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40"/>
  </p:notesMasterIdLst>
  <p:sldIdLst>
    <p:sldId id="256" r:id="rId2"/>
    <p:sldId id="258" r:id="rId3"/>
    <p:sldId id="259" r:id="rId4"/>
    <p:sldId id="309" r:id="rId5"/>
    <p:sldId id="329" r:id="rId6"/>
    <p:sldId id="300" r:id="rId7"/>
    <p:sldId id="302" r:id="rId8"/>
    <p:sldId id="299" r:id="rId9"/>
    <p:sldId id="310" r:id="rId10"/>
    <p:sldId id="312" r:id="rId11"/>
    <p:sldId id="307" r:id="rId12"/>
    <p:sldId id="308" r:id="rId13"/>
    <p:sldId id="313" r:id="rId14"/>
    <p:sldId id="314" r:id="rId15"/>
    <p:sldId id="316" r:id="rId16"/>
    <p:sldId id="315" r:id="rId17"/>
    <p:sldId id="317" r:id="rId18"/>
    <p:sldId id="318" r:id="rId19"/>
    <p:sldId id="319" r:id="rId20"/>
    <p:sldId id="320" r:id="rId21"/>
    <p:sldId id="321" r:id="rId22"/>
    <p:sldId id="323" r:id="rId23"/>
    <p:sldId id="322" r:id="rId24"/>
    <p:sldId id="324" r:id="rId25"/>
    <p:sldId id="325" r:id="rId26"/>
    <p:sldId id="327" r:id="rId27"/>
    <p:sldId id="338" r:id="rId28"/>
    <p:sldId id="339" r:id="rId29"/>
    <p:sldId id="328" r:id="rId30"/>
    <p:sldId id="337" r:id="rId31"/>
    <p:sldId id="326" r:id="rId32"/>
    <p:sldId id="332" r:id="rId33"/>
    <p:sldId id="336" r:id="rId34"/>
    <p:sldId id="333" r:id="rId35"/>
    <p:sldId id="334" r:id="rId36"/>
    <p:sldId id="335" r:id="rId37"/>
    <p:sldId id="330" r:id="rId38"/>
    <p:sldId id="340" r:id="rId39"/>
  </p:sldIdLst>
  <p:sldSz cx="9144000" cy="5143500" type="screen16x9"/>
  <p:notesSz cx="6858000" cy="9144000"/>
  <p:embeddedFontLst>
    <p:embeddedFont>
      <p:font typeface="Barlow" panose="00000500000000000000" pitchFamily="2" charset="0"/>
      <p:regular r:id="rId41"/>
      <p:bold r:id="rId42"/>
      <p:italic r:id="rId43"/>
      <p:boldItalic r:id="rId44"/>
    </p:embeddedFont>
    <p:embeddedFont>
      <p:font typeface="Days One" panose="020B0604020202020204" charset="0"/>
      <p:regular r:id="rId45"/>
    </p:embeddedFont>
    <p:embeddedFont>
      <p:font typeface="Open Sans" panose="020B060603050402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8996"/>
    <a:srgbClr val="DF3E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48E9FA-01F9-4F6E-AB0B-CA44F847DEC2}">
  <a:tblStyle styleId="{E748E9FA-01F9-4F6E-AB0B-CA44F847DEC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35C535-E573-4522-BEB1-4DBC74CD968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21258269c9b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21258269c9b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369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2600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5006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4257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5964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3463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1833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4404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11360713c04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11360713c04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5163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1105afc42a3_1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1105afc42a3_1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8029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5884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2917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2195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500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1692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545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6650" y="3853425"/>
            <a:ext cx="9229500" cy="1333500"/>
          </a:xfrm>
          <a:prstGeom prst="rect">
            <a:avLst/>
          </a:prstGeom>
          <a:solidFill>
            <a:srgbClr val="A5B7C5">
              <a:alpha val="257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 name="Google Shape;10;p2"/>
          <p:cNvSpPr/>
          <p:nvPr/>
        </p:nvSpPr>
        <p:spPr>
          <a:xfrm rot="10800000">
            <a:off x="0" y="1095750"/>
            <a:ext cx="176100" cy="16680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 name="Google Shape;11;p2"/>
          <p:cNvSpPr txBox="1">
            <a:spLocks noGrp="1"/>
          </p:cNvSpPr>
          <p:nvPr>
            <p:ph type="ctrTitle"/>
          </p:nvPr>
        </p:nvSpPr>
        <p:spPr>
          <a:xfrm>
            <a:off x="642825" y="970975"/>
            <a:ext cx="4923600" cy="15120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3300" b="0">
                <a:latin typeface="Days One"/>
                <a:ea typeface="Days One"/>
                <a:cs typeface="Days One"/>
                <a:sym typeface="Days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642825" y="2448225"/>
            <a:ext cx="4923600" cy="402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atin typeface="Barlow"/>
                <a:ea typeface="Barlow"/>
                <a:cs typeface="Barlow"/>
                <a:sym typeface="Barlow"/>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9_1_1">
    <p:spTree>
      <p:nvGrpSpPr>
        <p:cNvPr id="1" name="Shape 300"/>
        <p:cNvGrpSpPr/>
        <p:nvPr/>
      </p:nvGrpSpPr>
      <p:grpSpPr>
        <a:xfrm>
          <a:off x="0" y="0"/>
          <a:ext cx="0" cy="0"/>
          <a:chOff x="0" y="0"/>
          <a:chExt cx="0" cy="0"/>
        </a:xfrm>
      </p:grpSpPr>
      <p:sp>
        <p:nvSpPr>
          <p:cNvPr id="301" name="Google Shape;301;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2" name="Google Shape;302;p24"/>
          <p:cNvSpPr/>
          <p:nvPr/>
        </p:nvSpPr>
        <p:spPr>
          <a:xfrm rot="10800000">
            <a:off x="0" y="0"/>
            <a:ext cx="176100" cy="1399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3" name="Google Shape;303;p24"/>
          <p:cNvSpPr/>
          <p:nvPr/>
        </p:nvSpPr>
        <p:spPr>
          <a:xfrm>
            <a:off x="0" y="4611100"/>
            <a:ext cx="9144000" cy="532500"/>
          </a:xfrm>
          <a:prstGeom prst="rect">
            <a:avLst/>
          </a:prstGeom>
          <a:solidFill>
            <a:srgbClr val="A5B7C5">
              <a:alpha val="257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304"/>
        <p:cNvGrpSpPr/>
        <p:nvPr/>
      </p:nvGrpSpPr>
      <p:grpSpPr>
        <a:xfrm>
          <a:off x="0" y="0"/>
          <a:ext cx="0" cy="0"/>
          <a:chOff x="0" y="0"/>
          <a:chExt cx="0" cy="0"/>
        </a:xfrm>
      </p:grpSpPr>
      <p:sp>
        <p:nvSpPr>
          <p:cNvPr id="305" name="Google Shape;305;p25"/>
          <p:cNvSpPr/>
          <p:nvPr/>
        </p:nvSpPr>
        <p:spPr>
          <a:xfrm rot="10800000">
            <a:off x="8967900" y="0"/>
            <a:ext cx="176100" cy="2749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6" name="Google Shape;306;p25"/>
          <p:cNvSpPr/>
          <p:nvPr/>
        </p:nvSpPr>
        <p:spPr>
          <a:xfrm>
            <a:off x="0" y="0"/>
            <a:ext cx="2536200" cy="5187300"/>
          </a:xfrm>
          <a:prstGeom prst="rect">
            <a:avLst/>
          </a:prstGeom>
          <a:solidFill>
            <a:srgbClr val="A5B7C5">
              <a:alpha val="257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7" name="Google Shape;307;p25"/>
          <p:cNvSpPr txBox="1">
            <a:spLocks noGrp="1"/>
          </p:cNvSpPr>
          <p:nvPr>
            <p:ph type="ctrTitle"/>
          </p:nvPr>
        </p:nvSpPr>
        <p:spPr>
          <a:xfrm>
            <a:off x="4868700" y="746025"/>
            <a:ext cx="3560100" cy="8370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5000" b="0">
                <a:latin typeface="Days One"/>
                <a:ea typeface="Days One"/>
                <a:cs typeface="Days One"/>
                <a:sym typeface="Days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08" name="Google Shape;308;p25"/>
          <p:cNvSpPr txBox="1">
            <a:spLocks noGrp="1"/>
          </p:cNvSpPr>
          <p:nvPr>
            <p:ph type="subTitle" idx="1"/>
          </p:nvPr>
        </p:nvSpPr>
        <p:spPr>
          <a:xfrm>
            <a:off x="4868700" y="1552150"/>
            <a:ext cx="3560100" cy="9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atin typeface="Barlow"/>
                <a:ea typeface="Barlow"/>
                <a:cs typeface="Barlow"/>
                <a:sym typeface="Barlow"/>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09" name="Google Shape;309;p25"/>
          <p:cNvSpPr txBox="1"/>
          <p:nvPr/>
        </p:nvSpPr>
        <p:spPr>
          <a:xfrm>
            <a:off x="4868700" y="3496925"/>
            <a:ext cx="3560100" cy="6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b="1">
                <a:solidFill>
                  <a:schemeClr val="dk1"/>
                </a:solidFill>
                <a:latin typeface="Barlow"/>
                <a:ea typeface="Barlow"/>
                <a:cs typeface="Barlow"/>
                <a:sym typeface="Barlow"/>
              </a:rPr>
              <a:t>CREDITS:</a:t>
            </a:r>
            <a:r>
              <a:rPr lang="en" sz="1000">
                <a:solidFill>
                  <a:schemeClr val="dk1"/>
                </a:solidFill>
                <a:latin typeface="Barlow"/>
                <a:ea typeface="Barlow"/>
                <a:cs typeface="Barlow"/>
                <a:sym typeface="Barlow"/>
              </a:rPr>
              <a:t> This presentation template was created by </a:t>
            </a:r>
            <a:r>
              <a:rPr lang="en" sz="1000" b="1" u="sng">
                <a:solidFill>
                  <a:schemeClr val="dk1"/>
                </a:solid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000" b="1" u="sng">
                <a:solidFill>
                  <a:schemeClr val="dk1"/>
                </a:solidFill>
                <a:latin typeface="Barlow"/>
                <a:ea typeface="Barlow"/>
                <a:cs typeface="Barlow"/>
                <a:sym typeface="Barlow"/>
              </a:rPr>
              <a:t>,</a:t>
            </a:r>
            <a:r>
              <a:rPr lang="en" sz="1000" b="1">
                <a:solidFill>
                  <a:schemeClr val="dk1"/>
                </a:solidFill>
                <a:latin typeface="Barlow"/>
                <a:ea typeface="Barlow"/>
                <a:cs typeface="Barlow"/>
                <a:sym typeface="Barlow"/>
              </a:rPr>
              <a:t> </a:t>
            </a:r>
            <a:r>
              <a:rPr lang="en" sz="1000">
                <a:solidFill>
                  <a:schemeClr val="dk1"/>
                </a:solidFill>
                <a:latin typeface="Barlow"/>
                <a:ea typeface="Barlow"/>
                <a:cs typeface="Barlow"/>
                <a:sym typeface="Barlow"/>
              </a:rPr>
              <a:t>and includes icons by </a:t>
            </a:r>
            <a:r>
              <a:rPr lang="en" sz="1000" b="1" u="sng">
                <a:solidFill>
                  <a:schemeClr val="dk1"/>
                </a:solid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000" b="1">
                <a:solidFill>
                  <a:schemeClr val="dk1"/>
                </a:solidFill>
                <a:latin typeface="Barlow"/>
                <a:ea typeface="Barlow"/>
                <a:cs typeface="Barlow"/>
                <a:sym typeface="Barlow"/>
              </a:rPr>
              <a:t> </a:t>
            </a:r>
            <a:r>
              <a:rPr lang="en" sz="1000">
                <a:solidFill>
                  <a:schemeClr val="dk1"/>
                </a:solidFill>
                <a:latin typeface="Barlow"/>
                <a:ea typeface="Barlow"/>
                <a:cs typeface="Barlow"/>
                <a:sym typeface="Barlow"/>
              </a:rPr>
              <a:t>and infographics &amp; images by </a:t>
            </a:r>
            <a:r>
              <a:rPr lang="en" sz="1000" b="1" u="sng">
                <a:solidFill>
                  <a:schemeClr val="dk1"/>
                </a:solid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000" b="1" u="sng">
              <a:solidFill>
                <a:schemeClr val="dk1"/>
              </a:solidFill>
              <a:highlight>
                <a:srgbClr val="DFDEFC"/>
              </a:highlight>
              <a:latin typeface="Barlow"/>
              <a:ea typeface="Barlow"/>
              <a:cs typeface="Barlow"/>
              <a:sym typeface="Barlow"/>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13"/>
        <p:cNvGrpSpPr/>
        <p:nvPr/>
      </p:nvGrpSpPr>
      <p:grpSpPr>
        <a:xfrm>
          <a:off x="0" y="0"/>
          <a:ext cx="0" cy="0"/>
          <a:chOff x="0" y="0"/>
          <a:chExt cx="0" cy="0"/>
        </a:xfrm>
      </p:grpSpPr>
      <p:sp>
        <p:nvSpPr>
          <p:cNvPr id="314" name="Google Shape;314;p27"/>
          <p:cNvSpPr/>
          <p:nvPr/>
        </p:nvSpPr>
        <p:spPr>
          <a:xfrm rot="5400000">
            <a:off x="8377500" y="-590400"/>
            <a:ext cx="176100" cy="1356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5" name="Google Shape;315;p27"/>
          <p:cNvSpPr/>
          <p:nvPr/>
        </p:nvSpPr>
        <p:spPr>
          <a:xfrm rot="5400000">
            <a:off x="-2292400" y="2270325"/>
            <a:ext cx="5157000" cy="585900"/>
          </a:xfrm>
          <a:prstGeom prst="rect">
            <a:avLst/>
          </a:prstGeom>
          <a:solidFill>
            <a:srgbClr val="A5B7C5">
              <a:alpha val="257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316" name="Google Shape;316;p27"/>
          <p:cNvGrpSpPr/>
          <p:nvPr/>
        </p:nvGrpSpPr>
        <p:grpSpPr>
          <a:xfrm flipH="1">
            <a:off x="8252688" y="-144817"/>
            <a:ext cx="1359622" cy="1359629"/>
            <a:chOff x="6096598" y="329871"/>
            <a:chExt cx="2357182" cy="2357193"/>
          </a:xfrm>
        </p:grpSpPr>
        <p:sp>
          <p:nvSpPr>
            <p:cNvPr id="317" name="Google Shape;317;p27"/>
            <p:cNvSpPr/>
            <p:nvPr/>
          </p:nvSpPr>
          <p:spPr>
            <a:xfrm rot="-5602138">
              <a:off x="6160188" y="393473"/>
              <a:ext cx="2230000" cy="2229988"/>
            </a:xfrm>
            <a:custGeom>
              <a:avLst/>
              <a:gdLst/>
              <a:ahLst/>
              <a:cxnLst/>
              <a:rect l="l" t="t" r="r" b="b"/>
              <a:pathLst>
                <a:path w="449" h="449" extrusionOk="0">
                  <a:moveTo>
                    <a:pt x="109" y="74"/>
                  </a:moveTo>
                  <a:cubicBezTo>
                    <a:pt x="43" y="140"/>
                    <a:pt x="36" y="243"/>
                    <a:pt x="88" y="316"/>
                  </a:cubicBezTo>
                  <a:cubicBezTo>
                    <a:pt x="0" y="449"/>
                    <a:pt x="0" y="449"/>
                    <a:pt x="0" y="449"/>
                  </a:cubicBezTo>
                  <a:cubicBezTo>
                    <a:pt x="132" y="360"/>
                    <a:pt x="132" y="360"/>
                    <a:pt x="132" y="360"/>
                  </a:cubicBezTo>
                  <a:cubicBezTo>
                    <a:pt x="206" y="413"/>
                    <a:pt x="309" y="406"/>
                    <a:pt x="375" y="340"/>
                  </a:cubicBezTo>
                  <a:cubicBezTo>
                    <a:pt x="449" y="266"/>
                    <a:pt x="449" y="147"/>
                    <a:pt x="375" y="74"/>
                  </a:cubicBezTo>
                  <a:cubicBezTo>
                    <a:pt x="301" y="0"/>
                    <a:pt x="182" y="0"/>
                    <a:pt x="109" y="74"/>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7"/>
            <p:cNvSpPr/>
            <p:nvPr/>
          </p:nvSpPr>
          <p:spPr>
            <a:xfrm>
              <a:off x="6464115" y="857020"/>
              <a:ext cx="999773" cy="952341"/>
            </a:xfrm>
            <a:custGeom>
              <a:avLst/>
              <a:gdLst/>
              <a:ahLst/>
              <a:cxnLst/>
              <a:rect l="l" t="t" r="r" b="b"/>
              <a:pathLst>
                <a:path w="198" h="195" extrusionOk="0">
                  <a:moveTo>
                    <a:pt x="195" y="43"/>
                  </a:moveTo>
                  <a:cubicBezTo>
                    <a:pt x="177" y="41"/>
                    <a:pt x="159" y="38"/>
                    <a:pt x="142" y="33"/>
                  </a:cubicBezTo>
                  <a:cubicBezTo>
                    <a:pt x="124" y="28"/>
                    <a:pt x="107" y="22"/>
                    <a:pt x="90" y="15"/>
                  </a:cubicBezTo>
                  <a:cubicBezTo>
                    <a:pt x="86" y="13"/>
                    <a:pt x="81" y="10"/>
                    <a:pt x="76" y="8"/>
                  </a:cubicBezTo>
                  <a:cubicBezTo>
                    <a:pt x="75" y="7"/>
                    <a:pt x="73" y="7"/>
                    <a:pt x="72" y="6"/>
                  </a:cubicBezTo>
                  <a:cubicBezTo>
                    <a:pt x="71" y="5"/>
                    <a:pt x="71" y="5"/>
                    <a:pt x="71" y="5"/>
                  </a:cubicBezTo>
                  <a:cubicBezTo>
                    <a:pt x="70" y="5"/>
                    <a:pt x="69" y="4"/>
                    <a:pt x="67" y="3"/>
                  </a:cubicBezTo>
                  <a:cubicBezTo>
                    <a:pt x="66" y="2"/>
                    <a:pt x="66" y="2"/>
                    <a:pt x="65" y="1"/>
                  </a:cubicBezTo>
                  <a:cubicBezTo>
                    <a:pt x="64" y="0"/>
                    <a:pt x="63" y="0"/>
                    <a:pt x="62" y="0"/>
                  </a:cubicBezTo>
                  <a:cubicBezTo>
                    <a:pt x="58" y="1"/>
                    <a:pt x="54" y="4"/>
                    <a:pt x="50" y="6"/>
                  </a:cubicBezTo>
                  <a:cubicBezTo>
                    <a:pt x="47" y="8"/>
                    <a:pt x="43" y="11"/>
                    <a:pt x="40" y="13"/>
                  </a:cubicBezTo>
                  <a:cubicBezTo>
                    <a:pt x="33" y="19"/>
                    <a:pt x="27" y="25"/>
                    <a:pt x="21" y="32"/>
                  </a:cubicBezTo>
                  <a:cubicBezTo>
                    <a:pt x="14" y="43"/>
                    <a:pt x="8" y="55"/>
                    <a:pt x="4" y="68"/>
                  </a:cubicBezTo>
                  <a:cubicBezTo>
                    <a:pt x="4" y="70"/>
                    <a:pt x="3" y="73"/>
                    <a:pt x="2" y="75"/>
                  </a:cubicBezTo>
                  <a:cubicBezTo>
                    <a:pt x="1" y="80"/>
                    <a:pt x="1" y="84"/>
                    <a:pt x="1" y="89"/>
                  </a:cubicBezTo>
                  <a:cubicBezTo>
                    <a:pt x="0" y="97"/>
                    <a:pt x="3" y="115"/>
                    <a:pt x="4" y="116"/>
                  </a:cubicBezTo>
                  <a:cubicBezTo>
                    <a:pt x="19" y="134"/>
                    <a:pt x="39" y="148"/>
                    <a:pt x="60" y="159"/>
                  </a:cubicBezTo>
                  <a:cubicBezTo>
                    <a:pt x="81" y="170"/>
                    <a:pt x="104" y="179"/>
                    <a:pt x="127" y="187"/>
                  </a:cubicBezTo>
                  <a:cubicBezTo>
                    <a:pt x="141" y="191"/>
                    <a:pt x="155" y="195"/>
                    <a:pt x="170" y="192"/>
                  </a:cubicBezTo>
                  <a:cubicBezTo>
                    <a:pt x="170" y="191"/>
                    <a:pt x="170" y="191"/>
                    <a:pt x="170" y="191"/>
                  </a:cubicBezTo>
                  <a:cubicBezTo>
                    <a:pt x="171" y="191"/>
                    <a:pt x="172" y="189"/>
                    <a:pt x="171" y="189"/>
                  </a:cubicBezTo>
                  <a:cubicBezTo>
                    <a:pt x="161" y="182"/>
                    <a:pt x="148" y="180"/>
                    <a:pt x="141" y="170"/>
                  </a:cubicBezTo>
                  <a:cubicBezTo>
                    <a:pt x="133" y="161"/>
                    <a:pt x="132" y="148"/>
                    <a:pt x="132" y="136"/>
                  </a:cubicBezTo>
                  <a:cubicBezTo>
                    <a:pt x="133" y="111"/>
                    <a:pt x="143" y="86"/>
                    <a:pt x="161" y="69"/>
                  </a:cubicBezTo>
                  <a:cubicBezTo>
                    <a:pt x="171" y="59"/>
                    <a:pt x="183" y="51"/>
                    <a:pt x="196" y="47"/>
                  </a:cubicBezTo>
                  <a:cubicBezTo>
                    <a:pt x="198" y="46"/>
                    <a:pt x="197" y="43"/>
                    <a:pt x="195" y="43"/>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27"/>
            <p:cNvSpPr/>
            <p:nvPr/>
          </p:nvSpPr>
          <p:spPr>
            <a:xfrm>
              <a:off x="7126327" y="1651671"/>
              <a:ext cx="133436" cy="166877"/>
            </a:xfrm>
            <a:custGeom>
              <a:avLst/>
              <a:gdLst/>
              <a:ahLst/>
              <a:cxnLst/>
              <a:rect l="l" t="t" r="r" b="b"/>
              <a:pathLst>
                <a:path w="26" h="32" extrusionOk="0">
                  <a:moveTo>
                    <a:pt x="4" y="29"/>
                  </a:moveTo>
                  <a:cubicBezTo>
                    <a:pt x="10" y="31"/>
                    <a:pt x="17" y="32"/>
                    <a:pt x="23" y="32"/>
                  </a:cubicBezTo>
                  <a:cubicBezTo>
                    <a:pt x="24" y="32"/>
                    <a:pt x="25" y="32"/>
                    <a:pt x="26" y="32"/>
                  </a:cubicBezTo>
                  <a:cubicBezTo>
                    <a:pt x="26" y="32"/>
                    <a:pt x="26" y="32"/>
                    <a:pt x="26" y="32"/>
                  </a:cubicBezTo>
                  <a:cubicBezTo>
                    <a:pt x="25" y="32"/>
                    <a:pt x="24" y="32"/>
                    <a:pt x="23" y="32"/>
                  </a:cubicBezTo>
                  <a:cubicBezTo>
                    <a:pt x="17" y="32"/>
                    <a:pt x="10" y="31"/>
                    <a:pt x="4" y="29"/>
                  </a:cubicBezTo>
                  <a:moveTo>
                    <a:pt x="0" y="0"/>
                  </a:moveTo>
                  <a:cubicBezTo>
                    <a:pt x="1" y="3"/>
                    <a:pt x="2" y="6"/>
                    <a:pt x="5" y="9"/>
                  </a:cubicBezTo>
                  <a:cubicBezTo>
                    <a:pt x="8" y="14"/>
                    <a:pt x="13" y="17"/>
                    <a:pt x="18" y="20"/>
                  </a:cubicBezTo>
                  <a:cubicBezTo>
                    <a:pt x="18" y="20"/>
                    <a:pt x="18" y="20"/>
                    <a:pt x="18" y="20"/>
                  </a:cubicBezTo>
                  <a:cubicBezTo>
                    <a:pt x="13" y="17"/>
                    <a:pt x="8" y="14"/>
                    <a:pt x="5" y="9"/>
                  </a:cubicBezTo>
                  <a:cubicBezTo>
                    <a:pt x="2" y="6"/>
                    <a:pt x="1" y="3"/>
                    <a:pt x="0" y="0"/>
                  </a:cubicBezTo>
                  <a:cubicBezTo>
                    <a:pt x="0" y="0"/>
                    <a:pt x="0" y="0"/>
                    <a:pt x="0" y="0"/>
                  </a:cubicBezTo>
                </a:path>
              </a:pathLst>
            </a:custGeom>
            <a:solidFill>
              <a:srgbClr val="F4A0A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27"/>
            <p:cNvSpPr/>
            <p:nvPr/>
          </p:nvSpPr>
          <p:spPr>
            <a:xfrm>
              <a:off x="6464115" y="1254345"/>
              <a:ext cx="799621" cy="559402"/>
            </a:xfrm>
            <a:custGeom>
              <a:avLst/>
              <a:gdLst/>
              <a:ahLst/>
              <a:cxnLst/>
              <a:rect l="l" t="t" r="r" b="b"/>
              <a:pathLst>
                <a:path w="161" h="109" extrusionOk="0">
                  <a:moveTo>
                    <a:pt x="0" y="0"/>
                  </a:moveTo>
                  <a:cubicBezTo>
                    <a:pt x="0" y="2"/>
                    <a:pt x="0" y="3"/>
                    <a:pt x="0" y="5"/>
                  </a:cubicBezTo>
                  <a:cubicBezTo>
                    <a:pt x="0" y="5"/>
                    <a:pt x="0" y="5"/>
                    <a:pt x="0" y="5"/>
                  </a:cubicBezTo>
                  <a:cubicBezTo>
                    <a:pt x="0" y="5"/>
                    <a:pt x="0" y="6"/>
                    <a:pt x="0" y="6"/>
                  </a:cubicBezTo>
                  <a:cubicBezTo>
                    <a:pt x="0" y="15"/>
                    <a:pt x="2" y="31"/>
                    <a:pt x="3" y="32"/>
                  </a:cubicBezTo>
                  <a:cubicBezTo>
                    <a:pt x="18" y="50"/>
                    <a:pt x="38" y="64"/>
                    <a:pt x="59" y="75"/>
                  </a:cubicBezTo>
                  <a:cubicBezTo>
                    <a:pt x="80" y="86"/>
                    <a:pt x="103" y="95"/>
                    <a:pt x="126" y="103"/>
                  </a:cubicBezTo>
                  <a:cubicBezTo>
                    <a:pt x="130" y="104"/>
                    <a:pt x="135" y="105"/>
                    <a:pt x="139" y="106"/>
                  </a:cubicBezTo>
                  <a:cubicBezTo>
                    <a:pt x="145" y="108"/>
                    <a:pt x="152" y="109"/>
                    <a:pt x="158" y="109"/>
                  </a:cubicBezTo>
                  <a:cubicBezTo>
                    <a:pt x="159" y="109"/>
                    <a:pt x="160" y="109"/>
                    <a:pt x="161" y="109"/>
                  </a:cubicBezTo>
                  <a:cubicBezTo>
                    <a:pt x="160" y="104"/>
                    <a:pt x="157" y="100"/>
                    <a:pt x="153" y="97"/>
                  </a:cubicBezTo>
                  <a:cubicBezTo>
                    <a:pt x="148" y="94"/>
                    <a:pt x="143" y="91"/>
                    <a:pt x="140" y="86"/>
                  </a:cubicBezTo>
                  <a:cubicBezTo>
                    <a:pt x="137" y="83"/>
                    <a:pt x="136" y="80"/>
                    <a:pt x="135" y="77"/>
                  </a:cubicBezTo>
                  <a:cubicBezTo>
                    <a:pt x="129" y="72"/>
                    <a:pt x="121" y="71"/>
                    <a:pt x="114" y="69"/>
                  </a:cubicBezTo>
                  <a:cubicBezTo>
                    <a:pt x="100" y="66"/>
                    <a:pt x="87" y="61"/>
                    <a:pt x="74" y="55"/>
                  </a:cubicBezTo>
                  <a:cubicBezTo>
                    <a:pt x="75" y="58"/>
                    <a:pt x="75" y="62"/>
                    <a:pt x="76" y="65"/>
                  </a:cubicBezTo>
                  <a:cubicBezTo>
                    <a:pt x="78" y="71"/>
                    <a:pt x="80" y="77"/>
                    <a:pt x="84" y="83"/>
                  </a:cubicBezTo>
                  <a:cubicBezTo>
                    <a:pt x="84" y="83"/>
                    <a:pt x="83" y="84"/>
                    <a:pt x="83" y="84"/>
                  </a:cubicBezTo>
                  <a:cubicBezTo>
                    <a:pt x="82" y="84"/>
                    <a:pt x="82" y="84"/>
                    <a:pt x="82" y="84"/>
                  </a:cubicBezTo>
                  <a:cubicBezTo>
                    <a:pt x="78" y="78"/>
                    <a:pt x="76" y="73"/>
                    <a:pt x="74" y="66"/>
                  </a:cubicBezTo>
                  <a:cubicBezTo>
                    <a:pt x="73" y="62"/>
                    <a:pt x="72" y="58"/>
                    <a:pt x="71" y="54"/>
                  </a:cubicBezTo>
                  <a:cubicBezTo>
                    <a:pt x="57" y="46"/>
                    <a:pt x="43" y="38"/>
                    <a:pt x="30" y="28"/>
                  </a:cubicBezTo>
                  <a:cubicBezTo>
                    <a:pt x="30" y="30"/>
                    <a:pt x="31" y="32"/>
                    <a:pt x="31" y="34"/>
                  </a:cubicBezTo>
                  <a:cubicBezTo>
                    <a:pt x="32" y="41"/>
                    <a:pt x="33" y="48"/>
                    <a:pt x="34" y="55"/>
                  </a:cubicBezTo>
                  <a:cubicBezTo>
                    <a:pt x="35" y="56"/>
                    <a:pt x="34" y="57"/>
                    <a:pt x="33" y="57"/>
                  </a:cubicBezTo>
                  <a:cubicBezTo>
                    <a:pt x="33" y="57"/>
                    <a:pt x="32" y="57"/>
                    <a:pt x="32" y="56"/>
                  </a:cubicBezTo>
                  <a:cubicBezTo>
                    <a:pt x="29" y="46"/>
                    <a:pt x="26" y="35"/>
                    <a:pt x="26" y="24"/>
                  </a:cubicBezTo>
                  <a:cubicBezTo>
                    <a:pt x="17" y="17"/>
                    <a:pt x="8" y="9"/>
                    <a:pt x="0" y="0"/>
                  </a:cubicBezTo>
                  <a:cubicBezTo>
                    <a:pt x="0" y="0"/>
                    <a:pt x="0" y="0"/>
                    <a:pt x="0"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27"/>
            <p:cNvSpPr/>
            <p:nvPr/>
          </p:nvSpPr>
          <p:spPr>
            <a:xfrm>
              <a:off x="7026996" y="1055682"/>
              <a:ext cx="631170" cy="756989"/>
            </a:xfrm>
            <a:custGeom>
              <a:avLst/>
              <a:gdLst/>
              <a:ahLst/>
              <a:cxnLst/>
              <a:rect l="l" t="t" r="r" b="b"/>
              <a:pathLst>
                <a:path w="125" h="155" extrusionOk="0">
                  <a:moveTo>
                    <a:pt x="107" y="17"/>
                  </a:moveTo>
                  <a:cubicBezTo>
                    <a:pt x="95" y="6"/>
                    <a:pt x="79" y="0"/>
                    <a:pt x="62" y="3"/>
                  </a:cubicBezTo>
                  <a:cubicBezTo>
                    <a:pt x="26" y="9"/>
                    <a:pt x="6" y="46"/>
                    <a:pt x="2" y="80"/>
                  </a:cubicBezTo>
                  <a:cubicBezTo>
                    <a:pt x="0" y="97"/>
                    <a:pt x="2" y="117"/>
                    <a:pt x="13" y="131"/>
                  </a:cubicBezTo>
                  <a:cubicBezTo>
                    <a:pt x="13" y="132"/>
                    <a:pt x="13" y="132"/>
                    <a:pt x="13" y="132"/>
                  </a:cubicBezTo>
                  <a:cubicBezTo>
                    <a:pt x="16" y="137"/>
                    <a:pt x="20" y="141"/>
                    <a:pt x="24" y="144"/>
                  </a:cubicBezTo>
                  <a:cubicBezTo>
                    <a:pt x="38" y="155"/>
                    <a:pt x="57" y="155"/>
                    <a:pt x="73" y="149"/>
                  </a:cubicBezTo>
                  <a:cubicBezTo>
                    <a:pt x="89" y="143"/>
                    <a:pt x="101" y="129"/>
                    <a:pt x="110" y="115"/>
                  </a:cubicBezTo>
                  <a:cubicBezTo>
                    <a:pt x="119" y="99"/>
                    <a:pt x="125" y="81"/>
                    <a:pt x="125" y="62"/>
                  </a:cubicBezTo>
                  <a:cubicBezTo>
                    <a:pt x="124" y="45"/>
                    <a:pt x="119" y="29"/>
                    <a:pt x="107"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27"/>
            <p:cNvSpPr/>
            <p:nvPr/>
          </p:nvSpPr>
          <p:spPr>
            <a:xfrm>
              <a:off x="7126327" y="1155014"/>
              <a:ext cx="466860" cy="595988"/>
            </a:xfrm>
            <a:custGeom>
              <a:avLst/>
              <a:gdLst/>
              <a:ahLst/>
              <a:cxnLst/>
              <a:rect l="l" t="t" r="r" b="b"/>
              <a:pathLst>
                <a:path w="94" h="120" extrusionOk="0">
                  <a:moveTo>
                    <a:pt x="94" y="59"/>
                  </a:moveTo>
                  <a:cubicBezTo>
                    <a:pt x="93" y="62"/>
                    <a:pt x="92" y="64"/>
                    <a:pt x="89" y="66"/>
                  </a:cubicBezTo>
                  <a:cubicBezTo>
                    <a:pt x="87" y="68"/>
                    <a:pt x="84" y="69"/>
                    <a:pt x="82" y="71"/>
                  </a:cubicBezTo>
                  <a:cubicBezTo>
                    <a:pt x="79" y="72"/>
                    <a:pt x="76" y="73"/>
                    <a:pt x="76" y="76"/>
                  </a:cubicBezTo>
                  <a:cubicBezTo>
                    <a:pt x="75" y="78"/>
                    <a:pt x="75" y="79"/>
                    <a:pt x="76" y="80"/>
                  </a:cubicBezTo>
                  <a:cubicBezTo>
                    <a:pt x="76" y="83"/>
                    <a:pt x="77" y="86"/>
                    <a:pt x="78" y="88"/>
                  </a:cubicBezTo>
                  <a:cubicBezTo>
                    <a:pt x="78" y="91"/>
                    <a:pt x="78" y="95"/>
                    <a:pt x="76" y="98"/>
                  </a:cubicBezTo>
                  <a:cubicBezTo>
                    <a:pt x="73" y="101"/>
                    <a:pt x="69" y="100"/>
                    <a:pt x="65" y="101"/>
                  </a:cubicBezTo>
                  <a:cubicBezTo>
                    <a:pt x="60" y="101"/>
                    <a:pt x="57" y="105"/>
                    <a:pt x="54" y="108"/>
                  </a:cubicBezTo>
                  <a:cubicBezTo>
                    <a:pt x="53" y="109"/>
                    <a:pt x="52" y="110"/>
                    <a:pt x="50" y="111"/>
                  </a:cubicBezTo>
                  <a:cubicBezTo>
                    <a:pt x="48" y="114"/>
                    <a:pt x="46" y="116"/>
                    <a:pt x="43" y="117"/>
                  </a:cubicBezTo>
                  <a:cubicBezTo>
                    <a:pt x="40" y="119"/>
                    <a:pt x="37" y="120"/>
                    <a:pt x="33" y="119"/>
                  </a:cubicBezTo>
                  <a:cubicBezTo>
                    <a:pt x="29" y="118"/>
                    <a:pt x="25" y="114"/>
                    <a:pt x="25" y="110"/>
                  </a:cubicBezTo>
                  <a:cubicBezTo>
                    <a:pt x="25" y="109"/>
                    <a:pt x="25" y="107"/>
                    <a:pt x="25" y="106"/>
                  </a:cubicBezTo>
                  <a:cubicBezTo>
                    <a:pt x="25" y="104"/>
                    <a:pt x="25" y="102"/>
                    <a:pt x="25" y="101"/>
                  </a:cubicBezTo>
                  <a:cubicBezTo>
                    <a:pt x="25" y="99"/>
                    <a:pt x="25" y="98"/>
                    <a:pt x="24" y="97"/>
                  </a:cubicBezTo>
                  <a:cubicBezTo>
                    <a:pt x="23" y="95"/>
                    <a:pt x="21" y="94"/>
                    <a:pt x="19" y="93"/>
                  </a:cubicBezTo>
                  <a:cubicBezTo>
                    <a:pt x="13" y="91"/>
                    <a:pt x="4" y="90"/>
                    <a:pt x="2" y="83"/>
                  </a:cubicBezTo>
                  <a:cubicBezTo>
                    <a:pt x="0" y="77"/>
                    <a:pt x="5" y="74"/>
                    <a:pt x="9" y="72"/>
                  </a:cubicBezTo>
                  <a:cubicBezTo>
                    <a:pt x="13" y="70"/>
                    <a:pt x="22" y="68"/>
                    <a:pt x="19" y="62"/>
                  </a:cubicBezTo>
                  <a:cubicBezTo>
                    <a:pt x="19" y="62"/>
                    <a:pt x="19" y="62"/>
                    <a:pt x="19" y="62"/>
                  </a:cubicBezTo>
                  <a:cubicBezTo>
                    <a:pt x="17" y="58"/>
                    <a:pt x="13" y="56"/>
                    <a:pt x="9" y="54"/>
                  </a:cubicBezTo>
                  <a:cubicBezTo>
                    <a:pt x="6" y="52"/>
                    <a:pt x="3" y="50"/>
                    <a:pt x="3" y="46"/>
                  </a:cubicBezTo>
                  <a:cubicBezTo>
                    <a:pt x="1" y="40"/>
                    <a:pt x="6" y="37"/>
                    <a:pt x="12" y="35"/>
                  </a:cubicBezTo>
                  <a:cubicBezTo>
                    <a:pt x="14" y="34"/>
                    <a:pt x="17" y="33"/>
                    <a:pt x="19" y="31"/>
                  </a:cubicBezTo>
                  <a:cubicBezTo>
                    <a:pt x="22" y="29"/>
                    <a:pt x="23" y="25"/>
                    <a:pt x="23" y="22"/>
                  </a:cubicBezTo>
                  <a:cubicBezTo>
                    <a:pt x="22" y="15"/>
                    <a:pt x="21" y="7"/>
                    <a:pt x="28" y="3"/>
                  </a:cubicBezTo>
                  <a:cubicBezTo>
                    <a:pt x="34" y="0"/>
                    <a:pt x="39" y="6"/>
                    <a:pt x="44" y="9"/>
                  </a:cubicBezTo>
                  <a:cubicBezTo>
                    <a:pt x="47" y="12"/>
                    <a:pt x="51" y="12"/>
                    <a:pt x="55" y="10"/>
                  </a:cubicBezTo>
                  <a:cubicBezTo>
                    <a:pt x="59" y="8"/>
                    <a:pt x="62" y="6"/>
                    <a:pt x="66" y="4"/>
                  </a:cubicBezTo>
                  <a:cubicBezTo>
                    <a:pt x="71" y="2"/>
                    <a:pt x="79" y="1"/>
                    <a:pt x="83" y="8"/>
                  </a:cubicBezTo>
                  <a:cubicBezTo>
                    <a:pt x="87" y="16"/>
                    <a:pt x="80" y="23"/>
                    <a:pt x="77" y="30"/>
                  </a:cubicBezTo>
                  <a:cubicBezTo>
                    <a:pt x="75" y="39"/>
                    <a:pt x="84" y="43"/>
                    <a:pt x="89" y="48"/>
                  </a:cubicBezTo>
                  <a:cubicBezTo>
                    <a:pt x="92" y="51"/>
                    <a:pt x="94" y="55"/>
                    <a:pt x="94" y="5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27"/>
            <p:cNvSpPr/>
            <p:nvPr/>
          </p:nvSpPr>
          <p:spPr>
            <a:xfrm>
              <a:off x="7126327" y="1155014"/>
              <a:ext cx="263726" cy="531422"/>
            </a:xfrm>
            <a:custGeom>
              <a:avLst/>
              <a:gdLst/>
              <a:ahLst/>
              <a:cxnLst/>
              <a:rect l="l" t="t" r="r" b="b"/>
              <a:pathLst>
                <a:path w="54" h="107" extrusionOk="0">
                  <a:moveTo>
                    <a:pt x="40" y="52"/>
                  </a:moveTo>
                  <a:cubicBezTo>
                    <a:pt x="42" y="51"/>
                    <a:pt x="43" y="49"/>
                    <a:pt x="45" y="47"/>
                  </a:cubicBezTo>
                  <a:cubicBezTo>
                    <a:pt x="47" y="42"/>
                    <a:pt x="45" y="38"/>
                    <a:pt x="41" y="35"/>
                  </a:cubicBezTo>
                  <a:cubicBezTo>
                    <a:pt x="39" y="33"/>
                    <a:pt x="37" y="31"/>
                    <a:pt x="36" y="29"/>
                  </a:cubicBezTo>
                  <a:cubicBezTo>
                    <a:pt x="35" y="26"/>
                    <a:pt x="35" y="23"/>
                    <a:pt x="36" y="20"/>
                  </a:cubicBezTo>
                  <a:cubicBezTo>
                    <a:pt x="37" y="15"/>
                    <a:pt x="40" y="12"/>
                    <a:pt x="43" y="8"/>
                  </a:cubicBezTo>
                  <a:cubicBezTo>
                    <a:pt x="38" y="5"/>
                    <a:pt x="34" y="0"/>
                    <a:pt x="28" y="3"/>
                  </a:cubicBezTo>
                  <a:cubicBezTo>
                    <a:pt x="21" y="7"/>
                    <a:pt x="22" y="15"/>
                    <a:pt x="23" y="22"/>
                  </a:cubicBezTo>
                  <a:cubicBezTo>
                    <a:pt x="23" y="25"/>
                    <a:pt x="22" y="29"/>
                    <a:pt x="19" y="31"/>
                  </a:cubicBezTo>
                  <a:cubicBezTo>
                    <a:pt x="17" y="33"/>
                    <a:pt x="14" y="34"/>
                    <a:pt x="12" y="35"/>
                  </a:cubicBezTo>
                  <a:cubicBezTo>
                    <a:pt x="6" y="37"/>
                    <a:pt x="1" y="40"/>
                    <a:pt x="3" y="46"/>
                  </a:cubicBezTo>
                  <a:cubicBezTo>
                    <a:pt x="3" y="50"/>
                    <a:pt x="6" y="52"/>
                    <a:pt x="9" y="54"/>
                  </a:cubicBezTo>
                  <a:cubicBezTo>
                    <a:pt x="13" y="56"/>
                    <a:pt x="17" y="58"/>
                    <a:pt x="19" y="62"/>
                  </a:cubicBezTo>
                  <a:cubicBezTo>
                    <a:pt x="19" y="62"/>
                    <a:pt x="19" y="62"/>
                    <a:pt x="19" y="62"/>
                  </a:cubicBezTo>
                  <a:cubicBezTo>
                    <a:pt x="22" y="68"/>
                    <a:pt x="13" y="70"/>
                    <a:pt x="9" y="72"/>
                  </a:cubicBezTo>
                  <a:cubicBezTo>
                    <a:pt x="5" y="74"/>
                    <a:pt x="0" y="77"/>
                    <a:pt x="2" y="83"/>
                  </a:cubicBezTo>
                  <a:cubicBezTo>
                    <a:pt x="4" y="90"/>
                    <a:pt x="13" y="91"/>
                    <a:pt x="19" y="93"/>
                  </a:cubicBezTo>
                  <a:cubicBezTo>
                    <a:pt x="21" y="94"/>
                    <a:pt x="23" y="95"/>
                    <a:pt x="24" y="97"/>
                  </a:cubicBezTo>
                  <a:cubicBezTo>
                    <a:pt x="25" y="98"/>
                    <a:pt x="25" y="99"/>
                    <a:pt x="25" y="101"/>
                  </a:cubicBezTo>
                  <a:cubicBezTo>
                    <a:pt x="25" y="102"/>
                    <a:pt x="25" y="104"/>
                    <a:pt x="25" y="106"/>
                  </a:cubicBezTo>
                  <a:cubicBezTo>
                    <a:pt x="25" y="106"/>
                    <a:pt x="25" y="107"/>
                    <a:pt x="25" y="107"/>
                  </a:cubicBezTo>
                  <a:cubicBezTo>
                    <a:pt x="29" y="107"/>
                    <a:pt x="33" y="105"/>
                    <a:pt x="36" y="104"/>
                  </a:cubicBezTo>
                  <a:cubicBezTo>
                    <a:pt x="44" y="100"/>
                    <a:pt x="54" y="91"/>
                    <a:pt x="48" y="81"/>
                  </a:cubicBezTo>
                  <a:cubicBezTo>
                    <a:pt x="46" y="77"/>
                    <a:pt x="42" y="75"/>
                    <a:pt x="39" y="71"/>
                  </a:cubicBezTo>
                  <a:cubicBezTo>
                    <a:pt x="36" y="68"/>
                    <a:pt x="36" y="63"/>
                    <a:pt x="37" y="59"/>
                  </a:cubicBezTo>
                  <a:cubicBezTo>
                    <a:pt x="37" y="56"/>
                    <a:pt x="38" y="54"/>
                    <a:pt x="40" y="52"/>
                  </a:cubicBezTo>
                  <a:close/>
                </a:path>
              </a:pathLst>
            </a:custGeom>
            <a:solidFill>
              <a:srgbClr val="252525">
                <a:alpha val="443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27"/>
            <p:cNvSpPr/>
            <p:nvPr/>
          </p:nvSpPr>
          <p:spPr>
            <a:xfrm>
              <a:off x="7589876" y="1287456"/>
              <a:ext cx="0" cy="0"/>
            </a:xfrm>
            <a:custGeom>
              <a:avLst/>
              <a:gdLst/>
              <a:ahLst/>
              <a:cxnLst/>
              <a:rect l="l" t="t" r="r" b="b"/>
              <a:pathLst>
                <a:path w="4" h="4" extrusionOk="0">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lnTo>
                    <a:pt x="0"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7"/>
            <p:cNvSpPr/>
            <p:nvPr/>
          </p:nvSpPr>
          <p:spPr>
            <a:xfrm>
              <a:off x="7556765" y="1320566"/>
              <a:ext cx="0" cy="0"/>
            </a:xfrm>
            <a:custGeom>
              <a:avLst/>
              <a:gdLst/>
              <a:ahLst/>
              <a:cxnLst/>
              <a:rect l="l" t="t" r="r" b="b"/>
              <a:pathLst>
                <a:path w="120000" h="120000"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27"/>
            <p:cNvSpPr/>
            <p:nvPr/>
          </p:nvSpPr>
          <p:spPr>
            <a:xfrm>
              <a:off x="7391212" y="1121903"/>
              <a:ext cx="0" cy="0"/>
            </a:xfrm>
            <a:custGeom>
              <a:avLst/>
              <a:gdLst/>
              <a:ahLst/>
              <a:cxnLst/>
              <a:rect l="l" t="t" r="r" b="b"/>
              <a:pathLst>
                <a:path w="3" h="2" extrusionOk="0">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27"/>
            <p:cNvSpPr/>
            <p:nvPr/>
          </p:nvSpPr>
          <p:spPr>
            <a:xfrm>
              <a:off x="7126327" y="1254345"/>
              <a:ext cx="0" cy="33028"/>
            </a:xfrm>
            <a:custGeom>
              <a:avLst/>
              <a:gdLst/>
              <a:ahLst/>
              <a:cxnLst/>
              <a:rect l="l" t="t" r="r" b="b"/>
              <a:pathLst>
                <a:path w="3" h="3" extrusionOk="0">
                  <a:moveTo>
                    <a:pt x="0" y="1"/>
                  </a:moveTo>
                  <a:cubicBezTo>
                    <a:pt x="0" y="1"/>
                    <a:pt x="0" y="3"/>
                    <a:pt x="0" y="3"/>
                  </a:cubicBezTo>
                  <a:cubicBezTo>
                    <a:pt x="0" y="2"/>
                    <a:pt x="0" y="0"/>
                    <a:pt x="0" y="1"/>
                  </a:cubicBez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27"/>
            <p:cNvSpPr/>
            <p:nvPr/>
          </p:nvSpPr>
          <p:spPr>
            <a:xfrm>
              <a:off x="7093217" y="1486118"/>
              <a:ext cx="0" cy="0"/>
            </a:xfrm>
            <a:custGeom>
              <a:avLst/>
              <a:gdLst/>
              <a:ahLst/>
              <a:cxnLst/>
              <a:rect l="l" t="t" r="r" b="b"/>
              <a:pathLst>
                <a:path w="120000" h="120000"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27"/>
            <p:cNvSpPr/>
            <p:nvPr/>
          </p:nvSpPr>
          <p:spPr>
            <a:xfrm>
              <a:off x="7126327" y="1651671"/>
              <a:ext cx="0" cy="0"/>
            </a:xfrm>
            <a:custGeom>
              <a:avLst/>
              <a:gdLst/>
              <a:ahLst/>
              <a:cxnLst/>
              <a:rect l="l" t="t" r="r" b="b"/>
              <a:pathLst>
                <a:path w="120000" h="120000"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27"/>
            <p:cNvSpPr/>
            <p:nvPr/>
          </p:nvSpPr>
          <p:spPr>
            <a:xfrm>
              <a:off x="7159438" y="1651671"/>
              <a:ext cx="0" cy="0"/>
            </a:xfrm>
            <a:custGeom>
              <a:avLst/>
              <a:gdLst/>
              <a:ahLst/>
              <a:cxnLst/>
              <a:rect l="l" t="t" r="r" b="b"/>
              <a:pathLst>
                <a:path w="120000" h="120000"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7"/>
            <p:cNvSpPr/>
            <p:nvPr/>
          </p:nvSpPr>
          <p:spPr>
            <a:xfrm>
              <a:off x="7225659" y="1751002"/>
              <a:ext cx="0" cy="0"/>
            </a:xfrm>
            <a:custGeom>
              <a:avLst/>
              <a:gdLst/>
              <a:ahLst/>
              <a:cxnLst/>
              <a:rect l="l" t="t" r="r" b="b"/>
              <a:pathLst>
                <a:path w="4" h="3" extrusionOk="0">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27"/>
            <p:cNvSpPr/>
            <p:nvPr/>
          </p:nvSpPr>
          <p:spPr>
            <a:xfrm>
              <a:off x="7424323" y="1684781"/>
              <a:ext cx="33111" cy="33110"/>
            </a:xfrm>
            <a:custGeom>
              <a:avLst/>
              <a:gdLst/>
              <a:ahLst/>
              <a:cxnLst/>
              <a:rect l="l" t="t" r="r" b="b"/>
              <a:pathLst>
                <a:path w="1" h="1" extrusionOk="0">
                  <a:moveTo>
                    <a:pt x="1" y="1"/>
                  </a:moveTo>
                  <a:lnTo>
                    <a:pt x="1" y="1"/>
                  </a:lnTo>
                  <a:lnTo>
                    <a:pt x="1" y="0"/>
                  </a:lnTo>
                  <a:lnTo>
                    <a:pt x="0" y="0"/>
                  </a:lnTo>
                  <a:lnTo>
                    <a:pt x="0" y="1"/>
                  </a:lnTo>
                  <a:lnTo>
                    <a:pt x="0" y="1"/>
                  </a:lnTo>
                  <a:lnTo>
                    <a:pt x="0" y="1"/>
                  </a:lnTo>
                  <a:lnTo>
                    <a:pt x="0" y="1"/>
                  </a:lnTo>
                  <a:lnTo>
                    <a:pt x="0" y="1"/>
                  </a:lnTo>
                  <a:lnTo>
                    <a:pt x="0" y="1"/>
                  </a:lnTo>
                  <a:lnTo>
                    <a:pt x="0" y="1"/>
                  </a:lnTo>
                  <a:lnTo>
                    <a:pt x="0" y="1"/>
                  </a:lnTo>
                  <a:lnTo>
                    <a:pt x="1" y="1"/>
                  </a:lnTo>
                  <a:lnTo>
                    <a:pt x="1" y="1"/>
                  </a:lnTo>
                  <a:lnTo>
                    <a:pt x="1" y="1"/>
                  </a:lnTo>
                  <a:lnTo>
                    <a:pt x="1" y="1"/>
                  </a:lnTo>
                  <a:lnTo>
                    <a:pt x="1" y="1"/>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27"/>
            <p:cNvSpPr/>
            <p:nvPr/>
          </p:nvSpPr>
          <p:spPr>
            <a:xfrm>
              <a:off x="7556765" y="1552339"/>
              <a:ext cx="33111" cy="0"/>
            </a:xfrm>
            <a:custGeom>
              <a:avLst/>
              <a:gdLst/>
              <a:ahLst/>
              <a:cxnLst/>
              <a:rect l="l" t="t" r="r" b="b"/>
              <a:pathLst>
                <a:path w="1" h="120000"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 y="0"/>
                  </a:lnTo>
                  <a:lnTo>
                    <a:pt x="1" y="0"/>
                  </a:lnTo>
                  <a:lnTo>
                    <a:pt x="0"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7"/>
            <p:cNvSpPr/>
            <p:nvPr/>
          </p:nvSpPr>
          <p:spPr>
            <a:xfrm>
              <a:off x="7589876" y="1419897"/>
              <a:ext cx="33028" cy="0"/>
            </a:xfrm>
            <a:custGeom>
              <a:avLst/>
              <a:gdLst/>
              <a:ahLst/>
              <a:cxnLst/>
              <a:rect l="l" t="t" r="r" b="b"/>
              <a:pathLst>
                <a:path w="3" h="3" extrusionOk="0">
                  <a:moveTo>
                    <a:pt x="1" y="0"/>
                  </a:moveTo>
                  <a:cubicBezTo>
                    <a:pt x="0" y="0"/>
                    <a:pt x="0" y="0"/>
                    <a:pt x="2" y="0"/>
                  </a:cubicBezTo>
                  <a:cubicBezTo>
                    <a:pt x="3" y="0"/>
                    <a:pt x="3" y="0"/>
                    <a:pt x="1" y="0"/>
                  </a:cubicBez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27"/>
            <p:cNvSpPr/>
            <p:nvPr/>
          </p:nvSpPr>
          <p:spPr>
            <a:xfrm>
              <a:off x="7126327" y="1453008"/>
              <a:ext cx="432094" cy="631252"/>
            </a:xfrm>
            <a:custGeom>
              <a:avLst/>
              <a:gdLst/>
              <a:ahLst/>
              <a:cxnLst/>
              <a:rect l="l" t="t" r="r" b="b"/>
              <a:pathLst>
                <a:path w="87" h="123" extrusionOk="0">
                  <a:moveTo>
                    <a:pt x="80" y="26"/>
                  </a:moveTo>
                  <a:cubicBezTo>
                    <a:pt x="79" y="23"/>
                    <a:pt x="78" y="20"/>
                    <a:pt x="76" y="18"/>
                  </a:cubicBezTo>
                  <a:cubicBezTo>
                    <a:pt x="73" y="16"/>
                    <a:pt x="70" y="14"/>
                    <a:pt x="67" y="13"/>
                  </a:cubicBezTo>
                  <a:cubicBezTo>
                    <a:pt x="60" y="10"/>
                    <a:pt x="53" y="9"/>
                    <a:pt x="45" y="7"/>
                  </a:cubicBezTo>
                  <a:cubicBezTo>
                    <a:pt x="37" y="5"/>
                    <a:pt x="29" y="2"/>
                    <a:pt x="21" y="1"/>
                  </a:cubicBezTo>
                  <a:cubicBezTo>
                    <a:pt x="20" y="0"/>
                    <a:pt x="20" y="0"/>
                    <a:pt x="19" y="0"/>
                  </a:cubicBezTo>
                  <a:cubicBezTo>
                    <a:pt x="22" y="6"/>
                    <a:pt x="13" y="8"/>
                    <a:pt x="9" y="10"/>
                  </a:cubicBezTo>
                  <a:cubicBezTo>
                    <a:pt x="5" y="12"/>
                    <a:pt x="0" y="15"/>
                    <a:pt x="2" y="21"/>
                  </a:cubicBezTo>
                  <a:cubicBezTo>
                    <a:pt x="4" y="28"/>
                    <a:pt x="13" y="29"/>
                    <a:pt x="19" y="31"/>
                  </a:cubicBezTo>
                  <a:cubicBezTo>
                    <a:pt x="21" y="32"/>
                    <a:pt x="24" y="33"/>
                    <a:pt x="25" y="36"/>
                  </a:cubicBezTo>
                  <a:cubicBezTo>
                    <a:pt x="25" y="36"/>
                    <a:pt x="25" y="36"/>
                    <a:pt x="25" y="36"/>
                  </a:cubicBezTo>
                  <a:cubicBezTo>
                    <a:pt x="25" y="37"/>
                    <a:pt x="25" y="37"/>
                    <a:pt x="25" y="37"/>
                  </a:cubicBezTo>
                  <a:cubicBezTo>
                    <a:pt x="25" y="37"/>
                    <a:pt x="25" y="37"/>
                    <a:pt x="25" y="37"/>
                  </a:cubicBezTo>
                  <a:cubicBezTo>
                    <a:pt x="25" y="38"/>
                    <a:pt x="25" y="38"/>
                    <a:pt x="25" y="39"/>
                  </a:cubicBezTo>
                  <a:cubicBezTo>
                    <a:pt x="25" y="40"/>
                    <a:pt x="25" y="42"/>
                    <a:pt x="25" y="44"/>
                  </a:cubicBezTo>
                  <a:cubicBezTo>
                    <a:pt x="25" y="45"/>
                    <a:pt x="25" y="47"/>
                    <a:pt x="25" y="48"/>
                  </a:cubicBezTo>
                  <a:cubicBezTo>
                    <a:pt x="25" y="52"/>
                    <a:pt x="29" y="56"/>
                    <a:pt x="33" y="57"/>
                  </a:cubicBezTo>
                  <a:cubicBezTo>
                    <a:pt x="37" y="58"/>
                    <a:pt x="40" y="57"/>
                    <a:pt x="43" y="55"/>
                  </a:cubicBezTo>
                  <a:cubicBezTo>
                    <a:pt x="47" y="60"/>
                    <a:pt x="49" y="65"/>
                    <a:pt x="51" y="71"/>
                  </a:cubicBezTo>
                  <a:cubicBezTo>
                    <a:pt x="55" y="85"/>
                    <a:pt x="53" y="101"/>
                    <a:pt x="58" y="116"/>
                  </a:cubicBezTo>
                  <a:cubicBezTo>
                    <a:pt x="59" y="119"/>
                    <a:pt x="60" y="121"/>
                    <a:pt x="62" y="122"/>
                  </a:cubicBezTo>
                  <a:cubicBezTo>
                    <a:pt x="64" y="123"/>
                    <a:pt x="67" y="123"/>
                    <a:pt x="69" y="121"/>
                  </a:cubicBezTo>
                  <a:cubicBezTo>
                    <a:pt x="71" y="118"/>
                    <a:pt x="71" y="115"/>
                    <a:pt x="71" y="113"/>
                  </a:cubicBezTo>
                  <a:cubicBezTo>
                    <a:pt x="71" y="109"/>
                    <a:pt x="71" y="104"/>
                    <a:pt x="70" y="100"/>
                  </a:cubicBezTo>
                  <a:cubicBezTo>
                    <a:pt x="69" y="92"/>
                    <a:pt x="69" y="84"/>
                    <a:pt x="67" y="75"/>
                  </a:cubicBezTo>
                  <a:cubicBezTo>
                    <a:pt x="67" y="71"/>
                    <a:pt x="66" y="67"/>
                    <a:pt x="65" y="63"/>
                  </a:cubicBezTo>
                  <a:cubicBezTo>
                    <a:pt x="65" y="59"/>
                    <a:pt x="64" y="55"/>
                    <a:pt x="64" y="52"/>
                  </a:cubicBezTo>
                  <a:cubicBezTo>
                    <a:pt x="64" y="50"/>
                    <a:pt x="64" y="48"/>
                    <a:pt x="65" y="48"/>
                  </a:cubicBezTo>
                  <a:cubicBezTo>
                    <a:pt x="68" y="46"/>
                    <a:pt x="70" y="49"/>
                    <a:pt x="71" y="51"/>
                  </a:cubicBezTo>
                  <a:cubicBezTo>
                    <a:pt x="72" y="55"/>
                    <a:pt x="72" y="59"/>
                    <a:pt x="72" y="63"/>
                  </a:cubicBezTo>
                  <a:cubicBezTo>
                    <a:pt x="73" y="68"/>
                    <a:pt x="74" y="72"/>
                    <a:pt x="74" y="76"/>
                  </a:cubicBezTo>
                  <a:cubicBezTo>
                    <a:pt x="75" y="78"/>
                    <a:pt x="76" y="81"/>
                    <a:pt x="78" y="82"/>
                  </a:cubicBezTo>
                  <a:cubicBezTo>
                    <a:pt x="80" y="84"/>
                    <a:pt x="83" y="83"/>
                    <a:pt x="85" y="81"/>
                  </a:cubicBezTo>
                  <a:cubicBezTo>
                    <a:pt x="87" y="79"/>
                    <a:pt x="87" y="76"/>
                    <a:pt x="86" y="73"/>
                  </a:cubicBezTo>
                  <a:cubicBezTo>
                    <a:pt x="85" y="64"/>
                    <a:pt x="85" y="56"/>
                    <a:pt x="84" y="48"/>
                  </a:cubicBezTo>
                  <a:cubicBezTo>
                    <a:pt x="83" y="41"/>
                    <a:pt x="83" y="33"/>
                    <a:pt x="80" y="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27"/>
            <p:cNvSpPr/>
            <p:nvPr/>
          </p:nvSpPr>
          <p:spPr>
            <a:xfrm>
              <a:off x="7126327" y="1453008"/>
              <a:ext cx="232188" cy="166628"/>
            </a:xfrm>
            <a:custGeom>
              <a:avLst/>
              <a:gdLst/>
              <a:ahLst/>
              <a:cxnLst/>
              <a:rect l="l" t="t" r="r" b="b"/>
              <a:pathLst>
                <a:path w="51" h="33" extrusionOk="0">
                  <a:moveTo>
                    <a:pt x="39" y="13"/>
                  </a:moveTo>
                  <a:cubicBezTo>
                    <a:pt x="35" y="12"/>
                    <a:pt x="31" y="12"/>
                    <a:pt x="26" y="10"/>
                  </a:cubicBezTo>
                  <a:cubicBezTo>
                    <a:pt x="25" y="10"/>
                    <a:pt x="23" y="10"/>
                    <a:pt x="22" y="9"/>
                  </a:cubicBezTo>
                  <a:cubicBezTo>
                    <a:pt x="22" y="9"/>
                    <a:pt x="23" y="8"/>
                    <a:pt x="23" y="7"/>
                  </a:cubicBezTo>
                  <a:cubicBezTo>
                    <a:pt x="25" y="6"/>
                    <a:pt x="27" y="4"/>
                    <a:pt x="28" y="2"/>
                  </a:cubicBezTo>
                  <a:cubicBezTo>
                    <a:pt x="26" y="2"/>
                    <a:pt x="23" y="1"/>
                    <a:pt x="21" y="1"/>
                  </a:cubicBezTo>
                  <a:cubicBezTo>
                    <a:pt x="20" y="0"/>
                    <a:pt x="20" y="0"/>
                    <a:pt x="19" y="0"/>
                  </a:cubicBezTo>
                  <a:cubicBezTo>
                    <a:pt x="22" y="6"/>
                    <a:pt x="13" y="8"/>
                    <a:pt x="9" y="10"/>
                  </a:cubicBezTo>
                  <a:cubicBezTo>
                    <a:pt x="5" y="12"/>
                    <a:pt x="0" y="15"/>
                    <a:pt x="2" y="21"/>
                  </a:cubicBezTo>
                  <a:cubicBezTo>
                    <a:pt x="4" y="28"/>
                    <a:pt x="13" y="29"/>
                    <a:pt x="19" y="31"/>
                  </a:cubicBezTo>
                  <a:cubicBezTo>
                    <a:pt x="20" y="32"/>
                    <a:pt x="21" y="32"/>
                    <a:pt x="23" y="33"/>
                  </a:cubicBezTo>
                  <a:cubicBezTo>
                    <a:pt x="22" y="32"/>
                    <a:pt x="22" y="32"/>
                    <a:pt x="22" y="32"/>
                  </a:cubicBezTo>
                  <a:cubicBezTo>
                    <a:pt x="20" y="30"/>
                    <a:pt x="18" y="27"/>
                    <a:pt x="17" y="24"/>
                  </a:cubicBezTo>
                  <a:cubicBezTo>
                    <a:pt x="17" y="21"/>
                    <a:pt x="17" y="17"/>
                    <a:pt x="18" y="15"/>
                  </a:cubicBezTo>
                  <a:cubicBezTo>
                    <a:pt x="18" y="14"/>
                    <a:pt x="19" y="14"/>
                    <a:pt x="19" y="13"/>
                  </a:cubicBezTo>
                  <a:cubicBezTo>
                    <a:pt x="21" y="14"/>
                    <a:pt x="23" y="14"/>
                    <a:pt x="26" y="14"/>
                  </a:cubicBezTo>
                  <a:cubicBezTo>
                    <a:pt x="30" y="15"/>
                    <a:pt x="34" y="15"/>
                    <a:pt x="39" y="16"/>
                  </a:cubicBezTo>
                  <a:cubicBezTo>
                    <a:pt x="43" y="16"/>
                    <a:pt x="47" y="17"/>
                    <a:pt x="51" y="16"/>
                  </a:cubicBezTo>
                  <a:cubicBezTo>
                    <a:pt x="51" y="16"/>
                    <a:pt x="51" y="16"/>
                    <a:pt x="51" y="16"/>
                  </a:cubicBezTo>
                  <a:cubicBezTo>
                    <a:pt x="48" y="14"/>
                    <a:pt x="43" y="14"/>
                    <a:pt x="39" y="13"/>
                  </a:cubicBezTo>
                  <a:close/>
                </a:path>
              </a:pathLst>
            </a:custGeom>
            <a:solidFill>
              <a:srgbClr val="252525">
                <a:alpha val="168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27"/>
            <p:cNvSpPr/>
            <p:nvPr/>
          </p:nvSpPr>
          <p:spPr>
            <a:xfrm>
              <a:off x="7225659" y="1651671"/>
              <a:ext cx="99084" cy="99083"/>
            </a:xfrm>
            <a:custGeom>
              <a:avLst/>
              <a:gdLst/>
              <a:ahLst/>
              <a:cxnLst/>
              <a:rect l="l" t="t" r="r" b="b"/>
              <a:pathLst>
                <a:path w="19" h="19" extrusionOk="0">
                  <a:moveTo>
                    <a:pt x="18" y="14"/>
                  </a:moveTo>
                  <a:cubicBezTo>
                    <a:pt x="17" y="12"/>
                    <a:pt x="15" y="11"/>
                    <a:pt x="14" y="10"/>
                  </a:cubicBezTo>
                  <a:cubicBezTo>
                    <a:pt x="13" y="10"/>
                    <a:pt x="12" y="10"/>
                    <a:pt x="12" y="10"/>
                  </a:cubicBezTo>
                  <a:cubicBezTo>
                    <a:pt x="11" y="11"/>
                    <a:pt x="10" y="12"/>
                    <a:pt x="8" y="13"/>
                  </a:cubicBezTo>
                  <a:cubicBezTo>
                    <a:pt x="7" y="13"/>
                    <a:pt x="5" y="13"/>
                    <a:pt x="4" y="12"/>
                  </a:cubicBezTo>
                  <a:cubicBezTo>
                    <a:pt x="2" y="10"/>
                    <a:pt x="1" y="8"/>
                    <a:pt x="1" y="6"/>
                  </a:cubicBezTo>
                  <a:cubicBezTo>
                    <a:pt x="1" y="5"/>
                    <a:pt x="0" y="4"/>
                    <a:pt x="0" y="3"/>
                  </a:cubicBezTo>
                  <a:cubicBezTo>
                    <a:pt x="0" y="2"/>
                    <a:pt x="0" y="1"/>
                    <a:pt x="0" y="0"/>
                  </a:cubicBezTo>
                  <a:cubicBezTo>
                    <a:pt x="0" y="2"/>
                    <a:pt x="0" y="3"/>
                    <a:pt x="0" y="5"/>
                  </a:cubicBezTo>
                  <a:cubicBezTo>
                    <a:pt x="0" y="6"/>
                    <a:pt x="0" y="8"/>
                    <a:pt x="0" y="9"/>
                  </a:cubicBezTo>
                  <a:cubicBezTo>
                    <a:pt x="0" y="13"/>
                    <a:pt x="4" y="17"/>
                    <a:pt x="8" y="18"/>
                  </a:cubicBezTo>
                  <a:cubicBezTo>
                    <a:pt x="12" y="19"/>
                    <a:pt x="15" y="18"/>
                    <a:pt x="18" y="16"/>
                  </a:cubicBezTo>
                  <a:cubicBezTo>
                    <a:pt x="19" y="16"/>
                    <a:pt x="19" y="16"/>
                    <a:pt x="19" y="16"/>
                  </a:cubicBezTo>
                  <a:cubicBezTo>
                    <a:pt x="18" y="15"/>
                    <a:pt x="18" y="14"/>
                    <a:pt x="18" y="14"/>
                  </a:cubicBezTo>
                  <a:close/>
                </a:path>
              </a:pathLst>
            </a:custGeom>
            <a:solidFill>
              <a:srgbClr val="252525">
                <a:alpha val="168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27"/>
            <p:cNvSpPr/>
            <p:nvPr/>
          </p:nvSpPr>
          <p:spPr>
            <a:xfrm>
              <a:off x="7424323" y="1684781"/>
              <a:ext cx="100160" cy="200153"/>
            </a:xfrm>
            <a:custGeom>
              <a:avLst/>
              <a:gdLst/>
              <a:ahLst/>
              <a:cxnLst/>
              <a:rect l="l" t="t" r="r" b="b"/>
              <a:pathLst>
                <a:path w="22" h="39" extrusionOk="0">
                  <a:moveTo>
                    <a:pt x="22" y="33"/>
                  </a:moveTo>
                  <a:cubicBezTo>
                    <a:pt x="22" y="33"/>
                    <a:pt x="21" y="33"/>
                    <a:pt x="21" y="33"/>
                  </a:cubicBezTo>
                  <a:cubicBezTo>
                    <a:pt x="20" y="33"/>
                    <a:pt x="19" y="33"/>
                    <a:pt x="18" y="33"/>
                  </a:cubicBezTo>
                  <a:cubicBezTo>
                    <a:pt x="17" y="33"/>
                    <a:pt x="17" y="33"/>
                    <a:pt x="17" y="33"/>
                  </a:cubicBezTo>
                  <a:cubicBezTo>
                    <a:pt x="17" y="32"/>
                    <a:pt x="17" y="32"/>
                    <a:pt x="17" y="32"/>
                  </a:cubicBezTo>
                  <a:cubicBezTo>
                    <a:pt x="17" y="32"/>
                    <a:pt x="15" y="31"/>
                    <a:pt x="16" y="32"/>
                  </a:cubicBezTo>
                  <a:cubicBezTo>
                    <a:pt x="14" y="30"/>
                    <a:pt x="14" y="28"/>
                    <a:pt x="13" y="25"/>
                  </a:cubicBezTo>
                  <a:cubicBezTo>
                    <a:pt x="13" y="23"/>
                    <a:pt x="13" y="20"/>
                    <a:pt x="12" y="17"/>
                  </a:cubicBezTo>
                  <a:cubicBezTo>
                    <a:pt x="12" y="14"/>
                    <a:pt x="12" y="10"/>
                    <a:pt x="11" y="7"/>
                  </a:cubicBezTo>
                  <a:cubicBezTo>
                    <a:pt x="10" y="5"/>
                    <a:pt x="9" y="2"/>
                    <a:pt x="7" y="1"/>
                  </a:cubicBezTo>
                  <a:cubicBezTo>
                    <a:pt x="5" y="0"/>
                    <a:pt x="3" y="0"/>
                    <a:pt x="1" y="1"/>
                  </a:cubicBezTo>
                  <a:cubicBezTo>
                    <a:pt x="1" y="2"/>
                    <a:pt x="1" y="3"/>
                    <a:pt x="0" y="4"/>
                  </a:cubicBezTo>
                  <a:cubicBezTo>
                    <a:pt x="1" y="3"/>
                    <a:pt x="1" y="3"/>
                    <a:pt x="1" y="3"/>
                  </a:cubicBezTo>
                  <a:cubicBezTo>
                    <a:pt x="4" y="1"/>
                    <a:pt x="6" y="4"/>
                    <a:pt x="7" y="6"/>
                  </a:cubicBezTo>
                  <a:cubicBezTo>
                    <a:pt x="8" y="10"/>
                    <a:pt x="8" y="14"/>
                    <a:pt x="8" y="18"/>
                  </a:cubicBezTo>
                  <a:cubicBezTo>
                    <a:pt x="9" y="23"/>
                    <a:pt x="10" y="27"/>
                    <a:pt x="10" y="31"/>
                  </a:cubicBezTo>
                  <a:cubicBezTo>
                    <a:pt x="11" y="33"/>
                    <a:pt x="12" y="36"/>
                    <a:pt x="14" y="37"/>
                  </a:cubicBezTo>
                  <a:cubicBezTo>
                    <a:pt x="16" y="39"/>
                    <a:pt x="19" y="38"/>
                    <a:pt x="21" y="36"/>
                  </a:cubicBezTo>
                  <a:cubicBezTo>
                    <a:pt x="22" y="35"/>
                    <a:pt x="22" y="34"/>
                    <a:pt x="22" y="33"/>
                  </a:cubicBezTo>
                  <a:close/>
                </a:path>
              </a:pathLst>
            </a:custGeom>
            <a:solidFill>
              <a:srgbClr val="252525">
                <a:alpha val="168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27"/>
            <p:cNvSpPr/>
            <p:nvPr/>
          </p:nvSpPr>
          <p:spPr>
            <a:xfrm>
              <a:off x="7457434" y="1585450"/>
              <a:ext cx="0" cy="0"/>
            </a:xfrm>
            <a:custGeom>
              <a:avLst/>
              <a:gdLst/>
              <a:ahLst/>
              <a:cxnLst/>
              <a:rect l="l" t="t" r="r" b="b"/>
              <a:pathLst>
                <a:path w="4" h="3" extrusionOk="0">
                  <a:moveTo>
                    <a:pt x="0" y="0"/>
                  </a:moveTo>
                  <a:cubicBezTo>
                    <a:pt x="0" y="0"/>
                    <a:pt x="0" y="0"/>
                    <a:pt x="0" y="0"/>
                  </a:cubicBezTo>
                  <a:cubicBezTo>
                    <a:pt x="0" y="0"/>
                    <a:pt x="0" y="0"/>
                    <a:pt x="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27"/>
            <p:cNvSpPr/>
            <p:nvPr/>
          </p:nvSpPr>
          <p:spPr>
            <a:xfrm>
              <a:off x="7391212" y="1585450"/>
              <a:ext cx="33111" cy="0"/>
            </a:xfrm>
            <a:custGeom>
              <a:avLst/>
              <a:gdLst/>
              <a:ahLst/>
              <a:cxnLst/>
              <a:rect l="l" t="t" r="r" b="b"/>
              <a:pathLst>
                <a:path w="4" h="3" extrusionOk="0">
                  <a:moveTo>
                    <a:pt x="2" y="0"/>
                  </a:moveTo>
                  <a:cubicBezTo>
                    <a:pt x="0" y="0"/>
                    <a:pt x="0" y="0"/>
                    <a:pt x="2" y="0"/>
                  </a:cubicBezTo>
                  <a:cubicBezTo>
                    <a:pt x="4" y="0"/>
                    <a:pt x="3" y="0"/>
                    <a:pt x="2"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27"/>
            <p:cNvSpPr/>
            <p:nvPr/>
          </p:nvSpPr>
          <p:spPr>
            <a:xfrm>
              <a:off x="7358102" y="1684781"/>
              <a:ext cx="33111" cy="0"/>
            </a:xfrm>
            <a:custGeom>
              <a:avLst/>
              <a:gdLst/>
              <a:ahLst/>
              <a:cxnLst/>
              <a:rect l="l" t="t" r="r" b="b"/>
              <a:pathLst>
                <a:path w="1" h="120000" extrusionOk="0">
                  <a:moveTo>
                    <a:pt x="1"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1" y="0"/>
                  </a:lnTo>
                  <a:lnTo>
                    <a:pt x="1" y="0"/>
                  </a:lnTo>
                  <a:lnTo>
                    <a:pt x="1" y="0"/>
                  </a:lnTo>
                  <a:lnTo>
                    <a:pt x="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27"/>
            <p:cNvSpPr/>
            <p:nvPr/>
          </p:nvSpPr>
          <p:spPr>
            <a:xfrm>
              <a:off x="6596558" y="923241"/>
              <a:ext cx="497819" cy="797795"/>
            </a:xfrm>
            <a:custGeom>
              <a:avLst/>
              <a:gdLst/>
              <a:ahLst/>
              <a:cxnLst/>
              <a:rect l="l" t="t" r="r" b="b"/>
              <a:pathLst>
                <a:path w="97" h="158" extrusionOk="0">
                  <a:moveTo>
                    <a:pt x="93" y="13"/>
                  </a:moveTo>
                  <a:cubicBezTo>
                    <a:pt x="79" y="23"/>
                    <a:pt x="67" y="35"/>
                    <a:pt x="58" y="50"/>
                  </a:cubicBezTo>
                  <a:cubicBezTo>
                    <a:pt x="45" y="72"/>
                    <a:pt x="40" y="99"/>
                    <a:pt x="44" y="125"/>
                  </a:cubicBezTo>
                  <a:cubicBezTo>
                    <a:pt x="46" y="136"/>
                    <a:pt x="49" y="147"/>
                    <a:pt x="55" y="157"/>
                  </a:cubicBezTo>
                  <a:cubicBezTo>
                    <a:pt x="55" y="157"/>
                    <a:pt x="56" y="157"/>
                    <a:pt x="57" y="158"/>
                  </a:cubicBezTo>
                  <a:cubicBezTo>
                    <a:pt x="53" y="149"/>
                    <a:pt x="49" y="139"/>
                    <a:pt x="47" y="129"/>
                  </a:cubicBezTo>
                  <a:cubicBezTo>
                    <a:pt x="45" y="116"/>
                    <a:pt x="45" y="103"/>
                    <a:pt x="47" y="90"/>
                  </a:cubicBezTo>
                  <a:cubicBezTo>
                    <a:pt x="50" y="66"/>
                    <a:pt x="63" y="44"/>
                    <a:pt x="80" y="28"/>
                  </a:cubicBezTo>
                  <a:cubicBezTo>
                    <a:pt x="86" y="23"/>
                    <a:pt x="91" y="18"/>
                    <a:pt x="97" y="15"/>
                  </a:cubicBezTo>
                  <a:cubicBezTo>
                    <a:pt x="96" y="14"/>
                    <a:pt x="94" y="14"/>
                    <a:pt x="93" y="13"/>
                  </a:cubicBezTo>
                  <a:close/>
                  <a:moveTo>
                    <a:pt x="63" y="2"/>
                  </a:moveTo>
                  <a:cubicBezTo>
                    <a:pt x="62" y="2"/>
                    <a:pt x="61" y="1"/>
                    <a:pt x="60" y="1"/>
                  </a:cubicBezTo>
                  <a:cubicBezTo>
                    <a:pt x="60" y="0"/>
                    <a:pt x="59" y="0"/>
                    <a:pt x="59" y="0"/>
                  </a:cubicBezTo>
                  <a:cubicBezTo>
                    <a:pt x="57" y="1"/>
                    <a:pt x="55" y="2"/>
                    <a:pt x="53" y="4"/>
                  </a:cubicBezTo>
                  <a:cubicBezTo>
                    <a:pt x="43" y="10"/>
                    <a:pt x="35" y="18"/>
                    <a:pt x="27" y="28"/>
                  </a:cubicBezTo>
                  <a:cubicBezTo>
                    <a:pt x="11" y="47"/>
                    <a:pt x="2" y="72"/>
                    <a:pt x="1" y="96"/>
                  </a:cubicBezTo>
                  <a:cubicBezTo>
                    <a:pt x="0" y="107"/>
                    <a:pt x="1" y="118"/>
                    <a:pt x="3" y="129"/>
                  </a:cubicBezTo>
                  <a:cubicBezTo>
                    <a:pt x="4" y="129"/>
                    <a:pt x="5" y="130"/>
                    <a:pt x="6" y="131"/>
                  </a:cubicBezTo>
                  <a:cubicBezTo>
                    <a:pt x="6" y="127"/>
                    <a:pt x="5" y="124"/>
                    <a:pt x="5" y="120"/>
                  </a:cubicBezTo>
                  <a:cubicBezTo>
                    <a:pt x="4" y="114"/>
                    <a:pt x="3" y="108"/>
                    <a:pt x="3" y="101"/>
                  </a:cubicBezTo>
                  <a:cubicBezTo>
                    <a:pt x="4" y="89"/>
                    <a:pt x="6" y="77"/>
                    <a:pt x="10" y="65"/>
                  </a:cubicBezTo>
                  <a:cubicBezTo>
                    <a:pt x="18" y="42"/>
                    <a:pt x="33" y="23"/>
                    <a:pt x="52" y="9"/>
                  </a:cubicBezTo>
                  <a:cubicBezTo>
                    <a:pt x="56" y="7"/>
                    <a:pt x="59" y="4"/>
                    <a:pt x="63"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970100" y="1294475"/>
            <a:ext cx="3335700" cy="866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900" b="0">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15100" y="1294472"/>
            <a:ext cx="1149900" cy="8661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800" b="0">
                <a:latin typeface="Days One"/>
                <a:ea typeface="Days One"/>
                <a:cs typeface="Days One"/>
                <a:sym typeface="Days On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p:nvPr/>
        </p:nvSpPr>
        <p:spPr>
          <a:xfrm flipH="1">
            <a:off x="150" y="3549300"/>
            <a:ext cx="9144000" cy="1594200"/>
          </a:xfrm>
          <a:prstGeom prst="rect">
            <a:avLst/>
          </a:prstGeom>
          <a:solidFill>
            <a:srgbClr val="A5B7C5">
              <a:alpha val="257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 name="Google Shape;17;p3"/>
          <p:cNvSpPr/>
          <p:nvPr/>
        </p:nvSpPr>
        <p:spPr>
          <a:xfrm>
            <a:off x="0" y="1294475"/>
            <a:ext cx="176100" cy="903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sz="27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 name="Google Shape;25;p5"/>
          <p:cNvSpPr txBox="1">
            <a:spLocks noGrp="1"/>
          </p:cNvSpPr>
          <p:nvPr>
            <p:ph type="subTitle" idx="1"/>
          </p:nvPr>
        </p:nvSpPr>
        <p:spPr>
          <a:xfrm>
            <a:off x="4811813" y="2544326"/>
            <a:ext cx="2799600" cy="124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Barlow"/>
              <a:buNone/>
              <a:defRPr>
                <a:latin typeface="Barlow"/>
                <a:ea typeface="Barlow"/>
                <a:cs typeface="Barlow"/>
                <a:sym typeface="Barlow"/>
              </a:defRPr>
            </a:lvl1pPr>
            <a:lvl2pPr lvl="1" algn="ctr" rtl="0">
              <a:lnSpc>
                <a:spcPct val="100000"/>
              </a:lnSpc>
              <a:spcBef>
                <a:spcPts val="0"/>
              </a:spcBef>
              <a:spcAft>
                <a:spcPts val="0"/>
              </a:spcAft>
              <a:buSzPts val="1200"/>
              <a:buFont typeface="Barlow"/>
              <a:buNone/>
              <a:defRPr>
                <a:latin typeface="Barlow"/>
                <a:ea typeface="Barlow"/>
                <a:cs typeface="Barlow"/>
                <a:sym typeface="Barlow"/>
              </a:defRPr>
            </a:lvl2pPr>
            <a:lvl3pPr lvl="2" algn="ctr" rtl="0">
              <a:lnSpc>
                <a:spcPct val="100000"/>
              </a:lnSpc>
              <a:spcBef>
                <a:spcPts val="0"/>
              </a:spcBef>
              <a:spcAft>
                <a:spcPts val="0"/>
              </a:spcAft>
              <a:buSzPts val="1200"/>
              <a:buFont typeface="Barlow"/>
              <a:buNone/>
              <a:defRPr>
                <a:latin typeface="Barlow"/>
                <a:ea typeface="Barlow"/>
                <a:cs typeface="Barlow"/>
                <a:sym typeface="Barlow"/>
              </a:defRPr>
            </a:lvl3pPr>
            <a:lvl4pPr lvl="3" algn="ctr" rtl="0">
              <a:lnSpc>
                <a:spcPct val="100000"/>
              </a:lnSpc>
              <a:spcBef>
                <a:spcPts val="0"/>
              </a:spcBef>
              <a:spcAft>
                <a:spcPts val="0"/>
              </a:spcAft>
              <a:buSzPts val="1200"/>
              <a:buFont typeface="Barlow"/>
              <a:buNone/>
              <a:defRPr>
                <a:latin typeface="Barlow"/>
                <a:ea typeface="Barlow"/>
                <a:cs typeface="Barlow"/>
                <a:sym typeface="Barlow"/>
              </a:defRPr>
            </a:lvl4pPr>
            <a:lvl5pPr lvl="4" algn="ctr" rtl="0">
              <a:lnSpc>
                <a:spcPct val="100000"/>
              </a:lnSpc>
              <a:spcBef>
                <a:spcPts val="0"/>
              </a:spcBef>
              <a:spcAft>
                <a:spcPts val="0"/>
              </a:spcAft>
              <a:buSzPts val="1200"/>
              <a:buFont typeface="Barlow"/>
              <a:buNone/>
              <a:defRPr>
                <a:latin typeface="Barlow"/>
                <a:ea typeface="Barlow"/>
                <a:cs typeface="Barlow"/>
                <a:sym typeface="Barlow"/>
              </a:defRPr>
            </a:lvl5pPr>
            <a:lvl6pPr lvl="5" algn="ctr" rtl="0">
              <a:lnSpc>
                <a:spcPct val="100000"/>
              </a:lnSpc>
              <a:spcBef>
                <a:spcPts val="0"/>
              </a:spcBef>
              <a:spcAft>
                <a:spcPts val="0"/>
              </a:spcAft>
              <a:buSzPts val="1200"/>
              <a:buFont typeface="Barlow"/>
              <a:buNone/>
              <a:defRPr>
                <a:latin typeface="Barlow"/>
                <a:ea typeface="Barlow"/>
                <a:cs typeface="Barlow"/>
                <a:sym typeface="Barlow"/>
              </a:defRPr>
            </a:lvl6pPr>
            <a:lvl7pPr lvl="6" algn="ctr" rtl="0">
              <a:lnSpc>
                <a:spcPct val="100000"/>
              </a:lnSpc>
              <a:spcBef>
                <a:spcPts val="0"/>
              </a:spcBef>
              <a:spcAft>
                <a:spcPts val="0"/>
              </a:spcAft>
              <a:buSzPts val="1200"/>
              <a:buFont typeface="Barlow"/>
              <a:buNone/>
              <a:defRPr>
                <a:latin typeface="Barlow"/>
                <a:ea typeface="Barlow"/>
                <a:cs typeface="Barlow"/>
                <a:sym typeface="Barlow"/>
              </a:defRPr>
            </a:lvl7pPr>
            <a:lvl8pPr lvl="7" algn="ctr" rtl="0">
              <a:lnSpc>
                <a:spcPct val="100000"/>
              </a:lnSpc>
              <a:spcBef>
                <a:spcPts val="0"/>
              </a:spcBef>
              <a:spcAft>
                <a:spcPts val="0"/>
              </a:spcAft>
              <a:buSzPts val="1200"/>
              <a:buFont typeface="Barlow"/>
              <a:buNone/>
              <a:defRPr>
                <a:latin typeface="Barlow"/>
                <a:ea typeface="Barlow"/>
                <a:cs typeface="Barlow"/>
                <a:sym typeface="Barlow"/>
              </a:defRPr>
            </a:lvl8pPr>
            <a:lvl9pPr lvl="8" algn="ctr" rtl="0">
              <a:lnSpc>
                <a:spcPct val="100000"/>
              </a:lnSpc>
              <a:spcBef>
                <a:spcPts val="0"/>
              </a:spcBef>
              <a:spcAft>
                <a:spcPts val="0"/>
              </a:spcAft>
              <a:buSzPts val="1200"/>
              <a:buFont typeface="Barlow"/>
              <a:buNone/>
              <a:defRPr>
                <a:latin typeface="Barlow"/>
                <a:ea typeface="Barlow"/>
                <a:cs typeface="Barlow"/>
                <a:sym typeface="Barlow"/>
              </a:defRPr>
            </a:lvl9pPr>
          </a:lstStyle>
          <a:p>
            <a:endParaRPr/>
          </a:p>
        </p:txBody>
      </p:sp>
      <p:sp>
        <p:nvSpPr>
          <p:cNvPr id="26" name="Google Shape;26;p5"/>
          <p:cNvSpPr txBox="1">
            <a:spLocks noGrp="1"/>
          </p:cNvSpPr>
          <p:nvPr>
            <p:ph type="subTitle" idx="2"/>
          </p:nvPr>
        </p:nvSpPr>
        <p:spPr>
          <a:xfrm>
            <a:off x="1532587" y="2544326"/>
            <a:ext cx="2799600" cy="124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Barlow"/>
              <a:buNone/>
              <a:defRPr>
                <a:latin typeface="Barlow"/>
                <a:ea typeface="Barlow"/>
                <a:cs typeface="Barlow"/>
                <a:sym typeface="Barlow"/>
              </a:defRPr>
            </a:lvl1pPr>
            <a:lvl2pPr lvl="1" algn="ctr" rtl="0">
              <a:lnSpc>
                <a:spcPct val="100000"/>
              </a:lnSpc>
              <a:spcBef>
                <a:spcPts val="0"/>
              </a:spcBef>
              <a:spcAft>
                <a:spcPts val="0"/>
              </a:spcAft>
              <a:buSzPts val="1200"/>
              <a:buFont typeface="Barlow"/>
              <a:buNone/>
              <a:defRPr>
                <a:latin typeface="Barlow"/>
                <a:ea typeface="Barlow"/>
                <a:cs typeface="Barlow"/>
                <a:sym typeface="Barlow"/>
              </a:defRPr>
            </a:lvl2pPr>
            <a:lvl3pPr lvl="2" algn="ctr" rtl="0">
              <a:lnSpc>
                <a:spcPct val="100000"/>
              </a:lnSpc>
              <a:spcBef>
                <a:spcPts val="0"/>
              </a:spcBef>
              <a:spcAft>
                <a:spcPts val="0"/>
              </a:spcAft>
              <a:buSzPts val="1200"/>
              <a:buFont typeface="Barlow"/>
              <a:buNone/>
              <a:defRPr>
                <a:latin typeface="Barlow"/>
                <a:ea typeface="Barlow"/>
                <a:cs typeface="Barlow"/>
                <a:sym typeface="Barlow"/>
              </a:defRPr>
            </a:lvl3pPr>
            <a:lvl4pPr lvl="3" algn="ctr" rtl="0">
              <a:lnSpc>
                <a:spcPct val="100000"/>
              </a:lnSpc>
              <a:spcBef>
                <a:spcPts val="0"/>
              </a:spcBef>
              <a:spcAft>
                <a:spcPts val="0"/>
              </a:spcAft>
              <a:buSzPts val="1200"/>
              <a:buFont typeface="Barlow"/>
              <a:buNone/>
              <a:defRPr>
                <a:latin typeface="Barlow"/>
                <a:ea typeface="Barlow"/>
                <a:cs typeface="Barlow"/>
                <a:sym typeface="Barlow"/>
              </a:defRPr>
            </a:lvl4pPr>
            <a:lvl5pPr lvl="4" algn="ctr" rtl="0">
              <a:lnSpc>
                <a:spcPct val="100000"/>
              </a:lnSpc>
              <a:spcBef>
                <a:spcPts val="0"/>
              </a:spcBef>
              <a:spcAft>
                <a:spcPts val="0"/>
              </a:spcAft>
              <a:buSzPts val="1200"/>
              <a:buFont typeface="Barlow"/>
              <a:buNone/>
              <a:defRPr>
                <a:latin typeface="Barlow"/>
                <a:ea typeface="Barlow"/>
                <a:cs typeface="Barlow"/>
                <a:sym typeface="Barlow"/>
              </a:defRPr>
            </a:lvl5pPr>
            <a:lvl6pPr lvl="5" algn="ctr" rtl="0">
              <a:lnSpc>
                <a:spcPct val="100000"/>
              </a:lnSpc>
              <a:spcBef>
                <a:spcPts val="0"/>
              </a:spcBef>
              <a:spcAft>
                <a:spcPts val="0"/>
              </a:spcAft>
              <a:buSzPts val="1200"/>
              <a:buFont typeface="Barlow"/>
              <a:buNone/>
              <a:defRPr>
                <a:latin typeface="Barlow"/>
                <a:ea typeface="Barlow"/>
                <a:cs typeface="Barlow"/>
                <a:sym typeface="Barlow"/>
              </a:defRPr>
            </a:lvl6pPr>
            <a:lvl7pPr lvl="6" algn="ctr" rtl="0">
              <a:lnSpc>
                <a:spcPct val="100000"/>
              </a:lnSpc>
              <a:spcBef>
                <a:spcPts val="0"/>
              </a:spcBef>
              <a:spcAft>
                <a:spcPts val="0"/>
              </a:spcAft>
              <a:buSzPts val="1200"/>
              <a:buFont typeface="Barlow"/>
              <a:buNone/>
              <a:defRPr>
                <a:latin typeface="Barlow"/>
                <a:ea typeface="Barlow"/>
                <a:cs typeface="Barlow"/>
                <a:sym typeface="Barlow"/>
              </a:defRPr>
            </a:lvl7pPr>
            <a:lvl8pPr lvl="7" algn="ctr" rtl="0">
              <a:lnSpc>
                <a:spcPct val="100000"/>
              </a:lnSpc>
              <a:spcBef>
                <a:spcPts val="0"/>
              </a:spcBef>
              <a:spcAft>
                <a:spcPts val="0"/>
              </a:spcAft>
              <a:buSzPts val="1200"/>
              <a:buFont typeface="Barlow"/>
              <a:buNone/>
              <a:defRPr>
                <a:latin typeface="Barlow"/>
                <a:ea typeface="Barlow"/>
                <a:cs typeface="Barlow"/>
                <a:sym typeface="Barlow"/>
              </a:defRPr>
            </a:lvl8pPr>
            <a:lvl9pPr lvl="8" algn="ctr" rtl="0">
              <a:lnSpc>
                <a:spcPct val="100000"/>
              </a:lnSpc>
              <a:spcBef>
                <a:spcPts val="0"/>
              </a:spcBef>
              <a:spcAft>
                <a:spcPts val="0"/>
              </a:spcAft>
              <a:buSzPts val="1200"/>
              <a:buFont typeface="Barlow"/>
              <a:buNone/>
              <a:defRPr>
                <a:latin typeface="Barlow"/>
                <a:ea typeface="Barlow"/>
                <a:cs typeface="Barlow"/>
                <a:sym typeface="Barlow"/>
              </a:defRPr>
            </a:lvl9pPr>
          </a:lstStyle>
          <a:p>
            <a:endParaRPr/>
          </a:p>
        </p:txBody>
      </p:sp>
      <p:sp>
        <p:nvSpPr>
          <p:cNvPr id="27" name="Google Shape;27;p5"/>
          <p:cNvSpPr txBox="1">
            <a:spLocks noGrp="1"/>
          </p:cNvSpPr>
          <p:nvPr>
            <p:ph type="subTitle" idx="3"/>
          </p:nvPr>
        </p:nvSpPr>
        <p:spPr>
          <a:xfrm>
            <a:off x="1532587" y="2067900"/>
            <a:ext cx="27996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ays One"/>
              <a:buNone/>
              <a:defRPr sz="1800">
                <a:solidFill>
                  <a:schemeClr val="dk1"/>
                </a:solidFill>
                <a:latin typeface="Days One"/>
                <a:ea typeface="Days One"/>
                <a:cs typeface="Days One"/>
                <a:sym typeface="Days One"/>
              </a:defRPr>
            </a:lvl1pPr>
            <a:lvl2pPr lvl="1" algn="ctr" rtl="0">
              <a:lnSpc>
                <a:spcPct val="100000"/>
              </a:lnSpc>
              <a:spcBef>
                <a:spcPts val="0"/>
              </a:spcBef>
              <a:spcAft>
                <a:spcPts val="0"/>
              </a:spcAft>
              <a:buSzPts val="2400"/>
              <a:buFont typeface="Days One"/>
              <a:buNone/>
              <a:defRPr sz="2400">
                <a:latin typeface="Days One"/>
                <a:ea typeface="Days One"/>
                <a:cs typeface="Days One"/>
                <a:sym typeface="Days One"/>
              </a:defRPr>
            </a:lvl2pPr>
            <a:lvl3pPr lvl="2" algn="ctr" rtl="0">
              <a:lnSpc>
                <a:spcPct val="100000"/>
              </a:lnSpc>
              <a:spcBef>
                <a:spcPts val="0"/>
              </a:spcBef>
              <a:spcAft>
                <a:spcPts val="0"/>
              </a:spcAft>
              <a:buSzPts val="2400"/>
              <a:buFont typeface="Days One"/>
              <a:buNone/>
              <a:defRPr sz="2400">
                <a:latin typeface="Days One"/>
                <a:ea typeface="Days One"/>
                <a:cs typeface="Days One"/>
                <a:sym typeface="Days One"/>
              </a:defRPr>
            </a:lvl3pPr>
            <a:lvl4pPr lvl="3" algn="ctr" rtl="0">
              <a:lnSpc>
                <a:spcPct val="100000"/>
              </a:lnSpc>
              <a:spcBef>
                <a:spcPts val="0"/>
              </a:spcBef>
              <a:spcAft>
                <a:spcPts val="0"/>
              </a:spcAft>
              <a:buSzPts val="2400"/>
              <a:buFont typeface="Days One"/>
              <a:buNone/>
              <a:defRPr sz="2400">
                <a:latin typeface="Days One"/>
                <a:ea typeface="Days One"/>
                <a:cs typeface="Days One"/>
                <a:sym typeface="Days One"/>
              </a:defRPr>
            </a:lvl4pPr>
            <a:lvl5pPr lvl="4" algn="ctr" rtl="0">
              <a:lnSpc>
                <a:spcPct val="100000"/>
              </a:lnSpc>
              <a:spcBef>
                <a:spcPts val="0"/>
              </a:spcBef>
              <a:spcAft>
                <a:spcPts val="0"/>
              </a:spcAft>
              <a:buSzPts val="2400"/>
              <a:buFont typeface="Days One"/>
              <a:buNone/>
              <a:defRPr sz="2400">
                <a:latin typeface="Days One"/>
                <a:ea typeface="Days One"/>
                <a:cs typeface="Days One"/>
                <a:sym typeface="Days One"/>
              </a:defRPr>
            </a:lvl5pPr>
            <a:lvl6pPr lvl="5" algn="ctr" rtl="0">
              <a:lnSpc>
                <a:spcPct val="100000"/>
              </a:lnSpc>
              <a:spcBef>
                <a:spcPts val="0"/>
              </a:spcBef>
              <a:spcAft>
                <a:spcPts val="0"/>
              </a:spcAft>
              <a:buSzPts val="2400"/>
              <a:buFont typeface="Days One"/>
              <a:buNone/>
              <a:defRPr sz="2400">
                <a:latin typeface="Days One"/>
                <a:ea typeface="Days One"/>
                <a:cs typeface="Days One"/>
                <a:sym typeface="Days One"/>
              </a:defRPr>
            </a:lvl6pPr>
            <a:lvl7pPr lvl="6" algn="ctr" rtl="0">
              <a:lnSpc>
                <a:spcPct val="100000"/>
              </a:lnSpc>
              <a:spcBef>
                <a:spcPts val="0"/>
              </a:spcBef>
              <a:spcAft>
                <a:spcPts val="0"/>
              </a:spcAft>
              <a:buSzPts val="2400"/>
              <a:buFont typeface="Days One"/>
              <a:buNone/>
              <a:defRPr sz="2400">
                <a:latin typeface="Days One"/>
                <a:ea typeface="Days One"/>
                <a:cs typeface="Days One"/>
                <a:sym typeface="Days One"/>
              </a:defRPr>
            </a:lvl7pPr>
            <a:lvl8pPr lvl="7" algn="ctr" rtl="0">
              <a:lnSpc>
                <a:spcPct val="100000"/>
              </a:lnSpc>
              <a:spcBef>
                <a:spcPts val="0"/>
              </a:spcBef>
              <a:spcAft>
                <a:spcPts val="0"/>
              </a:spcAft>
              <a:buSzPts val="2400"/>
              <a:buFont typeface="Days One"/>
              <a:buNone/>
              <a:defRPr sz="2400">
                <a:latin typeface="Days One"/>
                <a:ea typeface="Days One"/>
                <a:cs typeface="Days One"/>
                <a:sym typeface="Days One"/>
              </a:defRPr>
            </a:lvl8pPr>
            <a:lvl9pPr lvl="8" algn="ctr" rtl="0">
              <a:lnSpc>
                <a:spcPct val="100000"/>
              </a:lnSpc>
              <a:spcBef>
                <a:spcPts val="0"/>
              </a:spcBef>
              <a:spcAft>
                <a:spcPts val="0"/>
              </a:spcAft>
              <a:buSzPts val="2400"/>
              <a:buFont typeface="Days One"/>
              <a:buNone/>
              <a:defRPr sz="2400">
                <a:latin typeface="Days One"/>
                <a:ea typeface="Days One"/>
                <a:cs typeface="Days One"/>
                <a:sym typeface="Days One"/>
              </a:defRPr>
            </a:lvl9pPr>
          </a:lstStyle>
          <a:p>
            <a:endParaRPr/>
          </a:p>
        </p:txBody>
      </p:sp>
      <p:sp>
        <p:nvSpPr>
          <p:cNvPr id="28" name="Google Shape;28;p5"/>
          <p:cNvSpPr txBox="1">
            <a:spLocks noGrp="1"/>
          </p:cNvSpPr>
          <p:nvPr>
            <p:ph type="subTitle" idx="4"/>
          </p:nvPr>
        </p:nvSpPr>
        <p:spPr>
          <a:xfrm>
            <a:off x="4811813" y="2067900"/>
            <a:ext cx="27996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ays One"/>
              <a:buNone/>
              <a:defRPr sz="1800">
                <a:solidFill>
                  <a:schemeClr val="dk1"/>
                </a:solidFill>
                <a:latin typeface="Days One"/>
                <a:ea typeface="Days One"/>
                <a:cs typeface="Days One"/>
                <a:sym typeface="Days One"/>
              </a:defRPr>
            </a:lvl1pPr>
            <a:lvl2pPr lvl="1" algn="ctr" rtl="0">
              <a:lnSpc>
                <a:spcPct val="100000"/>
              </a:lnSpc>
              <a:spcBef>
                <a:spcPts val="0"/>
              </a:spcBef>
              <a:spcAft>
                <a:spcPts val="0"/>
              </a:spcAft>
              <a:buSzPts val="2400"/>
              <a:buFont typeface="Days One"/>
              <a:buNone/>
              <a:defRPr sz="2400">
                <a:latin typeface="Days One"/>
                <a:ea typeface="Days One"/>
                <a:cs typeface="Days One"/>
                <a:sym typeface="Days One"/>
              </a:defRPr>
            </a:lvl2pPr>
            <a:lvl3pPr lvl="2" algn="ctr" rtl="0">
              <a:lnSpc>
                <a:spcPct val="100000"/>
              </a:lnSpc>
              <a:spcBef>
                <a:spcPts val="0"/>
              </a:spcBef>
              <a:spcAft>
                <a:spcPts val="0"/>
              </a:spcAft>
              <a:buSzPts val="2400"/>
              <a:buFont typeface="Days One"/>
              <a:buNone/>
              <a:defRPr sz="2400">
                <a:latin typeface="Days One"/>
                <a:ea typeface="Days One"/>
                <a:cs typeface="Days One"/>
                <a:sym typeface="Days One"/>
              </a:defRPr>
            </a:lvl3pPr>
            <a:lvl4pPr lvl="3" algn="ctr" rtl="0">
              <a:lnSpc>
                <a:spcPct val="100000"/>
              </a:lnSpc>
              <a:spcBef>
                <a:spcPts val="0"/>
              </a:spcBef>
              <a:spcAft>
                <a:spcPts val="0"/>
              </a:spcAft>
              <a:buSzPts val="2400"/>
              <a:buFont typeface="Days One"/>
              <a:buNone/>
              <a:defRPr sz="2400">
                <a:latin typeface="Days One"/>
                <a:ea typeface="Days One"/>
                <a:cs typeface="Days One"/>
                <a:sym typeface="Days One"/>
              </a:defRPr>
            </a:lvl4pPr>
            <a:lvl5pPr lvl="4" algn="ctr" rtl="0">
              <a:lnSpc>
                <a:spcPct val="100000"/>
              </a:lnSpc>
              <a:spcBef>
                <a:spcPts val="0"/>
              </a:spcBef>
              <a:spcAft>
                <a:spcPts val="0"/>
              </a:spcAft>
              <a:buSzPts val="2400"/>
              <a:buFont typeface="Days One"/>
              <a:buNone/>
              <a:defRPr sz="2400">
                <a:latin typeface="Days One"/>
                <a:ea typeface="Days One"/>
                <a:cs typeface="Days One"/>
                <a:sym typeface="Days One"/>
              </a:defRPr>
            </a:lvl5pPr>
            <a:lvl6pPr lvl="5" algn="ctr" rtl="0">
              <a:lnSpc>
                <a:spcPct val="100000"/>
              </a:lnSpc>
              <a:spcBef>
                <a:spcPts val="0"/>
              </a:spcBef>
              <a:spcAft>
                <a:spcPts val="0"/>
              </a:spcAft>
              <a:buSzPts val="2400"/>
              <a:buFont typeface="Days One"/>
              <a:buNone/>
              <a:defRPr sz="2400">
                <a:latin typeface="Days One"/>
                <a:ea typeface="Days One"/>
                <a:cs typeface="Days One"/>
                <a:sym typeface="Days One"/>
              </a:defRPr>
            </a:lvl6pPr>
            <a:lvl7pPr lvl="6" algn="ctr" rtl="0">
              <a:lnSpc>
                <a:spcPct val="100000"/>
              </a:lnSpc>
              <a:spcBef>
                <a:spcPts val="0"/>
              </a:spcBef>
              <a:spcAft>
                <a:spcPts val="0"/>
              </a:spcAft>
              <a:buSzPts val="2400"/>
              <a:buFont typeface="Days One"/>
              <a:buNone/>
              <a:defRPr sz="2400">
                <a:latin typeface="Days One"/>
                <a:ea typeface="Days One"/>
                <a:cs typeface="Days One"/>
                <a:sym typeface="Days One"/>
              </a:defRPr>
            </a:lvl7pPr>
            <a:lvl8pPr lvl="7" algn="ctr" rtl="0">
              <a:lnSpc>
                <a:spcPct val="100000"/>
              </a:lnSpc>
              <a:spcBef>
                <a:spcPts val="0"/>
              </a:spcBef>
              <a:spcAft>
                <a:spcPts val="0"/>
              </a:spcAft>
              <a:buSzPts val="2400"/>
              <a:buFont typeface="Days One"/>
              <a:buNone/>
              <a:defRPr sz="2400">
                <a:latin typeface="Days One"/>
                <a:ea typeface="Days One"/>
                <a:cs typeface="Days One"/>
                <a:sym typeface="Days One"/>
              </a:defRPr>
            </a:lvl8pPr>
            <a:lvl9pPr lvl="8" algn="ctr" rtl="0">
              <a:lnSpc>
                <a:spcPct val="100000"/>
              </a:lnSpc>
              <a:spcBef>
                <a:spcPts val="0"/>
              </a:spcBef>
              <a:spcAft>
                <a:spcPts val="0"/>
              </a:spcAft>
              <a:buSzPts val="2400"/>
              <a:buFont typeface="Days One"/>
              <a:buNone/>
              <a:defRPr sz="2400">
                <a:latin typeface="Days One"/>
                <a:ea typeface="Days One"/>
                <a:cs typeface="Days One"/>
                <a:sym typeface="Days One"/>
              </a:defRPr>
            </a:lvl9pPr>
          </a:lstStyle>
          <a:p>
            <a:endParaRPr/>
          </a:p>
        </p:txBody>
      </p:sp>
      <p:sp>
        <p:nvSpPr>
          <p:cNvPr id="29" name="Google Shape;29;p5"/>
          <p:cNvSpPr/>
          <p:nvPr/>
        </p:nvSpPr>
        <p:spPr>
          <a:xfrm flipH="1">
            <a:off x="0" y="4608850"/>
            <a:ext cx="9144000" cy="578100"/>
          </a:xfrm>
          <a:prstGeom prst="rect">
            <a:avLst/>
          </a:prstGeom>
          <a:solidFill>
            <a:srgbClr val="A5B7C5">
              <a:alpha val="257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 name="Google Shape;30;p5"/>
          <p:cNvSpPr/>
          <p:nvPr/>
        </p:nvSpPr>
        <p:spPr>
          <a:xfrm>
            <a:off x="0" y="0"/>
            <a:ext cx="176100" cy="14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720000" y="450033"/>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6"/>
          <p:cNvSpPr/>
          <p:nvPr/>
        </p:nvSpPr>
        <p:spPr>
          <a:xfrm rot="5400000">
            <a:off x="7681050" y="-1286850"/>
            <a:ext cx="176100" cy="2749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 name="Google Shape;34;p6"/>
          <p:cNvSpPr/>
          <p:nvPr/>
        </p:nvSpPr>
        <p:spPr>
          <a:xfrm rot="5400000">
            <a:off x="-2292400" y="2270325"/>
            <a:ext cx="5157000" cy="585900"/>
          </a:xfrm>
          <a:prstGeom prst="rect">
            <a:avLst/>
          </a:prstGeom>
          <a:solidFill>
            <a:srgbClr val="A5B7C5">
              <a:alpha val="257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6"/>
        <p:cNvGrpSpPr/>
        <p:nvPr/>
      </p:nvGrpSpPr>
      <p:grpSpPr>
        <a:xfrm>
          <a:off x="0" y="0"/>
          <a:ext cx="0" cy="0"/>
          <a:chOff x="0" y="0"/>
          <a:chExt cx="0" cy="0"/>
        </a:xfrm>
      </p:grpSpPr>
      <p:sp>
        <p:nvSpPr>
          <p:cNvPr id="147" name="Google Shape;147;p10"/>
          <p:cNvSpPr>
            <a:spLocks noGrp="1"/>
          </p:cNvSpPr>
          <p:nvPr>
            <p:ph type="pic" idx="2"/>
          </p:nvPr>
        </p:nvSpPr>
        <p:spPr>
          <a:xfrm>
            <a:off x="-6875" y="0"/>
            <a:ext cx="9144000" cy="5157300"/>
          </a:xfrm>
          <a:prstGeom prst="rect">
            <a:avLst/>
          </a:prstGeom>
          <a:noFill/>
          <a:ln>
            <a:noFill/>
          </a:ln>
        </p:spPr>
      </p:sp>
      <p:sp>
        <p:nvSpPr>
          <p:cNvPr id="148" name="Google Shape;148;p10"/>
          <p:cNvSpPr txBox="1">
            <a:spLocks noGrp="1"/>
          </p:cNvSpPr>
          <p:nvPr>
            <p:ph type="title"/>
          </p:nvPr>
        </p:nvSpPr>
        <p:spPr>
          <a:xfrm>
            <a:off x="720000" y="403800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9"/>
        <p:cNvGrpSpPr/>
        <p:nvPr/>
      </p:nvGrpSpPr>
      <p:grpSpPr>
        <a:xfrm>
          <a:off x="0" y="0"/>
          <a:ext cx="0" cy="0"/>
          <a:chOff x="0" y="0"/>
          <a:chExt cx="0" cy="0"/>
        </a:xfrm>
      </p:grpSpPr>
      <p:sp>
        <p:nvSpPr>
          <p:cNvPr id="150" name="Google Shape;150;p11"/>
          <p:cNvSpPr/>
          <p:nvPr/>
        </p:nvSpPr>
        <p:spPr>
          <a:xfrm>
            <a:off x="0" y="3613200"/>
            <a:ext cx="9144000" cy="1530300"/>
          </a:xfrm>
          <a:prstGeom prst="rect">
            <a:avLst/>
          </a:prstGeom>
          <a:solidFill>
            <a:srgbClr val="A5B7C5">
              <a:alpha val="257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1" name="Google Shape;151;p11"/>
          <p:cNvSpPr/>
          <p:nvPr/>
        </p:nvSpPr>
        <p:spPr>
          <a:xfrm rot="10800000">
            <a:off x="0" y="-200"/>
            <a:ext cx="176100" cy="2648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2" name="Google Shape;152;p11"/>
          <p:cNvSpPr txBox="1">
            <a:spLocks noGrp="1"/>
          </p:cNvSpPr>
          <p:nvPr>
            <p:ph type="title" hasCustomPrompt="1"/>
          </p:nvPr>
        </p:nvSpPr>
        <p:spPr>
          <a:xfrm>
            <a:off x="715100" y="668175"/>
            <a:ext cx="3257100" cy="962700"/>
          </a:xfrm>
          <a:prstGeom prst="rect">
            <a:avLst/>
          </a:prstGeom>
          <a:solidFill>
            <a:schemeClr val="accent1"/>
          </a:solidFill>
        </p:spPr>
        <p:txBody>
          <a:bodyPr spcFirstLastPara="1" wrap="square" lIns="91425" tIns="91425" rIns="91425" bIns="91425" anchor="ctr" anchorCtr="0">
            <a:noAutofit/>
          </a:bodyPr>
          <a:lstStyle>
            <a:lvl1pPr lvl="0">
              <a:spcBef>
                <a:spcPts val="0"/>
              </a:spcBef>
              <a:spcAft>
                <a:spcPts val="0"/>
              </a:spcAft>
              <a:buSzPts val="9600"/>
              <a:buNone/>
              <a:defRPr sz="4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53" name="Google Shape;153;p11"/>
          <p:cNvSpPr txBox="1">
            <a:spLocks noGrp="1"/>
          </p:cNvSpPr>
          <p:nvPr>
            <p:ph type="subTitle" idx="1"/>
          </p:nvPr>
        </p:nvSpPr>
        <p:spPr>
          <a:xfrm>
            <a:off x="715100" y="1698150"/>
            <a:ext cx="3257100" cy="100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Barlow"/>
              <a:buNone/>
              <a:defRPr sz="1400">
                <a:latin typeface="Barlow"/>
                <a:ea typeface="Barlow"/>
                <a:cs typeface="Barlow"/>
                <a:sym typeface="Barlow"/>
              </a:defRPr>
            </a:lvl1pPr>
            <a:lvl2pPr lvl="1" algn="ctr" rtl="0">
              <a:lnSpc>
                <a:spcPct val="100000"/>
              </a:lnSpc>
              <a:spcBef>
                <a:spcPts val="0"/>
              </a:spcBef>
              <a:spcAft>
                <a:spcPts val="0"/>
              </a:spcAft>
              <a:buSzPts val="1600"/>
              <a:buFont typeface="Barlow"/>
              <a:buNone/>
              <a:defRPr sz="1600">
                <a:latin typeface="Barlow"/>
                <a:ea typeface="Barlow"/>
                <a:cs typeface="Barlow"/>
                <a:sym typeface="Barlow"/>
              </a:defRPr>
            </a:lvl2pPr>
            <a:lvl3pPr lvl="2" algn="ctr" rtl="0">
              <a:lnSpc>
                <a:spcPct val="100000"/>
              </a:lnSpc>
              <a:spcBef>
                <a:spcPts val="0"/>
              </a:spcBef>
              <a:spcAft>
                <a:spcPts val="0"/>
              </a:spcAft>
              <a:buSzPts val="1600"/>
              <a:buFont typeface="Barlow"/>
              <a:buNone/>
              <a:defRPr sz="1600">
                <a:latin typeface="Barlow"/>
                <a:ea typeface="Barlow"/>
                <a:cs typeface="Barlow"/>
                <a:sym typeface="Barlow"/>
              </a:defRPr>
            </a:lvl3pPr>
            <a:lvl4pPr lvl="3" algn="ctr" rtl="0">
              <a:lnSpc>
                <a:spcPct val="100000"/>
              </a:lnSpc>
              <a:spcBef>
                <a:spcPts val="0"/>
              </a:spcBef>
              <a:spcAft>
                <a:spcPts val="0"/>
              </a:spcAft>
              <a:buSzPts val="1600"/>
              <a:buFont typeface="Barlow"/>
              <a:buNone/>
              <a:defRPr sz="1600">
                <a:latin typeface="Barlow"/>
                <a:ea typeface="Barlow"/>
                <a:cs typeface="Barlow"/>
                <a:sym typeface="Barlow"/>
              </a:defRPr>
            </a:lvl4pPr>
            <a:lvl5pPr lvl="4" algn="ctr" rtl="0">
              <a:lnSpc>
                <a:spcPct val="100000"/>
              </a:lnSpc>
              <a:spcBef>
                <a:spcPts val="0"/>
              </a:spcBef>
              <a:spcAft>
                <a:spcPts val="0"/>
              </a:spcAft>
              <a:buSzPts val="1600"/>
              <a:buFont typeface="Barlow"/>
              <a:buNone/>
              <a:defRPr sz="1600">
                <a:latin typeface="Barlow"/>
                <a:ea typeface="Barlow"/>
                <a:cs typeface="Barlow"/>
                <a:sym typeface="Barlow"/>
              </a:defRPr>
            </a:lvl5pPr>
            <a:lvl6pPr lvl="5" algn="ctr" rtl="0">
              <a:lnSpc>
                <a:spcPct val="100000"/>
              </a:lnSpc>
              <a:spcBef>
                <a:spcPts val="0"/>
              </a:spcBef>
              <a:spcAft>
                <a:spcPts val="0"/>
              </a:spcAft>
              <a:buSzPts val="1600"/>
              <a:buFont typeface="Barlow"/>
              <a:buNone/>
              <a:defRPr sz="1600">
                <a:latin typeface="Barlow"/>
                <a:ea typeface="Barlow"/>
                <a:cs typeface="Barlow"/>
                <a:sym typeface="Barlow"/>
              </a:defRPr>
            </a:lvl6pPr>
            <a:lvl7pPr lvl="6" algn="ctr" rtl="0">
              <a:lnSpc>
                <a:spcPct val="100000"/>
              </a:lnSpc>
              <a:spcBef>
                <a:spcPts val="0"/>
              </a:spcBef>
              <a:spcAft>
                <a:spcPts val="0"/>
              </a:spcAft>
              <a:buSzPts val="1600"/>
              <a:buFont typeface="Barlow"/>
              <a:buNone/>
              <a:defRPr sz="1600">
                <a:latin typeface="Barlow"/>
                <a:ea typeface="Barlow"/>
                <a:cs typeface="Barlow"/>
                <a:sym typeface="Barlow"/>
              </a:defRPr>
            </a:lvl7pPr>
            <a:lvl8pPr lvl="7" algn="ctr" rtl="0">
              <a:lnSpc>
                <a:spcPct val="100000"/>
              </a:lnSpc>
              <a:spcBef>
                <a:spcPts val="0"/>
              </a:spcBef>
              <a:spcAft>
                <a:spcPts val="0"/>
              </a:spcAft>
              <a:buSzPts val="1600"/>
              <a:buFont typeface="Barlow"/>
              <a:buNone/>
              <a:defRPr sz="1600">
                <a:latin typeface="Barlow"/>
                <a:ea typeface="Barlow"/>
                <a:cs typeface="Barlow"/>
                <a:sym typeface="Barlow"/>
              </a:defRPr>
            </a:lvl8pPr>
            <a:lvl9pPr lvl="8" algn="ctr" rtl="0">
              <a:lnSpc>
                <a:spcPct val="100000"/>
              </a:lnSpc>
              <a:spcBef>
                <a:spcPts val="0"/>
              </a:spcBef>
              <a:spcAft>
                <a:spcPts val="0"/>
              </a:spcAft>
              <a:buSzPts val="1600"/>
              <a:buFont typeface="Barlow"/>
              <a:buNone/>
              <a:defRPr sz="1600">
                <a:latin typeface="Barlow"/>
                <a:ea typeface="Barlow"/>
                <a:cs typeface="Barlow"/>
                <a:sym typeface="Barlow"/>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55"/>
        <p:cNvGrpSpPr/>
        <p:nvPr/>
      </p:nvGrpSpPr>
      <p:grpSpPr>
        <a:xfrm>
          <a:off x="0" y="0"/>
          <a:ext cx="0" cy="0"/>
          <a:chOff x="0" y="0"/>
          <a:chExt cx="0" cy="0"/>
        </a:xfrm>
      </p:grpSpPr>
      <p:sp>
        <p:nvSpPr>
          <p:cNvPr id="156" name="Google Shape;156;p13"/>
          <p:cNvSpPr/>
          <p:nvPr/>
        </p:nvSpPr>
        <p:spPr>
          <a:xfrm flipH="1">
            <a:off x="8203200" y="50"/>
            <a:ext cx="940800" cy="5143500"/>
          </a:xfrm>
          <a:prstGeom prst="rect">
            <a:avLst/>
          </a:prstGeom>
          <a:solidFill>
            <a:srgbClr val="A5B7C5">
              <a:alpha val="257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7" name="Google Shape;157;p13"/>
          <p:cNvSpPr txBox="1">
            <a:spLocks noGrp="1"/>
          </p:cNvSpPr>
          <p:nvPr>
            <p:ph type="title"/>
          </p:nvPr>
        </p:nvSpPr>
        <p:spPr>
          <a:xfrm>
            <a:off x="720000" y="445025"/>
            <a:ext cx="7483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sz="27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8" name="Google Shape;158;p13"/>
          <p:cNvSpPr txBox="1">
            <a:spLocks noGrp="1"/>
          </p:cNvSpPr>
          <p:nvPr>
            <p:ph type="title" idx="2" hasCustomPrompt="1"/>
          </p:nvPr>
        </p:nvSpPr>
        <p:spPr>
          <a:xfrm>
            <a:off x="943228" y="1589880"/>
            <a:ext cx="780900" cy="5211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9" name="Google Shape;159;p13"/>
          <p:cNvSpPr txBox="1">
            <a:spLocks noGrp="1"/>
          </p:cNvSpPr>
          <p:nvPr>
            <p:ph type="title" idx="3" hasCustomPrompt="1"/>
          </p:nvPr>
        </p:nvSpPr>
        <p:spPr>
          <a:xfrm>
            <a:off x="4612897" y="1589880"/>
            <a:ext cx="780900" cy="5211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0" name="Google Shape;160;p13"/>
          <p:cNvSpPr txBox="1">
            <a:spLocks noGrp="1"/>
          </p:cNvSpPr>
          <p:nvPr>
            <p:ph type="title" idx="4" hasCustomPrompt="1"/>
          </p:nvPr>
        </p:nvSpPr>
        <p:spPr>
          <a:xfrm>
            <a:off x="943228" y="2432657"/>
            <a:ext cx="780900" cy="5211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1" name="Google Shape;161;p13"/>
          <p:cNvSpPr txBox="1">
            <a:spLocks noGrp="1"/>
          </p:cNvSpPr>
          <p:nvPr>
            <p:ph type="title" idx="5" hasCustomPrompt="1"/>
          </p:nvPr>
        </p:nvSpPr>
        <p:spPr>
          <a:xfrm>
            <a:off x="4612897" y="2432657"/>
            <a:ext cx="780900" cy="5211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2" name="Google Shape;162;p13"/>
          <p:cNvSpPr txBox="1">
            <a:spLocks noGrp="1"/>
          </p:cNvSpPr>
          <p:nvPr>
            <p:ph type="title" idx="6" hasCustomPrompt="1"/>
          </p:nvPr>
        </p:nvSpPr>
        <p:spPr>
          <a:xfrm>
            <a:off x="943228" y="3275434"/>
            <a:ext cx="780900" cy="5211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3" name="Google Shape;163;p13"/>
          <p:cNvSpPr txBox="1">
            <a:spLocks noGrp="1"/>
          </p:cNvSpPr>
          <p:nvPr>
            <p:ph type="title" idx="7" hasCustomPrompt="1"/>
          </p:nvPr>
        </p:nvSpPr>
        <p:spPr>
          <a:xfrm>
            <a:off x="4612897" y="3275434"/>
            <a:ext cx="780900" cy="5211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4" name="Google Shape;164;p13"/>
          <p:cNvSpPr txBox="1">
            <a:spLocks noGrp="1"/>
          </p:cNvSpPr>
          <p:nvPr>
            <p:ph type="subTitle" idx="1"/>
          </p:nvPr>
        </p:nvSpPr>
        <p:spPr>
          <a:xfrm>
            <a:off x="1800338" y="1589730"/>
            <a:ext cx="2451000" cy="521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Days One"/>
              <a:buNone/>
              <a:defRPr sz="1800">
                <a:solidFill>
                  <a:schemeClr val="dk1"/>
                </a:solidFill>
                <a:latin typeface="Days One"/>
                <a:ea typeface="Days One"/>
                <a:cs typeface="Days One"/>
                <a:sym typeface="Days One"/>
              </a:defRPr>
            </a:lvl1pPr>
            <a:lvl2pPr lvl="1" rtl="0">
              <a:lnSpc>
                <a:spcPct val="100000"/>
              </a:lnSpc>
              <a:spcBef>
                <a:spcPts val="0"/>
              </a:spcBef>
              <a:spcAft>
                <a:spcPts val="0"/>
              </a:spcAft>
              <a:buSzPts val="2400"/>
              <a:buFont typeface="Days One"/>
              <a:buNone/>
              <a:defRPr sz="2400">
                <a:latin typeface="Days One"/>
                <a:ea typeface="Days One"/>
                <a:cs typeface="Days One"/>
                <a:sym typeface="Days One"/>
              </a:defRPr>
            </a:lvl2pPr>
            <a:lvl3pPr lvl="2" rtl="0">
              <a:lnSpc>
                <a:spcPct val="100000"/>
              </a:lnSpc>
              <a:spcBef>
                <a:spcPts val="0"/>
              </a:spcBef>
              <a:spcAft>
                <a:spcPts val="0"/>
              </a:spcAft>
              <a:buSzPts val="2400"/>
              <a:buFont typeface="Days One"/>
              <a:buNone/>
              <a:defRPr sz="2400">
                <a:latin typeface="Days One"/>
                <a:ea typeface="Days One"/>
                <a:cs typeface="Days One"/>
                <a:sym typeface="Days One"/>
              </a:defRPr>
            </a:lvl3pPr>
            <a:lvl4pPr lvl="3" rtl="0">
              <a:lnSpc>
                <a:spcPct val="100000"/>
              </a:lnSpc>
              <a:spcBef>
                <a:spcPts val="0"/>
              </a:spcBef>
              <a:spcAft>
                <a:spcPts val="0"/>
              </a:spcAft>
              <a:buSzPts val="2400"/>
              <a:buFont typeface="Days One"/>
              <a:buNone/>
              <a:defRPr sz="2400">
                <a:latin typeface="Days One"/>
                <a:ea typeface="Days One"/>
                <a:cs typeface="Days One"/>
                <a:sym typeface="Days One"/>
              </a:defRPr>
            </a:lvl4pPr>
            <a:lvl5pPr lvl="4" rtl="0">
              <a:lnSpc>
                <a:spcPct val="100000"/>
              </a:lnSpc>
              <a:spcBef>
                <a:spcPts val="0"/>
              </a:spcBef>
              <a:spcAft>
                <a:spcPts val="0"/>
              </a:spcAft>
              <a:buSzPts val="2400"/>
              <a:buFont typeface="Days One"/>
              <a:buNone/>
              <a:defRPr sz="2400">
                <a:latin typeface="Days One"/>
                <a:ea typeface="Days One"/>
                <a:cs typeface="Days One"/>
                <a:sym typeface="Days One"/>
              </a:defRPr>
            </a:lvl5pPr>
            <a:lvl6pPr lvl="5" rtl="0">
              <a:lnSpc>
                <a:spcPct val="100000"/>
              </a:lnSpc>
              <a:spcBef>
                <a:spcPts val="0"/>
              </a:spcBef>
              <a:spcAft>
                <a:spcPts val="0"/>
              </a:spcAft>
              <a:buSzPts val="2400"/>
              <a:buFont typeface="Days One"/>
              <a:buNone/>
              <a:defRPr sz="2400">
                <a:latin typeface="Days One"/>
                <a:ea typeface="Days One"/>
                <a:cs typeface="Days One"/>
                <a:sym typeface="Days One"/>
              </a:defRPr>
            </a:lvl6pPr>
            <a:lvl7pPr lvl="6" rtl="0">
              <a:lnSpc>
                <a:spcPct val="100000"/>
              </a:lnSpc>
              <a:spcBef>
                <a:spcPts val="0"/>
              </a:spcBef>
              <a:spcAft>
                <a:spcPts val="0"/>
              </a:spcAft>
              <a:buSzPts val="2400"/>
              <a:buFont typeface="Days One"/>
              <a:buNone/>
              <a:defRPr sz="2400">
                <a:latin typeface="Days One"/>
                <a:ea typeface="Days One"/>
                <a:cs typeface="Days One"/>
                <a:sym typeface="Days One"/>
              </a:defRPr>
            </a:lvl7pPr>
            <a:lvl8pPr lvl="7" rtl="0">
              <a:lnSpc>
                <a:spcPct val="100000"/>
              </a:lnSpc>
              <a:spcBef>
                <a:spcPts val="0"/>
              </a:spcBef>
              <a:spcAft>
                <a:spcPts val="0"/>
              </a:spcAft>
              <a:buSzPts val="2400"/>
              <a:buFont typeface="Days One"/>
              <a:buNone/>
              <a:defRPr sz="2400">
                <a:latin typeface="Days One"/>
                <a:ea typeface="Days One"/>
                <a:cs typeface="Days One"/>
                <a:sym typeface="Days One"/>
              </a:defRPr>
            </a:lvl8pPr>
            <a:lvl9pPr lvl="8" rtl="0">
              <a:lnSpc>
                <a:spcPct val="100000"/>
              </a:lnSpc>
              <a:spcBef>
                <a:spcPts val="0"/>
              </a:spcBef>
              <a:spcAft>
                <a:spcPts val="0"/>
              </a:spcAft>
              <a:buSzPts val="2400"/>
              <a:buFont typeface="Days One"/>
              <a:buNone/>
              <a:defRPr sz="2400">
                <a:latin typeface="Days One"/>
                <a:ea typeface="Days One"/>
                <a:cs typeface="Days One"/>
                <a:sym typeface="Days One"/>
              </a:defRPr>
            </a:lvl9pPr>
          </a:lstStyle>
          <a:p>
            <a:endParaRPr/>
          </a:p>
        </p:txBody>
      </p:sp>
      <p:sp>
        <p:nvSpPr>
          <p:cNvPr id="165" name="Google Shape;165;p13"/>
          <p:cNvSpPr txBox="1">
            <a:spLocks noGrp="1"/>
          </p:cNvSpPr>
          <p:nvPr>
            <p:ph type="subTitle" idx="8"/>
          </p:nvPr>
        </p:nvSpPr>
        <p:spPr>
          <a:xfrm>
            <a:off x="1800348" y="2432507"/>
            <a:ext cx="2451000" cy="521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Days One"/>
              <a:buNone/>
              <a:defRPr sz="1800">
                <a:solidFill>
                  <a:schemeClr val="dk1"/>
                </a:solidFill>
                <a:latin typeface="Days One"/>
                <a:ea typeface="Days One"/>
                <a:cs typeface="Days One"/>
                <a:sym typeface="Days One"/>
              </a:defRPr>
            </a:lvl1pPr>
            <a:lvl2pPr lvl="1" rtl="0">
              <a:lnSpc>
                <a:spcPct val="100000"/>
              </a:lnSpc>
              <a:spcBef>
                <a:spcPts val="0"/>
              </a:spcBef>
              <a:spcAft>
                <a:spcPts val="0"/>
              </a:spcAft>
              <a:buSzPts val="2400"/>
              <a:buFont typeface="Days One"/>
              <a:buNone/>
              <a:defRPr sz="2400">
                <a:latin typeface="Days One"/>
                <a:ea typeface="Days One"/>
                <a:cs typeface="Days One"/>
                <a:sym typeface="Days One"/>
              </a:defRPr>
            </a:lvl2pPr>
            <a:lvl3pPr lvl="2" rtl="0">
              <a:lnSpc>
                <a:spcPct val="100000"/>
              </a:lnSpc>
              <a:spcBef>
                <a:spcPts val="0"/>
              </a:spcBef>
              <a:spcAft>
                <a:spcPts val="0"/>
              </a:spcAft>
              <a:buSzPts val="2400"/>
              <a:buFont typeface="Days One"/>
              <a:buNone/>
              <a:defRPr sz="2400">
                <a:latin typeface="Days One"/>
                <a:ea typeface="Days One"/>
                <a:cs typeface="Days One"/>
                <a:sym typeface="Days One"/>
              </a:defRPr>
            </a:lvl3pPr>
            <a:lvl4pPr lvl="3" rtl="0">
              <a:lnSpc>
                <a:spcPct val="100000"/>
              </a:lnSpc>
              <a:spcBef>
                <a:spcPts val="0"/>
              </a:spcBef>
              <a:spcAft>
                <a:spcPts val="0"/>
              </a:spcAft>
              <a:buSzPts val="2400"/>
              <a:buFont typeface="Days One"/>
              <a:buNone/>
              <a:defRPr sz="2400">
                <a:latin typeface="Days One"/>
                <a:ea typeface="Days One"/>
                <a:cs typeface="Days One"/>
                <a:sym typeface="Days One"/>
              </a:defRPr>
            </a:lvl4pPr>
            <a:lvl5pPr lvl="4" rtl="0">
              <a:lnSpc>
                <a:spcPct val="100000"/>
              </a:lnSpc>
              <a:spcBef>
                <a:spcPts val="0"/>
              </a:spcBef>
              <a:spcAft>
                <a:spcPts val="0"/>
              </a:spcAft>
              <a:buSzPts val="2400"/>
              <a:buFont typeface="Days One"/>
              <a:buNone/>
              <a:defRPr sz="2400">
                <a:latin typeface="Days One"/>
                <a:ea typeface="Days One"/>
                <a:cs typeface="Days One"/>
                <a:sym typeface="Days One"/>
              </a:defRPr>
            </a:lvl5pPr>
            <a:lvl6pPr lvl="5" rtl="0">
              <a:lnSpc>
                <a:spcPct val="100000"/>
              </a:lnSpc>
              <a:spcBef>
                <a:spcPts val="0"/>
              </a:spcBef>
              <a:spcAft>
                <a:spcPts val="0"/>
              </a:spcAft>
              <a:buSzPts val="2400"/>
              <a:buFont typeface="Days One"/>
              <a:buNone/>
              <a:defRPr sz="2400">
                <a:latin typeface="Days One"/>
                <a:ea typeface="Days One"/>
                <a:cs typeface="Days One"/>
                <a:sym typeface="Days One"/>
              </a:defRPr>
            </a:lvl6pPr>
            <a:lvl7pPr lvl="6" rtl="0">
              <a:lnSpc>
                <a:spcPct val="100000"/>
              </a:lnSpc>
              <a:spcBef>
                <a:spcPts val="0"/>
              </a:spcBef>
              <a:spcAft>
                <a:spcPts val="0"/>
              </a:spcAft>
              <a:buSzPts val="2400"/>
              <a:buFont typeface="Days One"/>
              <a:buNone/>
              <a:defRPr sz="2400">
                <a:latin typeface="Days One"/>
                <a:ea typeface="Days One"/>
                <a:cs typeface="Days One"/>
                <a:sym typeface="Days One"/>
              </a:defRPr>
            </a:lvl7pPr>
            <a:lvl8pPr lvl="7" rtl="0">
              <a:lnSpc>
                <a:spcPct val="100000"/>
              </a:lnSpc>
              <a:spcBef>
                <a:spcPts val="0"/>
              </a:spcBef>
              <a:spcAft>
                <a:spcPts val="0"/>
              </a:spcAft>
              <a:buSzPts val="2400"/>
              <a:buFont typeface="Days One"/>
              <a:buNone/>
              <a:defRPr sz="2400">
                <a:latin typeface="Days One"/>
                <a:ea typeface="Days One"/>
                <a:cs typeface="Days One"/>
                <a:sym typeface="Days One"/>
              </a:defRPr>
            </a:lvl8pPr>
            <a:lvl9pPr lvl="8" rtl="0">
              <a:lnSpc>
                <a:spcPct val="100000"/>
              </a:lnSpc>
              <a:spcBef>
                <a:spcPts val="0"/>
              </a:spcBef>
              <a:spcAft>
                <a:spcPts val="0"/>
              </a:spcAft>
              <a:buSzPts val="2400"/>
              <a:buFont typeface="Days One"/>
              <a:buNone/>
              <a:defRPr sz="2400">
                <a:latin typeface="Days One"/>
                <a:ea typeface="Days One"/>
                <a:cs typeface="Days One"/>
                <a:sym typeface="Days One"/>
              </a:defRPr>
            </a:lvl9pPr>
          </a:lstStyle>
          <a:p>
            <a:endParaRPr/>
          </a:p>
        </p:txBody>
      </p:sp>
      <p:sp>
        <p:nvSpPr>
          <p:cNvPr id="166" name="Google Shape;166;p13"/>
          <p:cNvSpPr txBox="1">
            <a:spLocks noGrp="1"/>
          </p:cNvSpPr>
          <p:nvPr>
            <p:ph type="subTitle" idx="9"/>
          </p:nvPr>
        </p:nvSpPr>
        <p:spPr>
          <a:xfrm>
            <a:off x="1800334" y="3275284"/>
            <a:ext cx="2451000" cy="521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Days One"/>
              <a:buNone/>
              <a:defRPr sz="1800">
                <a:solidFill>
                  <a:schemeClr val="dk1"/>
                </a:solidFill>
                <a:latin typeface="Days One"/>
                <a:ea typeface="Days One"/>
                <a:cs typeface="Days One"/>
                <a:sym typeface="Days One"/>
              </a:defRPr>
            </a:lvl1pPr>
            <a:lvl2pPr lvl="1" rtl="0">
              <a:lnSpc>
                <a:spcPct val="100000"/>
              </a:lnSpc>
              <a:spcBef>
                <a:spcPts val="0"/>
              </a:spcBef>
              <a:spcAft>
                <a:spcPts val="0"/>
              </a:spcAft>
              <a:buSzPts val="2400"/>
              <a:buFont typeface="Days One"/>
              <a:buNone/>
              <a:defRPr sz="2400">
                <a:latin typeface="Days One"/>
                <a:ea typeface="Days One"/>
                <a:cs typeface="Days One"/>
                <a:sym typeface="Days One"/>
              </a:defRPr>
            </a:lvl2pPr>
            <a:lvl3pPr lvl="2" rtl="0">
              <a:lnSpc>
                <a:spcPct val="100000"/>
              </a:lnSpc>
              <a:spcBef>
                <a:spcPts val="0"/>
              </a:spcBef>
              <a:spcAft>
                <a:spcPts val="0"/>
              </a:spcAft>
              <a:buSzPts val="2400"/>
              <a:buFont typeface="Days One"/>
              <a:buNone/>
              <a:defRPr sz="2400">
                <a:latin typeface="Days One"/>
                <a:ea typeface="Days One"/>
                <a:cs typeface="Days One"/>
                <a:sym typeface="Days One"/>
              </a:defRPr>
            </a:lvl3pPr>
            <a:lvl4pPr lvl="3" rtl="0">
              <a:lnSpc>
                <a:spcPct val="100000"/>
              </a:lnSpc>
              <a:spcBef>
                <a:spcPts val="0"/>
              </a:spcBef>
              <a:spcAft>
                <a:spcPts val="0"/>
              </a:spcAft>
              <a:buSzPts val="2400"/>
              <a:buFont typeface="Days One"/>
              <a:buNone/>
              <a:defRPr sz="2400">
                <a:latin typeface="Days One"/>
                <a:ea typeface="Days One"/>
                <a:cs typeface="Days One"/>
                <a:sym typeface="Days One"/>
              </a:defRPr>
            </a:lvl4pPr>
            <a:lvl5pPr lvl="4" rtl="0">
              <a:lnSpc>
                <a:spcPct val="100000"/>
              </a:lnSpc>
              <a:spcBef>
                <a:spcPts val="0"/>
              </a:spcBef>
              <a:spcAft>
                <a:spcPts val="0"/>
              </a:spcAft>
              <a:buSzPts val="2400"/>
              <a:buFont typeface="Days One"/>
              <a:buNone/>
              <a:defRPr sz="2400">
                <a:latin typeface="Days One"/>
                <a:ea typeface="Days One"/>
                <a:cs typeface="Days One"/>
                <a:sym typeface="Days One"/>
              </a:defRPr>
            </a:lvl5pPr>
            <a:lvl6pPr lvl="5" rtl="0">
              <a:lnSpc>
                <a:spcPct val="100000"/>
              </a:lnSpc>
              <a:spcBef>
                <a:spcPts val="0"/>
              </a:spcBef>
              <a:spcAft>
                <a:spcPts val="0"/>
              </a:spcAft>
              <a:buSzPts val="2400"/>
              <a:buFont typeface="Days One"/>
              <a:buNone/>
              <a:defRPr sz="2400">
                <a:latin typeface="Days One"/>
                <a:ea typeface="Days One"/>
                <a:cs typeface="Days One"/>
                <a:sym typeface="Days One"/>
              </a:defRPr>
            </a:lvl6pPr>
            <a:lvl7pPr lvl="6" rtl="0">
              <a:lnSpc>
                <a:spcPct val="100000"/>
              </a:lnSpc>
              <a:spcBef>
                <a:spcPts val="0"/>
              </a:spcBef>
              <a:spcAft>
                <a:spcPts val="0"/>
              </a:spcAft>
              <a:buSzPts val="2400"/>
              <a:buFont typeface="Days One"/>
              <a:buNone/>
              <a:defRPr sz="2400">
                <a:latin typeface="Days One"/>
                <a:ea typeface="Days One"/>
                <a:cs typeface="Days One"/>
                <a:sym typeface="Days One"/>
              </a:defRPr>
            </a:lvl7pPr>
            <a:lvl8pPr lvl="7" rtl="0">
              <a:lnSpc>
                <a:spcPct val="100000"/>
              </a:lnSpc>
              <a:spcBef>
                <a:spcPts val="0"/>
              </a:spcBef>
              <a:spcAft>
                <a:spcPts val="0"/>
              </a:spcAft>
              <a:buSzPts val="2400"/>
              <a:buFont typeface="Days One"/>
              <a:buNone/>
              <a:defRPr sz="2400">
                <a:latin typeface="Days One"/>
                <a:ea typeface="Days One"/>
                <a:cs typeface="Days One"/>
                <a:sym typeface="Days One"/>
              </a:defRPr>
            </a:lvl8pPr>
            <a:lvl9pPr lvl="8" rtl="0">
              <a:lnSpc>
                <a:spcPct val="100000"/>
              </a:lnSpc>
              <a:spcBef>
                <a:spcPts val="0"/>
              </a:spcBef>
              <a:spcAft>
                <a:spcPts val="0"/>
              </a:spcAft>
              <a:buSzPts val="2400"/>
              <a:buFont typeface="Days One"/>
              <a:buNone/>
              <a:defRPr sz="2400">
                <a:latin typeface="Days One"/>
                <a:ea typeface="Days One"/>
                <a:cs typeface="Days One"/>
                <a:sym typeface="Days One"/>
              </a:defRPr>
            </a:lvl9pPr>
          </a:lstStyle>
          <a:p>
            <a:endParaRPr/>
          </a:p>
        </p:txBody>
      </p:sp>
      <p:sp>
        <p:nvSpPr>
          <p:cNvPr id="167" name="Google Shape;167;p13"/>
          <p:cNvSpPr txBox="1">
            <a:spLocks noGrp="1"/>
          </p:cNvSpPr>
          <p:nvPr>
            <p:ph type="subTitle" idx="13"/>
          </p:nvPr>
        </p:nvSpPr>
        <p:spPr>
          <a:xfrm>
            <a:off x="5473909" y="1589880"/>
            <a:ext cx="2451000" cy="521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ays One"/>
              <a:buNone/>
              <a:defRPr sz="1800">
                <a:solidFill>
                  <a:schemeClr val="dk1"/>
                </a:solidFill>
                <a:latin typeface="Days One"/>
                <a:ea typeface="Days One"/>
                <a:cs typeface="Days One"/>
                <a:sym typeface="Days One"/>
              </a:defRPr>
            </a:lvl1pPr>
            <a:lvl2pPr lvl="1" rtl="0">
              <a:lnSpc>
                <a:spcPct val="100000"/>
              </a:lnSpc>
              <a:spcBef>
                <a:spcPts val="0"/>
              </a:spcBef>
              <a:spcAft>
                <a:spcPts val="0"/>
              </a:spcAft>
              <a:buSzPts val="2400"/>
              <a:buFont typeface="Days One"/>
              <a:buNone/>
              <a:defRPr sz="2400">
                <a:latin typeface="Days One"/>
                <a:ea typeface="Days One"/>
                <a:cs typeface="Days One"/>
                <a:sym typeface="Days One"/>
              </a:defRPr>
            </a:lvl2pPr>
            <a:lvl3pPr lvl="2" rtl="0">
              <a:lnSpc>
                <a:spcPct val="100000"/>
              </a:lnSpc>
              <a:spcBef>
                <a:spcPts val="0"/>
              </a:spcBef>
              <a:spcAft>
                <a:spcPts val="0"/>
              </a:spcAft>
              <a:buSzPts val="2400"/>
              <a:buFont typeface="Days One"/>
              <a:buNone/>
              <a:defRPr sz="2400">
                <a:latin typeface="Days One"/>
                <a:ea typeface="Days One"/>
                <a:cs typeface="Days One"/>
                <a:sym typeface="Days One"/>
              </a:defRPr>
            </a:lvl3pPr>
            <a:lvl4pPr lvl="3" rtl="0">
              <a:lnSpc>
                <a:spcPct val="100000"/>
              </a:lnSpc>
              <a:spcBef>
                <a:spcPts val="0"/>
              </a:spcBef>
              <a:spcAft>
                <a:spcPts val="0"/>
              </a:spcAft>
              <a:buSzPts val="2400"/>
              <a:buFont typeface="Days One"/>
              <a:buNone/>
              <a:defRPr sz="2400">
                <a:latin typeface="Days One"/>
                <a:ea typeface="Days One"/>
                <a:cs typeface="Days One"/>
                <a:sym typeface="Days One"/>
              </a:defRPr>
            </a:lvl4pPr>
            <a:lvl5pPr lvl="4" rtl="0">
              <a:lnSpc>
                <a:spcPct val="100000"/>
              </a:lnSpc>
              <a:spcBef>
                <a:spcPts val="0"/>
              </a:spcBef>
              <a:spcAft>
                <a:spcPts val="0"/>
              </a:spcAft>
              <a:buSzPts val="2400"/>
              <a:buFont typeface="Days One"/>
              <a:buNone/>
              <a:defRPr sz="2400">
                <a:latin typeface="Days One"/>
                <a:ea typeface="Days One"/>
                <a:cs typeface="Days One"/>
                <a:sym typeface="Days One"/>
              </a:defRPr>
            </a:lvl5pPr>
            <a:lvl6pPr lvl="5" rtl="0">
              <a:lnSpc>
                <a:spcPct val="100000"/>
              </a:lnSpc>
              <a:spcBef>
                <a:spcPts val="0"/>
              </a:spcBef>
              <a:spcAft>
                <a:spcPts val="0"/>
              </a:spcAft>
              <a:buSzPts val="2400"/>
              <a:buFont typeface="Days One"/>
              <a:buNone/>
              <a:defRPr sz="2400">
                <a:latin typeface="Days One"/>
                <a:ea typeface="Days One"/>
                <a:cs typeface="Days One"/>
                <a:sym typeface="Days One"/>
              </a:defRPr>
            </a:lvl6pPr>
            <a:lvl7pPr lvl="6" rtl="0">
              <a:lnSpc>
                <a:spcPct val="100000"/>
              </a:lnSpc>
              <a:spcBef>
                <a:spcPts val="0"/>
              </a:spcBef>
              <a:spcAft>
                <a:spcPts val="0"/>
              </a:spcAft>
              <a:buSzPts val="2400"/>
              <a:buFont typeface="Days One"/>
              <a:buNone/>
              <a:defRPr sz="2400">
                <a:latin typeface="Days One"/>
                <a:ea typeface="Days One"/>
                <a:cs typeface="Days One"/>
                <a:sym typeface="Days One"/>
              </a:defRPr>
            </a:lvl7pPr>
            <a:lvl8pPr lvl="7" rtl="0">
              <a:lnSpc>
                <a:spcPct val="100000"/>
              </a:lnSpc>
              <a:spcBef>
                <a:spcPts val="0"/>
              </a:spcBef>
              <a:spcAft>
                <a:spcPts val="0"/>
              </a:spcAft>
              <a:buSzPts val="2400"/>
              <a:buFont typeface="Days One"/>
              <a:buNone/>
              <a:defRPr sz="2400">
                <a:latin typeface="Days One"/>
                <a:ea typeface="Days One"/>
                <a:cs typeface="Days One"/>
                <a:sym typeface="Days One"/>
              </a:defRPr>
            </a:lvl8pPr>
            <a:lvl9pPr lvl="8" rtl="0">
              <a:lnSpc>
                <a:spcPct val="100000"/>
              </a:lnSpc>
              <a:spcBef>
                <a:spcPts val="0"/>
              </a:spcBef>
              <a:spcAft>
                <a:spcPts val="0"/>
              </a:spcAft>
              <a:buSzPts val="2400"/>
              <a:buFont typeface="Days One"/>
              <a:buNone/>
              <a:defRPr sz="2400">
                <a:latin typeface="Days One"/>
                <a:ea typeface="Days One"/>
                <a:cs typeface="Days One"/>
                <a:sym typeface="Days One"/>
              </a:defRPr>
            </a:lvl9pPr>
          </a:lstStyle>
          <a:p>
            <a:endParaRPr/>
          </a:p>
        </p:txBody>
      </p:sp>
      <p:sp>
        <p:nvSpPr>
          <p:cNvPr id="168" name="Google Shape;168;p13"/>
          <p:cNvSpPr txBox="1">
            <a:spLocks noGrp="1"/>
          </p:cNvSpPr>
          <p:nvPr>
            <p:ph type="subTitle" idx="14"/>
          </p:nvPr>
        </p:nvSpPr>
        <p:spPr>
          <a:xfrm>
            <a:off x="5473909" y="2432657"/>
            <a:ext cx="2451000" cy="521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ays One"/>
              <a:buNone/>
              <a:defRPr sz="1800">
                <a:solidFill>
                  <a:schemeClr val="dk1"/>
                </a:solidFill>
                <a:latin typeface="Days One"/>
                <a:ea typeface="Days One"/>
                <a:cs typeface="Days One"/>
                <a:sym typeface="Days One"/>
              </a:defRPr>
            </a:lvl1pPr>
            <a:lvl2pPr lvl="1" rtl="0">
              <a:lnSpc>
                <a:spcPct val="100000"/>
              </a:lnSpc>
              <a:spcBef>
                <a:spcPts val="0"/>
              </a:spcBef>
              <a:spcAft>
                <a:spcPts val="0"/>
              </a:spcAft>
              <a:buSzPts val="2400"/>
              <a:buFont typeface="Days One"/>
              <a:buNone/>
              <a:defRPr sz="2400">
                <a:latin typeface="Days One"/>
                <a:ea typeface="Days One"/>
                <a:cs typeface="Days One"/>
                <a:sym typeface="Days One"/>
              </a:defRPr>
            </a:lvl2pPr>
            <a:lvl3pPr lvl="2" rtl="0">
              <a:lnSpc>
                <a:spcPct val="100000"/>
              </a:lnSpc>
              <a:spcBef>
                <a:spcPts val="0"/>
              </a:spcBef>
              <a:spcAft>
                <a:spcPts val="0"/>
              </a:spcAft>
              <a:buSzPts val="2400"/>
              <a:buFont typeface="Days One"/>
              <a:buNone/>
              <a:defRPr sz="2400">
                <a:latin typeface="Days One"/>
                <a:ea typeface="Days One"/>
                <a:cs typeface="Days One"/>
                <a:sym typeface="Days One"/>
              </a:defRPr>
            </a:lvl3pPr>
            <a:lvl4pPr lvl="3" rtl="0">
              <a:lnSpc>
                <a:spcPct val="100000"/>
              </a:lnSpc>
              <a:spcBef>
                <a:spcPts val="0"/>
              </a:spcBef>
              <a:spcAft>
                <a:spcPts val="0"/>
              </a:spcAft>
              <a:buSzPts val="2400"/>
              <a:buFont typeface="Days One"/>
              <a:buNone/>
              <a:defRPr sz="2400">
                <a:latin typeface="Days One"/>
                <a:ea typeface="Days One"/>
                <a:cs typeface="Days One"/>
                <a:sym typeface="Days One"/>
              </a:defRPr>
            </a:lvl4pPr>
            <a:lvl5pPr lvl="4" rtl="0">
              <a:lnSpc>
                <a:spcPct val="100000"/>
              </a:lnSpc>
              <a:spcBef>
                <a:spcPts val="0"/>
              </a:spcBef>
              <a:spcAft>
                <a:spcPts val="0"/>
              </a:spcAft>
              <a:buSzPts val="2400"/>
              <a:buFont typeface="Days One"/>
              <a:buNone/>
              <a:defRPr sz="2400">
                <a:latin typeface="Days One"/>
                <a:ea typeface="Days One"/>
                <a:cs typeface="Days One"/>
                <a:sym typeface="Days One"/>
              </a:defRPr>
            </a:lvl5pPr>
            <a:lvl6pPr lvl="5" rtl="0">
              <a:lnSpc>
                <a:spcPct val="100000"/>
              </a:lnSpc>
              <a:spcBef>
                <a:spcPts val="0"/>
              </a:spcBef>
              <a:spcAft>
                <a:spcPts val="0"/>
              </a:spcAft>
              <a:buSzPts val="2400"/>
              <a:buFont typeface="Days One"/>
              <a:buNone/>
              <a:defRPr sz="2400">
                <a:latin typeface="Days One"/>
                <a:ea typeface="Days One"/>
                <a:cs typeface="Days One"/>
                <a:sym typeface="Days One"/>
              </a:defRPr>
            </a:lvl6pPr>
            <a:lvl7pPr lvl="6" rtl="0">
              <a:lnSpc>
                <a:spcPct val="100000"/>
              </a:lnSpc>
              <a:spcBef>
                <a:spcPts val="0"/>
              </a:spcBef>
              <a:spcAft>
                <a:spcPts val="0"/>
              </a:spcAft>
              <a:buSzPts val="2400"/>
              <a:buFont typeface="Days One"/>
              <a:buNone/>
              <a:defRPr sz="2400">
                <a:latin typeface="Days One"/>
                <a:ea typeface="Days One"/>
                <a:cs typeface="Days One"/>
                <a:sym typeface="Days One"/>
              </a:defRPr>
            </a:lvl7pPr>
            <a:lvl8pPr lvl="7" rtl="0">
              <a:lnSpc>
                <a:spcPct val="100000"/>
              </a:lnSpc>
              <a:spcBef>
                <a:spcPts val="0"/>
              </a:spcBef>
              <a:spcAft>
                <a:spcPts val="0"/>
              </a:spcAft>
              <a:buSzPts val="2400"/>
              <a:buFont typeface="Days One"/>
              <a:buNone/>
              <a:defRPr sz="2400">
                <a:latin typeface="Days One"/>
                <a:ea typeface="Days One"/>
                <a:cs typeface="Days One"/>
                <a:sym typeface="Days One"/>
              </a:defRPr>
            </a:lvl8pPr>
            <a:lvl9pPr lvl="8" rtl="0">
              <a:lnSpc>
                <a:spcPct val="100000"/>
              </a:lnSpc>
              <a:spcBef>
                <a:spcPts val="0"/>
              </a:spcBef>
              <a:spcAft>
                <a:spcPts val="0"/>
              </a:spcAft>
              <a:buSzPts val="2400"/>
              <a:buFont typeface="Days One"/>
              <a:buNone/>
              <a:defRPr sz="2400">
                <a:latin typeface="Days One"/>
                <a:ea typeface="Days One"/>
                <a:cs typeface="Days One"/>
                <a:sym typeface="Days One"/>
              </a:defRPr>
            </a:lvl9pPr>
          </a:lstStyle>
          <a:p>
            <a:endParaRPr/>
          </a:p>
        </p:txBody>
      </p:sp>
      <p:sp>
        <p:nvSpPr>
          <p:cNvPr id="169" name="Google Shape;169;p13"/>
          <p:cNvSpPr txBox="1">
            <a:spLocks noGrp="1"/>
          </p:cNvSpPr>
          <p:nvPr>
            <p:ph type="subTitle" idx="15"/>
          </p:nvPr>
        </p:nvSpPr>
        <p:spPr>
          <a:xfrm>
            <a:off x="5473909" y="3275434"/>
            <a:ext cx="2451000" cy="521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ays One"/>
              <a:buNone/>
              <a:defRPr sz="1800">
                <a:solidFill>
                  <a:schemeClr val="dk1"/>
                </a:solidFill>
                <a:latin typeface="Days One"/>
                <a:ea typeface="Days One"/>
                <a:cs typeface="Days One"/>
                <a:sym typeface="Days One"/>
              </a:defRPr>
            </a:lvl1pPr>
            <a:lvl2pPr lvl="1" rtl="0">
              <a:lnSpc>
                <a:spcPct val="100000"/>
              </a:lnSpc>
              <a:spcBef>
                <a:spcPts val="0"/>
              </a:spcBef>
              <a:spcAft>
                <a:spcPts val="0"/>
              </a:spcAft>
              <a:buSzPts val="2400"/>
              <a:buFont typeface="Days One"/>
              <a:buNone/>
              <a:defRPr sz="2400">
                <a:latin typeface="Days One"/>
                <a:ea typeface="Days One"/>
                <a:cs typeface="Days One"/>
                <a:sym typeface="Days One"/>
              </a:defRPr>
            </a:lvl2pPr>
            <a:lvl3pPr lvl="2" rtl="0">
              <a:lnSpc>
                <a:spcPct val="100000"/>
              </a:lnSpc>
              <a:spcBef>
                <a:spcPts val="0"/>
              </a:spcBef>
              <a:spcAft>
                <a:spcPts val="0"/>
              </a:spcAft>
              <a:buSzPts val="2400"/>
              <a:buFont typeface="Days One"/>
              <a:buNone/>
              <a:defRPr sz="2400">
                <a:latin typeface="Days One"/>
                <a:ea typeface="Days One"/>
                <a:cs typeface="Days One"/>
                <a:sym typeface="Days One"/>
              </a:defRPr>
            </a:lvl3pPr>
            <a:lvl4pPr lvl="3" rtl="0">
              <a:lnSpc>
                <a:spcPct val="100000"/>
              </a:lnSpc>
              <a:spcBef>
                <a:spcPts val="0"/>
              </a:spcBef>
              <a:spcAft>
                <a:spcPts val="0"/>
              </a:spcAft>
              <a:buSzPts val="2400"/>
              <a:buFont typeface="Days One"/>
              <a:buNone/>
              <a:defRPr sz="2400">
                <a:latin typeface="Days One"/>
                <a:ea typeface="Days One"/>
                <a:cs typeface="Days One"/>
                <a:sym typeface="Days One"/>
              </a:defRPr>
            </a:lvl4pPr>
            <a:lvl5pPr lvl="4" rtl="0">
              <a:lnSpc>
                <a:spcPct val="100000"/>
              </a:lnSpc>
              <a:spcBef>
                <a:spcPts val="0"/>
              </a:spcBef>
              <a:spcAft>
                <a:spcPts val="0"/>
              </a:spcAft>
              <a:buSzPts val="2400"/>
              <a:buFont typeface="Days One"/>
              <a:buNone/>
              <a:defRPr sz="2400">
                <a:latin typeface="Days One"/>
                <a:ea typeface="Days One"/>
                <a:cs typeface="Days One"/>
                <a:sym typeface="Days One"/>
              </a:defRPr>
            </a:lvl5pPr>
            <a:lvl6pPr lvl="5" rtl="0">
              <a:lnSpc>
                <a:spcPct val="100000"/>
              </a:lnSpc>
              <a:spcBef>
                <a:spcPts val="0"/>
              </a:spcBef>
              <a:spcAft>
                <a:spcPts val="0"/>
              </a:spcAft>
              <a:buSzPts val="2400"/>
              <a:buFont typeface="Days One"/>
              <a:buNone/>
              <a:defRPr sz="2400">
                <a:latin typeface="Days One"/>
                <a:ea typeface="Days One"/>
                <a:cs typeface="Days One"/>
                <a:sym typeface="Days One"/>
              </a:defRPr>
            </a:lvl6pPr>
            <a:lvl7pPr lvl="6" rtl="0">
              <a:lnSpc>
                <a:spcPct val="100000"/>
              </a:lnSpc>
              <a:spcBef>
                <a:spcPts val="0"/>
              </a:spcBef>
              <a:spcAft>
                <a:spcPts val="0"/>
              </a:spcAft>
              <a:buSzPts val="2400"/>
              <a:buFont typeface="Days One"/>
              <a:buNone/>
              <a:defRPr sz="2400">
                <a:latin typeface="Days One"/>
                <a:ea typeface="Days One"/>
                <a:cs typeface="Days One"/>
                <a:sym typeface="Days One"/>
              </a:defRPr>
            </a:lvl7pPr>
            <a:lvl8pPr lvl="7" rtl="0">
              <a:lnSpc>
                <a:spcPct val="100000"/>
              </a:lnSpc>
              <a:spcBef>
                <a:spcPts val="0"/>
              </a:spcBef>
              <a:spcAft>
                <a:spcPts val="0"/>
              </a:spcAft>
              <a:buSzPts val="2400"/>
              <a:buFont typeface="Days One"/>
              <a:buNone/>
              <a:defRPr sz="2400">
                <a:latin typeface="Days One"/>
                <a:ea typeface="Days One"/>
                <a:cs typeface="Days One"/>
                <a:sym typeface="Days One"/>
              </a:defRPr>
            </a:lvl8pPr>
            <a:lvl9pPr lvl="8" rtl="0">
              <a:lnSpc>
                <a:spcPct val="100000"/>
              </a:lnSpc>
              <a:spcBef>
                <a:spcPts val="0"/>
              </a:spcBef>
              <a:spcAft>
                <a:spcPts val="0"/>
              </a:spcAft>
              <a:buSzPts val="2400"/>
              <a:buFont typeface="Days One"/>
              <a:buNone/>
              <a:defRPr sz="2400">
                <a:latin typeface="Days One"/>
                <a:ea typeface="Days One"/>
                <a:cs typeface="Days One"/>
                <a:sym typeface="Days One"/>
              </a:defRPr>
            </a:lvl9pPr>
          </a:lstStyle>
          <a:p>
            <a:endParaRPr/>
          </a:p>
        </p:txBody>
      </p:sp>
      <p:grpSp>
        <p:nvGrpSpPr>
          <p:cNvPr id="170" name="Google Shape;170;p13"/>
          <p:cNvGrpSpPr/>
          <p:nvPr/>
        </p:nvGrpSpPr>
        <p:grpSpPr>
          <a:xfrm>
            <a:off x="6769421" y="3687483"/>
            <a:ext cx="2310650" cy="2328143"/>
            <a:chOff x="5059599" y="1231351"/>
            <a:chExt cx="2787274" cy="2808375"/>
          </a:xfrm>
        </p:grpSpPr>
        <p:sp>
          <p:nvSpPr>
            <p:cNvPr id="171" name="Google Shape;171;p13"/>
            <p:cNvSpPr/>
            <p:nvPr/>
          </p:nvSpPr>
          <p:spPr>
            <a:xfrm rot="-1225921">
              <a:off x="5374572" y="1538913"/>
              <a:ext cx="2157329" cy="2193250"/>
            </a:xfrm>
            <a:custGeom>
              <a:avLst/>
              <a:gdLst/>
              <a:ahLst/>
              <a:cxnLst/>
              <a:rect l="l" t="t" r="r" b="b"/>
              <a:pathLst>
                <a:path w="449" h="449" extrusionOk="0">
                  <a:moveTo>
                    <a:pt x="375" y="109"/>
                  </a:moveTo>
                  <a:cubicBezTo>
                    <a:pt x="309" y="43"/>
                    <a:pt x="206" y="36"/>
                    <a:pt x="132" y="89"/>
                  </a:cubicBezTo>
                  <a:cubicBezTo>
                    <a:pt x="0" y="0"/>
                    <a:pt x="0" y="0"/>
                    <a:pt x="0" y="0"/>
                  </a:cubicBezTo>
                  <a:cubicBezTo>
                    <a:pt x="88" y="133"/>
                    <a:pt x="88" y="133"/>
                    <a:pt x="88" y="133"/>
                  </a:cubicBezTo>
                  <a:cubicBezTo>
                    <a:pt x="36" y="206"/>
                    <a:pt x="43" y="309"/>
                    <a:pt x="109" y="375"/>
                  </a:cubicBezTo>
                  <a:cubicBezTo>
                    <a:pt x="182" y="449"/>
                    <a:pt x="301" y="449"/>
                    <a:pt x="375" y="375"/>
                  </a:cubicBezTo>
                  <a:cubicBezTo>
                    <a:pt x="449" y="302"/>
                    <a:pt x="449" y="183"/>
                    <a:pt x="375" y="109"/>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2" name="Google Shape;172;p13"/>
            <p:cNvGrpSpPr/>
            <p:nvPr/>
          </p:nvGrpSpPr>
          <p:grpSpPr>
            <a:xfrm rot="-4512132">
              <a:off x="5900968" y="1917182"/>
              <a:ext cx="1230543" cy="1309172"/>
              <a:chOff x="522254" y="1307489"/>
              <a:chExt cx="1230585" cy="1309217"/>
            </a:xfrm>
          </p:grpSpPr>
          <p:sp>
            <p:nvSpPr>
              <p:cNvPr id="173" name="Google Shape;173;p13"/>
              <p:cNvSpPr/>
              <p:nvPr/>
            </p:nvSpPr>
            <p:spPr>
              <a:xfrm>
                <a:off x="542261" y="2274390"/>
                <a:ext cx="436754" cy="342317"/>
              </a:xfrm>
              <a:custGeom>
                <a:avLst/>
                <a:gdLst/>
                <a:ahLst/>
                <a:cxnLst/>
                <a:rect l="l" t="t" r="r" b="b"/>
                <a:pathLst>
                  <a:path w="148" h="118" extrusionOk="0">
                    <a:moveTo>
                      <a:pt x="147" y="46"/>
                    </a:moveTo>
                    <a:cubicBezTo>
                      <a:pt x="145" y="44"/>
                      <a:pt x="141" y="42"/>
                      <a:pt x="139" y="41"/>
                    </a:cubicBezTo>
                    <a:cubicBezTo>
                      <a:pt x="136" y="39"/>
                      <a:pt x="133" y="37"/>
                      <a:pt x="130" y="35"/>
                    </a:cubicBezTo>
                    <a:cubicBezTo>
                      <a:pt x="124" y="31"/>
                      <a:pt x="118" y="27"/>
                      <a:pt x="113" y="23"/>
                    </a:cubicBezTo>
                    <a:cubicBezTo>
                      <a:pt x="108" y="19"/>
                      <a:pt x="102" y="16"/>
                      <a:pt x="97" y="11"/>
                    </a:cubicBezTo>
                    <a:cubicBezTo>
                      <a:pt x="94" y="9"/>
                      <a:pt x="91" y="7"/>
                      <a:pt x="88" y="6"/>
                    </a:cubicBezTo>
                    <a:cubicBezTo>
                      <a:pt x="86" y="4"/>
                      <a:pt x="84" y="3"/>
                      <a:pt x="82" y="2"/>
                    </a:cubicBezTo>
                    <a:cubicBezTo>
                      <a:pt x="82" y="2"/>
                      <a:pt x="82" y="2"/>
                      <a:pt x="82" y="2"/>
                    </a:cubicBezTo>
                    <a:cubicBezTo>
                      <a:pt x="82" y="1"/>
                      <a:pt x="80" y="0"/>
                      <a:pt x="79" y="1"/>
                    </a:cubicBezTo>
                    <a:cubicBezTo>
                      <a:pt x="75" y="3"/>
                      <a:pt x="73" y="6"/>
                      <a:pt x="71" y="10"/>
                    </a:cubicBezTo>
                    <a:cubicBezTo>
                      <a:pt x="68" y="13"/>
                      <a:pt x="65" y="17"/>
                      <a:pt x="63" y="20"/>
                    </a:cubicBezTo>
                    <a:cubicBezTo>
                      <a:pt x="60" y="24"/>
                      <a:pt x="57" y="27"/>
                      <a:pt x="54" y="30"/>
                    </a:cubicBezTo>
                    <a:cubicBezTo>
                      <a:pt x="51" y="33"/>
                      <a:pt x="49" y="37"/>
                      <a:pt x="45" y="40"/>
                    </a:cubicBezTo>
                    <a:cubicBezTo>
                      <a:pt x="39" y="45"/>
                      <a:pt x="32" y="51"/>
                      <a:pt x="24" y="55"/>
                    </a:cubicBezTo>
                    <a:cubicBezTo>
                      <a:pt x="17" y="60"/>
                      <a:pt x="9" y="64"/>
                      <a:pt x="1" y="69"/>
                    </a:cubicBezTo>
                    <a:cubicBezTo>
                      <a:pt x="0" y="69"/>
                      <a:pt x="0" y="72"/>
                      <a:pt x="1" y="72"/>
                    </a:cubicBezTo>
                    <a:cubicBezTo>
                      <a:pt x="3" y="78"/>
                      <a:pt x="6" y="83"/>
                      <a:pt x="9" y="87"/>
                    </a:cubicBezTo>
                    <a:cubicBezTo>
                      <a:pt x="13" y="92"/>
                      <a:pt x="17" y="96"/>
                      <a:pt x="22" y="100"/>
                    </a:cubicBezTo>
                    <a:cubicBezTo>
                      <a:pt x="26" y="104"/>
                      <a:pt x="31" y="107"/>
                      <a:pt x="36" y="110"/>
                    </a:cubicBezTo>
                    <a:cubicBezTo>
                      <a:pt x="38" y="112"/>
                      <a:pt x="41" y="113"/>
                      <a:pt x="43" y="114"/>
                    </a:cubicBezTo>
                    <a:cubicBezTo>
                      <a:pt x="46" y="115"/>
                      <a:pt x="49" y="117"/>
                      <a:pt x="52" y="118"/>
                    </a:cubicBezTo>
                    <a:cubicBezTo>
                      <a:pt x="54" y="118"/>
                      <a:pt x="55" y="117"/>
                      <a:pt x="56" y="116"/>
                    </a:cubicBezTo>
                    <a:cubicBezTo>
                      <a:pt x="59" y="116"/>
                      <a:pt x="62" y="115"/>
                      <a:pt x="64" y="114"/>
                    </a:cubicBezTo>
                    <a:cubicBezTo>
                      <a:pt x="69" y="113"/>
                      <a:pt x="74" y="111"/>
                      <a:pt x="78" y="109"/>
                    </a:cubicBezTo>
                    <a:cubicBezTo>
                      <a:pt x="88" y="105"/>
                      <a:pt x="97" y="100"/>
                      <a:pt x="106" y="94"/>
                    </a:cubicBezTo>
                    <a:cubicBezTo>
                      <a:pt x="114" y="89"/>
                      <a:pt x="122" y="82"/>
                      <a:pt x="129" y="75"/>
                    </a:cubicBezTo>
                    <a:cubicBezTo>
                      <a:pt x="136" y="69"/>
                      <a:pt x="143" y="61"/>
                      <a:pt x="146" y="53"/>
                    </a:cubicBezTo>
                    <a:cubicBezTo>
                      <a:pt x="148" y="51"/>
                      <a:pt x="148" y="48"/>
                      <a:pt x="147" y="4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3"/>
              <p:cNvSpPr/>
              <p:nvPr/>
            </p:nvSpPr>
            <p:spPr>
              <a:xfrm>
                <a:off x="682310" y="2354417"/>
                <a:ext cx="19957" cy="20007"/>
              </a:xfrm>
              <a:custGeom>
                <a:avLst/>
                <a:gdLst/>
                <a:ahLst/>
                <a:cxnLst/>
                <a:rect l="l" t="t" r="r" b="b"/>
                <a:pathLst>
                  <a:path w="7" h="8" extrusionOk="0">
                    <a:moveTo>
                      <a:pt x="7" y="0"/>
                    </a:moveTo>
                    <a:cubicBezTo>
                      <a:pt x="5" y="3"/>
                      <a:pt x="2" y="6"/>
                      <a:pt x="0" y="8"/>
                    </a:cubicBezTo>
                    <a:cubicBezTo>
                      <a:pt x="0" y="8"/>
                      <a:pt x="0" y="8"/>
                      <a:pt x="0" y="8"/>
                    </a:cubicBezTo>
                    <a:cubicBezTo>
                      <a:pt x="2" y="6"/>
                      <a:pt x="5" y="3"/>
                      <a:pt x="7" y="0"/>
                    </a:cubicBezTo>
                  </a:path>
                </a:pathLst>
              </a:custGeom>
              <a:solidFill>
                <a:srgbClr val="F082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3"/>
              <p:cNvSpPr/>
              <p:nvPr/>
            </p:nvSpPr>
            <p:spPr>
              <a:xfrm>
                <a:off x="622289" y="2314403"/>
                <a:ext cx="322013" cy="301703"/>
              </a:xfrm>
              <a:custGeom>
                <a:avLst/>
                <a:gdLst/>
                <a:ahLst/>
                <a:cxnLst/>
                <a:rect l="l" t="t" r="r" b="b"/>
                <a:pathLst>
                  <a:path w="111" h="104" extrusionOk="0">
                    <a:moveTo>
                      <a:pt x="42" y="0"/>
                    </a:moveTo>
                    <a:cubicBezTo>
                      <a:pt x="41" y="2"/>
                      <a:pt x="39" y="4"/>
                      <a:pt x="38" y="6"/>
                    </a:cubicBezTo>
                    <a:cubicBezTo>
                      <a:pt x="35" y="10"/>
                      <a:pt x="32" y="13"/>
                      <a:pt x="29" y="16"/>
                    </a:cubicBezTo>
                    <a:cubicBezTo>
                      <a:pt x="29" y="16"/>
                      <a:pt x="29" y="16"/>
                      <a:pt x="29" y="16"/>
                    </a:cubicBezTo>
                    <a:cubicBezTo>
                      <a:pt x="29" y="16"/>
                      <a:pt x="29" y="16"/>
                      <a:pt x="29" y="16"/>
                    </a:cubicBezTo>
                    <a:cubicBezTo>
                      <a:pt x="27" y="19"/>
                      <a:pt x="24" y="22"/>
                      <a:pt x="22" y="24"/>
                    </a:cubicBezTo>
                    <a:cubicBezTo>
                      <a:pt x="24" y="29"/>
                      <a:pt x="26" y="34"/>
                      <a:pt x="30" y="38"/>
                    </a:cubicBezTo>
                    <a:cubicBezTo>
                      <a:pt x="34" y="43"/>
                      <a:pt x="39" y="48"/>
                      <a:pt x="44" y="53"/>
                    </a:cubicBezTo>
                    <a:cubicBezTo>
                      <a:pt x="46" y="54"/>
                      <a:pt x="48" y="56"/>
                      <a:pt x="51" y="58"/>
                    </a:cubicBezTo>
                    <a:cubicBezTo>
                      <a:pt x="43" y="64"/>
                      <a:pt x="35" y="70"/>
                      <a:pt x="27" y="75"/>
                    </a:cubicBezTo>
                    <a:cubicBezTo>
                      <a:pt x="18" y="80"/>
                      <a:pt x="9" y="85"/>
                      <a:pt x="0" y="89"/>
                    </a:cubicBezTo>
                    <a:cubicBezTo>
                      <a:pt x="4" y="91"/>
                      <a:pt x="7" y="94"/>
                      <a:pt x="11" y="96"/>
                    </a:cubicBezTo>
                    <a:cubicBezTo>
                      <a:pt x="13" y="98"/>
                      <a:pt x="16" y="99"/>
                      <a:pt x="18" y="100"/>
                    </a:cubicBezTo>
                    <a:cubicBezTo>
                      <a:pt x="21" y="101"/>
                      <a:pt x="24" y="103"/>
                      <a:pt x="27" y="104"/>
                    </a:cubicBezTo>
                    <a:cubicBezTo>
                      <a:pt x="27" y="104"/>
                      <a:pt x="28" y="104"/>
                      <a:pt x="28" y="104"/>
                    </a:cubicBezTo>
                    <a:cubicBezTo>
                      <a:pt x="29" y="104"/>
                      <a:pt x="30" y="103"/>
                      <a:pt x="31" y="102"/>
                    </a:cubicBezTo>
                    <a:cubicBezTo>
                      <a:pt x="34" y="102"/>
                      <a:pt x="37" y="101"/>
                      <a:pt x="39" y="100"/>
                    </a:cubicBezTo>
                    <a:cubicBezTo>
                      <a:pt x="44" y="99"/>
                      <a:pt x="49" y="97"/>
                      <a:pt x="53" y="95"/>
                    </a:cubicBezTo>
                    <a:cubicBezTo>
                      <a:pt x="63" y="91"/>
                      <a:pt x="72" y="86"/>
                      <a:pt x="81" y="80"/>
                    </a:cubicBezTo>
                    <a:cubicBezTo>
                      <a:pt x="89" y="75"/>
                      <a:pt x="97" y="68"/>
                      <a:pt x="104" y="61"/>
                    </a:cubicBezTo>
                    <a:cubicBezTo>
                      <a:pt x="106" y="59"/>
                      <a:pt x="109" y="57"/>
                      <a:pt x="111" y="55"/>
                    </a:cubicBezTo>
                    <a:cubicBezTo>
                      <a:pt x="106" y="54"/>
                      <a:pt x="102" y="53"/>
                      <a:pt x="98" y="52"/>
                    </a:cubicBezTo>
                    <a:cubicBezTo>
                      <a:pt x="88" y="49"/>
                      <a:pt x="80" y="44"/>
                      <a:pt x="72" y="38"/>
                    </a:cubicBezTo>
                    <a:cubicBezTo>
                      <a:pt x="65" y="32"/>
                      <a:pt x="58" y="26"/>
                      <a:pt x="52" y="18"/>
                    </a:cubicBezTo>
                    <a:cubicBezTo>
                      <a:pt x="49" y="12"/>
                      <a:pt x="45" y="6"/>
                      <a:pt x="42"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3"/>
              <p:cNvSpPr/>
              <p:nvPr/>
            </p:nvSpPr>
            <p:spPr>
              <a:xfrm>
                <a:off x="522254" y="1307489"/>
                <a:ext cx="1230585" cy="1233526"/>
              </a:xfrm>
              <a:custGeom>
                <a:avLst/>
                <a:gdLst/>
                <a:ahLst/>
                <a:cxnLst/>
                <a:rect l="l" t="t" r="r" b="b"/>
                <a:pathLst>
                  <a:path w="417" h="418" extrusionOk="0">
                    <a:moveTo>
                      <a:pt x="411" y="210"/>
                    </a:moveTo>
                    <a:cubicBezTo>
                      <a:pt x="408" y="200"/>
                      <a:pt x="405" y="191"/>
                      <a:pt x="398" y="183"/>
                    </a:cubicBezTo>
                    <a:cubicBezTo>
                      <a:pt x="392" y="176"/>
                      <a:pt x="384" y="169"/>
                      <a:pt x="376" y="165"/>
                    </a:cubicBezTo>
                    <a:cubicBezTo>
                      <a:pt x="368" y="160"/>
                      <a:pt x="357" y="156"/>
                      <a:pt x="347" y="155"/>
                    </a:cubicBezTo>
                    <a:cubicBezTo>
                      <a:pt x="347" y="148"/>
                      <a:pt x="346" y="142"/>
                      <a:pt x="343" y="137"/>
                    </a:cubicBezTo>
                    <a:cubicBezTo>
                      <a:pt x="338" y="122"/>
                      <a:pt x="329" y="111"/>
                      <a:pt x="316" y="102"/>
                    </a:cubicBezTo>
                    <a:cubicBezTo>
                      <a:pt x="313" y="100"/>
                      <a:pt x="309" y="98"/>
                      <a:pt x="305" y="97"/>
                    </a:cubicBezTo>
                    <a:cubicBezTo>
                      <a:pt x="305" y="95"/>
                      <a:pt x="304" y="93"/>
                      <a:pt x="304" y="91"/>
                    </a:cubicBezTo>
                    <a:cubicBezTo>
                      <a:pt x="302" y="85"/>
                      <a:pt x="300" y="79"/>
                      <a:pt x="296" y="74"/>
                    </a:cubicBezTo>
                    <a:cubicBezTo>
                      <a:pt x="294" y="71"/>
                      <a:pt x="292" y="70"/>
                      <a:pt x="289" y="68"/>
                    </a:cubicBezTo>
                    <a:cubicBezTo>
                      <a:pt x="287" y="66"/>
                      <a:pt x="285" y="64"/>
                      <a:pt x="282" y="62"/>
                    </a:cubicBezTo>
                    <a:cubicBezTo>
                      <a:pt x="277" y="59"/>
                      <a:pt x="270" y="58"/>
                      <a:pt x="264" y="59"/>
                    </a:cubicBezTo>
                    <a:cubicBezTo>
                      <a:pt x="257" y="59"/>
                      <a:pt x="251" y="60"/>
                      <a:pt x="245" y="62"/>
                    </a:cubicBezTo>
                    <a:cubicBezTo>
                      <a:pt x="243" y="63"/>
                      <a:pt x="241" y="64"/>
                      <a:pt x="239" y="64"/>
                    </a:cubicBezTo>
                    <a:cubicBezTo>
                      <a:pt x="239" y="64"/>
                      <a:pt x="239" y="63"/>
                      <a:pt x="239" y="63"/>
                    </a:cubicBezTo>
                    <a:cubicBezTo>
                      <a:pt x="230" y="40"/>
                      <a:pt x="212" y="22"/>
                      <a:pt x="191" y="11"/>
                    </a:cubicBezTo>
                    <a:cubicBezTo>
                      <a:pt x="167" y="0"/>
                      <a:pt x="140" y="1"/>
                      <a:pt x="116" y="9"/>
                    </a:cubicBezTo>
                    <a:cubicBezTo>
                      <a:pt x="91" y="17"/>
                      <a:pt x="69" y="33"/>
                      <a:pt x="58" y="57"/>
                    </a:cubicBezTo>
                    <a:cubicBezTo>
                      <a:pt x="52" y="71"/>
                      <a:pt x="49" y="85"/>
                      <a:pt x="53" y="100"/>
                    </a:cubicBezTo>
                    <a:cubicBezTo>
                      <a:pt x="55" y="105"/>
                      <a:pt x="57" y="110"/>
                      <a:pt x="60" y="114"/>
                    </a:cubicBezTo>
                    <a:cubicBezTo>
                      <a:pt x="47" y="122"/>
                      <a:pt x="36" y="135"/>
                      <a:pt x="32" y="150"/>
                    </a:cubicBezTo>
                    <a:cubicBezTo>
                      <a:pt x="30" y="156"/>
                      <a:pt x="29" y="162"/>
                      <a:pt x="29" y="168"/>
                    </a:cubicBezTo>
                    <a:cubicBezTo>
                      <a:pt x="30" y="174"/>
                      <a:pt x="31" y="180"/>
                      <a:pt x="34" y="186"/>
                    </a:cubicBezTo>
                    <a:cubicBezTo>
                      <a:pt x="35" y="189"/>
                      <a:pt x="36" y="192"/>
                      <a:pt x="38" y="195"/>
                    </a:cubicBezTo>
                    <a:cubicBezTo>
                      <a:pt x="34" y="199"/>
                      <a:pt x="30" y="203"/>
                      <a:pt x="26" y="208"/>
                    </a:cubicBezTo>
                    <a:cubicBezTo>
                      <a:pt x="9" y="232"/>
                      <a:pt x="0" y="266"/>
                      <a:pt x="13" y="294"/>
                    </a:cubicBezTo>
                    <a:cubicBezTo>
                      <a:pt x="19" y="308"/>
                      <a:pt x="31" y="322"/>
                      <a:pt x="46" y="328"/>
                    </a:cubicBezTo>
                    <a:cubicBezTo>
                      <a:pt x="52" y="330"/>
                      <a:pt x="62" y="332"/>
                      <a:pt x="70" y="332"/>
                    </a:cubicBezTo>
                    <a:cubicBezTo>
                      <a:pt x="70" y="333"/>
                      <a:pt x="71" y="333"/>
                      <a:pt x="71" y="334"/>
                    </a:cubicBezTo>
                    <a:cubicBezTo>
                      <a:pt x="73" y="343"/>
                      <a:pt x="78" y="352"/>
                      <a:pt x="83" y="360"/>
                    </a:cubicBezTo>
                    <a:cubicBezTo>
                      <a:pt x="89" y="368"/>
                      <a:pt x="96" y="374"/>
                      <a:pt x="103" y="380"/>
                    </a:cubicBezTo>
                    <a:cubicBezTo>
                      <a:pt x="111" y="386"/>
                      <a:pt x="119" y="391"/>
                      <a:pt x="129" y="394"/>
                    </a:cubicBezTo>
                    <a:cubicBezTo>
                      <a:pt x="146" y="399"/>
                      <a:pt x="168" y="400"/>
                      <a:pt x="185" y="393"/>
                    </a:cubicBezTo>
                    <a:cubicBezTo>
                      <a:pt x="186" y="393"/>
                      <a:pt x="186" y="392"/>
                      <a:pt x="187" y="392"/>
                    </a:cubicBezTo>
                    <a:cubicBezTo>
                      <a:pt x="197" y="400"/>
                      <a:pt x="209" y="405"/>
                      <a:pt x="221" y="409"/>
                    </a:cubicBezTo>
                    <a:cubicBezTo>
                      <a:pt x="248" y="418"/>
                      <a:pt x="276" y="417"/>
                      <a:pt x="301" y="405"/>
                    </a:cubicBezTo>
                    <a:cubicBezTo>
                      <a:pt x="325" y="393"/>
                      <a:pt x="344" y="374"/>
                      <a:pt x="352" y="348"/>
                    </a:cubicBezTo>
                    <a:cubicBezTo>
                      <a:pt x="355" y="338"/>
                      <a:pt x="356" y="327"/>
                      <a:pt x="355" y="317"/>
                    </a:cubicBezTo>
                    <a:cubicBezTo>
                      <a:pt x="358" y="316"/>
                      <a:pt x="361" y="315"/>
                      <a:pt x="363" y="314"/>
                    </a:cubicBezTo>
                    <a:cubicBezTo>
                      <a:pt x="383" y="306"/>
                      <a:pt x="397" y="288"/>
                      <a:pt x="406" y="270"/>
                    </a:cubicBezTo>
                    <a:cubicBezTo>
                      <a:pt x="415" y="252"/>
                      <a:pt x="417" y="229"/>
                      <a:pt x="411" y="21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3"/>
              <p:cNvSpPr/>
              <p:nvPr/>
            </p:nvSpPr>
            <p:spPr>
              <a:xfrm>
                <a:off x="562268" y="1387517"/>
                <a:ext cx="1144152" cy="1101379"/>
              </a:xfrm>
              <a:custGeom>
                <a:avLst/>
                <a:gdLst/>
                <a:ahLst/>
                <a:cxnLst/>
                <a:rect l="l" t="t" r="r" b="b"/>
                <a:pathLst>
                  <a:path w="375" h="367" extrusionOk="0">
                    <a:moveTo>
                      <a:pt x="265" y="74"/>
                    </a:moveTo>
                    <a:cubicBezTo>
                      <a:pt x="265" y="74"/>
                      <a:pt x="265" y="74"/>
                      <a:pt x="265" y="74"/>
                    </a:cubicBezTo>
                    <a:cubicBezTo>
                      <a:pt x="265" y="74"/>
                      <a:pt x="265" y="74"/>
                      <a:pt x="265" y="74"/>
                    </a:cubicBezTo>
                    <a:moveTo>
                      <a:pt x="143" y="0"/>
                    </a:moveTo>
                    <a:cubicBezTo>
                      <a:pt x="128" y="0"/>
                      <a:pt x="112" y="3"/>
                      <a:pt x="98" y="10"/>
                    </a:cubicBezTo>
                    <a:cubicBezTo>
                      <a:pt x="81" y="20"/>
                      <a:pt x="69" y="34"/>
                      <a:pt x="62" y="53"/>
                    </a:cubicBezTo>
                    <a:cubicBezTo>
                      <a:pt x="58" y="63"/>
                      <a:pt x="58" y="79"/>
                      <a:pt x="63" y="91"/>
                    </a:cubicBezTo>
                    <a:cubicBezTo>
                      <a:pt x="33" y="105"/>
                      <a:pt x="22" y="145"/>
                      <a:pt x="43" y="170"/>
                    </a:cubicBezTo>
                    <a:cubicBezTo>
                      <a:pt x="16" y="188"/>
                      <a:pt x="0" y="221"/>
                      <a:pt x="10" y="253"/>
                    </a:cubicBezTo>
                    <a:cubicBezTo>
                      <a:pt x="15" y="270"/>
                      <a:pt x="26" y="284"/>
                      <a:pt x="42" y="293"/>
                    </a:cubicBezTo>
                    <a:cubicBezTo>
                      <a:pt x="47" y="295"/>
                      <a:pt x="57" y="299"/>
                      <a:pt x="67" y="300"/>
                    </a:cubicBezTo>
                    <a:cubicBezTo>
                      <a:pt x="68" y="307"/>
                      <a:pt x="71" y="313"/>
                      <a:pt x="75" y="318"/>
                    </a:cubicBezTo>
                    <a:cubicBezTo>
                      <a:pt x="80" y="325"/>
                      <a:pt x="85" y="331"/>
                      <a:pt x="91" y="336"/>
                    </a:cubicBezTo>
                    <a:cubicBezTo>
                      <a:pt x="97" y="340"/>
                      <a:pt x="103" y="345"/>
                      <a:pt x="110" y="347"/>
                    </a:cubicBezTo>
                    <a:cubicBezTo>
                      <a:pt x="122" y="353"/>
                      <a:pt x="136" y="356"/>
                      <a:pt x="149" y="356"/>
                    </a:cubicBezTo>
                    <a:cubicBezTo>
                      <a:pt x="152" y="356"/>
                      <a:pt x="156" y="355"/>
                      <a:pt x="159" y="355"/>
                    </a:cubicBezTo>
                    <a:cubicBezTo>
                      <a:pt x="166" y="354"/>
                      <a:pt x="173" y="353"/>
                      <a:pt x="181" y="351"/>
                    </a:cubicBezTo>
                    <a:cubicBezTo>
                      <a:pt x="183" y="352"/>
                      <a:pt x="185" y="353"/>
                      <a:pt x="187" y="355"/>
                    </a:cubicBezTo>
                    <a:cubicBezTo>
                      <a:pt x="196" y="359"/>
                      <a:pt x="206" y="363"/>
                      <a:pt x="216" y="364"/>
                    </a:cubicBezTo>
                    <a:cubicBezTo>
                      <a:pt x="218" y="364"/>
                      <a:pt x="220" y="364"/>
                      <a:pt x="222" y="365"/>
                    </a:cubicBezTo>
                    <a:cubicBezTo>
                      <a:pt x="228" y="366"/>
                      <a:pt x="235" y="367"/>
                      <a:pt x="241" y="367"/>
                    </a:cubicBezTo>
                    <a:cubicBezTo>
                      <a:pt x="254" y="367"/>
                      <a:pt x="267" y="364"/>
                      <a:pt x="278" y="358"/>
                    </a:cubicBezTo>
                    <a:cubicBezTo>
                      <a:pt x="287" y="353"/>
                      <a:pt x="295" y="347"/>
                      <a:pt x="301" y="339"/>
                    </a:cubicBezTo>
                    <a:cubicBezTo>
                      <a:pt x="308" y="332"/>
                      <a:pt x="313" y="320"/>
                      <a:pt x="314" y="311"/>
                    </a:cubicBezTo>
                    <a:cubicBezTo>
                      <a:pt x="316" y="303"/>
                      <a:pt x="317" y="292"/>
                      <a:pt x="316" y="283"/>
                    </a:cubicBezTo>
                    <a:cubicBezTo>
                      <a:pt x="320" y="282"/>
                      <a:pt x="325" y="280"/>
                      <a:pt x="330" y="278"/>
                    </a:cubicBezTo>
                    <a:cubicBezTo>
                      <a:pt x="337" y="275"/>
                      <a:pt x="344" y="271"/>
                      <a:pt x="350" y="265"/>
                    </a:cubicBezTo>
                    <a:cubicBezTo>
                      <a:pt x="366" y="252"/>
                      <a:pt x="375" y="231"/>
                      <a:pt x="374" y="211"/>
                    </a:cubicBezTo>
                    <a:cubicBezTo>
                      <a:pt x="374" y="193"/>
                      <a:pt x="368" y="177"/>
                      <a:pt x="356" y="164"/>
                    </a:cubicBezTo>
                    <a:cubicBezTo>
                      <a:pt x="352" y="159"/>
                      <a:pt x="348" y="155"/>
                      <a:pt x="343" y="151"/>
                    </a:cubicBezTo>
                    <a:cubicBezTo>
                      <a:pt x="334" y="143"/>
                      <a:pt x="322" y="138"/>
                      <a:pt x="311" y="136"/>
                    </a:cubicBezTo>
                    <a:cubicBezTo>
                      <a:pt x="311" y="134"/>
                      <a:pt x="311" y="132"/>
                      <a:pt x="311" y="131"/>
                    </a:cubicBezTo>
                    <a:cubicBezTo>
                      <a:pt x="310" y="126"/>
                      <a:pt x="311" y="124"/>
                      <a:pt x="309" y="119"/>
                    </a:cubicBezTo>
                    <a:cubicBezTo>
                      <a:pt x="308" y="116"/>
                      <a:pt x="307" y="113"/>
                      <a:pt x="305" y="110"/>
                    </a:cubicBezTo>
                    <a:cubicBezTo>
                      <a:pt x="304" y="107"/>
                      <a:pt x="302" y="104"/>
                      <a:pt x="299" y="101"/>
                    </a:cubicBezTo>
                    <a:cubicBezTo>
                      <a:pt x="299" y="101"/>
                      <a:pt x="298" y="100"/>
                      <a:pt x="298" y="100"/>
                    </a:cubicBezTo>
                    <a:cubicBezTo>
                      <a:pt x="297" y="100"/>
                      <a:pt x="296" y="99"/>
                      <a:pt x="296" y="98"/>
                    </a:cubicBezTo>
                    <a:cubicBezTo>
                      <a:pt x="294" y="97"/>
                      <a:pt x="293" y="96"/>
                      <a:pt x="291" y="95"/>
                    </a:cubicBezTo>
                    <a:cubicBezTo>
                      <a:pt x="288" y="93"/>
                      <a:pt x="283" y="91"/>
                      <a:pt x="280" y="91"/>
                    </a:cubicBezTo>
                    <a:cubicBezTo>
                      <a:pt x="279" y="91"/>
                      <a:pt x="279" y="91"/>
                      <a:pt x="278" y="91"/>
                    </a:cubicBezTo>
                    <a:cubicBezTo>
                      <a:pt x="277" y="91"/>
                      <a:pt x="276" y="91"/>
                      <a:pt x="274" y="91"/>
                    </a:cubicBezTo>
                    <a:cubicBezTo>
                      <a:pt x="274" y="90"/>
                      <a:pt x="273" y="88"/>
                      <a:pt x="273" y="86"/>
                    </a:cubicBezTo>
                    <a:cubicBezTo>
                      <a:pt x="272" y="84"/>
                      <a:pt x="271" y="81"/>
                      <a:pt x="269" y="79"/>
                    </a:cubicBezTo>
                    <a:cubicBezTo>
                      <a:pt x="269" y="79"/>
                      <a:pt x="267" y="76"/>
                      <a:pt x="267" y="76"/>
                    </a:cubicBezTo>
                    <a:cubicBezTo>
                      <a:pt x="267" y="76"/>
                      <a:pt x="267" y="76"/>
                      <a:pt x="267" y="76"/>
                    </a:cubicBezTo>
                    <a:cubicBezTo>
                      <a:pt x="267" y="76"/>
                      <a:pt x="266" y="75"/>
                      <a:pt x="265" y="74"/>
                    </a:cubicBezTo>
                    <a:cubicBezTo>
                      <a:pt x="265" y="74"/>
                      <a:pt x="265" y="74"/>
                      <a:pt x="265" y="74"/>
                    </a:cubicBezTo>
                    <a:cubicBezTo>
                      <a:pt x="265" y="74"/>
                      <a:pt x="265" y="73"/>
                      <a:pt x="264" y="72"/>
                    </a:cubicBezTo>
                    <a:cubicBezTo>
                      <a:pt x="263" y="71"/>
                      <a:pt x="263" y="70"/>
                      <a:pt x="263" y="70"/>
                    </a:cubicBezTo>
                    <a:cubicBezTo>
                      <a:pt x="263" y="70"/>
                      <a:pt x="263" y="71"/>
                      <a:pt x="263" y="71"/>
                    </a:cubicBezTo>
                    <a:cubicBezTo>
                      <a:pt x="262" y="70"/>
                      <a:pt x="262" y="69"/>
                      <a:pt x="261" y="67"/>
                    </a:cubicBezTo>
                    <a:cubicBezTo>
                      <a:pt x="259" y="65"/>
                      <a:pt x="256" y="63"/>
                      <a:pt x="254" y="62"/>
                    </a:cubicBezTo>
                    <a:cubicBezTo>
                      <a:pt x="246" y="58"/>
                      <a:pt x="238" y="56"/>
                      <a:pt x="230" y="56"/>
                    </a:cubicBezTo>
                    <a:cubicBezTo>
                      <a:pt x="228" y="56"/>
                      <a:pt x="225" y="56"/>
                      <a:pt x="223" y="56"/>
                    </a:cubicBezTo>
                    <a:cubicBezTo>
                      <a:pt x="222" y="57"/>
                      <a:pt x="221" y="57"/>
                      <a:pt x="220" y="57"/>
                    </a:cubicBezTo>
                    <a:cubicBezTo>
                      <a:pt x="220" y="56"/>
                      <a:pt x="220" y="55"/>
                      <a:pt x="220" y="54"/>
                    </a:cubicBezTo>
                    <a:cubicBezTo>
                      <a:pt x="218" y="45"/>
                      <a:pt x="213" y="35"/>
                      <a:pt x="207" y="28"/>
                    </a:cubicBezTo>
                    <a:cubicBezTo>
                      <a:pt x="195" y="13"/>
                      <a:pt x="175" y="3"/>
                      <a:pt x="155" y="0"/>
                    </a:cubicBezTo>
                    <a:cubicBezTo>
                      <a:pt x="151" y="0"/>
                      <a:pt x="147" y="0"/>
                      <a:pt x="143"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3"/>
              <p:cNvSpPr/>
              <p:nvPr/>
            </p:nvSpPr>
            <p:spPr>
              <a:xfrm>
                <a:off x="602282" y="1374079"/>
                <a:ext cx="1101388" cy="1068368"/>
              </a:xfrm>
              <a:custGeom>
                <a:avLst/>
                <a:gdLst/>
                <a:ahLst/>
                <a:cxnLst/>
                <a:rect l="l" t="t" r="r" b="b"/>
                <a:pathLst>
                  <a:path w="367" h="356" extrusionOk="0">
                    <a:moveTo>
                      <a:pt x="324" y="149"/>
                    </a:moveTo>
                    <a:cubicBezTo>
                      <a:pt x="314" y="145"/>
                      <a:pt x="304" y="142"/>
                      <a:pt x="293" y="141"/>
                    </a:cubicBezTo>
                    <a:cubicBezTo>
                      <a:pt x="294" y="135"/>
                      <a:pt x="293" y="128"/>
                      <a:pt x="291" y="122"/>
                    </a:cubicBezTo>
                    <a:cubicBezTo>
                      <a:pt x="289" y="115"/>
                      <a:pt x="285" y="108"/>
                      <a:pt x="279" y="103"/>
                    </a:cubicBezTo>
                    <a:cubicBezTo>
                      <a:pt x="273" y="98"/>
                      <a:pt x="268" y="96"/>
                      <a:pt x="261" y="95"/>
                    </a:cubicBezTo>
                    <a:cubicBezTo>
                      <a:pt x="260" y="92"/>
                      <a:pt x="258" y="88"/>
                      <a:pt x="257" y="86"/>
                    </a:cubicBezTo>
                    <a:cubicBezTo>
                      <a:pt x="251" y="78"/>
                      <a:pt x="243" y="72"/>
                      <a:pt x="234" y="68"/>
                    </a:cubicBezTo>
                    <a:cubicBezTo>
                      <a:pt x="226" y="65"/>
                      <a:pt x="215" y="66"/>
                      <a:pt x="207" y="69"/>
                    </a:cubicBezTo>
                    <a:cubicBezTo>
                      <a:pt x="206" y="69"/>
                      <a:pt x="205" y="69"/>
                      <a:pt x="204" y="70"/>
                    </a:cubicBezTo>
                    <a:cubicBezTo>
                      <a:pt x="204" y="61"/>
                      <a:pt x="202" y="53"/>
                      <a:pt x="198" y="45"/>
                    </a:cubicBezTo>
                    <a:cubicBezTo>
                      <a:pt x="194" y="36"/>
                      <a:pt x="188" y="27"/>
                      <a:pt x="180" y="20"/>
                    </a:cubicBezTo>
                    <a:cubicBezTo>
                      <a:pt x="172" y="13"/>
                      <a:pt x="162" y="10"/>
                      <a:pt x="153" y="8"/>
                    </a:cubicBezTo>
                    <a:cubicBezTo>
                      <a:pt x="115" y="0"/>
                      <a:pt x="66" y="16"/>
                      <a:pt x="58" y="58"/>
                    </a:cubicBezTo>
                    <a:cubicBezTo>
                      <a:pt x="56" y="72"/>
                      <a:pt x="58" y="84"/>
                      <a:pt x="63" y="96"/>
                    </a:cubicBezTo>
                    <a:cubicBezTo>
                      <a:pt x="58" y="99"/>
                      <a:pt x="53" y="103"/>
                      <a:pt x="50" y="106"/>
                    </a:cubicBezTo>
                    <a:cubicBezTo>
                      <a:pt x="42" y="112"/>
                      <a:pt x="37" y="124"/>
                      <a:pt x="35" y="134"/>
                    </a:cubicBezTo>
                    <a:cubicBezTo>
                      <a:pt x="34" y="144"/>
                      <a:pt x="37" y="156"/>
                      <a:pt x="43" y="165"/>
                    </a:cubicBezTo>
                    <a:cubicBezTo>
                      <a:pt x="44" y="167"/>
                      <a:pt x="46" y="169"/>
                      <a:pt x="47" y="171"/>
                    </a:cubicBezTo>
                    <a:cubicBezTo>
                      <a:pt x="41" y="173"/>
                      <a:pt x="35" y="178"/>
                      <a:pt x="29" y="182"/>
                    </a:cubicBezTo>
                    <a:cubicBezTo>
                      <a:pt x="18" y="191"/>
                      <a:pt x="10" y="202"/>
                      <a:pt x="6" y="216"/>
                    </a:cubicBezTo>
                    <a:cubicBezTo>
                      <a:pt x="0" y="243"/>
                      <a:pt x="15" y="273"/>
                      <a:pt x="42" y="282"/>
                    </a:cubicBezTo>
                    <a:cubicBezTo>
                      <a:pt x="49" y="284"/>
                      <a:pt x="57" y="285"/>
                      <a:pt x="65" y="284"/>
                    </a:cubicBezTo>
                    <a:cubicBezTo>
                      <a:pt x="66" y="284"/>
                      <a:pt x="68" y="284"/>
                      <a:pt x="69" y="283"/>
                    </a:cubicBezTo>
                    <a:cubicBezTo>
                      <a:pt x="69" y="286"/>
                      <a:pt x="69" y="288"/>
                      <a:pt x="69" y="290"/>
                    </a:cubicBezTo>
                    <a:cubicBezTo>
                      <a:pt x="69" y="296"/>
                      <a:pt x="71" y="303"/>
                      <a:pt x="74" y="309"/>
                    </a:cubicBezTo>
                    <a:cubicBezTo>
                      <a:pt x="79" y="320"/>
                      <a:pt x="90" y="331"/>
                      <a:pt x="101" y="336"/>
                    </a:cubicBezTo>
                    <a:cubicBezTo>
                      <a:pt x="107" y="340"/>
                      <a:pt x="113" y="342"/>
                      <a:pt x="120" y="343"/>
                    </a:cubicBezTo>
                    <a:cubicBezTo>
                      <a:pt x="127" y="344"/>
                      <a:pt x="134" y="346"/>
                      <a:pt x="140" y="345"/>
                    </a:cubicBezTo>
                    <a:cubicBezTo>
                      <a:pt x="150" y="343"/>
                      <a:pt x="162" y="341"/>
                      <a:pt x="171" y="335"/>
                    </a:cubicBezTo>
                    <a:cubicBezTo>
                      <a:pt x="175" y="339"/>
                      <a:pt x="179" y="342"/>
                      <a:pt x="184" y="345"/>
                    </a:cubicBezTo>
                    <a:cubicBezTo>
                      <a:pt x="193" y="348"/>
                      <a:pt x="202" y="352"/>
                      <a:pt x="211" y="353"/>
                    </a:cubicBezTo>
                    <a:cubicBezTo>
                      <a:pt x="230" y="355"/>
                      <a:pt x="252" y="356"/>
                      <a:pt x="268" y="346"/>
                    </a:cubicBezTo>
                    <a:cubicBezTo>
                      <a:pt x="283" y="337"/>
                      <a:pt x="295" y="321"/>
                      <a:pt x="297" y="304"/>
                    </a:cubicBezTo>
                    <a:cubicBezTo>
                      <a:pt x="299" y="294"/>
                      <a:pt x="300" y="284"/>
                      <a:pt x="299" y="274"/>
                    </a:cubicBezTo>
                    <a:cubicBezTo>
                      <a:pt x="299" y="272"/>
                      <a:pt x="299" y="271"/>
                      <a:pt x="299" y="270"/>
                    </a:cubicBezTo>
                    <a:cubicBezTo>
                      <a:pt x="304" y="269"/>
                      <a:pt x="309" y="269"/>
                      <a:pt x="314" y="267"/>
                    </a:cubicBezTo>
                    <a:cubicBezTo>
                      <a:pt x="321" y="265"/>
                      <a:pt x="330" y="261"/>
                      <a:pt x="336" y="256"/>
                    </a:cubicBezTo>
                    <a:cubicBezTo>
                      <a:pt x="343" y="251"/>
                      <a:pt x="347" y="244"/>
                      <a:pt x="351" y="237"/>
                    </a:cubicBezTo>
                    <a:cubicBezTo>
                      <a:pt x="367" y="207"/>
                      <a:pt x="354" y="165"/>
                      <a:pt x="324" y="14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3"/>
              <p:cNvSpPr/>
              <p:nvPr/>
            </p:nvSpPr>
            <p:spPr>
              <a:xfrm>
                <a:off x="609319" y="1374079"/>
                <a:ext cx="1056473" cy="1068368"/>
              </a:xfrm>
              <a:custGeom>
                <a:avLst/>
                <a:gdLst/>
                <a:ahLst/>
                <a:cxnLst/>
                <a:rect l="l" t="t" r="r" b="b"/>
                <a:pathLst>
                  <a:path w="358" h="356" extrusionOk="0">
                    <a:moveTo>
                      <a:pt x="115" y="102"/>
                    </a:moveTo>
                    <a:cubicBezTo>
                      <a:pt x="119" y="104"/>
                      <a:pt x="125" y="105"/>
                      <a:pt x="130" y="105"/>
                    </a:cubicBezTo>
                    <a:cubicBezTo>
                      <a:pt x="138" y="106"/>
                      <a:pt x="148" y="105"/>
                      <a:pt x="156" y="103"/>
                    </a:cubicBezTo>
                    <a:cubicBezTo>
                      <a:pt x="163" y="101"/>
                      <a:pt x="170" y="99"/>
                      <a:pt x="176" y="96"/>
                    </a:cubicBezTo>
                    <a:cubicBezTo>
                      <a:pt x="183" y="93"/>
                      <a:pt x="188" y="88"/>
                      <a:pt x="193" y="84"/>
                    </a:cubicBezTo>
                    <a:cubicBezTo>
                      <a:pt x="198" y="79"/>
                      <a:pt x="201" y="75"/>
                      <a:pt x="204" y="70"/>
                    </a:cubicBezTo>
                    <a:cubicBezTo>
                      <a:pt x="203" y="61"/>
                      <a:pt x="202" y="53"/>
                      <a:pt x="198" y="45"/>
                    </a:cubicBezTo>
                    <a:cubicBezTo>
                      <a:pt x="194" y="36"/>
                      <a:pt x="188" y="27"/>
                      <a:pt x="180" y="20"/>
                    </a:cubicBezTo>
                    <a:cubicBezTo>
                      <a:pt x="172" y="13"/>
                      <a:pt x="162" y="10"/>
                      <a:pt x="153" y="8"/>
                    </a:cubicBezTo>
                    <a:cubicBezTo>
                      <a:pt x="115" y="0"/>
                      <a:pt x="66" y="16"/>
                      <a:pt x="58" y="58"/>
                    </a:cubicBezTo>
                    <a:cubicBezTo>
                      <a:pt x="58" y="62"/>
                      <a:pt x="57" y="66"/>
                      <a:pt x="57" y="69"/>
                    </a:cubicBezTo>
                    <a:cubicBezTo>
                      <a:pt x="68" y="89"/>
                      <a:pt x="92" y="100"/>
                      <a:pt x="115" y="102"/>
                    </a:cubicBezTo>
                    <a:close/>
                    <a:moveTo>
                      <a:pt x="205" y="96"/>
                    </a:moveTo>
                    <a:cubicBezTo>
                      <a:pt x="208" y="101"/>
                      <a:pt x="212" y="106"/>
                      <a:pt x="217" y="109"/>
                    </a:cubicBezTo>
                    <a:cubicBezTo>
                      <a:pt x="220" y="110"/>
                      <a:pt x="223" y="111"/>
                      <a:pt x="226" y="111"/>
                    </a:cubicBezTo>
                    <a:cubicBezTo>
                      <a:pt x="227" y="111"/>
                      <a:pt x="229" y="111"/>
                      <a:pt x="230" y="111"/>
                    </a:cubicBezTo>
                    <a:cubicBezTo>
                      <a:pt x="231" y="111"/>
                      <a:pt x="233" y="112"/>
                      <a:pt x="234" y="112"/>
                    </a:cubicBezTo>
                    <a:cubicBezTo>
                      <a:pt x="236" y="111"/>
                      <a:pt x="237" y="111"/>
                      <a:pt x="239" y="111"/>
                    </a:cubicBezTo>
                    <a:cubicBezTo>
                      <a:pt x="240" y="110"/>
                      <a:pt x="242" y="109"/>
                      <a:pt x="243" y="109"/>
                    </a:cubicBezTo>
                    <a:cubicBezTo>
                      <a:pt x="246" y="108"/>
                      <a:pt x="248" y="106"/>
                      <a:pt x="251" y="104"/>
                    </a:cubicBezTo>
                    <a:cubicBezTo>
                      <a:pt x="255" y="100"/>
                      <a:pt x="257" y="96"/>
                      <a:pt x="258" y="91"/>
                    </a:cubicBezTo>
                    <a:cubicBezTo>
                      <a:pt x="258" y="91"/>
                      <a:pt x="258" y="91"/>
                      <a:pt x="258" y="91"/>
                    </a:cubicBezTo>
                    <a:cubicBezTo>
                      <a:pt x="257" y="88"/>
                      <a:pt x="256" y="85"/>
                      <a:pt x="254" y="83"/>
                    </a:cubicBezTo>
                    <a:cubicBezTo>
                      <a:pt x="249" y="76"/>
                      <a:pt x="242" y="71"/>
                      <a:pt x="234" y="68"/>
                    </a:cubicBezTo>
                    <a:cubicBezTo>
                      <a:pt x="226" y="65"/>
                      <a:pt x="215" y="66"/>
                      <a:pt x="207" y="69"/>
                    </a:cubicBezTo>
                    <a:cubicBezTo>
                      <a:pt x="206" y="69"/>
                      <a:pt x="206" y="69"/>
                      <a:pt x="206" y="69"/>
                    </a:cubicBezTo>
                    <a:cubicBezTo>
                      <a:pt x="206" y="69"/>
                      <a:pt x="206" y="69"/>
                      <a:pt x="206" y="69"/>
                    </a:cubicBezTo>
                    <a:cubicBezTo>
                      <a:pt x="205" y="72"/>
                      <a:pt x="203" y="75"/>
                      <a:pt x="203" y="77"/>
                    </a:cubicBezTo>
                    <a:cubicBezTo>
                      <a:pt x="201" y="84"/>
                      <a:pt x="202" y="90"/>
                      <a:pt x="205" y="96"/>
                    </a:cubicBezTo>
                    <a:close/>
                    <a:moveTo>
                      <a:pt x="299" y="272"/>
                    </a:moveTo>
                    <a:cubicBezTo>
                      <a:pt x="295" y="268"/>
                      <a:pt x="291" y="264"/>
                      <a:pt x="285" y="262"/>
                    </a:cubicBezTo>
                    <a:cubicBezTo>
                      <a:pt x="278" y="259"/>
                      <a:pt x="272" y="257"/>
                      <a:pt x="264" y="257"/>
                    </a:cubicBezTo>
                    <a:cubicBezTo>
                      <a:pt x="256" y="257"/>
                      <a:pt x="247" y="257"/>
                      <a:pt x="239" y="258"/>
                    </a:cubicBezTo>
                    <a:cubicBezTo>
                      <a:pt x="231" y="260"/>
                      <a:pt x="223" y="261"/>
                      <a:pt x="216" y="263"/>
                    </a:cubicBezTo>
                    <a:cubicBezTo>
                      <a:pt x="209" y="266"/>
                      <a:pt x="201" y="269"/>
                      <a:pt x="195" y="273"/>
                    </a:cubicBezTo>
                    <a:cubicBezTo>
                      <a:pt x="189" y="276"/>
                      <a:pt x="185" y="282"/>
                      <a:pt x="181" y="287"/>
                    </a:cubicBezTo>
                    <a:cubicBezTo>
                      <a:pt x="177" y="292"/>
                      <a:pt x="173" y="298"/>
                      <a:pt x="171" y="305"/>
                    </a:cubicBezTo>
                    <a:cubicBezTo>
                      <a:pt x="168" y="316"/>
                      <a:pt x="168" y="327"/>
                      <a:pt x="173" y="337"/>
                    </a:cubicBezTo>
                    <a:cubicBezTo>
                      <a:pt x="174" y="338"/>
                      <a:pt x="175" y="339"/>
                      <a:pt x="177" y="340"/>
                    </a:cubicBezTo>
                    <a:cubicBezTo>
                      <a:pt x="177" y="340"/>
                      <a:pt x="177" y="340"/>
                      <a:pt x="177" y="340"/>
                    </a:cubicBezTo>
                    <a:cubicBezTo>
                      <a:pt x="178" y="341"/>
                      <a:pt x="178" y="341"/>
                      <a:pt x="178" y="341"/>
                    </a:cubicBezTo>
                    <a:cubicBezTo>
                      <a:pt x="180" y="342"/>
                      <a:pt x="182" y="344"/>
                      <a:pt x="184" y="345"/>
                    </a:cubicBezTo>
                    <a:cubicBezTo>
                      <a:pt x="193" y="348"/>
                      <a:pt x="202" y="352"/>
                      <a:pt x="211" y="353"/>
                    </a:cubicBezTo>
                    <a:cubicBezTo>
                      <a:pt x="230" y="355"/>
                      <a:pt x="252" y="356"/>
                      <a:pt x="268" y="346"/>
                    </a:cubicBezTo>
                    <a:cubicBezTo>
                      <a:pt x="283" y="337"/>
                      <a:pt x="295" y="321"/>
                      <a:pt x="297" y="304"/>
                    </a:cubicBezTo>
                    <a:cubicBezTo>
                      <a:pt x="299" y="294"/>
                      <a:pt x="300" y="284"/>
                      <a:pt x="299" y="274"/>
                    </a:cubicBezTo>
                    <a:cubicBezTo>
                      <a:pt x="299" y="273"/>
                      <a:pt x="299" y="273"/>
                      <a:pt x="299" y="272"/>
                    </a:cubicBezTo>
                    <a:close/>
                    <a:moveTo>
                      <a:pt x="138" y="137"/>
                    </a:moveTo>
                    <a:cubicBezTo>
                      <a:pt x="136" y="144"/>
                      <a:pt x="138" y="159"/>
                      <a:pt x="138" y="159"/>
                    </a:cubicBezTo>
                    <a:cubicBezTo>
                      <a:pt x="138" y="162"/>
                      <a:pt x="139" y="168"/>
                      <a:pt x="142" y="170"/>
                    </a:cubicBezTo>
                    <a:cubicBezTo>
                      <a:pt x="151" y="177"/>
                      <a:pt x="148" y="176"/>
                      <a:pt x="151" y="177"/>
                    </a:cubicBezTo>
                    <a:cubicBezTo>
                      <a:pt x="159" y="181"/>
                      <a:pt x="164" y="181"/>
                      <a:pt x="172" y="179"/>
                    </a:cubicBezTo>
                    <a:cubicBezTo>
                      <a:pt x="179" y="178"/>
                      <a:pt x="186" y="173"/>
                      <a:pt x="191" y="168"/>
                    </a:cubicBezTo>
                    <a:cubicBezTo>
                      <a:pt x="196" y="162"/>
                      <a:pt x="200" y="155"/>
                      <a:pt x="200" y="147"/>
                    </a:cubicBezTo>
                    <a:cubicBezTo>
                      <a:pt x="201" y="140"/>
                      <a:pt x="199" y="132"/>
                      <a:pt x="194" y="126"/>
                    </a:cubicBezTo>
                    <a:cubicBezTo>
                      <a:pt x="189" y="120"/>
                      <a:pt x="183" y="117"/>
                      <a:pt x="175" y="116"/>
                    </a:cubicBezTo>
                    <a:cubicBezTo>
                      <a:pt x="159" y="114"/>
                      <a:pt x="144" y="123"/>
                      <a:pt x="138" y="137"/>
                    </a:cubicBezTo>
                    <a:close/>
                    <a:moveTo>
                      <a:pt x="102" y="267"/>
                    </a:moveTo>
                    <a:cubicBezTo>
                      <a:pt x="113" y="258"/>
                      <a:pt x="122" y="246"/>
                      <a:pt x="125" y="232"/>
                    </a:cubicBezTo>
                    <a:cubicBezTo>
                      <a:pt x="128" y="218"/>
                      <a:pt x="123" y="204"/>
                      <a:pt x="111" y="196"/>
                    </a:cubicBezTo>
                    <a:cubicBezTo>
                      <a:pt x="105" y="192"/>
                      <a:pt x="98" y="191"/>
                      <a:pt x="92" y="189"/>
                    </a:cubicBezTo>
                    <a:cubicBezTo>
                      <a:pt x="84" y="187"/>
                      <a:pt x="76" y="186"/>
                      <a:pt x="68" y="185"/>
                    </a:cubicBezTo>
                    <a:cubicBezTo>
                      <a:pt x="51" y="183"/>
                      <a:pt x="36" y="185"/>
                      <a:pt x="21" y="192"/>
                    </a:cubicBezTo>
                    <a:cubicBezTo>
                      <a:pt x="19" y="193"/>
                      <a:pt x="17" y="195"/>
                      <a:pt x="15" y="196"/>
                    </a:cubicBezTo>
                    <a:cubicBezTo>
                      <a:pt x="11" y="202"/>
                      <a:pt x="8" y="208"/>
                      <a:pt x="6" y="216"/>
                    </a:cubicBezTo>
                    <a:cubicBezTo>
                      <a:pt x="0" y="243"/>
                      <a:pt x="15" y="273"/>
                      <a:pt x="42" y="282"/>
                    </a:cubicBezTo>
                    <a:cubicBezTo>
                      <a:pt x="43" y="282"/>
                      <a:pt x="45" y="283"/>
                      <a:pt x="47" y="283"/>
                    </a:cubicBezTo>
                    <a:cubicBezTo>
                      <a:pt x="50" y="283"/>
                      <a:pt x="53" y="283"/>
                      <a:pt x="56" y="283"/>
                    </a:cubicBezTo>
                    <a:cubicBezTo>
                      <a:pt x="58" y="283"/>
                      <a:pt x="59" y="282"/>
                      <a:pt x="60" y="282"/>
                    </a:cubicBezTo>
                    <a:cubicBezTo>
                      <a:pt x="60" y="283"/>
                      <a:pt x="60" y="284"/>
                      <a:pt x="60" y="284"/>
                    </a:cubicBezTo>
                    <a:cubicBezTo>
                      <a:pt x="62" y="284"/>
                      <a:pt x="63" y="284"/>
                      <a:pt x="65" y="284"/>
                    </a:cubicBezTo>
                    <a:cubicBezTo>
                      <a:pt x="66" y="284"/>
                      <a:pt x="68" y="284"/>
                      <a:pt x="69" y="283"/>
                    </a:cubicBezTo>
                    <a:cubicBezTo>
                      <a:pt x="69" y="284"/>
                      <a:pt x="69" y="285"/>
                      <a:pt x="69" y="286"/>
                    </a:cubicBezTo>
                    <a:cubicBezTo>
                      <a:pt x="81" y="282"/>
                      <a:pt x="93" y="276"/>
                      <a:pt x="102" y="267"/>
                    </a:cubicBezTo>
                    <a:close/>
                    <a:moveTo>
                      <a:pt x="198" y="253"/>
                    </a:moveTo>
                    <a:cubicBezTo>
                      <a:pt x="208" y="250"/>
                      <a:pt x="217" y="245"/>
                      <a:pt x="222" y="238"/>
                    </a:cubicBezTo>
                    <a:cubicBezTo>
                      <a:pt x="225" y="234"/>
                      <a:pt x="228" y="230"/>
                      <a:pt x="228" y="225"/>
                    </a:cubicBezTo>
                    <a:cubicBezTo>
                      <a:pt x="229" y="221"/>
                      <a:pt x="229" y="217"/>
                      <a:pt x="227" y="212"/>
                    </a:cubicBezTo>
                    <a:cubicBezTo>
                      <a:pt x="225" y="205"/>
                      <a:pt x="220" y="198"/>
                      <a:pt x="211" y="194"/>
                    </a:cubicBezTo>
                    <a:cubicBezTo>
                      <a:pt x="203" y="190"/>
                      <a:pt x="193" y="189"/>
                      <a:pt x="184" y="189"/>
                    </a:cubicBezTo>
                    <a:cubicBezTo>
                      <a:pt x="165" y="191"/>
                      <a:pt x="146" y="206"/>
                      <a:pt x="144" y="222"/>
                    </a:cubicBezTo>
                    <a:cubicBezTo>
                      <a:pt x="142" y="230"/>
                      <a:pt x="144" y="238"/>
                      <a:pt x="150" y="244"/>
                    </a:cubicBezTo>
                    <a:cubicBezTo>
                      <a:pt x="151" y="246"/>
                      <a:pt x="152" y="247"/>
                      <a:pt x="153" y="248"/>
                    </a:cubicBezTo>
                    <a:cubicBezTo>
                      <a:pt x="155" y="251"/>
                      <a:pt x="160" y="254"/>
                      <a:pt x="165" y="255"/>
                    </a:cubicBezTo>
                    <a:cubicBezTo>
                      <a:pt x="170" y="256"/>
                      <a:pt x="176" y="257"/>
                      <a:pt x="182" y="256"/>
                    </a:cubicBezTo>
                    <a:cubicBezTo>
                      <a:pt x="187" y="256"/>
                      <a:pt x="193" y="254"/>
                      <a:pt x="198" y="253"/>
                    </a:cubicBezTo>
                    <a:close/>
                    <a:moveTo>
                      <a:pt x="136" y="277"/>
                    </a:moveTo>
                    <a:cubicBezTo>
                      <a:pt x="130" y="275"/>
                      <a:pt x="125" y="276"/>
                      <a:pt x="120" y="277"/>
                    </a:cubicBezTo>
                    <a:cubicBezTo>
                      <a:pt x="111" y="278"/>
                      <a:pt x="101" y="282"/>
                      <a:pt x="94" y="287"/>
                    </a:cubicBezTo>
                    <a:cubicBezTo>
                      <a:pt x="89" y="290"/>
                      <a:pt x="86" y="293"/>
                      <a:pt x="83" y="297"/>
                    </a:cubicBezTo>
                    <a:cubicBezTo>
                      <a:pt x="80" y="300"/>
                      <a:pt x="78" y="304"/>
                      <a:pt x="76" y="308"/>
                    </a:cubicBezTo>
                    <a:cubicBezTo>
                      <a:pt x="76" y="309"/>
                      <a:pt x="76" y="311"/>
                      <a:pt x="76" y="312"/>
                    </a:cubicBezTo>
                    <a:cubicBezTo>
                      <a:pt x="76" y="312"/>
                      <a:pt x="76" y="312"/>
                      <a:pt x="76" y="312"/>
                    </a:cubicBezTo>
                    <a:cubicBezTo>
                      <a:pt x="77" y="314"/>
                      <a:pt x="79" y="317"/>
                      <a:pt x="81" y="319"/>
                    </a:cubicBezTo>
                    <a:cubicBezTo>
                      <a:pt x="81" y="319"/>
                      <a:pt x="81" y="319"/>
                      <a:pt x="81" y="319"/>
                    </a:cubicBezTo>
                    <a:cubicBezTo>
                      <a:pt x="83" y="322"/>
                      <a:pt x="85" y="324"/>
                      <a:pt x="87" y="326"/>
                    </a:cubicBezTo>
                    <a:cubicBezTo>
                      <a:pt x="87" y="326"/>
                      <a:pt x="87" y="326"/>
                      <a:pt x="87" y="326"/>
                    </a:cubicBezTo>
                    <a:cubicBezTo>
                      <a:pt x="89" y="328"/>
                      <a:pt x="91" y="330"/>
                      <a:pt x="94" y="332"/>
                    </a:cubicBezTo>
                    <a:cubicBezTo>
                      <a:pt x="94" y="332"/>
                      <a:pt x="94" y="332"/>
                      <a:pt x="94" y="332"/>
                    </a:cubicBezTo>
                    <a:cubicBezTo>
                      <a:pt x="97" y="334"/>
                      <a:pt x="99" y="335"/>
                      <a:pt x="101" y="336"/>
                    </a:cubicBezTo>
                    <a:cubicBezTo>
                      <a:pt x="107" y="340"/>
                      <a:pt x="113" y="342"/>
                      <a:pt x="120" y="343"/>
                    </a:cubicBezTo>
                    <a:cubicBezTo>
                      <a:pt x="122" y="343"/>
                      <a:pt x="124" y="344"/>
                      <a:pt x="126" y="344"/>
                    </a:cubicBezTo>
                    <a:cubicBezTo>
                      <a:pt x="127" y="344"/>
                      <a:pt x="127" y="344"/>
                      <a:pt x="128" y="344"/>
                    </a:cubicBezTo>
                    <a:cubicBezTo>
                      <a:pt x="130" y="345"/>
                      <a:pt x="133" y="345"/>
                      <a:pt x="135" y="345"/>
                    </a:cubicBezTo>
                    <a:cubicBezTo>
                      <a:pt x="140" y="342"/>
                      <a:pt x="145" y="337"/>
                      <a:pt x="148" y="332"/>
                    </a:cubicBezTo>
                    <a:cubicBezTo>
                      <a:pt x="153" y="325"/>
                      <a:pt x="155" y="316"/>
                      <a:pt x="155" y="308"/>
                    </a:cubicBezTo>
                    <a:cubicBezTo>
                      <a:pt x="156" y="299"/>
                      <a:pt x="152" y="291"/>
                      <a:pt x="147" y="285"/>
                    </a:cubicBezTo>
                    <a:cubicBezTo>
                      <a:pt x="143" y="281"/>
                      <a:pt x="140" y="279"/>
                      <a:pt x="136" y="277"/>
                    </a:cubicBezTo>
                    <a:close/>
                    <a:moveTo>
                      <a:pt x="228" y="134"/>
                    </a:moveTo>
                    <a:cubicBezTo>
                      <a:pt x="226" y="139"/>
                      <a:pt x="224" y="145"/>
                      <a:pt x="222" y="151"/>
                    </a:cubicBezTo>
                    <a:cubicBezTo>
                      <a:pt x="220" y="156"/>
                      <a:pt x="219" y="161"/>
                      <a:pt x="220" y="167"/>
                    </a:cubicBezTo>
                    <a:cubicBezTo>
                      <a:pt x="220" y="167"/>
                      <a:pt x="220" y="167"/>
                      <a:pt x="220" y="167"/>
                    </a:cubicBezTo>
                    <a:cubicBezTo>
                      <a:pt x="217" y="174"/>
                      <a:pt x="223" y="181"/>
                      <a:pt x="230" y="184"/>
                    </a:cubicBezTo>
                    <a:cubicBezTo>
                      <a:pt x="232" y="185"/>
                      <a:pt x="236" y="186"/>
                      <a:pt x="236" y="186"/>
                    </a:cubicBezTo>
                    <a:cubicBezTo>
                      <a:pt x="240" y="186"/>
                      <a:pt x="244" y="186"/>
                      <a:pt x="248" y="185"/>
                    </a:cubicBezTo>
                    <a:cubicBezTo>
                      <a:pt x="254" y="183"/>
                      <a:pt x="259" y="181"/>
                      <a:pt x="263" y="177"/>
                    </a:cubicBezTo>
                    <a:cubicBezTo>
                      <a:pt x="276" y="168"/>
                      <a:pt x="286" y="155"/>
                      <a:pt x="294" y="141"/>
                    </a:cubicBezTo>
                    <a:cubicBezTo>
                      <a:pt x="293" y="141"/>
                      <a:pt x="293" y="141"/>
                      <a:pt x="293" y="141"/>
                    </a:cubicBezTo>
                    <a:cubicBezTo>
                      <a:pt x="294" y="137"/>
                      <a:pt x="294" y="132"/>
                      <a:pt x="293" y="128"/>
                    </a:cubicBezTo>
                    <a:cubicBezTo>
                      <a:pt x="293" y="128"/>
                      <a:pt x="293" y="128"/>
                      <a:pt x="293" y="128"/>
                    </a:cubicBezTo>
                    <a:cubicBezTo>
                      <a:pt x="293" y="127"/>
                      <a:pt x="293" y="127"/>
                      <a:pt x="293" y="126"/>
                    </a:cubicBezTo>
                    <a:cubicBezTo>
                      <a:pt x="292" y="125"/>
                      <a:pt x="292" y="123"/>
                      <a:pt x="291" y="122"/>
                    </a:cubicBezTo>
                    <a:cubicBezTo>
                      <a:pt x="289" y="115"/>
                      <a:pt x="285" y="108"/>
                      <a:pt x="279" y="103"/>
                    </a:cubicBezTo>
                    <a:cubicBezTo>
                      <a:pt x="275" y="100"/>
                      <a:pt x="271" y="98"/>
                      <a:pt x="267" y="96"/>
                    </a:cubicBezTo>
                    <a:cubicBezTo>
                      <a:pt x="260" y="99"/>
                      <a:pt x="252" y="104"/>
                      <a:pt x="247" y="109"/>
                    </a:cubicBezTo>
                    <a:cubicBezTo>
                      <a:pt x="239" y="116"/>
                      <a:pt x="233" y="125"/>
                      <a:pt x="228" y="134"/>
                    </a:cubicBezTo>
                    <a:close/>
                    <a:moveTo>
                      <a:pt x="358" y="203"/>
                    </a:moveTo>
                    <a:cubicBezTo>
                      <a:pt x="358" y="203"/>
                      <a:pt x="358" y="202"/>
                      <a:pt x="358" y="201"/>
                    </a:cubicBezTo>
                    <a:cubicBezTo>
                      <a:pt x="357" y="200"/>
                      <a:pt x="357" y="198"/>
                      <a:pt x="357" y="197"/>
                    </a:cubicBezTo>
                    <a:cubicBezTo>
                      <a:pt x="357" y="196"/>
                      <a:pt x="357" y="196"/>
                      <a:pt x="357" y="195"/>
                    </a:cubicBezTo>
                    <a:cubicBezTo>
                      <a:pt x="356" y="194"/>
                      <a:pt x="356" y="192"/>
                      <a:pt x="356" y="191"/>
                    </a:cubicBezTo>
                    <a:cubicBezTo>
                      <a:pt x="355" y="190"/>
                      <a:pt x="355" y="190"/>
                      <a:pt x="355" y="189"/>
                    </a:cubicBezTo>
                    <a:cubicBezTo>
                      <a:pt x="355" y="188"/>
                      <a:pt x="354" y="186"/>
                      <a:pt x="354" y="185"/>
                    </a:cubicBezTo>
                    <a:cubicBezTo>
                      <a:pt x="353" y="184"/>
                      <a:pt x="353" y="184"/>
                      <a:pt x="353" y="184"/>
                    </a:cubicBezTo>
                    <a:cubicBezTo>
                      <a:pt x="353" y="182"/>
                      <a:pt x="352" y="180"/>
                      <a:pt x="351" y="179"/>
                    </a:cubicBezTo>
                    <a:cubicBezTo>
                      <a:pt x="351" y="178"/>
                      <a:pt x="351" y="178"/>
                      <a:pt x="351" y="178"/>
                    </a:cubicBezTo>
                    <a:cubicBezTo>
                      <a:pt x="350" y="176"/>
                      <a:pt x="349" y="175"/>
                      <a:pt x="348" y="173"/>
                    </a:cubicBezTo>
                    <a:cubicBezTo>
                      <a:pt x="348" y="173"/>
                      <a:pt x="348" y="173"/>
                      <a:pt x="348" y="173"/>
                    </a:cubicBezTo>
                    <a:cubicBezTo>
                      <a:pt x="347" y="171"/>
                      <a:pt x="346" y="169"/>
                      <a:pt x="345" y="168"/>
                    </a:cubicBezTo>
                    <a:cubicBezTo>
                      <a:pt x="345" y="168"/>
                      <a:pt x="345" y="168"/>
                      <a:pt x="345" y="168"/>
                    </a:cubicBezTo>
                    <a:cubicBezTo>
                      <a:pt x="343" y="166"/>
                      <a:pt x="342" y="164"/>
                      <a:pt x="341" y="163"/>
                    </a:cubicBezTo>
                    <a:cubicBezTo>
                      <a:pt x="341" y="163"/>
                      <a:pt x="341" y="163"/>
                      <a:pt x="341" y="163"/>
                    </a:cubicBezTo>
                    <a:cubicBezTo>
                      <a:pt x="337" y="158"/>
                      <a:pt x="332" y="154"/>
                      <a:pt x="327" y="151"/>
                    </a:cubicBezTo>
                    <a:cubicBezTo>
                      <a:pt x="327" y="151"/>
                      <a:pt x="327" y="151"/>
                      <a:pt x="327" y="151"/>
                    </a:cubicBezTo>
                    <a:cubicBezTo>
                      <a:pt x="315" y="152"/>
                      <a:pt x="303" y="157"/>
                      <a:pt x="293" y="164"/>
                    </a:cubicBezTo>
                    <a:cubicBezTo>
                      <a:pt x="287" y="168"/>
                      <a:pt x="282" y="173"/>
                      <a:pt x="277" y="178"/>
                    </a:cubicBezTo>
                    <a:cubicBezTo>
                      <a:pt x="271" y="183"/>
                      <a:pt x="266" y="189"/>
                      <a:pt x="261" y="194"/>
                    </a:cubicBezTo>
                    <a:cubicBezTo>
                      <a:pt x="253" y="204"/>
                      <a:pt x="245" y="220"/>
                      <a:pt x="255" y="232"/>
                    </a:cubicBezTo>
                    <a:cubicBezTo>
                      <a:pt x="259" y="237"/>
                      <a:pt x="266" y="241"/>
                      <a:pt x="272" y="244"/>
                    </a:cubicBezTo>
                    <a:cubicBezTo>
                      <a:pt x="281" y="247"/>
                      <a:pt x="290" y="250"/>
                      <a:pt x="299" y="252"/>
                    </a:cubicBezTo>
                    <a:cubicBezTo>
                      <a:pt x="301" y="252"/>
                      <a:pt x="320" y="259"/>
                      <a:pt x="329" y="259"/>
                    </a:cubicBezTo>
                    <a:cubicBezTo>
                      <a:pt x="330" y="259"/>
                      <a:pt x="331" y="259"/>
                      <a:pt x="332" y="259"/>
                    </a:cubicBezTo>
                    <a:cubicBezTo>
                      <a:pt x="334" y="258"/>
                      <a:pt x="335" y="257"/>
                      <a:pt x="336" y="256"/>
                    </a:cubicBezTo>
                    <a:cubicBezTo>
                      <a:pt x="343" y="251"/>
                      <a:pt x="347" y="244"/>
                      <a:pt x="351" y="237"/>
                    </a:cubicBezTo>
                    <a:cubicBezTo>
                      <a:pt x="352" y="235"/>
                      <a:pt x="353" y="233"/>
                      <a:pt x="354" y="231"/>
                    </a:cubicBezTo>
                    <a:cubicBezTo>
                      <a:pt x="354" y="231"/>
                      <a:pt x="354" y="230"/>
                      <a:pt x="355" y="229"/>
                    </a:cubicBezTo>
                    <a:cubicBezTo>
                      <a:pt x="355" y="228"/>
                      <a:pt x="355" y="227"/>
                      <a:pt x="356" y="226"/>
                    </a:cubicBezTo>
                    <a:cubicBezTo>
                      <a:pt x="356" y="225"/>
                      <a:pt x="356" y="224"/>
                      <a:pt x="356" y="223"/>
                    </a:cubicBezTo>
                    <a:cubicBezTo>
                      <a:pt x="357" y="222"/>
                      <a:pt x="357" y="221"/>
                      <a:pt x="357" y="220"/>
                    </a:cubicBezTo>
                    <a:cubicBezTo>
                      <a:pt x="357" y="219"/>
                      <a:pt x="357" y="217"/>
                      <a:pt x="357" y="216"/>
                    </a:cubicBezTo>
                    <a:cubicBezTo>
                      <a:pt x="358" y="215"/>
                      <a:pt x="358" y="214"/>
                      <a:pt x="358" y="213"/>
                    </a:cubicBezTo>
                    <a:cubicBezTo>
                      <a:pt x="358" y="212"/>
                      <a:pt x="358" y="211"/>
                      <a:pt x="358" y="210"/>
                    </a:cubicBezTo>
                    <a:cubicBezTo>
                      <a:pt x="358" y="209"/>
                      <a:pt x="358" y="208"/>
                      <a:pt x="358" y="207"/>
                    </a:cubicBezTo>
                    <a:cubicBezTo>
                      <a:pt x="358" y="206"/>
                      <a:pt x="358" y="205"/>
                      <a:pt x="358" y="203"/>
                    </a:cubicBezTo>
                    <a:close/>
                    <a:moveTo>
                      <a:pt x="47" y="171"/>
                    </a:moveTo>
                    <a:cubicBezTo>
                      <a:pt x="47" y="171"/>
                      <a:pt x="47" y="171"/>
                      <a:pt x="47" y="171"/>
                    </a:cubicBezTo>
                    <a:cubicBezTo>
                      <a:pt x="50" y="172"/>
                      <a:pt x="83" y="182"/>
                      <a:pt x="96" y="179"/>
                    </a:cubicBezTo>
                    <a:cubicBezTo>
                      <a:pt x="106" y="176"/>
                      <a:pt x="115" y="170"/>
                      <a:pt x="119" y="160"/>
                    </a:cubicBezTo>
                    <a:cubicBezTo>
                      <a:pt x="124" y="150"/>
                      <a:pt x="122" y="138"/>
                      <a:pt x="118" y="128"/>
                    </a:cubicBezTo>
                    <a:cubicBezTo>
                      <a:pt x="109" y="109"/>
                      <a:pt x="91" y="96"/>
                      <a:pt x="70" y="97"/>
                    </a:cubicBezTo>
                    <a:cubicBezTo>
                      <a:pt x="66" y="97"/>
                      <a:pt x="62" y="98"/>
                      <a:pt x="59" y="98"/>
                    </a:cubicBezTo>
                    <a:cubicBezTo>
                      <a:pt x="59" y="98"/>
                      <a:pt x="59" y="98"/>
                      <a:pt x="59" y="98"/>
                    </a:cubicBezTo>
                    <a:cubicBezTo>
                      <a:pt x="57" y="100"/>
                      <a:pt x="56" y="101"/>
                      <a:pt x="54" y="102"/>
                    </a:cubicBezTo>
                    <a:cubicBezTo>
                      <a:pt x="54" y="102"/>
                      <a:pt x="54" y="102"/>
                      <a:pt x="54" y="102"/>
                    </a:cubicBezTo>
                    <a:cubicBezTo>
                      <a:pt x="52" y="104"/>
                      <a:pt x="51" y="105"/>
                      <a:pt x="50" y="106"/>
                    </a:cubicBezTo>
                    <a:cubicBezTo>
                      <a:pt x="42" y="112"/>
                      <a:pt x="37" y="124"/>
                      <a:pt x="35" y="134"/>
                    </a:cubicBezTo>
                    <a:cubicBezTo>
                      <a:pt x="34" y="144"/>
                      <a:pt x="37" y="156"/>
                      <a:pt x="43" y="165"/>
                    </a:cubicBezTo>
                    <a:cubicBezTo>
                      <a:pt x="44" y="167"/>
                      <a:pt x="46" y="169"/>
                      <a:pt x="47" y="17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3"/>
              <p:cNvSpPr/>
              <p:nvPr/>
            </p:nvSpPr>
            <p:spPr>
              <a:xfrm>
                <a:off x="642296" y="2034307"/>
                <a:ext cx="80028" cy="80028"/>
              </a:xfrm>
              <a:custGeom>
                <a:avLst/>
                <a:gdLst/>
                <a:ahLst/>
                <a:cxnLst/>
                <a:rect l="l" t="t" r="r" b="b"/>
                <a:pathLst>
                  <a:path w="25" h="25" extrusionOk="0">
                    <a:moveTo>
                      <a:pt x="25" y="9"/>
                    </a:moveTo>
                    <a:cubicBezTo>
                      <a:pt x="24" y="7"/>
                      <a:pt x="23" y="5"/>
                      <a:pt x="21" y="3"/>
                    </a:cubicBezTo>
                    <a:cubicBezTo>
                      <a:pt x="21" y="3"/>
                      <a:pt x="20" y="2"/>
                      <a:pt x="19" y="2"/>
                    </a:cubicBezTo>
                    <a:cubicBezTo>
                      <a:pt x="17" y="0"/>
                      <a:pt x="15" y="0"/>
                      <a:pt x="12" y="0"/>
                    </a:cubicBezTo>
                    <a:cubicBezTo>
                      <a:pt x="11" y="0"/>
                      <a:pt x="9" y="0"/>
                      <a:pt x="8" y="1"/>
                    </a:cubicBezTo>
                    <a:cubicBezTo>
                      <a:pt x="6" y="1"/>
                      <a:pt x="5" y="2"/>
                      <a:pt x="3" y="3"/>
                    </a:cubicBezTo>
                    <a:cubicBezTo>
                      <a:pt x="2" y="5"/>
                      <a:pt x="1" y="6"/>
                      <a:pt x="1" y="8"/>
                    </a:cubicBezTo>
                    <a:cubicBezTo>
                      <a:pt x="0" y="9"/>
                      <a:pt x="0" y="11"/>
                      <a:pt x="0" y="12"/>
                    </a:cubicBezTo>
                    <a:cubicBezTo>
                      <a:pt x="0" y="14"/>
                      <a:pt x="0" y="15"/>
                      <a:pt x="0" y="16"/>
                    </a:cubicBezTo>
                    <a:cubicBezTo>
                      <a:pt x="1" y="18"/>
                      <a:pt x="2" y="20"/>
                      <a:pt x="3" y="21"/>
                    </a:cubicBezTo>
                    <a:cubicBezTo>
                      <a:pt x="6" y="23"/>
                      <a:pt x="6" y="23"/>
                      <a:pt x="6" y="23"/>
                    </a:cubicBezTo>
                    <a:cubicBezTo>
                      <a:pt x="8" y="25"/>
                      <a:pt x="10" y="25"/>
                      <a:pt x="12" y="25"/>
                    </a:cubicBezTo>
                    <a:cubicBezTo>
                      <a:pt x="14" y="25"/>
                      <a:pt x="16" y="25"/>
                      <a:pt x="17" y="24"/>
                    </a:cubicBezTo>
                    <a:cubicBezTo>
                      <a:pt x="19" y="23"/>
                      <a:pt x="20" y="23"/>
                      <a:pt x="21" y="21"/>
                    </a:cubicBezTo>
                    <a:cubicBezTo>
                      <a:pt x="23" y="20"/>
                      <a:pt x="23" y="19"/>
                      <a:pt x="24" y="17"/>
                    </a:cubicBezTo>
                    <a:cubicBezTo>
                      <a:pt x="25" y="16"/>
                      <a:pt x="25" y="14"/>
                      <a:pt x="25" y="12"/>
                    </a:cubicBezTo>
                    <a:lnTo>
                      <a:pt x="25" y="9"/>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3"/>
              <p:cNvSpPr/>
              <p:nvPr/>
            </p:nvSpPr>
            <p:spPr>
              <a:xfrm>
                <a:off x="742331" y="1994293"/>
                <a:ext cx="0" cy="20007"/>
              </a:xfrm>
              <a:custGeom>
                <a:avLst/>
                <a:gdLst/>
                <a:ahLst/>
                <a:cxnLst/>
                <a:rect l="l" t="t" r="r" b="b"/>
                <a:pathLst>
                  <a:path w="5" h="5" extrusionOk="0">
                    <a:moveTo>
                      <a:pt x="0" y="2"/>
                    </a:moveTo>
                    <a:cubicBezTo>
                      <a:pt x="0" y="1"/>
                      <a:pt x="0" y="1"/>
                      <a:pt x="0" y="1"/>
                    </a:cubicBezTo>
                    <a:cubicBezTo>
                      <a:pt x="0" y="0"/>
                      <a:pt x="0" y="0"/>
                      <a:pt x="0" y="0"/>
                    </a:cubicBezTo>
                    <a:cubicBezTo>
                      <a:pt x="0" y="0"/>
                      <a:pt x="0" y="0"/>
                      <a:pt x="0" y="0"/>
                    </a:cubicBezTo>
                    <a:cubicBezTo>
                      <a:pt x="0" y="0"/>
                      <a:pt x="0" y="0"/>
                      <a:pt x="0" y="0"/>
                    </a:cubicBezTo>
                    <a:cubicBezTo>
                      <a:pt x="0" y="1"/>
                      <a:pt x="0" y="1"/>
                      <a:pt x="0" y="1"/>
                    </a:cubicBezTo>
                    <a:cubicBezTo>
                      <a:pt x="0" y="2"/>
                      <a:pt x="0" y="2"/>
                      <a:pt x="0" y="2"/>
                    </a:cubicBezTo>
                    <a:cubicBezTo>
                      <a:pt x="0" y="3"/>
                      <a:pt x="0" y="3"/>
                      <a:pt x="0" y="3"/>
                    </a:cubicBezTo>
                    <a:cubicBezTo>
                      <a:pt x="0" y="3"/>
                      <a:pt x="0" y="3"/>
                      <a:pt x="0" y="3"/>
                    </a:cubicBezTo>
                    <a:cubicBezTo>
                      <a:pt x="0" y="4"/>
                      <a:pt x="0" y="4"/>
                      <a:pt x="0" y="4"/>
                    </a:cubicBezTo>
                    <a:cubicBezTo>
                      <a:pt x="0" y="5"/>
                      <a:pt x="0" y="5"/>
                      <a:pt x="0" y="5"/>
                    </a:cubicBezTo>
                    <a:cubicBezTo>
                      <a:pt x="0" y="5"/>
                      <a:pt x="0" y="5"/>
                      <a:pt x="0" y="5"/>
                    </a:cubicBezTo>
                    <a:cubicBezTo>
                      <a:pt x="0" y="5"/>
                      <a:pt x="0" y="5"/>
                      <a:pt x="0" y="5"/>
                    </a:cubicBezTo>
                    <a:cubicBezTo>
                      <a:pt x="0" y="4"/>
                      <a:pt x="0" y="4"/>
                      <a:pt x="0" y="4"/>
                    </a:cubicBezTo>
                    <a:cubicBezTo>
                      <a:pt x="0" y="4"/>
                      <a:pt x="0" y="4"/>
                      <a:pt x="0" y="4"/>
                    </a:cubicBezTo>
                    <a:cubicBezTo>
                      <a:pt x="0" y="3"/>
                      <a:pt x="0" y="3"/>
                      <a:pt x="0" y="3"/>
                    </a:cubicBezTo>
                    <a:lnTo>
                      <a:pt x="0" y="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3"/>
              <p:cNvSpPr/>
              <p:nvPr/>
            </p:nvSpPr>
            <p:spPr>
              <a:xfrm>
                <a:off x="822359" y="1754210"/>
                <a:ext cx="40014" cy="60021"/>
              </a:xfrm>
              <a:custGeom>
                <a:avLst/>
                <a:gdLst/>
                <a:ahLst/>
                <a:cxnLst/>
                <a:rect l="l" t="t" r="r" b="b"/>
                <a:pathLst>
                  <a:path w="16" h="16" extrusionOk="0">
                    <a:moveTo>
                      <a:pt x="16" y="6"/>
                    </a:moveTo>
                    <a:cubicBezTo>
                      <a:pt x="15" y="4"/>
                      <a:pt x="15" y="3"/>
                      <a:pt x="14" y="2"/>
                    </a:cubicBezTo>
                    <a:cubicBezTo>
                      <a:pt x="13" y="2"/>
                      <a:pt x="13" y="1"/>
                      <a:pt x="12" y="1"/>
                    </a:cubicBezTo>
                    <a:cubicBezTo>
                      <a:pt x="11" y="0"/>
                      <a:pt x="10" y="0"/>
                      <a:pt x="8" y="0"/>
                    </a:cubicBezTo>
                    <a:cubicBezTo>
                      <a:pt x="7" y="0"/>
                      <a:pt x="6" y="0"/>
                      <a:pt x="5" y="1"/>
                    </a:cubicBezTo>
                    <a:cubicBezTo>
                      <a:pt x="4" y="1"/>
                      <a:pt x="3" y="1"/>
                      <a:pt x="3" y="2"/>
                    </a:cubicBezTo>
                    <a:cubicBezTo>
                      <a:pt x="2" y="3"/>
                      <a:pt x="1" y="4"/>
                      <a:pt x="1" y="5"/>
                    </a:cubicBezTo>
                    <a:cubicBezTo>
                      <a:pt x="0" y="6"/>
                      <a:pt x="0" y="7"/>
                      <a:pt x="0" y="8"/>
                    </a:cubicBezTo>
                    <a:cubicBezTo>
                      <a:pt x="0" y="8"/>
                      <a:pt x="0" y="9"/>
                      <a:pt x="1" y="10"/>
                    </a:cubicBezTo>
                    <a:cubicBezTo>
                      <a:pt x="1" y="11"/>
                      <a:pt x="2" y="12"/>
                      <a:pt x="3" y="13"/>
                    </a:cubicBezTo>
                    <a:cubicBezTo>
                      <a:pt x="3" y="14"/>
                      <a:pt x="4" y="14"/>
                      <a:pt x="4" y="14"/>
                    </a:cubicBezTo>
                    <a:cubicBezTo>
                      <a:pt x="5" y="15"/>
                      <a:pt x="7" y="16"/>
                      <a:pt x="8" y="16"/>
                    </a:cubicBezTo>
                    <a:cubicBezTo>
                      <a:pt x="9" y="16"/>
                      <a:pt x="10" y="15"/>
                      <a:pt x="11" y="15"/>
                    </a:cubicBezTo>
                    <a:cubicBezTo>
                      <a:pt x="12" y="15"/>
                      <a:pt x="13" y="14"/>
                      <a:pt x="14" y="13"/>
                    </a:cubicBezTo>
                    <a:cubicBezTo>
                      <a:pt x="14" y="13"/>
                      <a:pt x="15" y="12"/>
                      <a:pt x="15" y="11"/>
                    </a:cubicBezTo>
                    <a:cubicBezTo>
                      <a:pt x="16" y="10"/>
                      <a:pt x="16" y="9"/>
                      <a:pt x="16" y="8"/>
                    </a:cubicBezTo>
                    <a:cubicBezTo>
                      <a:pt x="16" y="7"/>
                      <a:pt x="16" y="6"/>
                      <a:pt x="16" y="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3"/>
              <p:cNvSpPr/>
              <p:nvPr/>
            </p:nvSpPr>
            <p:spPr>
              <a:xfrm>
                <a:off x="802352" y="1754210"/>
                <a:ext cx="0" cy="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3"/>
              <p:cNvSpPr/>
              <p:nvPr/>
            </p:nvSpPr>
            <p:spPr>
              <a:xfrm>
                <a:off x="782345" y="1734204"/>
                <a:ext cx="20007" cy="19807"/>
              </a:xfrm>
              <a:custGeom>
                <a:avLst/>
                <a:gdLst/>
                <a:ahLst/>
                <a:cxnLst/>
                <a:rect l="l" t="t" r="r" b="b"/>
                <a:pathLst>
                  <a:path w="8" h="9" extrusionOk="0">
                    <a:moveTo>
                      <a:pt x="7" y="5"/>
                    </a:moveTo>
                    <a:cubicBezTo>
                      <a:pt x="7" y="5"/>
                      <a:pt x="7" y="5"/>
                      <a:pt x="7" y="5"/>
                    </a:cubicBezTo>
                    <a:cubicBezTo>
                      <a:pt x="7" y="4"/>
                      <a:pt x="7" y="4"/>
                      <a:pt x="7" y="4"/>
                    </a:cubicBezTo>
                    <a:cubicBezTo>
                      <a:pt x="7" y="4"/>
                      <a:pt x="7" y="4"/>
                      <a:pt x="7" y="4"/>
                    </a:cubicBezTo>
                    <a:cubicBezTo>
                      <a:pt x="7" y="4"/>
                      <a:pt x="7" y="4"/>
                      <a:pt x="7" y="4"/>
                    </a:cubicBezTo>
                    <a:cubicBezTo>
                      <a:pt x="7" y="3"/>
                      <a:pt x="7" y="3"/>
                      <a:pt x="7" y="3"/>
                    </a:cubicBezTo>
                    <a:cubicBezTo>
                      <a:pt x="7" y="4"/>
                      <a:pt x="7" y="4"/>
                      <a:pt x="7" y="4"/>
                    </a:cubicBezTo>
                    <a:cubicBezTo>
                      <a:pt x="7" y="3"/>
                      <a:pt x="7" y="3"/>
                      <a:pt x="7" y="3"/>
                    </a:cubicBezTo>
                    <a:cubicBezTo>
                      <a:pt x="7" y="3"/>
                      <a:pt x="7" y="3"/>
                      <a:pt x="7" y="3"/>
                    </a:cubicBezTo>
                    <a:cubicBezTo>
                      <a:pt x="7" y="3"/>
                      <a:pt x="7" y="3"/>
                      <a:pt x="7" y="3"/>
                    </a:cubicBezTo>
                    <a:cubicBezTo>
                      <a:pt x="7" y="2"/>
                      <a:pt x="7" y="2"/>
                      <a:pt x="7" y="2"/>
                    </a:cubicBezTo>
                    <a:cubicBezTo>
                      <a:pt x="7" y="1"/>
                      <a:pt x="7" y="1"/>
                      <a:pt x="7" y="1"/>
                    </a:cubicBezTo>
                    <a:cubicBezTo>
                      <a:pt x="6" y="1"/>
                      <a:pt x="6" y="1"/>
                      <a:pt x="6" y="1"/>
                    </a:cubicBezTo>
                    <a:cubicBezTo>
                      <a:pt x="6" y="1"/>
                      <a:pt x="6" y="1"/>
                      <a:pt x="6" y="1"/>
                    </a:cubicBezTo>
                    <a:cubicBezTo>
                      <a:pt x="6" y="1"/>
                      <a:pt x="6" y="1"/>
                      <a:pt x="6" y="1"/>
                    </a:cubicBezTo>
                    <a:cubicBezTo>
                      <a:pt x="5" y="1"/>
                      <a:pt x="5" y="1"/>
                      <a:pt x="5" y="1"/>
                    </a:cubicBezTo>
                    <a:cubicBezTo>
                      <a:pt x="5" y="1"/>
                      <a:pt x="5" y="1"/>
                      <a:pt x="5" y="1"/>
                    </a:cubicBezTo>
                    <a:cubicBezTo>
                      <a:pt x="5" y="1"/>
                      <a:pt x="5" y="1"/>
                      <a:pt x="5" y="1"/>
                    </a:cubicBezTo>
                    <a:cubicBezTo>
                      <a:pt x="5" y="1"/>
                      <a:pt x="5" y="1"/>
                      <a:pt x="5" y="1"/>
                    </a:cubicBezTo>
                    <a:cubicBezTo>
                      <a:pt x="4" y="0"/>
                      <a:pt x="4" y="0"/>
                      <a:pt x="4" y="0"/>
                    </a:cubicBezTo>
                    <a:cubicBezTo>
                      <a:pt x="3" y="0"/>
                      <a:pt x="2" y="1"/>
                      <a:pt x="2" y="1"/>
                    </a:cubicBezTo>
                    <a:cubicBezTo>
                      <a:pt x="1" y="2"/>
                      <a:pt x="1" y="2"/>
                      <a:pt x="1" y="2"/>
                    </a:cubicBezTo>
                    <a:cubicBezTo>
                      <a:pt x="1" y="3"/>
                      <a:pt x="1" y="3"/>
                      <a:pt x="1" y="3"/>
                    </a:cubicBezTo>
                    <a:cubicBezTo>
                      <a:pt x="1" y="4"/>
                      <a:pt x="1" y="4"/>
                      <a:pt x="1" y="4"/>
                    </a:cubicBezTo>
                    <a:cubicBezTo>
                      <a:pt x="0" y="4"/>
                      <a:pt x="0" y="6"/>
                      <a:pt x="1" y="6"/>
                    </a:cubicBezTo>
                    <a:cubicBezTo>
                      <a:pt x="2" y="7"/>
                      <a:pt x="2" y="7"/>
                      <a:pt x="2" y="7"/>
                    </a:cubicBezTo>
                    <a:cubicBezTo>
                      <a:pt x="2" y="8"/>
                      <a:pt x="2" y="8"/>
                      <a:pt x="2" y="8"/>
                    </a:cubicBezTo>
                    <a:cubicBezTo>
                      <a:pt x="3" y="8"/>
                      <a:pt x="3" y="9"/>
                      <a:pt x="4" y="9"/>
                    </a:cubicBezTo>
                    <a:cubicBezTo>
                      <a:pt x="5" y="9"/>
                      <a:pt x="5" y="9"/>
                      <a:pt x="5" y="9"/>
                    </a:cubicBezTo>
                    <a:cubicBezTo>
                      <a:pt x="5" y="9"/>
                      <a:pt x="5" y="9"/>
                      <a:pt x="6" y="9"/>
                    </a:cubicBezTo>
                    <a:cubicBezTo>
                      <a:pt x="6" y="8"/>
                      <a:pt x="6" y="8"/>
                      <a:pt x="6" y="8"/>
                    </a:cubicBezTo>
                    <a:cubicBezTo>
                      <a:pt x="7" y="7"/>
                      <a:pt x="7" y="7"/>
                      <a:pt x="7" y="7"/>
                    </a:cubicBezTo>
                    <a:cubicBezTo>
                      <a:pt x="7" y="7"/>
                      <a:pt x="7" y="7"/>
                      <a:pt x="7" y="7"/>
                    </a:cubicBezTo>
                    <a:cubicBezTo>
                      <a:pt x="8" y="6"/>
                      <a:pt x="8" y="6"/>
                      <a:pt x="8" y="6"/>
                    </a:cubicBezTo>
                    <a:cubicBezTo>
                      <a:pt x="8" y="6"/>
                      <a:pt x="7" y="5"/>
                      <a:pt x="7" y="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3"/>
              <p:cNvSpPr/>
              <p:nvPr/>
            </p:nvSpPr>
            <p:spPr>
              <a:xfrm>
                <a:off x="802352" y="1754210"/>
                <a:ext cx="0" cy="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3"/>
              <p:cNvSpPr/>
              <p:nvPr/>
            </p:nvSpPr>
            <p:spPr>
              <a:xfrm>
                <a:off x="982416" y="1534135"/>
                <a:ext cx="19807" cy="40164"/>
              </a:xfrm>
              <a:custGeom>
                <a:avLst/>
                <a:gdLst/>
                <a:ahLst/>
                <a:cxnLst/>
                <a:rect l="l" t="t" r="r" b="b"/>
                <a:pathLst>
                  <a:path w="11" h="11" extrusionOk="0">
                    <a:moveTo>
                      <a:pt x="10" y="5"/>
                    </a:moveTo>
                    <a:cubicBezTo>
                      <a:pt x="10" y="4"/>
                      <a:pt x="10" y="3"/>
                      <a:pt x="9" y="2"/>
                    </a:cubicBezTo>
                    <a:cubicBezTo>
                      <a:pt x="9" y="2"/>
                      <a:pt x="8" y="2"/>
                      <a:pt x="8" y="1"/>
                    </a:cubicBezTo>
                    <a:cubicBezTo>
                      <a:pt x="7" y="1"/>
                      <a:pt x="6" y="0"/>
                      <a:pt x="5" y="0"/>
                    </a:cubicBezTo>
                    <a:cubicBezTo>
                      <a:pt x="4" y="0"/>
                      <a:pt x="4" y="1"/>
                      <a:pt x="3" y="1"/>
                    </a:cubicBezTo>
                    <a:cubicBezTo>
                      <a:pt x="2" y="1"/>
                      <a:pt x="2" y="2"/>
                      <a:pt x="1" y="2"/>
                    </a:cubicBezTo>
                    <a:cubicBezTo>
                      <a:pt x="1" y="3"/>
                      <a:pt x="0" y="3"/>
                      <a:pt x="0" y="4"/>
                    </a:cubicBezTo>
                    <a:cubicBezTo>
                      <a:pt x="0" y="5"/>
                      <a:pt x="0" y="5"/>
                      <a:pt x="0" y="6"/>
                    </a:cubicBezTo>
                    <a:cubicBezTo>
                      <a:pt x="0" y="6"/>
                      <a:pt x="0" y="7"/>
                      <a:pt x="0" y="7"/>
                    </a:cubicBezTo>
                    <a:cubicBezTo>
                      <a:pt x="0" y="8"/>
                      <a:pt x="1" y="9"/>
                      <a:pt x="1" y="10"/>
                    </a:cubicBezTo>
                    <a:cubicBezTo>
                      <a:pt x="2" y="10"/>
                      <a:pt x="2" y="10"/>
                      <a:pt x="2" y="11"/>
                    </a:cubicBezTo>
                    <a:cubicBezTo>
                      <a:pt x="3" y="11"/>
                      <a:pt x="4" y="11"/>
                      <a:pt x="5" y="11"/>
                    </a:cubicBezTo>
                    <a:cubicBezTo>
                      <a:pt x="6" y="11"/>
                      <a:pt x="7" y="11"/>
                      <a:pt x="7" y="11"/>
                    </a:cubicBezTo>
                    <a:cubicBezTo>
                      <a:pt x="8" y="11"/>
                      <a:pt x="9" y="10"/>
                      <a:pt x="9" y="10"/>
                    </a:cubicBezTo>
                    <a:cubicBezTo>
                      <a:pt x="10" y="9"/>
                      <a:pt x="10" y="9"/>
                      <a:pt x="10" y="8"/>
                    </a:cubicBezTo>
                    <a:cubicBezTo>
                      <a:pt x="11" y="7"/>
                      <a:pt x="11" y="7"/>
                      <a:pt x="11" y="6"/>
                    </a:cubicBezTo>
                    <a:cubicBezTo>
                      <a:pt x="11" y="5"/>
                      <a:pt x="11" y="5"/>
                      <a:pt x="10" y="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3"/>
              <p:cNvSpPr/>
              <p:nvPr/>
            </p:nvSpPr>
            <p:spPr>
              <a:xfrm>
                <a:off x="1042437" y="1474114"/>
                <a:ext cx="40314" cy="40314"/>
              </a:xfrm>
              <a:custGeom>
                <a:avLst/>
                <a:gdLst/>
                <a:ahLst/>
                <a:cxnLst/>
                <a:rect l="l" t="t" r="r" b="b"/>
                <a:pathLst>
                  <a:path w="13" h="13" extrusionOk="0">
                    <a:moveTo>
                      <a:pt x="13" y="5"/>
                    </a:moveTo>
                    <a:cubicBezTo>
                      <a:pt x="13" y="4"/>
                      <a:pt x="12" y="3"/>
                      <a:pt x="11" y="2"/>
                    </a:cubicBezTo>
                    <a:cubicBezTo>
                      <a:pt x="11" y="2"/>
                      <a:pt x="10" y="2"/>
                      <a:pt x="10" y="1"/>
                    </a:cubicBezTo>
                    <a:cubicBezTo>
                      <a:pt x="9" y="1"/>
                      <a:pt x="8" y="0"/>
                      <a:pt x="7" y="0"/>
                    </a:cubicBezTo>
                    <a:cubicBezTo>
                      <a:pt x="6" y="0"/>
                      <a:pt x="5" y="1"/>
                      <a:pt x="4" y="1"/>
                    </a:cubicBezTo>
                    <a:cubicBezTo>
                      <a:pt x="3" y="1"/>
                      <a:pt x="3" y="2"/>
                      <a:pt x="2" y="2"/>
                    </a:cubicBezTo>
                    <a:cubicBezTo>
                      <a:pt x="1" y="3"/>
                      <a:pt x="1" y="4"/>
                      <a:pt x="1" y="4"/>
                    </a:cubicBezTo>
                    <a:cubicBezTo>
                      <a:pt x="0" y="5"/>
                      <a:pt x="0" y="6"/>
                      <a:pt x="0" y="7"/>
                    </a:cubicBezTo>
                    <a:cubicBezTo>
                      <a:pt x="0" y="8"/>
                      <a:pt x="0" y="8"/>
                      <a:pt x="0" y="9"/>
                    </a:cubicBezTo>
                    <a:cubicBezTo>
                      <a:pt x="1" y="10"/>
                      <a:pt x="1" y="11"/>
                      <a:pt x="2" y="12"/>
                    </a:cubicBezTo>
                    <a:cubicBezTo>
                      <a:pt x="2" y="12"/>
                      <a:pt x="3" y="12"/>
                      <a:pt x="3" y="13"/>
                    </a:cubicBezTo>
                    <a:cubicBezTo>
                      <a:pt x="4" y="13"/>
                      <a:pt x="5" y="13"/>
                      <a:pt x="7" y="13"/>
                    </a:cubicBezTo>
                    <a:cubicBezTo>
                      <a:pt x="8" y="13"/>
                      <a:pt x="8" y="13"/>
                      <a:pt x="9" y="13"/>
                    </a:cubicBezTo>
                    <a:cubicBezTo>
                      <a:pt x="10" y="13"/>
                      <a:pt x="11" y="12"/>
                      <a:pt x="11" y="12"/>
                    </a:cubicBezTo>
                    <a:cubicBezTo>
                      <a:pt x="12" y="11"/>
                      <a:pt x="12" y="10"/>
                      <a:pt x="13" y="9"/>
                    </a:cubicBezTo>
                    <a:cubicBezTo>
                      <a:pt x="13" y="9"/>
                      <a:pt x="13" y="8"/>
                      <a:pt x="13" y="7"/>
                    </a:cubicBezTo>
                    <a:cubicBezTo>
                      <a:pt x="13" y="6"/>
                      <a:pt x="13" y="6"/>
                      <a:pt x="13" y="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3"/>
              <p:cNvSpPr/>
              <p:nvPr/>
            </p:nvSpPr>
            <p:spPr>
              <a:xfrm>
                <a:off x="1242507" y="1614162"/>
                <a:ext cx="19957" cy="0"/>
              </a:xfrm>
              <a:custGeom>
                <a:avLst/>
                <a:gdLst/>
                <a:ahLst/>
                <a:cxnLst/>
                <a:rect l="l" t="t" r="r" b="b"/>
                <a:pathLst>
                  <a:path w="7" h="6" extrusionOk="0">
                    <a:moveTo>
                      <a:pt x="3" y="0"/>
                    </a:moveTo>
                    <a:cubicBezTo>
                      <a:pt x="0" y="0"/>
                      <a:pt x="0" y="0"/>
                      <a:pt x="3" y="0"/>
                    </a:cubicBezTo>
                    <a:cubicBezTo>
                      <a:pt x="7" y="0"/>
                      <a:pt x="7" y="0"/>
                      <a:pt x="3"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3"/>
              <p:cNvSpPr/>
              <p:nvPr/>
            </p:nvSpPr>
            <p:spPr>
              <a:xfrm>
                <a:off x="1322536" y="1794224"/>
                <a:ext cx="40064" cy="40014"/>
              </a:xfrm>
              <a:custGeom>
                <a:avLst/>
                <a:gdLst/>
                <a:ahLst/>
                <a:cxnLst/>
                <a:rect l="l" t="t" r="r" b="b"/>
                <a:pathLst>
                  <a:path w="9" h="10" extrusionOk="0">
                    <a:moveTo>
                      <a:pt x="9" y="4"/>
                    </a:moveTo>
                    <a:cubicBezTo>
                      <a:pt x="9" y="3"/>
                      <a:pt x="8" y="2"/>
                      <a:pt x="8" y="2"/>
                    </a:cubicBezTo>
                    <a:cubicBezTo>
                      <a:pt x="7" y="1"/>
                      <a:pt x="7" y="1"/>
                      <a:pt x="7" y="1"/>
                    </a:cubicBezTo>
                    <a:cubicBezTo>
                      <a:pt x="6" y="0"/>
                      <a:pt x="5" y="0"/>
                      <a:pt x="4" y="0"/>
                    </a:cubicBezTo>
                    <a:cubicBezTo>
                      <a:pt x="4" y="0"/>
                      <a:pt x="3" y="0"/>
                      <a:pt x="3" y="1"/>
                    </a:cubicBezTo>
                    <a:cubicBezTo>
                      <a:pt x="2" y="1"/>
                      <a:pt x="1" y="1"/>
                      <a:pt x="1" y="2"/>
                    </a:cubicBezTo>
                    <a:cubicBezTo>
                      <a:pt x="0" y="2"/>
                      <a:pt x="0" y="3"/>
                      <a:pt x="0" y="3"/>
                    </a:cubicBezTo>
                    <a:cubicBezTo>
                      <a:pt x="0" y="4"/>
                      <a:pt x="0" y="4"/>
                      <a:pt x="0" y="5"/>
                    </a:cubicBezTo>
                    <a:cubicBezTo>
                      <a:pt x="0" y="6"/>
                      <a:pt x="0" y="6"/>
                      <a:pt x="0" y="6"/>
                    </a:cubicBezTo>
                    <a:cubicBezTo>
                      <a:pt x="0" y="7"/>
                      <a:pt x="0" y="8"/>
                      <a:pt x="1" y="8"/>
                    </a:cubicBezTo>
                    <a:cubicBezTo>
                      <a:pt x="2" y="9"/>
                      <a:pt x="2" y="9"/>
                      <a:pt x="2" y="9"/>
                    </a:cubicBezTo>
                    <a:cubicBezTo>
                      <a:pt x="3" y="10"/>
                      <a:pt x="4" y="10"/>
                      <a:pt x="4" y="10"/>
                    </a:cubicBezTo>
                    <a:cubicBezTo>
                      <a:pt x="5" y="10"/>
                      <a:pt x="6" y="10"/>
                      <a:pt x="6" y="9"/>
                    </a:cubicBezTo>
                    <a:cubicBezTo>
                      <a:pt x="7" y="9"/>
                      <a:pt x="7" y="9"/>
                      <a:pt x="8" y="8"/>
                    </a:cubicBezTo>
                    <a:cubicBezTo>
                      <a:pt x="8" y="8"/>
                      <a:pt x="9" y="7"/>
                      <a:pt x="9" y="7"/>
                    </a:cubicBezTo>
                    <a:cubicBezTo>
                      <a:pt x="9" y="6"/>
                      <a:pt x="9" y="6"/>
                      <a:pt x="9" y="5"/>
                    </a:cubicBezTo>
                    <a:cubicBezTo>
                      <a:pt x="9" y="5"/>
                      <a:pt x="9" y="4"/>
                      <a:pt x="9" y="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3"/>
              <p:cNvSpPr/>
              <p:nvPr/>
            </p:nvSpPr>
            <p:spPr>
              <a:xfrm>
                <a:off x="1382557" y="1734204"/>
                <a:ext cx="19957" cy="19957"/>
              </a:xfrm>
              <a:custGeom>
                <a:avLst/>
                <a:gdLst/>
                <a:ahLst/>
                <a:cxnLst/>
                <a:rect l="l" t="t" r="r" b="b"/>
                <a:pathLst>
                  <a:path w="7" h="7" extrusionOk="0">
                    <a:moveTo>
                      <a:pt x="7" y="3"/>
                    </a:moveTo>
                    <a:cubicBezTo>
                      <a:pt x="7" y="2"/>
                      <a:pt x="6" y="2"/>
                      <a:pt x="6" y="1"/>
                    </a:cubicBezTo>
                    <a:cubicBezTo>
                      <a:pt x="5" y="1"/>
                      <a:pt x="5" y="1"/>
                      <a:pt x="5" y="1"/>
                    </a:cubicBezTo>
                    <a:cubicBezTo>
                      <a:pt x="5" y="0"/>
                      <a:pt x="4" y="0"/>
                      <a:pt x="4" y="0"/>
                    </a:cubicBezTo>
                    <a:cubicBezTo>
                      <a:pt x="3" y="0"/>
                      <a:pt x="3" y="0"/>
                      <a:pt x="2" y="1"/>
                    </a:cubicBezTo>
                    <a:cubicBezTo>
                      <a:pt x="2" y="1"/>
                      <a:pt x="2" y="1"/>
                      <a:pt x="1" y="1"/>
                    </a:cubicBezTo>
                    <a:cubicBezTo>
                      <a:pt x="1" y="2"/>
                      <a:pt x="1" y="2"/>
                      <a:pt x="1" y="2"/>
                    </a:cubicBezTo>
                    <a:cubicBezTo>
                      <a:pt x="1" y="3"/>
                      <a:pt x="0" y="3"/>
                      <a:pt x="0" y="4"/>
                    </a:cubicBezTo>
                    <a:cubicBezTo>
                      <a:pt x="1" y="4"/>
                      <a:pt x="1" y="4"/>
                      <a:pt x="1" y="4"/>
                    </a:cubicBezTo>
                    <a:cubicBezTo>
                      <a:pt x="1" y="5"/>
                      <a:pt x="1" y="5"/>
                      <a:pt x="1" y="6"/>
                    </a:cubicBezTo>
                    <a:cubicBezTo>
                      <a:pt x="2" y="6"/>
                      <a:pt x="2" y="6"/>
                      <a:pt x="2" y="6"/>
                    </a:cubicBezTo>
                    <a:cubicBezTo>
                      <a:pt x="3" y="7"/>
                      <a:pt x="3" y="7"/>
                      <a:pt x="4" y="7"/>
                    </a:cubicBezTo>
                    <a:cubicBezTo>
                      <a:pt x="4" y="7"/>
                      <a:pt x="5" y="7"/>
                      <a:pt x="5" y="6"/>
                    </a:cubicBezTo>
                    <a:cubicBezTo>
                      <a:pt x="5" y="6"/>
                      <a:pt x="6" y="6"/>
                      <a:pt x="6" y="6"/>
                    </a:cubicBezTo>
                    <a:cubicBezTo>
                      <a:pt x="6" y="6"/>
                      <a:pt x="7" y="5"/>
                      <a:pt x="7" y="5"/>
                    </a:cubicBezTo>
                    <a:cubicBezTo>
                      <a:pt x="7" y="4"/>
                      <a:pt x="7" y="4"/>
                      <a:pt x="7" y="4"/>
                    </a:cubicBezTo>
                    <a:lnTo>
                      <a:pt x="7" y="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3"/>
              <p:cNvSpPr/>
              <p:nvPr/>
            </p:nvSpPr>
            <p:spPr>
              <a:xfrm>
                <a:off x="1522606" y="1914266"/>
                <a:ext cx="19807" cy="19957"/>
              </a:xfrm>
              <a:custGeom>
                <a:avLst/>
                <a:gdLst/>
                <a:ahLst/>
                <a:cxnLst/>
                <a:rect l="l" t="t" r="r" b="b"/>
                <a:pathLst>
                  <a:path w="9" h="7" extrusionOk="0">
                    <a:moveTo>
                      <a:pt x="5" y="0"/>
                    </a:moveTo>
                    <a:cubicBezTo>
                      <a:pt x="0" y="0"/>
                      <a:pt x="0" y="7"/>
                      <a:pt x="5" y="7"/>
                    </a:cubicBezTo>
                    <a:cubicBezTo>
                      <a:pt x="9" y="7"/>
                      <a:pt x="9" y="0"/>
                      <a:pt x="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3"/>
              <p:cNvSpPr/>
              <p:nvPr/>
            </p:nvSpPr>
            <p:spPr>
              <a:xfrm>
                <a:off x="1522606" y="2014300"/>
                <a:ext cx="39764" cy="39764"/>
              </a:xfrm>
              <a:custGeom>
                <a:avLst/>
                <a:gdLst/>
                <a:ahLst/>
                <a:cxnLst/>
                <a:rect l="l" t="t" r="r" b="b"/>
                <a:pathLst>
                  <a:path w="15" h="15" extrusionOk="0">
                    <a:moveTo>
                      <a:pt x="14" y="5"/>
                    </a:moveTo>
                    <a:cubicBezTo>
                      <a:pt x="14" y="4"/>
                      <a:pt x="13" y="3"/>
                      <a:pt x="12" y="2"/>
                    </a:cubicBezTo>
                    <a:cubicBezTo>
                      <a:pt x="12" y="2"/>
                      <a:pt x="11" y="1"/>
                      <a:pt x="11" y="1"/>
                    </a:cubicBezTo>
                    <a:cubicBezTo>
                      <a:pt x="10" y="0"/>
                      <a:pt x="8" y="0"/>
                      <a:pt x="7" y="0"/>
                    </a:cubicBezTo>
                    <a:cubicBezTo>
                      <a:pt x="6" y="0"/>
                      <a:pt x="5" y="0"/>
                      <a:pt x="4" y="1"/>
                    </a:cubicBezTo>
                    <a:cubicBezTo>
                      <a:pt x="3" y="1"/>
                      <a:pt x="3" y="1"/>
                      <a:pt x="2" y="2"/>
                    </a:cubicBezTo>
                    <a:cubicBezTo>
                      <a:pt x="1" y="3"/>
                      <a:pt x="1" y="4"/>
                      <a:pt x="0" y="5"/>
                    </a:cubicBezTo>
                    <a:cubicBezTo>
                      <a:pt x="0" y="5"/>
                      <a:pt x="0" y="6"/>
                      <a:pt x="0" y="7"/>
                    </a:cubicBezTo>
                    <a:cubicBezTo>
                      <a:pt x="0" y="8"/>
                      <a:pt x="0" y="9"/>
                      <a:pt x="0" y="9"/>
                    </a:cubicBezTo>
                    <a:cubicBezTo>
                      <a:pt x="0" y="11"/>
                      <a:pt x="1" y="12"/>
                      <a:pt x="2" y="13"/>
                    </a:cubicBezTo>
                    <a:cubicBezTo>
                      <a:pt x="3" y="14"/>
                      <a:pt x="3" y="14"/>
                      <a:pt x="3" y="14"/>
                    </a:cubicBezTo>
                    <a:cubicBezTo>
                      <a:pt x="5" y="15"/>
                      <a:pt x="6" y="15"/>
                      <a:pt x="7" y="15"/>
                    </a:cubicBezTo>
                    <a:cubicBezTo>
                      <a:pt x="8" y="15"/>
                      <a:pt x="9" y="15"/>
                      <a:pt x="10" y="14"/>
                    </a:cubicBezTo>
                    <a:cubicBezTo>
                      <a:pt x="11" y="14"/>
                      <a:pt x="12" y="13"/>
                      <a:pt x="12" y="13"/>
                    </a:cubicBezTo>
                    <a:cubicBezTo>
                      <a:pt x="13" y="12"/>
                      <a:pt x="14" y="11"/>
                      <a:pt x="14" y="10"/>
                    </a:cubicBezTo>
                    <a:cubicBezTo>
                      <a:pt x="14" y="9"/>
                      <a:pt x="15" y="8"/>
                      <a:pt x="15" y="7"/>
                    </a:cubicBezTo>
                    <a:cubicBezTo>
                      <a:pt x="14" y="7"/>
                      <a:pt x="14" y="6"/>
                      <a:pt x="14" y="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3"/>
              <p:cNvSpPr/>
              <p:nvPr/>
            </p:nvSpPr>
            <p:spPr>
              <a:xfrm>
                <a:off x="1242507" y="2254383"/>
                <a:ext cx="19807" cy="40064"/>
              </a:xfrm>
              <a:custGeom>
                <a:avLst/>
                <a:gdLst/>
                <a:ahLst/>
                <a:cxnLst/>
                <a:rect l="l" t="t" r="r" b="b"/>
                <a:pathLst>
                  <a:path w="9" h="9" extrusionOk="0">
                    <a:moveTo>
                      <a:pt x="9" y="4"/>
                    </a:moveTo>
                    <a:cubicBezTo>
                      <a:pt x="8" y="3"/>
                      <a:pt x="8" y="2"/>
                      <a:pt x="8" y="2"/>
                    </a:cubicBezTo>
                    <a:cubicBezTo>
                      <a:pt x="7" y="1"/>
                      <a:pt x="7" y="1"/>
                      <a:pt x="7" y="1"/>
                    </a:cubicBezTo>
                    <a:cubicBezTo>
                      <a:pt x="6" y="0"/>
                      <a:pt x="5" y="0"/>
                      <a:pt x="4" y="0"/>
                    </a:cubicBezTo>
                    <a:cubicBezTo>
                      <a:pt x="4" y="0"/>
                      <a:pt x="3" y="0"/>
                      <a:pt x="3" y="1"/>
                    </a:cubicBezTo>
                    <a:cubicBezTo>
                      <a:pt x="2" y="1"/>
                      <a:pt x="1" y="1"/>
                      <a:pt x="1" y="2"/>
                    </a:cubicBezTo>
                    <a:cubicBezTo>
                      <a:pt x="1" y="2"/>
                      <a:pt x="0" y="2"/>
                      <a:pt x="0" y="3"/>
                    </a:cubicBezTo>
                    <a:cubicBezTo>
                      <a:pt x="0" y="4"/>
                      <a:pt x="0" y="4"/>
                      <a:pt x="0" y="5"/>
                    </a:cubicBezTo>
                    <a:cubicBezTo>
                      <a:pt x="0" y="5"/>
                      <a:pt x="0" y="6"/>
                      <a:pt x="0" y="6"/>
                    </a:cubicBezTo>
                    <a:cubicBezTo>
                      <a:pt x="0" y="7"/>
                      <a:pt x="1" y="7"/>
                      <a:pt x="1" y="8"/>
                    </a:cubicBezTo>
                    <a:cubicBezTo>
                      <a:pt x="2" y="9"/>
                      <a:pt x="2" y="9"/>
                      <a:pt x="2" y="9"/>
                    </a:cubicBezTo>
                    <a:cubicBezTo>
                      <a:pt x="3" y="9"/>
                      <a:pt x="3" y="9"/>
                      <a:pt x="4" y="9"/>
                    </a:cubicBezTo>
                    <a:cubicBezTo>
                      <a:pt x="5" y="9"/>
                      <a:pt x="6" y="9"/>
                      <a:pt x="6" y="9"/>
                    </a:cubicBezTo>
                    <a:cubicBezTo>
                      <a:pt x="7" y="9"/>
                      <a:pt x="7" y="8"/>
                      <a:pt x="8" y="8"/>
                    </a:cubicBezTo>
                    <a:cubicBezTo>
                      <a:pt x="8" y="8"/>
                      <a:pt x="8" y="7"/>
                      <a:pt x="8" y="7"/>
                    </a:cubicBezTo>
                    <a:cubicBezTo>
                      <a:pt x="9" y="6"/>
                      <a:pt x="9" y="5"/>
                      <a:pt x="9" y="5"/>
                    </a:cubicBezTo>
                    <a:cubicBezTo>
                      <a:pt x="9" y="4"/>
                      <a:pt x="9" y="4"/>
                      <a:pt x="9" y="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3"/>
              <p:cNvSpPr/>
              <p:nvPr/>
            </p:nvSpPr>
            <p:spPr>
              <a:xfrm>
                <a:off x="1362550" y="2254383"/>
                <a:ext cx="40014" cy="20007"/>
              </a:xfrm>
              <a:custGeom>
                <a:avLst/>
                <a:gdLst/>
                <a:ahLst/>
                <a:cxnLst/>
                <a:rect l="l" t="t" r="r" b="b"/>
                <a:pathLst>
                  <a:path w="8" h="8" extrusionOk="0">
                    <a:moveTo>
                      <a:pt x="8" y="3"/>
                    </a:moveTo>
                    <a:cubicBezTo>
                      <a:pt x="8" y="2"/>
                      <a:pt x="8" y="1"/>
                      <a:pt x="7" y="1"/>
                    </a:cubicBezTo>
                    <a:cubicBezTo>
                      <a:pt x="6" y="0"/>
                      <a:pt x="6" y="0"/>
                      <a:pt x="6" y="0"/>
                    </a:cubicBezTo>
                    <a:cubicBezTo>
                      <a:pt x="6" y="0"/>
                      <a:pt x="5" y="0"/>
                      <a:pt x="4" y="0"/>
                    </a:cubicBezTo>
                    <a:cubicBezTo>
                      <a:pt x="4" y="0"/>
                      <a:pt x="3" y="0"/>
                      <a:pt x="2" y="0"/>
                    </a:cubicBezTo>
                    <a:cubicBezTo>
                      <a:pt x="2" y="0"/>
                      <a:pt x="2" y="0"/>
                      <a:pt x="1" y="1"/>
                    </a:cubicBezTo>
                    <a:cubicBezTo>
                      <a:pt x="1" y="1"/>
                      <a:pt x="0" y="2"/>
                      <a:pt x="0" y="2"/>
                    </a:cubicBezTo>
                    <a:cubicBezTo>
                      <a:pt x="0" y="3"/>
                      <a:pt x="0" y="3"/>
                      <a:pt x="0" y="4"/>
                    </a:cubicBezTo>
                    <a:cubicBezTo>
                      <a:pt x="0" y="5"/>
                      <a:pt x="0" y="5"/>
                      <a:pt x="0" y="5"/>
                    </a:cubicBezTo>
                    <a:cubicBezTo>
                      <a:pt x="0" y="6"/>
                      <a:pt x="1" y="6"/>
                      <a:pt x="1" y="7"/>
                    </a:cubicBezTo>
                    <a:cubicBezTo>
                      <a:pt x="2" y="7"/>
                      <a:pt x="2" y="7"/>
                      <a:pt x="2" y="7"/>
                    </a:cubicBezTo>
                    <a:cubicBezTo>
                      <a:pt x="3" y="8"/>
                      <a:pt x="3" y="8"/>
                      <a:pt x="4" y="8"/>
                    </a:cubicBezTo>
                    <a:cubicBezTo>
                      <a:pt x="5" y="8"/>
                      <a:pt x="5" y="8"/>
                      <a:pt x="6" y="8"/>
                    </a:cubicBezTo>
                    <a:cubicBezTo>
                      <a:pt x="6" y="7"/>
                      <a:pt x="7" y="7"/>
                      <a:pt x="7" y="7"/>
                    </a:cubicBezTo>
                    <a:cubicBezTo>
                      <a:pt x="7" y="6"/>
                      <a:pt x="8" y="6"/>
                      <a:pt x="8" y="5"/>
                    </a:cubicBezTo>
                    <a:cubicBezTo>
                      <a:pt x="8" y="5"/>
                      <a:pt x="8" y="4"/>
                      <a:pt x="8" y="4"/>
                    </a:cubicBezTo>
                    <a:cubicBezTo>
                      <a:pt x="8" y="3"/>
                      <a:pt x="8" y="3"/>
                      <a:pt x="8" y="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3"/>
              <p:cNvSpPr/>
              <p:nvPr/>
            </p:nvSpPr>
            <p:spPr>
              <a:xfrm>
                <a:off x="1182486" y="2014300"/>
                <a:ext cx="40014" cy="40014"/>
              </a:xfrm>
              <a:custGeom>
                <a:avLst/>
                <a:gdLst/>
                <a:ahLst/>
                <a:cxnLst/>
                <a:rect l="l" t="t" r="r" b="b"/>
                <a:pathLst>
                  <a:path w="10" h="10" extrusionOk="0">
                    <a:moveTo>
                      <a:pt x="10" y="4"/>
                    </a:moveTo>
                    <a:cubicBezTo>
                      <a:pt x="9" y="3"/>
                      <a:pt x="9" y="2"/>
                      <a:pt x="8" y="2"/>
                    </a:cubicBezTo>
                    <a:cubicBezTo>
                      <a:pt x="7" y="1"/>
                      <a:pt x="7" y="1"/>
                      <a:pt x="7" y="1"/>
                    </a:cubicBezTo>
                    <a:cubicBezTo>
                      <a:pt x="6" y="0"/>
                      <a:pt x="6" y="0"/>
                      <a:pt x="5" y="0"/>
                    </a:cubicBezTo>
                    <a:cubicBezTo>
                      <a:pt x="4" y="0"/>
                      <a:pt x="3" y="0"/>
                      <a:pt x="3" y="0"/>
                    </a:cubicBezTo>
                    <a:cubicBezTo>
                      <a:pt x="2" y="1"/>
                      <a:pt x="2" y="1"/>
                      <a:pt x="1" y="2"/>
                    </a:cubicBezTo>
                    <a:cubicBezTo>
                      <a:pt x="1" y="2"/>
                      <a:pt x="0" y="2"/>
                      <a:pt x="0" y="3"/>
                    </a:cubicBezTo>
                    <a:cubicBezTo>
                      <a:pt x="0" y="4"/>
                      <a:pt x="0" y="4"/>
                      <a:pt x="0" y="5"/>
                    </a:cubicBezTo>
                    <a:cubicBezTo>
                      <a:pt x="0" y="5"/>
                      <a:pt x="0" y="6"/>
                      <a:pt x="0" y="6"/>
                    </a:cubicBezTo>
                    <a:cubicBezTo>
                      <a:pt x="0" y="7"/>
                      <a:pt x="1" y="8"/>
                      <a:pt x="1" y="9"/>
                    </a:cubicBezTo>
                    <a:cubicBezTo>
                      <a:pt x="2" y="9"/>
                      <a:pt x="2" y="9"/>
                      <a:pt x="2" y="9"/>
                    </a:cubicBezTo>
                    <a:cubicBezTo>
                      <a:pt x="3" y="10"/>
                      <a:pt x="4" y="10"/>
                      <a:pt x="5" y="10"/>
                    </a:cubicBezTo>
                    <a:cubicBezTo>
                      <a:pt x="5" y="10"/>
                      <a:pt x="6" y="10"/>
                      <a:pt x="7" y="10"/>
                    </a:cubicBezTo>
                    <a:cubicBezTo>
                      <a:pt x="7" y="9"/>
                      <a:pt x="8" y="9"/>
                      <a:pt x="8" y="9"/>
                    </a:cubicBezTo>
                    <a:cubicBezTo>
                      <a:pt x="9" y="8"/>
                      <a:pt x="9" y="8"/>
                      <a:pt x="9" y="7"/>
                    </a:cubicBezTo>
                    <a:cubicBezTo>
                      <a:pt x="10" y="6"/>
                      <a:pt x="10" y="6"/>
                      <a:pt x="10" y="5"/>
                    </a:cubicBezTo>
                    <a:cubicBezTo>
                      <a:pt x="10" y="5"/>
                      <a:pt x="10" y="4"/>
                      <a:pt x="10" y="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3"/>
              <p:cNvSpPr/>
              <p:nvPr/>
            </p:nvSpPr>
            <p:spPr>
              <a:xfrm>
                <a:off x="962409" y="2294396"/>
                <a:ext cx="19807" cy="19807"/>
              </a:xfrm>
              <a:custGeom>
                <a:avLst/>
                <a:gdLst/>
                <a:ahLst/>
                <a:cxnLst/>
                <a:rect l="l" t="t" r="r" b="b"/>
                <a:pathLst>
                  <a:path w="9" h="9" extrusionOk="0">
                    <a:moveTo>
                      <a:pt x="9" y="4"/>
                    </a:moveTo>
                    <a:cubicBezTo>
                      <a:pt x="8" y="3"/>
                      <a:pt x="8" y="2"/>
                      <a:pt x="7" y="2"/>
                    </a:cubicBezTo>
                    <a:cubicBezTo>
                      <a:pt x="7" y="1"/>
                      <a:pt x="7" y="1"/>
                      <a:pt x="7" y="1"/>
                    </a:cubicBezTo>
                    <a:cubicBezTo>
                      <a:pt x="6" y="1"/>
                      <a:pt x="5" y="0"/>
                      <a:pt x="4" y="0"/>
                    </a:cubicBezTo>
                    <a:cubicBezTo>
                      <a:pt x="4" y="0"/>
                      <a:pt x="3" y="1"/>
                      <a:pt x="3" y="1"/>
                    </a:cubicBezTo>
                    <a:cubicBezTo>
                      <a:pt x="2" y="1"/>
                      <a:pt x="2" y="1"/>
                      <a:pt x="1" y="2"/>
                    </a:cubicBezTo>
                    <a:cubicBezTo>
                      <a:pt x="1" y="2"/>
                      <a:pt x="1" y="3"/>
                      <a:pt x="1" y="3"/>
                    </a:cubicBezTo>
                    <a:cubicBezTo>
                      <a:pt x="0" y="4"/>
                      <a:pt x="0" y="4"/>
                      <a:pt x="0" y="5"/>
                    </a:cubicBezTo>
                    <a:cubicBezTo>
                      <a:pt x="0" y="5"/>
                      <a:pt x="0" y="5"/>
                      <a:pt x="0" y="6"/>
                    </a:cubicBezTo>
                    <a:cubicBezTo>
                      <a:pt x="1" y="7"/>
                      <a:pt x="1" y="7"/>
                      <a:pt x="1" y="8"/>
                    </a:cubicBezTo>
                    <a:cubicBezTo>
                      <a:pt x="2" y="8"/>
                      <a:pt x="2" y="8"/>
                      <a:pt x="2" y="8"/>
                    </a:cubicBezTo>
                    <a:cubicBezTo>
                      <a:pt x="3" y="9"/>
                      <a:pt x="4" y="9"/>
                      <a:pt x="4" y="9"/>
                    </a:cubicBezTo>
                    <a:cubicBezTo>
                      <a:pt x="5" y="9"/>
                      <a:pt x="6" y="9"/>
                      <a:pt x="6" y="9"/>
                    </a:cubicBezTo>
                    <a:cubicBezTo>
                      <a:pt x="7" y="8"/>
                      <a:pt x="7" y="8"/>
                      <a:pt x="7" y="8"/>
                    </a:cubicBezTo>
                    <a:cubicBezTo>
                      <a:pt x="8" y="7"/>
                      <a:pt x="8" y="7"/>
                      <a:pt x="8" y="6"/>
                    </a:cubicBezTo>
                    <a:cubicBezTo>
                      <a:pt x="9" y="6"/>
                      <a:pt x="9" y="5"/>
                      <a:pt x="9" y="5"/>
                    </a:cubicBezTo>
                    <a:cubicBezTo>
                      <a:pt x="9" y="4"/>
                      <a:pt x="9" y="4"/>
                      <a:pt x="9" y="4"/>
                    </a:cubicBez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97" name="Google Shape;197;p13"/>
          <p:cNvSpPr/>
          <p:nvPr/>
        </p:nvSpPr>
        <p:spPr>
          <a:xfrm rot="5400000">
            <a:off x="1286838" y="-1286850"/>
            <a:ext cx="176100" cy="2749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4_1_1">
    <p:spTree>
      <p:nvGrpSpPr>
        <p:cNvPr id="1" name="Shape 213"/>
        <p:cNvGrpSpPr/>
        <p:nvPr/>
      </p:nvGrpSpPr>
      <p:grpSpPr>
        <a:xfrm>
          <a:off x="0" y="0"/>
          <a:ext cx="0" cy="0"/>
          <a:chOff x="0" y="0"/>
          <a:chExt cx="0" cy="0"/>
        </a:xfrm>
      </p:grpSpPr>
      <p:sp>
        <p:nvSpPr>
          <p:cNvPr id="214" name="Google Shape;214;p16"/>
          <p:cNvSpPr/>
          <p:nvPr/>
        </p:nvSpPr>
        <p:spPr>
          <a:xfrm>
            <a:off x="0" y="-14000"/>
            <a:ext cx="9182700" cy="1899300"/>
          </a:xfrm>
          <a:prstGeom prst="rect">
            <a:avLst/>
          </a:prstGeom>
          <a:solidFill>
            <a:srgbClr val="A5B7C5">
              <a:alpha val="257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5" name="Google Shape;215;p16"/>
          <p:cNvSpPr/>
          <p:nvPr/>
        </p:nvSpPr>
        <p:spPr>
          <a:xfrm rot="10800000">
            <a:off x="0" y="3501300"/>
            <a:ext cx="176100" cy="1642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6" name="Google Shape;216;p16"/>
          <p:cNvSpPr txBox="1">
            <a:spLocks noGrp="1"/>
          </p:cNvSpPr>
          <p:nvPr>
            <p:ph type="title"/>
          </p:nvPr>
        </p:nvSpPr>
        <p:spPr>
          <a:xfrm>
            <a:off x="720000" y="2268100"/>
            <a:ext cx="3366000" cy="1399500"/>
          </a:xfrm>
          <a:prstGeom prst="rect">
            <a:avLst/>
          </a:prstGeom>
        </p:spPr>
        <p:txBody>
          <a:bodyPr spcFirstLastPara="1" wrap="square" lIns="91425" tIns="91425" rIns="91425" bIns="91425" anchor="b"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7" name="Google Shape;217;p16"/>
          <p:cNvSpPr txBox="1">
            <a:spLocks noGrp="1"/>
          </p:cNvSpPr>
          <p:nvPr>
            <p:ph type="subTitle" idx="1"/>
          </p:nvPr>
        </p:nvSpPr>
        <p:spPr>
          <a:xfrm>
            <a:off x="720000" y="3667700"/>
            <a:ext cx="3366000" cy="94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Barlow"/>
                <a:ea typeface="Barlow"/>
                <a:cs typeface="Barlow"/>
                <a:sym typeface="Barlow"/>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8" name="Google Shape;218;p16"/>
          <p:cNvSpPr>
            <a:spLocks noGrp="1"/>
          </p:cNvSpPr>
          <p:nvPr>
            <p:ph type="pic" idx="2"/>
          </p:nvPr>
        </p:nvSpPr>
        <p:spPr>
          <a:xfrm>
            <a:off x="4471325" y="535000"/>
            <a:ext cx="3366000" cy="40734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700"/>
              <a:buFont typeface="Days One"/>
              <a:buNone/>
              <a:defRPr sz="2700">
                <a:solidFill>
                  <a:schemeClr val="dk1"/>
                </a:solidFill>
                <a:latin typeface="Days One"/>
                <a:ea typeface="Days One"/>
                <a:cs typeface="Days One"/>
                <a:sym typeface="Days One"/>
              </a:defRPr>
            </a:lvl1pPr>
            <a:lvl2pPr lvl="1" rtl="0">
              <a:spcBef>
                <a:spcPts val="0"/>
              </a:spcBef>
              <a:spcAft>
                <a:spcPts val="0"/>
              </a:spcAft>
              <a:buClr>
                <a:schemeClr val="dk1"/>
              </a:buClr>
              <a:buSzPts val="3500"/>
              <a:buFont typeface="Days One"/>
              <a:buNone/>
              <a:defRPr sz="3500">
                <a:solidFill>
                  <a:schemeClr val="dk1"/>
                </a:solidFill>
                <a:latin typeface="Days One"/>
                <a:ea typeface="Days One"/>
                <a:cs typeface="Days One"/>
                <a:sym typeface="Days One"/>
              </a:defRPr>
            </a:lvl2pPr>
            <a:lvl3pPr lvl="2" rtl="0">
              <a:spcBef>
                <a:spcPts val="0"/>
              </a:spcBef>
              <a:spcAft>
                <a:spcPts val="0"/>
              </a:spcAft>
              <a:buClr>
                <a:schemeClr val="dk1"/>
              </a:buClr>
              <a:buSzPts val="3500"/>
              <a:buFont typeface="Days One"/>
              <a:buNone/>
              <a:defRPr sz="3500">
                <a:solidFill>
                  <a:schemeClr val="dk1"/>
                </a:solidFill>
                <a:latin typeface="Days One"/>
                <a:ea typeface="Days One"/>
                <a:cs typeface="Days One"/>
                <a:sym typeface="Days One"/>
              </a:defRPr>
            </a:lvl3pPr>
            <a:lvl4pPr lvl="3" rtl="0">
              <a:spcBef>
                <a:spcPts val="0"/>
              </a:spcBef>
              <a:spcAft>
                <a:spcPts val="0"/>
              </a:spcAft>
              <a:buClr>
                <a:schemeClr val="dk1"/>
              </a:buClr>
              <a:buSzPts val="3500"/>
              <a:buFont typeface="Days One"/>
              <a:buNone/>
              <a:defRPr sz="3500">
                <a:solidFill>
                  <a:schemeClr val="dk1"/>
                </a:solidFill>
                <a:latin typeface="Days One"/>
                <a:ea typeface="Days One"/>
                <a:cs typeface="Days One"/>
                <a:sym typeface="Days One"/>
              </a:defRPr>
            </a:lvl4pPr>
            <a:lvl5pPr lvl="4" rtl="0">
              <a:spcBef>
                <a:spcPts val="0"/>
              </a:spcBef>
              <a:spcAft>
                <a:spcPts val="0"/>
              </a:spcAft>
              <a:buClr>
                <a:schemeClr val="dk1"/>
              </a:buClr>
              <a:buSzPts val="3500"/>
              <a:buFont typeface="Days One"/>
              <a:buNone/>
              <a:defRPr sz="3500">
                <a:solidFill>
                  <a:schemeClr val="dk1"/>
                </a:solidFill>
                <a:latin typeface="Days One"/>
                <a:ea typeface="Days One"/>
                <a:cs typeface="Days One"/>
                <a:sym typeface="Days One"/>
              </a:defRPr>
            </a:lvl5pPr>
            <a:lvl6pPr lvl="5" rtl="0">
              <a:spcBef>
                <a:spcPts val="0"/>
              </a:spcBef>
              <a:spcAft>
                <a:spcPts val="0"/>
              </a:spcAft>
              <a:buClr>
                <a:schemeClr val="dk1"/>
              </a:buClr>
              <a:buSzPts val="3500"/>
              <a:buFont typeface="Days One"/>
              <a:buNone/>
              <a:defRPr sz="3500">
                <a:solidFill>
                  <a:schemeClr val="dk1"/>
                </a:solidFill>
                <a:latin typeface="Days One"/>
                <a:ea typeface="Days One"/>
                <a:cs typeface="Days One"/>
                <a:sym typeface="Days One"/>
              </a:defRPr>
            </a:lvl6pPr>
            <a:lvl7pPr lvl="6" rtl="0">
              <a:spcBef>
                <a:spcPts val="0"/>
              </a:spcBef>
              <a:spcAft>
                <a:spcPts val="0"/>
              </a:spcAft>
              <a:buClr>
                <a:schemeClr val="dk1"/>
              </a:buClr>
              <a:buSzPts val="3500"/>
              <a:buFont typeface="Days One"/>
              <a:buNone/>
              <a:defRPr sz="3500">
                <a:solidFill>
                  <a:schemeClr val="dk1"/>
                </a:solidFill>
                <a:latin typeface="Days One"/>
                <a:ea typeface="Days One"/>
                <a:cs typeface="Days One"/>
                <a:sym typeface="Days One"/>
              </a:defRPr>
            </a:lvl7pPr>
            <a:lvl8pPr lvl="7" rtl="0">
              <a:spcBef>
                <a:spcPts val="0"/>
              </a:spcBef>
              <a:spcAft>
                <a:spcPts val="0"/>
              </a:spcAft>
              <a:buClr>
                <a:schemeClr val="dk1"/>
              </a:buClr>
              <a:buSzPts val="3500"/>
              <a:buFont typeface="Days One"/>
              <a:buNone/>
              <a:defRPr sz="3500">
                <a:solidFill>
                  <a:schemeClr val="dk1"/>
                </a:solidFill>
                <a:latin typeface="Days One"/>
                <a:ea typeface="Days One"/>
                <a:cs typeface="Days One"/>
                <a:sym typeface="Days One"/>
              </a:defRPr>
            </a:lvl8pPr>
            <a:lvl9pPr lvl="8" rtl="0">
              <a:spcBef>
                <a:spcPts val="0"/>
              </a:spcBef>
              <a:spcAft>
                <a:spcPts val="0"/>
              </a:spcAft>
              <a:buClr>
                <a:schemeClr val="dk1"/>
              </a:buClr>
              <a:buSzPts val="3500"/>
              <a:buFont typeface="Days One"/>
              <a:buNone/>
              <a:defRPr sz="3500">
                <a:solidFill>
                  <a:schemeClr val="dk1"/>
                </a:solidFill>
                <a:latin typeface="Days One"/>
                <a:ea typeface="Days One"/>
                <a:cs typeface="Days One"/>
                <a:sym typeface="Days On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Barlow"/>
              <a:buChar char="●"/>
              <a:defRPr sz="1200">
                <a:solidFill>
                  <a:schemeClr val="dk1"/>
                </a:solidFill>
                <a:latin typeface="Barlow"/>
                <a:ea typeface="Barlow"/>
                <a:cs typeface="Barlow"/>
                <a:sym typeface="Barlow"/>
              </a:defRPr>
            </a:lvl1pPr>
            <a:lvl2pPr marL="914400" lvl="1"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marL="1371600" lvl="2"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marL="1828800" lvl="3"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marL="2286000" lvl="4"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marL="2743200" lvl="5"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marL="3200400" lvl="6"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marL="3657600" lvl="7"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marL="4114800" lvl="8"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 id="2147483657" r:id="rId6"/>
    <p:sldLayoutId id="2147483658" r:id="rId7"/>
    <p:sldLayoutId id="2147483659" r:id="rId8"/>
    <p:sldLayoutId id="2147483662" r:id="rId9"/>
    <p:sldLayoutId id="2147483670" r:id="rId10"/>
    <p:sldLayoutId id="2147483671" r:id="rId11"/>
    <p:sldLayoutId id="2147483673"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1"/>
          <p:cNvSpPr txBox="1">
            <a:spLocks noGrp="1"/>
          </p:cNvSpPr>
          <p:nvPr>
            <p:ph type="ctrTitle"/>
          </p:nvPr>
        </p:nvSpPr>
        <p:spPr>
          <a:xfrm>
            <a:off x="679949" y="1830912"/>
            <a:ext cx="4398274" cy="1402952"/>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600" dirty="0"/>
              <a:t>Non-Small-Cell</a:t>
            </a:r>
            <a:br>
              <a:rPr lang="en-US" sz="3600" dirty="0"/>
            </a:br>
            <a:r>
              <a:rPr lang="en" sz="3600" dirty="0"/>
              <a:t>Lung Cancer Prediction&amp; Classification</a:t>
            </a:r>
            <a:endParaRPr sz="3600" dirty="0"/>
          </a:p>
        </p:txBody>
      </p:sp>
      <p:grpSp>
        <p:nvGrpSpPr>
          <p:cNvPr id="355" name="Google Shape;355;p31"/>
          <p:cNvGrpSpPr/>
          <p:nvPr/>
        </p:nvGrpSpPr>
        <p:grpSpPr>
          <a:xfrm>
            <a:off x="5599761" y="1081145"/>
            <a:ext cx="3339782" cy="3527349"/>
            <a:chOff x="3713945" y="-178499"/>
            <a:chExt cx="5508464" cy="5817828"/>
          </a:xfrm>
        </p:grpSpPr>
        <p:sp>
          <p:nvSpPr>
            <p:cNvPr id="356" name="Google Shape;356;p31"/>
            <p:cNvSpPr/>
            <p:nvPr/>
          </p:nvSpPr>
          <p:spPr>
            <a:xfrm>
              <a:off x="3814071" y="1628908"/>
              <a:ext cx="2011659" cy="3289278"/>
            </a:xfrm>
            <a:custGeom>
              <a:avLst/>
              <a:gdLst/>
              <a:ahLst/>
              <a:cxnLst/>
              <a:rect l="l" t="t" r="r" b="b"/>
              <a:pathLst>
                <a:path w="387" h="613" extrusionOk="0">
                  <a:moveTo>
                    <a:pt x="382" y="306"/>
                  </a:moveTo>
                  <a:cubicBezTo>
                    <a:pt x="377" y="246"/>
                    <a:pt x="366" y="187"/>
                    <a:pt x="352" y="129"/>
                  </a:cubicBezTo>
                  <a:cubicBezTo>
                    <a:pt x="344" y="101"/>
                    <a:pt x="337" y="73"/>
                    <a:pt x="327" y="46"/>
                  </a:cubicBezTo>
                  <a:cubicBezTo>
                    <a:pt x="323" y="34"/>
                    <a:pt x="318" y="23"/>
                    <a:pt x="310" y="14"/>
                  </a:cubicBezTo>
                  <a:cubicBezTo>
                    <a:pt x="301" y="6"/>
                    <a:pt x="290" y="1"/>
                    <a:pt x="278" y="0"/>
                  </a:cubicBezTo>
                  <a:cubicBezTo>
                    <a:pt x="252" y="0"/>
                    <a:pt x="228" y="15"/>
                    <a:pt x="207" y="28"/>
                  </a:cubicBezTo>
                  <a:cubicBezTo>
                    <a:pt x="186" y="42"/>
                    <a:pt x="166" y="58"/>
                    <a:pt x="147" y="75"/>
                  </a:cubicBezTo>
                  <a:cubicBezTo>
                    <a:pt x="110" y="110"/>
                    <a:pt x="79" y="152"/>
                    <a:pt x="57" y="198"/>
                  </a:cubicBezTo>
                  <a:cubicBezTo>
                    <a:pt x="45" y="223"/>
                    <a:pt x="35" y="250"/>
                    <a:pt x="28" y="277"/>
                  </a:cubicBezTo>
                  <a:cubicBezTo>
                    <a:pt x="22" y="304"/>
                    <a:pt x="17" y="332"/>
                    <a:pt x="16" y="360"/>
                  </a:cubicBezTo>
                  <a:cubicBezTo>
                    <a:pt x="16" y="365"/>
                    <a:pt x="16" y="371"/>
                    <a:pt x="16" y="377"/>
                  </a:cubicBezTo>
                  <a:cubicBezTo>
                    <a:pt x="13" y="390"/>
                    <a:pt x="10" y="403"/>
                    <a:pt x="7" y="416"/>
                  </a:cubicBezTo>
                  <a:cubicBezTo>
                    <a:pt x="3" y="445"/>
                    <a:pt x="0" y="475"/>
                    <a:pt x="0" y="504"/>
                  </a:cubicBezTo>
                  <a:cubicBezTo>
                    <a:pt x="1" y="529"/>
                    <a:pt x="3" y="555"/>
                    <a:pt x="17" y="575"/>
                  </a:cubicBezTo>
                  <a:cubicBezTo>
                    <a:pt x="31" y="596"/>
                    <a:pt x="55" y="607"/>
                    <a:pt x="80" y="610"/>
                  </a:cubicBezTo>
                  <a:cubicBezTo>
                    <a:pt x="109" y="613"/>
                    <a:pt x="140" y="605"/>
                    <a:pt x="168" y="598"/>
                  </a:cubicBezTo>
                  <a:cubicBezTo>
                    <a:pt x="195" y="590"/>
                    <a:pt x="221" y="581"/>
                    <a:pt x="246" y="569"/>
                  </a:cubicBezTo>
                  <a:cubicBezTo>
                    <a:pt x="292" y="547"/>
                    <a:pt x="333" y="513"/>
                    <a:pt x="359" y="469"/>
                  </a:cubicBezTo>
                  <a:cubicBezTo>
                    <a:pt x="372" y="445"/>
                    <a:pt x="380" y="420"/>
                    <a:pt x="383" y="394"/>
                  </a:cubicBezTo>
                  <a:cubicBezTo>
                    <a:pt x="387" y="364"/>
                    <a:pt x="385" y="335"/>
                    <a:pt x="382" y="306"/>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31"/>
            <p:cNvSpPr/>
            <p:nvPr/>
          </p:nvSpPr>
          <p:spPr>
            <a:xfrm>
              <a:off x="5502083" y="1915090"/>
              <a:ext cx="751911" cy="432669"/>
            </a:xfrm>
            <a:custGeom>
              <a:avLst/>
              <a:gdLst/>
              <a:ahLst/>
              <a:cxnLst/>
              <a:rect l="l" t="t" r="r" b="b"/>
              <a:pathLst>
                <a:path w="145" h="82" extrusionOk="0">
                  <a:moveTo>
                    <a:pt x="140" y="56"/>
                  </a:moveTo>
                  <a:cubicBezTo>
                    <a:pt x="133" y="46"/>
                    <a:pt x="126" y="36"/>
                    <a:pt x="118" y="28"/>
                  </a:cubicBezTo>
                  <a:cubicBezTo>
                    <a:pt x="110" y="19"/>
                    <a:pt x="101" y="11"/>
                    <a:pt x="91" y="5"/>
                  </a:cubicBezTo>
                  <a:cubicBezTo>
                    <a:pt x="86" y="2"/>
                    <a:pt x="80" y="0"/>
                    <a:pt x="74" y="0"/>
                  </a:cubicBezTo>
                  <a:cubicBezTo>
                    <a:pt x="69" y="0"/>
                    <a:pt x="63" y="1"/>
                    <a:pt x="59" y="4"/>
                  </a:cubicBezTo>
                  <a:cubicBezTo>
                    <a:pt x="53" y="7"/>
                    <a:pt x="49" y="10"/>
                    <a:pt x="44" y="14"/>
                  </a:cubicBezTo>
                  <a:cubicBezTo>
                    <a:pt x="40" y="17"/>
                    <a:pt x="35" y="21"/>
                    <a:pt x="31" y="25"/>
                  </a:cubicBezTo>
                  <a:cubicBezTo>
                    <a:pt x="22" y="32"/>
                    <a:pt x="14" y="41"/>
                    <a:pt x="8" y="51"/>
                  </a:cubicBezTo>
                  <a:cubicBezTo>
                    <a:pt x="4" y="60"/>
                    <a:pt x="0" y="74"/>
                    <a:pt x="10" y="80"/>
                  </a:cubicBezTo>
                  <a:cubicBezTo>
                    <a:pt x="12" y="81"/>
                    <a:pt x="15" y="82"/>
                    <a:pt x="18" y="82"/>
                  </a:cubicBezTo>
                  <a:cubicBezTo>
                    <a:pt x="18" y="82"/>
                    <a:pt x="18" y="82"/>
                    <a:pt x="19" y="82"/>
                  </a:cubicBezTo>
                  <a:cubicBezTo>
                    <a:pt x="20" y="81"/>
                    <a:pt x="20" y="81"/>
                    <a:pt x="20" y="81"/>
                  </a:cubicBezTo>
                  <a:cubicBezTo>
                    <a:pt x="22" y="81"/>
                    <a:pt x="24" y="80"/>
                    <a:pt x="26" y="79"/>
                  </a:cubicBezTo>
                  <a:cubicBezTo>
                    <a:pt x="29" y="78"/>
                    <a:pt x="32" y="75"/>
                    <a:pt x="34" y="71"/>
                  </a:cubicBezTo>
                  <a:cubicBezTo>
                    <a:pt x="39" y="68"/>
                    <a:pt x="44" y="64"/>
                    <a:pt x="49" y="60"/>
                  </a:cubicBezTo>
                  <a:cubicBezTo>
                    <a:pt x="54" y="56"/>
                    <a:pt x="58" y="52"/>
                    <a:pt x="63" y="48"/>
                  </a:cubicBezTo>
                  <a:cubicBezTo>
                    <a:pt x="65" y="45"/>
                    <a:pt x="68" y="44"/>
                    <a:pt x="70" y="41"/>
                  </a:cubicBezTo>
                  <a:cubicBezTo>
                    <a:pt x="72" y="40"/>
                    <a:pt x="74" y="38"/>
                    <a:pt x="76" y="36"/>
                  </a:cubicBezTo>
                  <a:cubicBezTo>
                    <a:pt x="86" y="44"/>
                    <a:pt x="97" y="53"/>
                    <a:pt x="107" y="62"/>
                  </a:cubicBezTo>
                  <a:cubicBezTo>
                    <a:pt x="113" y="66"/>
                    <a:pt x="118" y="70"/>
                    <a:pt x="123" y="74"/>
                  </a:cubicBezTo>
                  <a:cubicBezTo>
                    <a:pt x="127" y="77"/>
                    <a:pt x="133" y="80"/>
                    <a:pt x="138" y="79"/>
                  </a:cubicBezTo>
                  <a:cubicBezTo>
                    <a:pt x="142" y="78"/>
                    <a:pt x="145" y="74"/>
                    <a:pt x="145" y="70"/>
                  </a:cubicBezTo>
                  <a:cubicBezTo>
                    <a:pt x="145" y="65"/>
                    <a:pt x="142" y="60"/>
                    <a:pt x="140" y="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31"/>
            <p:cNvSpPr/>
            <p:nvPr/>
          </p:nvSpPr>
          <p:spPr>
            <a:xfrm>
              <a:off x="5931236" y="1628910"/>
              <a:ext cx="2076029" cy="3289282"/>
            </a:xfrm>
            <a:custGeom>
              <a:avLst/>
              <a:gdLst/>
              <a:ahLst/>
              <a:cxnLst/>
              <a:rect l="l" t="t" r="r" b="b"/>
              <a:pathLst>
                <a:path w="387" h="613" extrusionOk="0">
                  <a:moveTo>
                    <a:pt x="4" y="306"/>
                  </a:moveTo>
                  <a:cubicBezTo>
                    <a:pt x="10" y="246"/>
                    <a:pt x="21" y="187"/>
                    <a:pt x="35" y="129"/>
                  </a:cubicBezTo>
                  <a:cubicBezTo>
                    <a:pt x="42" y="101"/>
                    <a:pt x="50" y="73"/>
                    <a:pt x="60" y="46"/>
                  </a:cubicBezTo>
                  <a:cubicBezTo>
                    <a:pt x="64" y="34"/>
                    <a:pt x="69" y="23"/>
                    <a:pt x="77" y="14"/>
                  </a:cubicBezTo>
                  <a:cubicBezTo>
                    <a:pt x="86" y="6"/>
                    <a:pt x="97" y="1"/>
                    <a:pt x="109" y="0"/>
                  </a:cubicBezTo>
                  <a:cubicBezTo>
                    <a:pt x="135" y="0"/>
                    <a:pt x="159" y="15"/>
                    <a:pt x="180" y="28"/>
                  </a:cubicBezTo>
                  <a:cubicBezTo>
                    <a:pt x="201" y="42"/>
                    <a:pt x="221" y="58"/>
                    <a:pt x="240" y="75"/>
                  </a:cubicBezTo>
                  <a:cubicBezTo>
                    <a:pt x="277" y="110"/>
                    <a:pt x="308" y="152"/>
                    <a:pt x="330" y="198"/>
                  </a:cubicBezTo>
                  <a:cubicBezTo>
                    <a:pt x="342" y="223"/>
                    <a:pt x="352" y="250"/>
                    <a:pt x="359" y="277"/>
                  </a:cubicBezTo>
                  <a:cubicBezTo>
                    <a:pt x="365" y="304"/>
                    <a:pt x="370" y="332"/>
                    <a:pt x="371" y="360"/>
                  </a:cubicBezTo>
                  <a:cubicBezTo>
                    <a:pt x="371" y="365"/>
                    <a:pt x="371" y="371"/>
                    <a:pt x="371" y="377"/>
                  </a:cubicBezTo>
                  <a:cubicBezTo>
                    <a:pt x="374" y="390"/>
                    <a:pt x="377" y="403"/>
                    <a:pt x="380" y="416"/>
                  </a:cubicBezTo>
                  <a:cubicBezTo>
                    <a:pt x="384" y="445"/>
                    <a:pt x="387" y="475"/>
                    <a:pt x="386" y="504"/>
                  </a:cubicBezTo>
                  <a:cubicBezTo>
                    <a:pt x="386" y="529"/>
                    <a:pt x="384" y="555"/>
                    <a:pt x="370" y="575"/>
                  </a:cubicBezTo>
                  <a:cubicBezTo>
                    <a:pt x="356" y="596"/>
                    <a:pt x="331" y="607"/>
                    <a:pt x="307" y="610"/>
                  </a:cubicBezTo>
                  <a:cubicBezTo>
                    <a:pt x="277" y="613"/>
                    <a:pt x="247" y="605"/>
                    <a:pt x="219" y="598"/>
                  </a:cubicBezTo>
                  <a:cubicBezTo>
                    <a:pt x="192" y="590"/>
                    <a:pt x="166" y="581"/>
                    <a:pt x="141" y="569"/>
                  </a:cubicBezTo>
                  <a:cubicBezTo>
                    <a:pt x="95" y="547"/>
                    <a:pt x="54" y="513"/>
                    <a:pt x="28" y="469"/>
                  </a:cubicBezTo>
                  <a:cubicBezTo>
                    <a:pt x="15" y="445"/>
                    <a:pt x="7" y="420"/>
                    <a:pt x="4" y="394"/>
                  </a:cubicBezTo>
                  <a:cubicBezTo>
                    <a:pt x="0" y="364"/>
                    <a:pt x="2" y="335"/>
                    <a:pt x="4" y="306"/>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31"/>
            <p:cNvSpPr/>
            <p:nvPr/>
          </p:nvSpPr>
          <p:spPr>
            <a:xfrm>
              <a:off x="6038525" y="1199640"/>
              <a:ext cx="1979470" cy="3600503"/>
            </a:xfrm>
            <a:custGeom>
              <a:avLst/>
              <a:gdLst/>
              <a:ahLst/>
              <a:cxnLst/>
              <a:rect l="l" t="t" r="r" b="b"/>
              <a:pathLst>
                <a:path w="369" h="671" extrusionOk="0">
                  <a:moveTo>
                    <a:pt x="352" y="475"/>
                  </a:moveTo>
                  <a:cubicBezTo>
                    <a:pt x="347" y="436"/>
                    <a:pt x="348" y="396"/>
                    <a:pt x="346" y="357"/>
                  </a:cubicBezTo>
                  <a:cubicBezTo>
                    <a:pt x="345" y="323"/>
                    <a:pt x="341" y="289"/>
                    <a:pt x="331" y="256"/>
                  </a:cubicBezTo>
                  <a:cubicBezTo>
                    <a:pt x="323" y="227"/>
                    <a:pt x="309" y="199"/>
                    <a:pt x="289" y="176"/>
                  </a:cubicBezTo>
                  <a:cubicBezTo>
                    <a:pt x="284" y="167"/>
                    <a:pt x="278" y="158"/>
                    <a:pt x="272" y="150"/>
                  </a:cubicBezTo>
                  <a:cubicBezTo>
                    <a:pt x="248" y="116"/>
                    <a:pt x="220" y="86"/>
                    <a:pt x="189" y="61"/>
                  </a:cubicBezTo>
                  <a:cubicBezTo>
                    <a:pt x="173" y="48"/>
                    <a:pt x="156" y="36"/>
                    <a:pt x="139" y="25"/>
                  </a:cubicBezTo>
                  <a:cubicBezTo>
                    <a:pt x="122" y="15"/>
                    <a:pt x="99" y="0"/>
                    <a:pt x="79" y="8"/>
                  </a:cubicBezTo>
                  <a:cubicBezTo>
                    <a:pt x="59" y="15"/>
                    <a:pt x="54" y="37"/>
                    <a:pt x="49" y="55"/>
                  </a:cubicBezTo>
                  <a:cubicBezTo>
                    <a:pt x="43" y="80"/>
                    <a:pt x="36" y="106"/>
                    <a:pt x="30" y="131"/>
                  </a:cubicBezTo>
                  <a:cubicBezTo>
                    <a:pt x="24" y="156"/>
                    <a:pt x="17" y="181"/>
                    <a:pt x="12" y="205"/>
                  </a:cubicBezTo>
                  <a:cubicBezTo>
                    <a:pt x="7" y="229"/>
                    <a:pt x="4" y="253"/>
                    <a:pt x="8" y="277"/>
                  </a:cubicBezTo>
                  <a:cubicBezTo>
                    <a:pt x="8" y="278"/>
                    <a:pt x="8" y="279"/>
                    <a:pt x="8" y="280"/>
                  </a:cubicBezTo>
                  <a:cubicBezTo>
                    <a:pt x="0" y="317"/>
                    <a:pt x="13" y="356"/>
                    <a:pt x="14" y="393"/>
                  </a:cubicBezTo>
                  <a:cubicBezTo>
                    <a:pt x="14" y="396"/>
                    <a:pt x="14" y="399"/>
                    <a:pt x="14" y="402"/>
                  </a:cubicBezTo>
                  <a:cubicBezTo>
                    <a:pt x="6" y="429"/>
                    <a:pt x="0" y="456"/>
                    <a:pt x="0" y="484"/>
                  </a:cubicBezTo>
                  <a:cubicBezTo>
                    <a:pt x="0" y="501"/>
                    <a:pt x="3" y="519"/>
                    <a:pt x="8" y="535"/>
                  </a:cubicBezTo>
                  <a:cubicBezTo>
                    <a:pt x="14" y="551"/>
                    <a:pt x="23" y="565"/>
                    <a:pt x="35" y="577"/>
                  </a:cubicBezTo>
                  <a:cubicBezTo>
                    <a:pt x="58" y="602"/>
                    <a:pt x="90" y="618"/>
                    <a:pt x="121" y="631"/>
                  </a:cubicBezTo>
                  <a:cubicBezTo>
                    <a:pt x="154" y="644"/>
                    <a:pt x="190" y="652"/>
                    <a:pt x="225" y="658"/>
                  </a:cubicBezTo>
                  <a:cubicBezTo>
                    <a:pt x="242" y="661"/>
                    <a:pt x="260" y="664"/>
                    <a:pt x="277" y="667"/>
                  </a:cubicBezTo>
                  <a:cubicBezTo>
                    <a:pt x="293" y="669"/>
                    <a:pt x="309" y="671"/>
                    <a:pt x="325" y="667"/>
                  </a:cubicBezTo>
                  <a:cubicBezTo>
                    <a:pt x="340" y="663"/>
                    <a:pt x="352" y="653"/>
                    <a:pt x="360" y="639"/>
                  </a:cubicBezTo>
                  <a:cubicBezTo>
                    <a:pt x="367" y="624"/>
                    <a:pt x="369" y="607"/>
                    <a:pt x="369" y="590"/>
                  </a:cubicBezTo>
                  <a:cubicBezTo>
                    <a:pt x="369" y="551"/>
                    <a:pt x="356" y="514"/>
                    <a:pt x="352" y="47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31"/>
            <p:cNvSpPr/>
            <p:nvPr/>
          </p:nvSpPr>
          <p:spPr>
            <a:xfrm>
              <a:off x="6038525" y="1521593"/>
              <a:ext cx="1851530" cy="2812350"/>
            </a:xfrm>
            <a:custGeom>
              <a:avLst/>
              <a:gdLst/>
              <a:ahLst/>
              <a:cxnLst/>
              <a:rect l="l" t="t" r="r" b="b"/>
              <a:pathLst>
                <a:path w="351" h="533" extrusionOk="0">
                  <a:moveTo>
                    <a:pt x="341" y="423"/>
                  </a:moveTo>
                  <a:cubicBezTo>
                    <a:pt x="345" y="418"/>
                    <a:pt x="348" y="412"/>
                    <a:pt x="351" y="407"/>
                  </a:cubicBezTo>
                  <a:cubicBezTo>
                    <a:pt x="347" y="370"/>
                    <a:pt x="348" y="333"/>
                    <a:pt x="346" y="296"/>
                  </a:cubicBezTo>
                  <a:cubicBezTo>
                    <a:pt x="345" y="262"/>
                    <a:pt x="341" y="228"/>
                    <a:pt x="331" y="195"/>
                  </a:cubicBezTo>
                  <a:cubicBezTo>
                    <a:pt x="323" y="166"/>
                    <a:pt x="309" y="138"/>
                    <a:pt x="289" y="115"/>
                  </a:cubicBezTo>
                  <a:cubicBezTo>
                    <a:pt x="284" y="106"/>
                    <a:pt x="278" y="97"/>
                    <a:pt x="272" y="89"/>
                  </a:cubicBezTo>
                  <a:cubicBezTo>
                    <a:pt x="248" y="56"/>
                    <a:pt x="221" y="26"/>
                    <a:pt x="190" y="0"/>
                  </a:cubicBezTo>
                  <a:cubicBezTo>
                    <a:pt x="198" y="14"/>
                    <a:pt x="203" y="30"/>
                    <a:pt x="206" y="46"/>
                  </a:cubicBezTo>
                  <a:cubicBezTo>
                    <a:pt x="211" y="76"/>
                    <a:pt x="208" y="106"/>
                    <a:pt x="202" y="135"/>
                  </a:cubicBezTo>
                  <a:cubicBezTo>
                    <a:pt x="200" y="152"/>
                    <a:pt x="196" y="168"/>
                    <a:pt x="193" y="185"/>
                  </a:cubicBezTo>
                  <a:cubicBezTo>
                    <a:pt x="191" y="201"/>
                    <a:pt x="189" y="217"/>
                    <a:pt x="189" y="233"/>
                  </a:cubicBezTo>
                  <a:cubicBezTo>
                    <a:pt x="188" y="259"/>
                    <a:pt x="189" y="289"/>
                    <a:pt x="175" y="313"/>
                  </a:cubicBezTo>
                  <a:cubicBezTo>
                    <a:pt x="161" y="335"/>
                    <a:pt x="137" y="346"/>
                    <a:pt x="111" y="346"/>
                  </a:cubicBezTo>
                  <a:cubicBezTo>
                    <a:pt x="84" y="345"/>
                    <a:pt x="59" y="331"/>
                    <a:pt x="40" y="312"/>
                  </a:cubicBezTo>
                  <a:cubicBezTo>
                    <a:pt x="30" y="302"/>
                    <a:pt x="21" y="291"/>
                    <a:pt x="13" y="279"/>
                  </a:cubicBezTo>
                  <a:cubicBezTo>
                    <a:pt x="11" y="275"/>
                    <a:pt x="9" y="272"/>
                    <a:pt x="7" y="268"/>
                  </a:cubicBezTo>
                  <a:cubicBezTo>
                    <a:pt x="9" y="290"/>
                    <a:pt x="13" y="312"/>
                    <a:pt x="14" y="332"/>
                  </a:cubicBezTo>
                  <a:cubicBezTo>
                    <a:pt x="14" y="335"/>
                    <a:pt x="14" y="338"/>
                    <a:pt x="14" y="341"/>
                  </a:cubicBezTo>
                  <a:cubicBezTo>
                    <a:pt x="6" y="368"/>
                    <a:pt x="0" y="395"/>
                    <a:pt x="0" y="423"/>
                  </a:cubicBezTo>
                  <a:cubicBezTo>
                    <a:pt x="0" y="425"/>
                    <a:pt x="0" y="427"/>
                    <a:pt x="0" y="429"/>
                  </a:cubicBezTo>
                  <a:cubicBezTo>
                    <a:pt x="12" y="447"/>
                    <a:pt x="26" y="465"/>
                    <a:pt x="41" y="481"/>
                  </a:cubicBezTo>
                  <a:cubicBezTo>
                    <a:pt x="61" y="502"/>
                    <a:pt x="86" y="518"/>
                    <a:pt x="115" y="525"/>
                  </a:cubicBezTo>
                  <a:cubicBezTo>
                    <a:pt x="146" y="533"/>
                    <a:pt x="179" y="530"/>
                    <a:pt x="209" y="521"/>
                  </a:cubicBezTo>
                  <a:cubicBezTo>
                    <a:pt x="263" y="505"/>
                    <a:pt x="311" y="470"/>
                    <a:pt x="341" y="423"/>
                  </a:cubicBezTo>
                </a:path>
              </a:pathLst>
            </a:custGeom>
            <a:solidFill>
              <a:srgbClr val="252525">
                <a:alpha val="443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31"/>
            <p:cNvSpPr/>
            <p:nvPr/>
          </p:nvSpPr>
          <p:spPr>
            <a:xfrm>
              <a:off x="5466320" y="-159716"/>
              <a:ext cx="2151131" cy="4142457"/>
            </a:xfrm>
            <a:custGeom>
              <a:avLst/>
              <a:gdLst/>
              <a:ahLst/>
              <a:cxnLst/>
              <a:rect l="l" t="t" r="r" b="b"/>
              <a:pathLst>
                <a:path w="401" h="772" extrusionOk="0">
                  <a:moveTo>
                    <a:pt x="375" y="532"/>
                  </a:moveTo>
                  <a:cubicBezTo>
                    <a:pt x="360" y="528"/>
                    <a:pt x="343" y="532"/>
                    <a:pt x="328" y="534"/>
                  </a:cubicBezTo>
                  <a:cubicBezTo>
                    <a:pt x="320" y="536"/>
                    <a:pt x="311" y="537"/>
                    <a:pt x="303" y="536"/>
                  </a:cubicBezTo>
                  <a:cubicBezTo>
                    <a:pt x="303" y="535"/>
                    <a:pt x="304" y="535"/>
                    <a:pt x="304" y="535"/>
                  </a:cubicBezTo>
                  <a:cubicBezTo>
                    <a:pt x="307" y="534"/>
                    <a:pt x="310" y="533"/>
                    <a:pt x="313" y="532"/>
                  </a:cubicBezTo>
                  <a:cubicBezTo>
                    <a:pt x="316" y="530"/>
                    <a:pt x="319" y="529"/>
                    <a:pt x="322" y="528"/>
                  </a:cubicBezTo>
                  <a:cubicBezTo>
                    <a:pt x="327" y="525"/>
                    <a:pt x="333" y="523"/>
                    <a:pt x="339" y="521"/>
                  </a:cubicBezTo>
                  <a:cubicBezTo>
                    <a:pt x="342" y="520"/>
                    <a:pt x="344" y="518"/>
                    <a:pt x="347" y="518"/>
                  </a:cubicBezTo>
                  <a:cubicBezTo>
                    <a:pt x="350" y="517"/>
                    <a:pt x="352" y="516"/>
                    <a:pt x="355" y="515"/>
                  </a:cubicBezTo>
                  <a:cubicBezTo>
                    <a:pt x="361" y="514"/>
                    <a:pt x="367" y="513"/>
                    <a:pt x="373" y="513"/>
                  </a:cubicBezTo>
                  <a:cubicBezTo>
                    <a:pt x="380" y="513"/>
                    <a:pt x="386" y="514"/>
                    <a:pt x="392" y="516"/>
                  </a:cubicBezTo>
                  <a:cubicBezTo>
                    <a:pt x="392" y="517"/>
                    <a:pt x="393" y="516"/>
                    <a:pt x="392" y="515"/>
                  </a:cubicBezTo>
                  <a:cubicBezTo>
                    <a:pt x="376" y="500"/>
                    <a:pt x="350" y="505"/>
                    <a:pt x="330" y="512"/>
                  </a:cubicBezTo>
                  <a:cubicBezTo>
                    <a:pt x="328" y="513"/>
                    <a:pt x="325" y="514"/>
                    <a:pt x="322" y="515"/>
                  </a:cubicBezTo>
                  <a:cubicBezTo>
                    <a:pt x="319" y="516"/>
                    <a:pt x="316" y="517"/>
                    <a:pt x="313" y="518"/>
                  </a:cubicBezTo>
                  <a:cubicBezTo>
                    <a:pt x="307" y="520"/>
                    <a:pt x="301" y="522"/>
                    <a:pt x="296" y="523"/>
                  </a:cubicBezTo>
                  <a:cubicBezTo>
                    <a:pt x="290" y="525"/>
                    <a:pt x="284" y="525"/>
                    <a:pt x="279" y="525"/>
                  </a:cubicBezTo>
                  <a:cubicBezTo>
                    <a:pt x="275" y="522"/>
                    <a:pt x="272" y="519"/>
                    <a:pt x="269" y="515"/>
                  </a:cubicBezTo>
                  <a:cubicBezTo>
                    <a:pt x="265" y="510"/>
                    <a:pt x="261" y="504"/>
                    <a:pt x="257" y="499"/>
                  </a:cubicBezTo>
                  <a:cubicBezTo>
                    <a:pt x="252" y="493"/>
                    <a:pt x="248" y="487"/>
                    <a:pt x="242" y="482"/>
                  </a:cubicBezTo>
                  <a:cubicBezTo>
                    <a:pt x="239" y="480"/>
                    <a:pt x="237" y="477"/>
                    <a:pt x="234" y="475"/>
                  </a:cubicBezTo>
                  <a:cubicBezTo>
                    <a:pt x="228" y="470"/>
                    <a:pt x="222" y="466"/>
                    <a:pt x="216" y="463"/>
                  </a:cubicBezTo>
                  <a:cubicBezTo>
                    <a:pt x="217" y="462"/>
                    <a:pt x="219" y="461"/>
                    <a:pt x="221" y="460"/>
                  </a:cubicBezTo>
                  <a:cubicBezTo>
                    <a:pt x="225" y="458"/>
                    <a:pt x="229" y="456"/>
                    <a:pt x="234" y="456"/>
                  </a:cubicBezTo>
                  <a:cubicBezTo>
                    <a:pt x="244" y="454"/>
                    <a:pt x="253" y="456"/>
                    <a:pt x="261" y="462"/>
                  </a:cubicBezTo>
                  <a:cubicBezTo>
                    <a:pt x="266" y="465"/>
                    <a:pt x="270" y="468"/>
                    <a:pt x="275" y="472"/>
                  </a:cubicBezTo>
                  <a:cubicBezTo>
                    <a:pt x="279" y="475"/>
                    <a:pt x="284" y="477"/>
                    <a:pt x="289" y="478"/>
                  </a:cubicBezTo>
                  <a:cubicBezTo>
                    <a:pt x="299" y="480"/>
                    <a:pt x="310" y="480"/>
                    <a:pt x="320" y="476"/>
                  </a:cubicBezTo>
                  <a:cubicBezTo>
                    <a:pt x="329" y="472"/>
                    <a:pt x="337" y="465"/>
                    <a:pt x="341" y="456"/>
                  </a:cubicBezTo>
                  <a:cubicBezTo>
                    <a:pt x="341" y="455"/>
                    <a:pt x="341" y="455"/>
                    <a:pt x="342" y="454"/>
                  </a:cubicBezTo>
                  <a:cubicBezTo>
                    <a:pt x="342" y="454"/>
                    <a:pt x="342" y="453"/>
                    <a:pt x="341" y="453"/>
                  </a:cubicBezTo>
                  <a:cubicBezTo>
                    <a:pt x="341" y="453"/>
                    <a:pt x="340" y="453"/>
                    <a:pt x="340" y="453"/>
                  </a:cubicBezTo>
                  <a:cubicBezTo>
                    <a:pt x="340" y="453"/>
                    <a:pt x="339" y="454"/>
                    <a:pt x="339" y="454"/>
                  </a:cubicBezTo>
                  <a:cubicBezTo>
                    <a:pt x="325" y="463"/>
                    <a:pt x="305" y="466"/>
                    <a:pt x="290" y="457"/>
                  </a:cubicBezTo>
                  <a:cubicBezTo>
                    <a:pt x="286" y="455"/>
                    <a:pt x="282" y="452"/>
                    <a:pt x="279" y="449"/>
                  </a:cubicBezTo>
                  <a:cubicBezTo>
                    <a:pt x="276" y="445"/>
                    <a:pt x="273" y="442"/>
                    <a:pt x="269" y="439"/>
                  </a:cubicBezTo>
                  <a:cubicBezTo>
                    <a:pt x="262" y="433"/>
                    <a:pt x="254" y="428"/>
                    <a:pt x="245" y="428"/>
                  </a:cubicBezTo>
                  <a:cubicBezTo>
                    <a:pt x="243" y="428"/>
                    <a:pt x="242" y="429"/>
                    <a:pt x="241" y="429"/>
                  </a:cubicBezTo>
                  <a:cubicBezTo>
                    <a:pt x="245" y="423"/>
                    <a:pt x="249" y="417"/>
                    <a:pt x="250" y="411"/>
                  </a:cubicBezTo>
                  <a:cubicBezTo>
                    <a:pt x="252" y="406"/>
                    <a:pt x="252" y="403"/>
                    <a:pt x="252" y="398"/>
                  </a:cubicBezTo>
                  <a:cubicBezTo>
                    <a:pt x="252" y="394"/>
                    <a:pt x="251" y="389"/>
                    <a:pt x="251" y="385"/>
                  </a:cubicBezTo>
                  <a:cubicBezTo>
                    <a:pt x="250" y="381"/>
                    <a:pt x="252" y="377"/>
                    <a:pt x="256" y="374"/>
                  </a:cubicBezTo>
                  <a:cubicBezTo>
                    <a:pt x="259" y="371"/>
                    <a:pt x="262" y="370"/>
                    <a:pt x="266" y="369"/>
                  </a:cubicBezTo>
                  <a:cubicBezTo>
                    <a:pt x="274" y="367"/>
                    <a:pt x="282" y="366"/>
                    <a:pt x="287" y="358"/>
                  </a:cubicBezTo>
                  <a:cubicBezTo>
                    <a:pt x="287" y="358"/>
                    <a:pt x="287" y="357"/>
                    <a:pt x="286" y="357"/>
                  </a:cubicBezTo>
                  <a:cubicBezTo>
                    <a:pt x="287" y="356"/>
                    <a:pt x="287" y="356"/>
                    <a:pt x="287" y="356"/>
                  </a:cubicBezTo>
                  <a:cubicBezTo>
                    <a:pt x="287" y="355"/>
                    <a:pt x="285" y="354"/>
                    <a:pt x="284" y="355"/>
                  </a:cubicBezTo>
                  <a:cubicBezTo>
                    <a:pt x="281" y="360"/>
                    <a:pt x="276" y="360"/>
                    <a:pt x="271" y="360"/>
                  </a:cubicBezTo>
                  <a:cubicBezTo>
                    <a:pt x="270" y="360"/>
                    <a:pt x="268" y="360"/>
                    <a:pt x="267" y="360"/>
                  </a:cubicBezTo>
                  <a:cubicBezTo>
                    <a:pt x="263" y="360"/>
                    <a:pt x="260" y="360"/>
                    <a:pt x="256" y="361"/>
                  </a:cubicBezTo>
                  <a:cubicBezTo>
                    <a:pt x="248" y="363"/>
                    <a:pt x="241" y="370"/>
                    <a:pt x="238" y="378"/>
                  </a:cubicBezTo>
                  <a:cubicBezTo>
                    <a:pt x="236" y="383"/>
                    <a:pt x="236" y="388"/>
                    <a:pt x="236" y="393"/>
                  </a:cubicBezTo>
                  <a:cubicBezTo>
                    <a:pt x="236" y="398"/>
                    <a:pt x="236" y="404"/>
                    <a:pt x="233" y="408"/>
                  </a:cubicBezTo>
                  <a:cubicBezTo>
                    <a:pt x="228" y="416"/>
                    <a:pt x="220" y="420"/>
                    <a:pt x="211" y="420"/>
                  </a:cubicBezTo>
                  <a:cubicBezTo>
                    <a:pt x="208" y="420"/>
                    <a:pt x="204" y="420"/>
                    <a:pt x="200" y="419"/>
                  </a:cubicBezTo>
                  <a:cubicBezTo>
                    <a:pt x="179" y="411"/>
                    <a:pt x="160" y="396"/>
                    <a:pt x="146" y="377"/>
                  </a:cubicBezTo>
                  <a:cubicBezTo>
                    <a:pt x="139" y="367"/>
                    <a:pt x="132" y="357"/>
                    <a:pt x="128" y="345"/>
                  </a:cubicBezTo>
                  <a:cubicBezTo>
                    <a:pt x="122" y="332"/>
                    <a:pt x="118" y="319"/>
                    <a:pt x="116" y="305"/>
                  </a:cubicBezTo>
                  <a:cubicBezTo>
                    <a:pt x="114" y="298"/>
                    <a:pt x="113" y="290"/>
                    <a:pt x="112" y="283"/>
                  </a:cubicBezTo>
                  <a:cubicBezTo>
                    <a:pt x="111" y="275"/>
                    <a:pt x="110" y="268"/>
                    <a:pt x="110" y="260"/>
                  </a:cubicBezTo>
                  <a:cubicBezTo>
                    <a:pt x="110" y="252"/>
                    <a:pt x="109" y="245"/>
                    <a:pt x="109" y="237"/>
                  </a:cubicBezTo>
                  <a:cubicBezTo>
                    <a:pt x="109" y="230"/>
                    <a:pt x="109" y="222"/>
                    <a:pt x="109" y="215"/>
                  </a:cubicBezTo>
                  <a:cubicBezTo>
                    <a:pt x="109" y="211"/>
                    <a:pt x="108" y="207"/>
                    <a:pt x="108" y="203"/>
                  </a:cubicBezTo>
                  <a:cubicBezTo>
                    <a:pt x="108" y="199"/>
                    <a:pt x="109" y="194"/>
                    <a:pt x="108" y="190"/>
                  </a:cubicBezTo>
                  <a:cubicBezTo>
                    <a:pt x="108" y="182"/>
                    <a:pt x="108" y="174"/>
                    <a:pt x="108" y="166"/>
                  </a:cubicBezTo>
                  <a:cubicBezTo>
                    <a:pt x="108" y="150"/>
                    <a:pt x="107" y="134"/>
                    <a:pt x="107" y="118"/>
                  </a:cubicBezTo>
                  <a:cubicBezTo>
                    <a:pt x="107" y="99"/>
                    <a:pt x="106" y="81"/>
                    <a:pt x="106" y="63"/>
                  </a:cubicBezTo>
                  <a:cubicBezTo>
                    <a:pt x="106" y="44"/>
                    <a:pt x="106" y="26"/>
                    <a:pt x="104" y="7"/>
                  </a:cubicBezTo>
                  <a:cubicBezTo>
                    <a:pt x="104" y="7"/>
                    <a:pt x="104" y="7"/>
                    <a:pt x="104" y="7"/>
                  </a:cubicBezTo>
                  <a:cubicBezTo>
                    <a:pt x="106" y="7"/>
                    <a:pt x="107" y="3"/>
                    <a:pt x="104" y="2"/>
                  </a:cubicBezTo>
                  <a:cubicBezTo>
                    <a:pt x="94" y="1"/>
                    <a:pt x="83" y="0"/>
                    <a:pt x="73" y="2"/>
                  </a:cubicBezTo>
                  <a:cubicBezTo>
                    <a:pt x="63" y="3"/>
                    <a:pt x="53" y="5"/>
                    <a:pt x="44" y="10"/>
                  </a:cubicBezTo>
                  <a:cubicBezTo>
                    <a:pt x="43" y="10"/>
                    <a:pt x="43" y="10"/>
                    <a:pt x="43" y="11"/>
                  </a:cubicBezTo>
                  <a:cubicBezTo>
                    <a:pt x="43" y="11"/>
                    <a:pt x="42" y="11"/>
                    <a:pt x="42" y="12"/>
                  </a:cubicBezTo>
                  <a:cubicBezTo>
                    <a:pt x="41" y="40"/>
                    <a:pt x="42" y="68"/>
                    <a:pt x="42" y="96"/>
                  </a:cubicBezTo>
                  <a:cubicBezTo>
                    <a:pt x="41" y="125"/>
                    <a:pt x="42" y="153"/>
                    <a:pt x="42" y="181"/>
                  </a:cubicBezTo>
                  <a:cubicBezTo>
                    <a:pt x="43" y="209"/>
                    <a:pt x="43" y="237"/>
                    <a:pt x="43" y="264"/>
                  </a:cubicBezTo>
                  <a:cubicBezTo>
                    <a:pt x="43" y="278"/>
                    <a:pt x="43" y="292"/>
                    <a:pt x="43" y="306"/>
                  </a:cubicBezTo>
                  <a:cubicBezTo>
                    <a:pt x="43" y="319"/>
                    <a:pt x="43" y="333"/>
                    <a:pt x="40" y="346"/>
                  </a:cubicBezTo>
                  <a:cubicBezTo>
                    <a:pt x="36" y="369"/>
                    <a:pt x="24" y="393"/>
                    <a:pt x="3" y="406"/>
                  </a:cubicBezTo>
                  <a:cubicBezTo>
                    <a:pt x="2" y="405"/>
                    <a:pt x="1" y="406"/>
                    <a:pt x="1" y="407"/>
                  </a:cubicBezTo>
                  <a:cubicBezTo>
                    <a:pt x="0" y="408"/>
                    <a:pt x="0" y="409"/>
                    <a:pt x="1" y="409"/>
                  </a:cubicBezTo>
                  <a:cubicBezTo>
                    <a:pt x="1" y="409"/>
                    <a:pt x="1" y="409"/>
                    <a:pt x="1" y="409"/>
                  </a:cubicBezTo>
                  <a:cubicBezTo>
                    <a:pt x="7" y="416"/>
                    <a:pt x="12" y="424"/>
                    <a:pt x="15" y="433"/>
                  </a:cubicBezTo>
                  <a:cubicBezTo>
                    <a:pt x="18" y="442"/>
                    <a:pt x="20" y="451"/>
                    <a:pt x="21" y="460"/>
                  </a:cubicBezTo>
                  <a:cubicBezTo>
                    <a:pt x="21" y="461"/>
                    <a:pt x="23" y="461"/>
                    <a:pt x="23" y="460"/>
                  </a:cubicBezTo>
                  <a:cubicBezTo>
                    <a:pt x="24" y="460"/>
                    <a:pt x="24" y="460"/>
                    <a:pt x="24" y="460"/>
                  </a:cubicBezTo>
                  <a:cubicBezTo>
                    <a:pt x="27" y="456"/>
                    <a:pt x="31" y="453"/>
                    <a:pt x="34" y="450"/>
                  </a:cubicBezTo>
                  <a:cubicBezTo>
                    <a:pt x="37" y="447"/>
                    <a:pt x="40" y="444"/>
                    <a:pt x="43" y="441"/>
                  </a:cubicBezTo>
                  <a:cubicBezTo>
                    <a:pt x="50" y="435"/>
                    <a:pt x="56" y="429"/>
                    <a:pt x="63" y="423"/>
                  </a:cubicBezTo>
                  <a:cubicBezTo>
                    <a:pt x="69" y="417"/>
                    <a:pt x="76" y="412"/>
                    <a:pt x="83" y="407"/>
                  </a:cubicBezTo>
                  <a:cubicBezTo>
                    <a:pt x="85" y="409"/>
                    <a:pt x="88" y="411"/>
                    <a:pt x="91" y="413"/>
                  </a:cubicBezTo>
                  <a:cubicBezTo>
                    <a:pt x="95" y="415"/>
                    <a:pt x="99" y="418"/>
                    <a:pt x="103" y="421"/>
                  </a:cubicBezTo>
                  <a:cubicBezTo>
                    <a:pt x="106" y="424"/>
                    <a:pt x="111" y="427"/>
                    <a:pt x="114" y="430"/>
                  </a:cubicBezTo>
                  <a:cubicBezTo>
                    <a:pt x="121" y="436"/>
                    <a:pt x="129" y="442"/>
                    <a:pt x="136" y="449"/>
                  </a:cubicBezTo>
                  <a:cubicBezTo>
                    <a:pt x="139" y="452"/>
                    <a:pt x="143" y="455"/>
                    <a:pt x="146" y="459"/>
                  </a:cubicBezTo>
                  <a:cubicBezTo>
                    <a:pt x="149" y="461"/>
                    <a:pt x="151" y="464"/>
                    <a:pt x="154" y="466"/>
                  </a:cubicBezTo>
                  <a:cubicBezTo>
                    <a:pt x="154" y="467"/>
                    <a:pt x="154" y="468"/>
                    <a:pt x="154" y="469"/>
                  </a:cubicBezTo>
                  <a:cubicBezTo>
                    <a:pt x="155" y="471"/>
                    <a:pt x="154" y="473"/>
                    <a:pt x="154" y="475"/>
                  </a:cubicBezTo>
                  <a:cubicBezTo>
                    <a:pt x="154" y="477"/>
                    <a:pt x="154" y="479"/>
                    <a:pt x="154" y="481"/>
                  </a:cubicBezTo>
                  <a:cubicBezTo>
                    <a:pt x="153" y="485"/>
                    <a:pt x="152" y="489"/>
                    <a:pt x="150" y="492"/>
                  </a:cubicBezTo>
                  <a:cubicBezTo>
                    <a:pt x="145" y="499"/>
                    <a:pt x="137" y="505"/>
                    <a:pt x="138" y="514"/>
                  </a:cubicBezTo>
                  <a:cubicBezTo>
                    <a:pt x="140" y="523"/>
                    <a:pt x="146" y="528"/>
                    <a:pt x="151" y="534"/>
                  </a:cubicBezTo>
                  <a:cubicBezTo>
                    <a:pt x="157" y="542"/>
                    <a:pt x="156" y="554"/>
                    <a:pt x="150" y="561"/>
                  </a:cubicBezTo>
                  <a:cubicBezTo>
                    <a:pt x="150" y="562"/>
                    <a:pt x="150" y="562"/>
                    <a:pt x="150" y="562"/>
                  </a:cubicBezTo>
                  <a:cubicBezTo>
                    <a:pt x="150" y="562"/>
                    <a:pt x="150" y="562"/>
                    <a:pt x="150" y="562"/>
                  </a:cubicBezTo>
                  <a:cubicBezTo>
                    <a:pt x="151" y="562"/>
                    <a:pt x="151" y="562"/>
                    <a:pt x="151" y="562"/>
                  </a:cubicBezTo>
                  <a:cubicBezTo>
                    <a:pt x="151" y="562"/>
                    <a:pt x="151" y="562"/>
                    <a:pt x="151" y="562"/>
                  </a:cubicBezTo>
                  <a:cubicBezTo>
                    <a:pt x="158" y="561"/>
                    <a:pt x="164" y="552"/>
                    <a:pt x="166" y="546"/>
                  </a:cubicBezTo>
                  <a:cubicBezTo>
                    <a:pt x="170" y="537"/>
                    <a:pt x="169" y="529"/>
                    <a:pt x="166" y="520"/>
                  </a:cubicBezTo>
                  <a:cubicBezTo>
                    <a:pt x="164" y="516"/>
                    <a:pt x="163" y="511"/>
                    <a:pt x="164" y="506"/>
                  </a:cubicBezTo>
                  <a:cubicBezTo>
                    <a:pt x="165" y="501"/>
                    <a:pt x="169" y="497"/>
                    <a:pt x="173" y="494"/>
                  </a:cubicBezTo>
                  <a:cubicBezTo>
                    <a:pt x="180" y="489"/>
                    <a:pt x="189" y="488"/>
                    <a:pt x="198" y="487"/>
                  </a:cubicBezTo>
                  <a:cubicBezTo>
                    <a:pt x="200" y="489"/>
                    <a:pt x="201" y="491"/>
                    <a:pt x="202" y="493"/>
                  </a:cubicBezTo>
                  <a:cubicBezTo>
                    <a:pt x="204" y="498"/>
                    <a:pt x="204" y="502"/>
                    <a:pt x="204" y="508"/>
                  </a:cubicBezTo>
                  <a:cubicBezTo>
                    <a:pt x="204" y="512"/>
                    <a:pt x="204" y="517"/>
                    <a:pt x="202" y="521"/>
                  </a:cubicBezTo>
                  <a:cubicBezTo>
                    <a:pt x="201" y="526"/>
                    <a:pt x="199" y="530"/>
                    <a:pt x="196" y="534"/>
                  </a:cubicBezTo>
                  <a:cubicBezTo>
                    <a:pt x="194" y="538"/>
                    <a:pt x="191" y="542"/>
                    <a:pt x="188" y="546"/>
                  </a:cubicBezTo>
                  <a:cubicBezTo>
                    <a:pt x="184" y="549"/>
                    <a:pt x="181" y="552"/>
                    <a:pt x="177" y="555"/>
                  </a:cubicBezTo>
                  <a:cubicBezTo>
                    <a:pt x="174" y="559"/>
                    <a:pt x="170" y="561"/>
                    <a:pt x="166" y="564"/>
                  </a:cubicBezTo>
                  <a:cubicBezTo>
                    <a:pt x="162" y="567"/>
                    <a:pt x="158" y="570"/>
                    <a:pt x="155" y="573"/>
                  </a:cubicBezTo>
                  <a:cubicBezTo>
                    <a:pt x="148" y="579"/>
                    <a:pt x="142" y="587"/>
                    <a:pt x="139" y="595"/>
                  </a:cubicBezTo>
                  <a:cubicBezTo>
                    <a:pt x="137" y="599"/>
                    <a:pt x="136" y="604"/>
                    <a:pt x="136" y="608"/>
                  </a:cubicBezTo>
                  <a:cubicBezTo>
                    <a:pt x="137" y="613"/>
                    <a:pt x="138" y="617"/>
                    <a:pt x="140" y="621"/>
                  </a:cubicBezTo>
                  <a:cubicBezTo>
                    <a:pt x="142" y="625"/>
                    <a:pt x="145" y="629"/>
                    <a:pt x="147" y="633"/>
                  </a:cubicBezTo>
                  <a:cubicBezTo>
                    <a:pt x="149" y="638"/>
                    <a:pt x="149" y="643"/>
                    <a:pt x="149" y="648"/>
                  </a:cubicBezTo>
                  <a:cubicBezTo>
                    <a:pt x="149" y="658"/>
                    <a:pt x="151" y="667"/>
                    <a:pt x="157" y="676"/>
                  </a:cubicBezTo>
                  <a:cubicBezTo>
                    <a:pt x="162" y="682"/>
                    <a:pt x="170" y="688"/>
                    <a:pt x="178" y="688"/>
                  </a:cubicBezTo>
                  <a:cubicBezTo>
                    <a:pt x="179" y="688"/>
                    <a:pt x="179" y="688"/>
                    <a:pt x="179" y="688"/>
                  </a:cubicBezTo>
                  <a:cubicBezTo>
                    <a:pt x="180" y="689"/>
                    <a:pt x="181" y="689"/>
                    <a:pt x="182" y="689"/>
                  </a:cubicBezTo>
                  <a:cubicBezTo>
                    <a:pt x="185" y="689"/>
                    <a:pt x="188" y="689"/>
                    <a:pt x="191" y="689"/>
                  </a:cubicBezTo>
                  <a:cubicBezTo>
                    <a:pt x="193" y="689"/>
                    <a:pt x="192" y="685"/>
                    <a:pt x="190" y="686"/>
                  </a:cubicBezTo>
                  <a:cubicBezTo>
                    <a:pt x="183" y="686"/>
                    <a:pt x="176" y="683"/>
                    <a:pt x="172" y="678"/>
                  </a:cubicBezTo>
                  <a:cubicBezTo>
                    <a:pt x="170" y="675"/>
                    <a:pt x="169" y="671"/>
                    <a:pt x="168" y="668"/>
                  </a:cubicBezTo>
                  <a:cubicBezTo>
                    <a:pt x="169" y="663"/>
                    <a:pt x="171" y="658"/>
                    <a:pt x="172" y="653"/>
                  </a:cubicBezTo>
                  <a:cubicBezTo>
                    <a:pt x="173" y="648"/>
                    <a:pt x="172" y="642"/>
                    <a:pt x="170" y="637"/>
                  </a:cubicBezTo>
                  <a:cubicBezTo>
                    <a:pt x="167" y="632"/>
                    <a:pt x="164" y="628"/>
                    <a:pt x="162" y="622"/>
                  </a:cubicBezTo>
                  <a:cubicBezTo>
                    <a:pt x="158" y="611"/>
                    <a:pt x="164" y="600"/>
                    <a:pt x="173" y="592"/>
                  </a:cubicBezTo>
                  <a:cubicBezTo>
                    <a:pt x="176" y="589"/>
                    <a:pt x="181" y="586"/>
                    <a:pt x="185" y="584"/>
                  </a:cubicBezTo>
                  <a:cubicBezTo>
                    <a:pt x="185" y="591"/>
                    <a:pt x="187" y="598"/>
                    <a:pt x="191" y="604"/>
                  </a:cubicBezTo>
                  <a:cubicBezTo>
                    <a:pt x="195" y="610"/>
                    <a:pt x="200" y="616"/>
                    <a:pt x="197" y="624"/>
                  </a:cubicBezTo>
                  <a:cubicBezTo>
                    <a:pt x="196" y="631"/>
                    <a:pt x="191" y="638"/>
                    <a:pt x="189" y="645"/>
                  </a:cubicBezTo>
                  <a:cubicBezTo>
                    <a:pt x="187" y="652"/>
                    <a:pt x="187" y="659"/>
                    <a:pt x="191" y="666"/>
                  </a:cubicBezTo>
                  <a:cubicBezTo>
                    <a:pt x="195" y="673"/>
                    <a:pt x="202" y="678"/>
                    <a:pt x="208" y="683"/>
                  </a:cubicBezTo>
                  <a:cubicBezTo>
                    <a:pt x="212" y="686"/>
                    <a:pt x="216" y="689"/>
                    <a:pt x="220" y="692"/>
                  </a:cubicBezTo>
                  <a:cubicBezTo>
                    <a:pt x="223" y="695"/>
                    <a:pt x="226" y="699"/>
                    <a:pt x="228" y="703"/>
                  </a:cubicBezTo>
                  <a:cubicBezTo>
                    <a:pt x="230" y="707"/>
                    <a:pt x="231" y="711"/>
                    <a:pt x="232" y="716"/>
                  </a:cubicBezTo>
                  <a:cubicBezTo>
                    <a:pt x="233" y="720"/>
                    <a:pt x="232" y="725"/>
                    <a:pt x="233" y="729"/>
                  </a:cubicBezTo>
                  <a:cubicBezTo>
                    <a:pt x="233" y="730"/>
                    <a:pt x="235" y="730"/>
                    <a:pt x="235" y="729"/>
                  </a:cubicBezTo>
                  <a:cubicBezTo>
                    <a:pt x="236" y="728"/>
                    <a:pt x="236" y="727"/>
                    <a:pt x="236" y="725"/>
                  </a:cubicBezTo>
                  <a:cubicBezTo>
                    <a:pt x="241" y="716"/>
                    <a:pt x="240" y="704"/>
                    <a:pt x="237" y="694"/>
                  </a:cubicBezTo>
                  <a:cubicBezTo>
                    <a:pt x="235" y="689"/>
                    <a:pt x="232" y="683"/>
                    <a:pt x="229" y="679"/>
                  </a:cubicBezTo>
                  <a:cubicBezTo>
                    <a:pt x="225" y="674"/>
                    <a:pt x="220" y="670"/>
                    <a:pt x="216" y="666"/>
                  </a:cubicBezTo>
                  <a:cubicBezTo>
                    <a:pt x="212" y="661"/>
                    <a:pt x="210" y="655"/>
                    <a:pt x="212" y="649"/>
                  </a:cubicBezTo>
                  <a:cubicBezTo>
                    <a:pt x="214" y="642"/>
                    <a:pt x="218" y="637"/>
                    <a:pt x="220" y="630"/>
                  </a:cubicBezTo>
                  <a:cubicBezTo>
                    <a:pt x="223" y="616"/>
                    <a:pt x="218" y="602"/>
                    <a:pt x="214" y="588"/>
                  </a:cubicBezTo>
                  <a:cubicBezTo>
                    <a:pt x="212" y="581"/>
                    <a:pt x="210" y="573"/>
                    <a:pt x="210" y="565"/>
                  </a:cubicBezTo>
                  <a:cubicBezTo>
                    <a:pt x="215" y="560"/>
                    <a:pt x="219" y="553"/>
                    <a:pt x="219" y="546"/>
                  </a:cubicBezTo>
                  <a:cubicBezTo>
                    <a:pt x="222" y="543"/>
                    <a:pt x="226" y="541"/>
                    <a:pt x="231" y="541"/>
                  </a:cubicBezTo>
                  <a:cubicBezTo>
                    <a:pt x="241" y="542"/>
                    <a:pt x="242" y="556"/>
                    <a:pt x="241" y="564"/>
                  </a:cubicBezTo>
                  <a:cubicBezTo>
                    <a:pt x="241" y="574"/>
                    <a:pt x="242" y="583"/>
                    <a:pt x="250" y="590"/>
                  </a:cubicBezTo>
                  <a:cubicBezTo>
                    <a:pt x="257" y="595"/>
                    <a:pt x="266" y="598"/>
                    <a:pt x="272" y="604"/>
                  </a:cubicBezTo>
                  <a:cubicBezTo>
                    <a:pt x="278" y="611"/>
                    <a:pt x="280" y="622"/>
                    <a:pt x="279" y="631"/>
                  </a:cubicBezTo>
                  <a:cubicBezTo>
                    <a:pt x="278" y="642"/>
                    <a:pt x="273" y="653"/>
                    <a:pt x="271" y="664"/>
                  </a:cubicBezTo>
                  <a:cubicBezTo>
                    <a:pt x="268" y="674"/>
                    <a:pt x="268" y="685"/>
                    <a:pt x="270" y="696"/>
                  </a:cubicBezTo>
                  <a:cubicBezTo>
                    <a:pt x="272" y="706"/>
                    <a:pt x="277" y="716"/>
                    <a:pt x="283" y="725"/>
                  </a:cubicBezTo>
                  <a:cubicBezTo>
                    <a:pt x="290" y="735"/>
                    <a:pt x="299" y="744"/>
                    <a:pt x="308" y="751"/>
                  </a:cubicBezTo>
                  <a:cubicBezTo>
                    <a:pt x="313" y="755"/>
                    <a:pt x="318" y="759"/>
                    <a:pt x="323" y="762"/>
                  </a:cubicBezTo>
                  <a:cubicBezTo>
                    <a:pt x="328" y="766"/>
                    <a:pt x="334" y="770"/>
                    <a:pt x="340" y="772"/>
                  </a:cubicBezTo>
                  <a:cubicBezTo>
                    <a:pt x="340" y="772"/>
                    <a:pt x="340" y="772"/>
                    <a:pt x="340" y="772"/>
                  </a:cubicBezTo>
                  <a:cubicBezTo>
                    <a:pt x="341" y="772"/>
                    <a:pt x="341" y="772"/>
                    <a:pt x="341" y="772"/>
                  </a:cubicBezTo>
                  <a:cubicBezTo>
                    <a:pt x="347" y="770"/>
                    <a:pt x="352" y="764"/>
                    <a:pt x="354" y="758"/>
                  </a:cubicBezTo>
                  <a:cubicBezTo>
                    <a:pt x="354" y="757"/>
                    <a:pt x="353" y="756"/>
                    <a:pt x="352" y="756"/>
                  </a:cubicBezTo>
                  <a:cubicBezTo>
                    <a:pt x="325" y="745"/>
                    <a:pt x="300" y="725"/>
                    <a:pt x="291" y="696"/>
                  </a:cubicBezTo>
                  <a:cubicBezTo>
                    <a:pt x="289" y="689"/>
                    <a:pt x="288" y="682"/>
                    <a:pt x="289" y="675"/>
                  </a:cubicBezTo>
                  <a:cubicBezTo>
                    <a:pt x="289" y="666"/>
                    <a:pt x="291" y="658"/>
                    <a:pt x="292" y="650"/>
                  </a:cubicBezTo>
                  <a:cubicBezTo>
                    <a:pt x="295" y="636"/>
                    <a:pt x="298" y="622"/>
                    <a:pt x="293" y="608"/>
                  </a:cubicBezTo>
                  <a:cubicBezTo>
                    <a:pt x="291" y="602"/>
                    <a:pt x="288" y="597"/>
                    <a:pt x="285" y="592"/>
                  </a:cubicBezTo>
                  <a:cubicBezTo>
                    <a:pt x="290" y="595"/>
                    <a:pt x="294" y="600"/>
                    <a:pt x="296" y="605"/>
                  </a:cubicBezTo>
                  <a:cubicBezTo>
                    <a:pt x="298" y="610"/>
                    <a:pt x="298" y="616"/>
                    <a:pt x="299" y="622"/>
                  </a:cubicBezTo>
                  <a:cubicBezTo>
                    <a:pt x="299" y="628"/>
                    <a:pt x="299" y="633"/>
                    <a:pt x="298" y="639"/>
                  </a:cubicBezTo>
                  <a:cubicBezTo>
                    <a:pt x="298" y="651"/>
                    <a:pt x="297" y="662"/>
                    <a:pt x="302" y="673"/>
                  </a:cubicBezTo>
                  <a:cubicBezTo>
                    <a:pt x="306" y="682"/>
                    <a:pt x="313" y="690"/>
                    <a:pt x="321" y="696"/>
                  </a:cubicBezTo>
                  <a:cubicBezTo>
                    <a:pt x="332" y="703"/>
                    <a:pt x="344" y="707"/>
                    <a:pt x="357" y="711"/>
                  </a:cubicBezTo>
                  <a:cubicBezTo>
                    <a:pt x="358" y="711"/>
                    <a:pt x="358" y="711"/>
                    <a:pt x="359" y="710"/>
                  </a:cubicBezTo>
                  <a:cubicBezTo>
                    <a:pt x="361" y="706"/>
                    <a:pt x="363" y="702"/>
                    <a:pt x="366" y="699"/>
                  </a:cubicBezTo>
                  <a:cubicBezTo>
                    <a:pt x="367" y="698"/>
                    <a:pt x="366" y="696"/>
                    <a:pt x="365" y="696"/>
                  </a:cubicBezTo>
                  <a:cubicBezTo>
                    <a:pt x="346" y="691"/>
                    <a:pt x="331" y="676"/>
                    <a:pt x="326" y="658"/>
                  </a:cubicBezTo>
                  <a:cubicBezTo>
                    <a:pt x="321" y="637"/>
                    <a:pt x="331" y="614"/>
                    <a:pt x="321" y="593"/>
                  </a:cubicBezTo>
                  <a:cubicBezTo>
                    <a:pt x="312" y="577"/>
                    <a:pt x="293" y="570"/>
                    <a:pt x="281" y="557"/>
                  </a:cubicBezTo>
                  <a:cubicBezTo>
                    <a:pt x="280" y="555"/>
                    <a:pt x="279" y="554"/>
                    <a:pt x="278" y="553"/>
                  </a:cubicBezTo>
                  <a:cubicBezTo>
                    <a:pt x="284" y="555"/>
                    <a:pt x="292" y="557"/>
                    <a:pt x="299" y="557"/>
                  </a:cubicBezTo>
                  <a:cubicBezTo>
                    <a:pt x="311" y="558"/>
                    <a:pt x="323" y="556"/>
                    <a:pt x="334" y="554"/>
                  </a:cubicBezTo>
                  <a:cubicBezTo>
                    <a:pt x="345" y="551"/>
                    <a:pt x="358" y="549"/>
                    <a:pt x="369" y="552"/>
                  </a:cubicBezTo>
                  <a:cubicBezTo>
                    <a:pt x="379" y="554"/>
                    <a:pt x="389" y="561"/>
                    <a:pt x="391" y="572"/>
                  </a:cubicBezTo>
                  <a:cubicBezTo>
                    <a:pt x="391" y="573"/>
                    <a:pt x="394" y="574"/>
                    <a:pt x="395" y="572"/>
                  </a:cubicBezTo>
                  <a:cubicBezTo>
                    <a:pt x="396" y="569"/>
                    <a:pt x="397" y="566"/>
                    <a:pt x="398" y="564"/>
                  </a:cubicBezTo>
                  <a:cubicBezTo>
                    <a:pt x="399" y="561"/>
                    <a:pt x="400" y="558"/>
                    <a:pt x="401" y="555"/>
                  </a:cubicBezTo>
                  <a:cubicBezTo>
                    <a:pt x="401" y="555"/>
                    <a:pt x="401" y="555"/>
                    <a:pt x="401" y="555"/>
                  </a:cubicBezTo>
                  <a:cubicBezTo>
                    <a:pt x="401" y="555"/>
                    <a:pt x="401" y="555"/>
                    <a:pt x="401" y="555"/>
                  </a:cubicBezTo>
                  <a:cubicBezTo>
                    <a:pt x="397" y="543"/>
                    <a:pt x="386" y="536"/>
                    <a:pt x="375" y="532"/>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31"/>
            <p:cNvSpPr/>
            <p:nvPr/>
          </p:nvSpPr>
          <p:spPr>
            <a:xfrm>
              <a:off x="5502083" y="54919"/>
              <a:ext cx="998048" cy="2242937"/>
            </a:xfrm>
            <a:custGeom>
              <a:avLst/>
              <a:gdLst/>
              <a:ahLst/>
              <a:cxnLst/>
              <a:rect l="l" t="t" r="r" b="b"/>
              <a:pathLst>
                <a:path w="183" h="418" extrusionOk="0">
                  <a:moveTo>
                    <a:pt x="42" y="345"/>
                  </a:moveTo>
                  <a:cubicBezTo>
                    <a:pt x="35" y="338"/>
                    <a:pt x="28" y="332"/>
                    <a:pt x="20" y="327"/>
                  </a:cubicBezTo>
                  <a:cubicBezTo>
                    <a:pt x="20" y="328"/>
                    <a:pt x="19" y="330"/>
                    <a:pt x="19" y="331"/>
                  </a:cubicBezTo>
                  <a:cubicBezTo>
                    <a:pt x="25" y="336"/>
                    <a:pt x="32" y="342"/>
                    <a:pt x="36" y="349"/>
                  </a:cubicBezTo>
                  <a:cubicBezTo>
                    <a:pt x="40" y="353"/>
                    <a:pt x="43" y="358"/>
                    <a:pt x="46" y="362"/>
                  </a:cubicBezTo>
                  <a:cubicBezTo>
                    <a:pt x="49" y="367"/>
                    <a:pt x="51" y="372"/>
                    <a:pt x="53" y="377"/>
                  </a:cubicBezTo>
                  <a:cubicBezTo>
                    <a:pt x="55" y="376"/>
                    <a:pt x="56" y="374"/>
                    <a:pt x="58" y="373"/>
                  </a:cubicBezTo>
                  <a:cubicBezTo>
                    <a:pt x="56" y="368"/>
                    <a:pt x="54" y="363"/>
                    <a:pt x="51" y="359"/>
                  </a:cubicBezTo>
                  <a:cubicBezTo>
                    <a:pt x="48" y="354"/>
                    <a:pt x="45" y="349"/>
                    <a:pt x="42" y="345"/>
                  </a:cubicBezTo>
                  <a:close/>
                  <a:moveTo>
                    <a:pt x="62" y="174"/>
                  </a:moveTo>
                  <a:cubicBezTo>
                    <a:pt x="53" y="173"/>
                    <a:pt x="45" y="174"/>
                    <a:pt x="37" y="174"/>
                  </a:cubicBezTo>
                  <a:cubicBezTo>
                    <a:pt x="35" y="175"/>
                    <a:pt x="33" y="175"/>
                    <a:pt x="31" y="175"/>
                  </a:cubicBezTo>
                  <a:cubicBezTo>
                    <a:pt x="31" y="177"/>
                    <a:pt x="31" y="179"/>
                    <a:pt x="31" y="181"/>
                  </a:cubicBezTo>
                  <a:cubicBezTo>
                    <a:pt x="33" y="180"/>
                    <a:pt x="35" y="180"/>
                    <a:pt x="37" y="180"/>
                  </a:cubicBezTo>
                  <a:cubicBezTo>
                    <a:pt x="45" y="180"/>
                    <a:pt x="53" y="181"/>
                    <a:pt x="61" y="181"/>
                  </a:cubicBezTo>
                  <a:cubicBezTo>
                    <a:pt x="69" y="181"/>
                    <a:pt x="77" y="183"/>
                    <a:pt x="85" y="185"/>
                  </a:cubicBezTo>
                  <a:cubicBezTo>
                    <a:pt x="89" y="185"/>
                    <a:pt x="93" y="186"/>
                    <a:pt x="97" y="188"/>
                  </a:cubicBezTo>
                  <a:cubicBezTo>
                    <a:pt x="97" y="188"/>
                    <a:pt x="97" y="188"/>
                    <a:pt x="97" y="188"/>
                  </a:cubicBezTo>
                  <a:cubicBezTo>
                    <a:pt x="97" y="185"/>
                    <a:pt x="97" y="183"/>
                    <a:pt x="97" y="180"/>
                  </a:cubicBezTo>
                  <a:cubicBezTo>
                    <a:pt x="93" y="179"/>
                    <a:pt x="90" y="178"/>
                    <a:pt x="86" y="178"/>
                  </a:cubicBezTo>
                  <a:cubicBezTo>
                    <a:pt x="78" y="176"/>
                    <a:pt x="70" y="175"/>
                    <a:pt x="62" y="174"/>
                  </a:cubicBezTo>
                  <a:close/>
                  <a:moveTo>
                    <a:pt x="63" y="43"/>
                  </a:moveTo>
                  <a:cubicBezTo>
                    <a:pt x="55" y="43"/>
                    <a:pt x="47" y="44"/>
                    <a:pt x="39" y="45"/>
                  </a:cubicBezTo>
                  <a:cubicBezTo>
                    <a:pt x="36" y="45"/>
                    <a:pt x="33" y="46"/>
                    <a:pt x="30" y="46"/>
                  </a:cubicBezTo>
                  <a:cubicBezTo>
                    <a:pt x="30" y="48"/>
                    <a:pt x="30" y="50"/>
                    <a:pt x="30" y="52"/>
                  </a:cubicBezTo>
                  <a:cubicBezTo>
                    <a:pt x="33" y="51"/>
                    <a:pt x="36" y="51"/>
                    <a:pt x="39" y="51"/>
                  </a:cubicBezTo>
                  <a:cubicBezTo>
                    <a:pt x="47" y="50"/>
                    <a:pt x="54" y="50"/>
                    <a:pt x="62" y="50"/>
                  </a:cubicBezTo>
                  <a:cubicBezTo>
                    <a:pt x="70" y="50"/>
                    <a:pt x="77" y="51"/>
                    <a:pt x="85" y="51"/>
                  </a:cubicBezTo>
                  <a:cubicBezTo>
                    <a:pt x="88" y="52"/>
                    <a:pt x="92" y="52"/>
                    <a:pt x="95" y="53"/>
                  </a:cubicBezTo>
                  <a:cubicBezTo>
                    <a:pt x="95" y="51"/>
                    <a:pt x="95" y="49"/>
                    <a:pt x="95" y="47"/>
                  </a:cubicBezTo>
                  <a:cubicBezTo>
                    <a:pt x="92" y="46"/>
                    <a:pt x="89" y="46"/>
                    <a:pt x="86" y="45"/>
                  </a:cubicBezTo>
                  <a:cubicBezTo>
                    <a:pt x="79" y="44"/>
                    <a:pt x="71" y="43"/>
                    <a:pt x="63" y="43"/>
                  </a:cubicBezTo>
                  <a:close/>
                  <a:moveTo>
                    <a:pt x="30" y="10"/>
                  </a:moveTo>
                  <a:cubicBezTo>
                    <a:pt x="34" y="9"/>
                    <a:pt x="37" y="8"/>
                    <a:pt x="41" y="7"/>
                  </a:cubicBezTo>
                  <a:cubicBezTo>
                    <a:pt x="49" y="6"/>
                    <a:pt x="57" y="6"/>
                    <a:pt x="65" y="6"/>
                  </a:cubicBezTo>
                  <a:cubicBezTo>
                    <a:pt x="73" y="6"/>
                    <a:pt x="80" y="7"/>
                    <a:pt x="88" y="8"/>
                  </a:cubicBezTo>
                  <a:cubicBezTo>
                    <a:pt x="90" y="8"/>
                    <a:pt x="92" y="9"/>
                    <a:pt x="94" y="9"/>
                  </a:cubicBezTo>
                  <a:cubicBezTo>
                    <a:pt x="94" y="8"/>
                    <a:pt x="94" y="6"/>
                    <a:pt x="94" y="4"/>
                  </a:cubicBezTo>
                  <a:cubicBezTo>
                    <a:pt x="93" y="3"/>
                    <a:pt x="91" y="3"/>
                    <a:pt x="89" y="3"/>
                  </a:cubicBezTo>
                  <a:cubicBezTo>
                    <a:pt x="81" y="1"/>
                    <a:pt x="73" y="1"/>
                    <a:pt x="65" y="1"/>
                  </a:cubicBezTo>
                  <a:cubicBezTo>
                    <a:pt x="57" y="0"/>
                    <a:pt x="49" y="2"/>
                    <a:pt x="41" y="3"/>
                  </a:cubicBezTo>
                  <a:cubicBezTo>
                    <a:pt x="37" y="4"/>
                    <a:pt x="33" y="5"/>
                    <a:pt x="30" y="6"/>
                  </a:cubicBezTo>
                  <a:cubicBezTo>
                    <a:pt x="30" y="7"/>
                    <a:pt x="30" y="9"/>
                    <a:pt x="30" y="10"/>
                  </a:cubicBezTo>
                  <a:close/>
                  <a:moveTo>
                    <a:pt x="156" y="359"/>
                  </a:moveTo>
                  <a:cubicBezTo>
                    <a:pt x="157" y="358"/>
                    <a:pt x="157" y="358"/>
                    <a:pt x="158" y="358"/>
                  </a:cubicBezTo>
                  <a:cubicBezTo>
                    <a:pt x="156" y="357"/>
                    <a:pt x="154" y="355"/>
                    <a:pt x="153" y="354"/>
                  </a:cubicBezTo>
                  <a:cubicBezTo>
                    <a:pt x="150" y="355"/>
                    <a:pt x="147" y="357"/>
                    <a:pt x="144" y="358"/>
                  </a:cubicBezTo>
                  <a:cubicBezTo>
                    <a:pt x="139" y="362"/>
                    <a:pt x="133" y="366"/>
                    <a:pt x="129" y="371"/>
                  </a:cubicBezTo>
                  <a:cubicBezTo>
                    <a:pt x="124" y="376"/>
                    <a:pt x="120" y="382"/>
                    <a:pt x="116" y="388"/>
                  </a:cubicBezTo>
                  <a:cubicBezTo>
                    <a:pt x="115" y="390"/>
                    <a:pt x="114" y="393"/>
                    <a:pt x="113" y="395"/>
                  </a:cubicBezTo>
                  <a:cubicBezTo>
                    <a:pt x="114" y="396"/>
                    <a:pt x="115" y="397"/>
                    <a:pt x="116" y="398"/>
                  </a:cubicBezTo>
                  <a:cubicBezTo>
                    <a:pt x="118" y="395"/>
                    <a:pt x="119" y="393"/>
                    <a:pt x="121" y="390"/>
                  </a:cubicBezTo>
                  <a:cubicBezTo>
                    <a:pt x="124" y="385"/>
                    <a:pt x="128" y="380"/>
                    <a:pt x="133" y="375"/>
                  </a:cubicBezTo>
                  <a:cubicBezTo>
                    <a:pt x="137" y="371"/>
                    <a:pt x="143" y="367"/>
                    <a:pt x="148" y="363"/>
                  </a:cubicBezTo>
                  <a:cubicBezTo>
                    <a:pt x="150" y="362"/>
                    <a:pt x="153" y="360"/>
                    <a:pt x="156" y="359"/>
                  </a:cubicBezTo>
                  <a:close/>
                  <a:moveTo>
                    <a:pt x="134" y="334"/>
                  </a:moveTo>
                  <a:cubicBezTo>
                    <a:pt x="134" y="334"/>
                    <a:pt x="134" y="334"/>
                    <a:pt x="134" y="334"/>
                  </a:cubicBezTo>
                  <a:cubicBezTo>
                    <a:pt x="134" y="333"/>
                    <a:pt x="134" y="333"/>
                    <a:pt x="134" y="333"/>
                  </a:cubicBezTo>
                  <a:cubicBezTo>
                    <a:pt x="133" y="332"/>
                    <a:pt x="132" y="330"/>
                    <a:pt x="130" y="328"/>
                  </a:cubicBezTo>
                  <a:cubicBezTo>
                    <a:pt x="127" y="330"/>
                    <a:pt x="125" y="331"/>
                    <a:pt x="122" y="333"/>
                  </a:cubicBezTo>
                  <a:cubicBezTo>
                    <a:pt x="116" y="338"/>
                    <a:pt x="110" y="342"/>
                    <a:pt x="106" y="347"/>
                  </a:cubicBezTo>
                  <a:cubicBezTo>
                    <a:pt x="101" y="353"/>
                    <a:pt x="97" y="359"/>
                    <a:pt x="94" y="365"/>
                  </a:cubicBezTo>
                  <a:cubicBezTo>
                    <a:pt x="92" y="368"/>
                    <a:pt x="91" y="372"/>
                    <a:pt x="90" y="375"/>
                  </a:cubicBezTo>
                  <a:cubicBezTo>
                    <a:pt x="90" y="375"/>
                    <a:pt x="90" y="376"/>
                    <a:pt x="89" y="376"/>
                  </a:cubicBezTo>
                  <a:cubicBezTo>
                    <a:pt x="90" y="377"/>
                    <a:pt x="90" y="377"/>
                    <a:pt x="91" y="377"/>
                  </a:cubicBezTo>
                  <a:cubicBezTo>
                    <a:pt x="91" y="378"/>
                    <a:pt x="92" y="378"/>
                    <a:pt x="92" y="378"/>
                  </a:cubicBezTo>
                  <a:cubicBezTo>
                    <a:pt x="92" y="378"/>
                    <a:pt x="93" y="377"/>
                    <a:pt x="93" y="376"/>
                  </a:cubicBezTo>
                  <a:cubicBezTo>
                    <a:pt x="94" y="373"/>
                    <a:pt x="96" y="370"/>
                    <a:pt x="98" y="367"/>
                  </a:cubicBezTo>
                  <a:cubicBezTo>
                    <a:pt x="101" y="361"/>
                    <a:pt x="105" y="356"/>
                    <a:pt x="110" y="351"/>
                  </a:cubicBezTo>
                  <a:cubicBezTo>
                    <a:pt x="115" y="346"/>
                    <a:pt x="120" y="342"/>
                    <a:pt x="126" y="339"/>
                  </a:cubicBezTo>
                  <a:cubicBezTo>
                    <a:pt x="128" y="337"/>
                    <a:pt x="131" y="336"/>
                    <a:pt x="134" y="334"/>
                  </a:cubicBezTo>
                  <a:close/>
                  <a:moveTo>
                    <a:pt x="20" y="370"/>
                  </a:moveTo>
                  <a:cubicBezTo>
                    <a:pt x="16" y="365"/>
                    <a:pt x="12" y="360"/>
                    <a:pt x="7" y="356"/>
                  </a:cubicBezTo>
                  <a:cubicBezTo>
                    <a:pt x="6" y="355"/>
                    <a:pt x="5" y="354"/>
                    <a:pt x="3" y="352"/>
                  </a:cubicBezTo>
                  <a:cubicBezTo>
                    <a:pt x="2" y="354"/>
                    <a:pt x="1" y="355"/>
                    <a:pt x="0" y="356"/>
                  </a:cubicBezTo>
                  <a:cubicBezTo>
                    <a:pt x="1" y="357"/>
                    <a:pt x="2" y="358"/>
                    <a:pt x="3" y="359"/>
                  </a:cubicBezTo>
                  <a:cubicBezTo>
                    <a:pt x="7" y="363"/>
                    <a:pt x="12" y="368"/>
                    <a:pt x="15" y="374"/>
                  </a:cubicBezTo>
                  <a:cubicBezTo>
                    <a:pt x="19" y="379"/>
                    <a:pt x="22" y="384"/>
                    <a:pt x="25" y="390"/>
                  </a:cubicBezTo>
                  <a:cubicBezTo>
                    <a:pt x="26" y="393"/>
                    <a:pt x="28" y="396"/>
                    <a:pt x="29" y="399"/>
                  </a:cubicBezTo>
                  <a:cubicBezTo>
                    <a:pt x="29" y="399"/>
                    <a:pt x="29" y="399"/>
                    <a:pt x="29" y="399"/>
                  </a:cubicBezTo>
                  <a:cubicBezTo>
                    <a:pt x="30" y="399"/>
                    <a:pt x="30" y="398"/>
                    <a:pt x="31" y="397"/>
                  </a:cubicBezTo>
                  <a:cubicBezTo>
                    <a:pt x="32" y="396"/>
                    <a:pt x="33" y="396"/>
                    <a:pt x="34" y="395"/>
                  </a:cubicBezTo>
                  <a:cubicBezTo>
                    <a:pt x="33" y="393"/>
                    <a:pt x="32" y="390"/>
                    <a:pt x="30" y="388"/>
                  </a:cubicBezTo>
                  <a:cubicBezTo>
                    <a:pt x="28" y="382"/>
                    <a:pt x="24" y="376"/>
                    <a:pt x="20" y="370"/>
                  </a:cubicBezTo>
                  <a:close/>
                  <a:moveTo>
                    <a:pt x="66" y="215"/>
                  </a:moveTo>
                  <a:cubicBezTo>
                    <a:pt x="58" y="214"/>
                    <a:pt x="50" y="215"/>
                    <a:pt x="42" y="217"/>
                  </a:cubicBezTo>
                  <a:cubicBezTo>
                    <a:pt x="38" y="217"/>
                    <a:pt x="35" y="218"/>
                    <a:pt x="31" y="219"/>
                  </a:cubicBezTo>
                  <a:cubicBezTo>
                    <a:pt x="31" y="219"/>
                    <a:pt x="31" y="220"/>
                    <a:pt x="31" y="220"/>
                  </a:cubicBezTo>
                  <a:cubicBezTo>
                    <a:pt x="31" y="221"/>
                    <a:pt x="31" y="222"/>
                    <a:pt x="31" y="223"/>
                  </a:cubicBezTo>
                  <a:cubicBezTo>
                    <a:pt x="35" y="223"/>
                    <a:pt x="38" y="222"/>
                    <a:pt x="42" y="222"/>
                  </a:cubicBezTo>
                  <a:cubicBezTo>
                    <a:pt x="50" y="221"/>
                    <a:pt x="58" y="221"/>
                    <a:pt x="66" y="221"/>
                  </a:cubicBezTo>
                  <a:cubicBezTo>
                    <a:pt x="74" y="222"/>
                    <a:pt x="81" y="223"/>
                    <a:pt x="89" y="225"/>
                  </a:cubicBezTo>
                  <a:cubicBezTo>
                    <a:pt x="92" y="225"/>
                    <a:pt x="96" y="226"/>
                    <a:pt x="99" y="227"/>
                  </a:cubicBezTo>
                  <a:cubicBezTo>
                    <a:pt x="99" y="224"/>
                    <a:pt x="99" y="222"/>
                    <a:pt x="98" y="219"/>
                  </a:cubicBezTo>
                  <a:cubicBezTo>
                    <a:pt x="96" y="219"/>
                    <a:pt x="93" y="218"/>
                    <a:pt x="91" y="217"/>
                  </a:cubicBezTo>
                  <a:cubicBezTo>
                    <a:pt x="83" y="216"/>
                    <a:pt x="75" y="215"/>
                    <a:pt x="66" y="215"/>
                  </a:cubicBezTo>
                  <a:close/>
                  <a:moveTo>
                    <a:pt x="176" y="370"/>
                  </a:moveTo>
                  <a:cubicBezTo>
                    <a:pt x="175" y="371"/>
                    <a:pt x="173" y="372"/>
                    <a:pt x="172" y="373"/>
                  </a:cubicBezTo>
                  <a:cubicBezTo>
                    <a:pt x="165" y="377"/>
                    <a:pt x="160" y="382"/>
                    <a:pt x="154" y="388"/>
                  </a:cubicBezTo>
                  <a:cubicBezTo>
                    <a:pt x="146" y="396"/>
                    <a:pt x="140" y="406"/>
                    <a:pt x="135" y="416"/>
                  </a:cubicBezTo>
                  <a:cubicBezTo>
                    <a:pt x="136" y="417"/>
                    <a:pt x="137" y="418"/>
                    <a:pt x="138" y="418"/>
                  </a:cubicBezTo>
                  <a:cubicBezTo>
                    <a:pt x="143" y="409"/>
                    <a:pt x="150" y="400"/>
                    <a:pt x="158" y="392"/>
                  </a:cubicBezTo>
                  <a:cubicBezTo>
                    <a:pt x="163" y="386"/>
                    <a:pt x="169" y="382"/>
                    <a:pt x="175" y="378"/>
                  </a:cubicBezTo>
                  <a:cubicBezTo>
                    <a:pt x="178" y="376"/>
                    <a:pt x="180" y="374"/>
                    <a:pt x="183" y="373"/>
                  </a:cubicBezTo>
                  <a:cubicBezTo>
                    <a:pt x="181" y="372"/>
                    <a:pt x="179" y="371"/>
                    <a:pt x="176" y="370"/>
                  </a:cubicBezTo>
                  <a:close/>
                  <a:moveTo>
                    <a:pt x="64" y="87"/>
                  </a:moveTo>
                  <a:cubicBezTo>
                    <a:pt x="60" y="88"/>
                    <a:pt x="55" y="88"/>
                    <a:pt x="51" y="89"/>
                  </a:cubicBezTo>
                  <a:cubicBezTo>
                    <a:pt x="46" y="89"/>
                    <a:pt x="42" y="90"/>
                    <a:pt x="38" y="91"/>
                  </a:cubicBezTo>
                  <a:cubicBezTo>
                    <a:pt x="35" y="92"/>
                    <a:pt x="33" y="93"/>
                    <a:pt x="30" y="94"/>
                  </a:cubicBezTo>
                  <a:cubicBezTo>
                    <a:pt x="30" y="96"/>
                    <a:pt x="30" y="98"/>
                    <a:pt x="30" y="100"/>
                  </a:cubicBezTo>
                  <a:cubicBezTo>
                    <a:pt x="33" y="99"/>
                    <a:pt x="36" y="98"/>
                    <a:pt x="39" y="97"/>
                  </a:cubicBezTo>
                  <a:cubicBezTo>
                    <a:pt x="47" y="95"/>
                    <a:pt x="56" y="95"/>
                    <a:pt x="64" y="95"/>
                  </a:cubicBezTo>
                  <a:cubicBezTo>
                    <a:pt x="73" y="95"/>
                    <a:pt x="81" y="95"/>
                    <a:pt x="90" y="97"/>
                  </a:cubicBezTo>
                  <a:cubicBezTo>
                    <a:pt x="92" y="97"/>
                    <a:pt x="94" y="98"/>
                    <a:pt x="95" y="99"/>
                  </a:cubicBezTo>
                  <a:cubicBezTo>
                    <a:pt x="95" y="96"/>
                    <a:pt x="95" y="93"/>
                    <a:pt x="95" y="91"/>
                  </a:cubicBezTo>
                  <a:cubicBezTo>
                    <a:pt x="94" y="90"/>
                    <a:pt x="93" y="90"/>
                    <a:pt x="92" y="90"/>
                  </a:cubicBezTo>
                  <a:cubicBezTo>
                    <a:pt x="83" y="88"/>
                    <a:pt x="73" y="87"/>
                    <a:pt x="64" y="87"/>
                  </a:cubicBezTo>
                  <a:close/>
                  <a:moveTo>
                    <a:pt x="117" y="304"/>
                  </a:moveTo>
                  <a:cubicBezTo>
                    <a:pt x="101" y="300"/>
                    <a:pt x="85" y="299"/>
                    <a:pt x="69" y="299"/>
                  </a:cubicBezTo>
                  <a:cubicBezTo>
                    <a:pt x="59" y="299"/>
                    <a:pt x="50" y="300"/>
                    <a:pt x="41" y="301"/>
                  </a:cubicBezTo>
                  <a:cubicBezTo>
                    <a:pt x="37" y="302"/>
                    <a:pt x="32" y="303"/>
                    <a:pt x="28" y="304"/>
                  </a:cubicBezTo>
                  <a:cubicBezTo>
                    <a:pt x="28" y="305"/>
                    <a:pt x="27" y="306"/>
                    <a:pt x="27" y="307"/>
                  </a:cubicBezTo>
                  <a:cubicBezTo>
                    <a:pt x="32" y="307"/>
                    <a:pt x="37" y="306"/>
                    <a:pt x="41" y="306"/>
                  </a:cubicBezTo>
                  <a:cubicBezTo>
                    <a:pt x="50" y="305"/>
                    <a:pt x="60" y="305"/>
                    <a:pt x="69" y="305"/>
                  </a:cubicBezTo>
                  <a:cubicBezTo>
                    <a:pt x="86" y="305"/>
                    <a:pt x="103" y="308"/>
                    <a:pt x="120" y="311"/>
                  </a:cubicBezTo>
                  <a:cubicBezTo>
                    <a:pt x="119" y="309"/>
                    <a:pt x="118" y="306"/>
                    <a:pt x="117" y="304"/>
                  </a:cubicBezTo>
                  <a:close/>
                  <a:moveTo>
                    <a:pt x="65" y="257"/>
                  </a:moveTo>
                  <a:cubicBezTo>
                    <a:pt x="54" y="257"/>
                    <a:pt x="42" y="259"/>
                    <a:pt x="31" y="262"/>
                  </a:cubicBezTo>
                  <a:cubicBezTo>
                    <a:pt x="31" y="262"/>
                    <a:pt x="31" y="262"/>
                    <a:pt x="31" y="262"/>
                  </a:cubicBezTo>
                  <a:cubicBezTo>
                    <a:pt x="31" y="263"/>
                    <a:pt x="31" y="264"/>
                    <a:pt x="31" y="265"/>
                  </a:cubicBezTo>
                  <a:cubicBezTo>
                    <a:pt x="42" y="263"/>
                    <a:pt x="54" y="262"/>
                    <a:pt x="65" y="262"/>
                  </a:cubicBezTo>
                  <a:cubicBezTo>
                    <a:pt x="73" y="262"/>
                    <a:pt x="81" y="263"/>
                    <a:pt x="89" y="264"/>
                  </a:cubicBezTo>
                  <a:cubicBezTo>
                    <a:pt x="93" y="264"/>
                    <a:pt x="97" y="265"/>
                    <a:pt x="100" y="266"/>
                  </a:cubicBezTo>
                  <a:cubicBezTo>
                    <a:pt x="102" y="266"/>
                    <a:pt x="103" y="267"/>
                    <a:pt x="105" y="267"/>
                  </a:cubicBezTo>
                  <a:cubicBezTo>
                    <a:pt x="104" y="265"/>
                    <a:pt x="104" y="263"/>
                    <a:pt x="104" y="261"/>
                  </a:cubicBezTo>
                  <a:cubicBezTo>
                    <a:pt x="103" y="260"/>
                    <a:pt x="103" y="260"/>
                    <a:pt x="103" y="260"/>
                  </a:cubicBezTo>
                  <a:cubicBezTo>
                    <a:pt x="103" y="260"/>
                    <a:pt x="102" y="260"/>
                    <a:pt x="101" y="260"/>
                  </a:cubicBezTo>
                  <a:cubicBezTo>
                    <a:pt x="97" y="259"/>
                    <a:pt x="94" y="259"/>
                    <a:pt x="89" y="258"/>
                  </a:cubicBezTo>
                  <a:cubicBezTo>
                    <a:pt x="81" y="257"/>
                    <a:pt x="73" y="256"/>
                    <a:pt x="65" y="257"/>
                  </a:cubicBezTo>
                  <a:close/>
                  <a:moveTo>
                    <a:pt x="64" y="131"/>
                  </a:moveTo>
                  <a:cubicBezTo>
                    <a:pt x="56" y="131"/>
                    <a:pt x="48" y="131"/>
                    <a:pt x="40" y="133"/>
                  </a:cubicBezTo>
                  <a:cubicBezTo>
                    <a:pt x="37" y="133"/>
                    <a:pt x="33" y="134"/>
                    <a:pt x="30" y="135"/>
                  </a:cubicBezTo>
                  <a:cubicBezTo>
                    <a:pt x="30" y="136"/>
                    <a:pt x="30" y="136"/>
                    <a:pt x="30" y="137"/>
                  </a:cubicBezTo>
                  <a:cubicBezTo>
                    <a:pt x="30" y="138"/>
                    <a:pt x="30" y="139"/>
                    <a:pt x="30" y="140"/>
                  </a:cubicBezTo>
                  <a:cubicBezTo>
                    <a:pt x="34" y="139"/>
                    <a:pt x="37" y="139"/>
                    <a:pt x="40" y="138"/>
                  </a:cubicBezTo>
                  <a:cubicBezTo>
                    <a:pt x="48" y="137"/>
                    <a:pt x="56" y="136"/>
                    <a:pt x="64" y="137"/>
                  </a:cubicBezTo>
                  <a:cubicBezTo>
                    <a:pt x="72" y="137"/>
                    <a:pt x="79" y="138"/>
                    <a:pt x="87" y="140"/>
                  </a:cubicBezTo>
                  <a:cubicBezTo>
                    <a:pt x="90" y="141"/>
                    <a:pt x="93" y="141"/>
                    <a:pt x="96" y="142"/>
                  </a:cubicBezTo>
                  <a:cubicBezTo>
                    <a:pt x="96" y="140"/>
                    <a:pt x="96" y="138"/>
                    <a:pt x="96" y="135"/>
                  </a:cubicBezTo>
                  <a:cubicBezTo>
                    <a:pt x="93" y="135"/>
                    <a:pt x="91" y="134"/>
                    <a:pt x="88" y="133"/>
                  </a:cubicBezTo>
                  <a:cubicBezTo>
                    <a:pt x="80" y="132"/>
                    <a:pt x="72" y="131"/>
                    <a:pt x="64" y="13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31"/>
            <p:cNvSpPr/>
            <p:nvPr/>
          </p:nvSpPr>
          <p:spPr>
            <a:xfrm>
              <a:off x="6467678" y="2344361"/>
              <a:ext cx="576497" cy="643905"/>
            </a:xfrm>
            <a:custGeom>
              <a:avLst/>
              <a:gdLst/>
              <a:ahLst/>
              <a:cxnLst/>
              <a:rect l="l" t="t" r="r" b="b"/>
              <a:pathLst>
                <a:path w="104" h="120" extrusionOk="0">
                  <a:moveTo>
                    <a:pt x="103" y="119"/>
                  </a:moveTo>
                  <a:cubicBezTo>
                    <a:pt x="103" y="119"/>
                    <a:pt x="103" y="119"/>
                    <a:pt x="103" y="119"/>
                  </a:cubicBezTo>
                  <a:cubicBezTo>
                    <a:pt x="103" y="118"/>
                    <a:pt x="103" y="118"/>
                    <a:pt x="103" y="118"/>
                  </a:cubicBezTo>
                  <a:cubicBezTo>
                    <a:pt x="99" y="110"/>
                    <a:pt x="91" y="106"/>
                    <a:pt x="84" y="101"/>
                  </a:cubicBezTo>
                  <a:cubicBezTo>
                    <a:pt x="81" y="98"/>
                    <a:pt x="77" y="94"/>
                    <a:pt x="76" y="90"/>
                  </a:cubicBezTo>
                  <a:cubicBezTo>
                    <a:pt x="73" y="84"/>
                    <a:pt x="74" y="78"/>
                    <a:pt x="74" y="71"/>
                  </a:cubicBezTo>
                  <a:cubicBezTo>
                    <a:pt x="73" y="60"/>
                    <a:pt x="69" y="51"/>
                    <a:pt x="62" y="43"/>
                  </a:cubicBezTo>
                  <a:cubicBezTo>
                    <a:pt x="55" y="34"/>
                    <a:pt x="46" y="27"/>
                    <a:pt x="37" y="20"/>
                  </a:cubicBezTo>
                  <a:cubicBezTo>
                    <a:pt x="27" y="12"/>
                    <a:pt x="15" y="5"/>
                    <a:pt x="4" y="0"/>
                  </a:cubicBezTo>
                  <a:cubicBezTo>
                    <a:pt x="2" y="0"/>
                    <a:pt x="0" y="1"/>
                    <a:pt x="2" y="3"/>
                  </a:cubicBezTo>
                  <a:cubicBezTo>
                    <a:pt x="13" y="13"/>
                    <a:pt x="25" y="25"/>
                    <a:pt x="28" y="40"/>
                  </a:cubicBezTo>
                  <a:cubicBezTo>
                    <a:pt x="28" y="40"/>
                    <a:pt x="28" y="41"/>
                    <a:pt x="27" y="41"/>
                  </a:cubicBezTo>
                  <a:cubicBezTo>
                    <a:pt x="27" y="48"/>
                    <a:pt x="24" y="54"/>
                    <a:pt x="21" y="60"/>
                  </a:cubicBezTo>
                  <a:cubicBezTo>
                    <a:pt x="18" y="65"/>
                    <a:pt x="15" y="71"/>
                    <a:pt x="14" y="77"/>
                  </a:cubicBezTo>
                  <a:cubicBezTo>
                    <a:pt x="14" y="77"/>
                    <a:pt x="15" y="78"/>
                    <a:pt x="16" y="77"/>
                  </a:cubicBezTo>
                  <a:cubicBezTo>
                    <a:pt x="16" y="77"/>
                    <a:pt x="16" y="77"/>
                    <a:pt x="16" y="77"/>
                  </a:cubicBezTo>
                  <a:cubicBezTo>
                    <a:pt x="16" y="77"/>
                    <a:pt x="16" y="77"/>
                    <a:pt x="16" y="77"/>
                  </a:cubicBezTo>
                  <a:cubicBezTo>
                    <a:pt x="23" y="70"/>
                    <a:pt x="30" y="62"/>
                    <a:pt x="40" y="62"/>
                  </a:cubicBezTo>
                  <a:cubicBezTo>
                    <a:pt x="51" y="61"/>
                    <a:pt x="54" y="71"/>
                    <a:pt x="55" y="81"/>
                  </a:cubicBezTo>
                  <a:cubicBezTo>
                    <a:pt x="56" y="88"/>
                    <a:pt x="56" y="97"/>
                    <a:pt x="62" y="103"/>
                  </a:cubicBezTo>
                  <a:cubicBezTo>
                    <a:pt x="66" y="109"/>
                    <a:pt x="73" y="110"/>
                    <a:pt x="79" y="112"/>
                  </a:cubicBezTo>
                  <a:cubicBezTo>
                    <a:pt x="88" y="113"/>
                    <a:pt x="96" y="114"/>
                    <a:pt x="102" y="119"/>
                  </a:cubicBezTo>
                  <a:cubicBezTo>
                    <a:pt x="103" y="120"/>
                    <a:pt x="104" y="119"/>
                    <a:pt x="103"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31"/>
            <p:cNvSpPr/>
            <p:nvPr/>
          </p:nvSpPr>
          <p:spPr>
            <a:xfrm>
              <a:off x="6574966" y="2415906"/>
              <a:ext cx="107288" cy="321148"/>
            </a:xfrm>
            <a:custGeom>
              <a:avLst/>
              <a:gdLst/>
              <a:ahLst/>
              <a:cxnLst/>
              <a:rect l="l" t="t" r="r" b="b"/>
              <a:pathLst>
                <a:path w="24" h="63" extrusionOk="0">
                  <a:moveTo>
                    <a:pt x="22" y="27"/>
                  </a:moveTo>
                  <a:cubicBezTo>
                    <a:pt x="21" y="14"/>
                    <a:pt x="10" y="7"/>
                    <a:pt x="0" y="0"/>
                  </a:cubicBezTo>
                  <a:cubicBezTo>
                    <a:pt x="7" y="7"/>
                    <a:pt x="12" y="15"/>
                    <a:pt x="14" y="25"/>
                  </a:cubicBezTo>
                  <a:cubicBezTo>
                    <a:pt x="14" y="25"/>
                    <a:pt x="14" y="26"/>
                    <a:pt x="13" y="26"/>
                  </a:cubicBezTo>
                  <a:cubicBezTo>
                    <a:pt x="13" y="33"/>
                    <a:pt x="10" y="39"/>
                    <a:pt x="7" y="45"/>
                  </a:cubicBezTo>
                  <a:cubicBezTo>
                    <a:pt x="4" y="50"/>
                    <a:pt x="1" y="56"/>
                    <a:pt x="0" y="62"/>
                  </a:cubicBezTo>
                  <a:cubicBezTo>
                    <a:pt x="0" y="62"/>
                    <a:pt x="1" y="63"/>
                    <a:pt x="2" y="62"/>
                  </a:cubicBezTo>
                  <a:cubicBezTo>
                    <a:pt x="2" y="62"/>
                    <a:pt x="2" y="62"/>
                    <a:pt x="2" y="62"/>
                  </a:cubicBezTo>
                  <a:cubicBezTo>
                    <a:pt x="2" y="62"/>
                    <a:pt x="2" y="62"/>
                    <a:pt x="2" y="62"/>
                  </a:cubicBezTo>
                  <a:cubicBezTo>
                    <a:pt x="5" y="59"/>
                    <a:pt x="8" y="57"/>
                    <a:pt x="10" y="54"/>
                  </a:cubicBezTo>
                  <a:cubicBezTo>
                    <a:pt x="16" y="46"/>
                    <a:pt x="24" y="38"/>
                    <a:pt x="22" y="27"/>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31"/>
            <p:cNvSpPr/>
            <p:nvPr/>
          </p:nvSpPr>
          <p:spPr>
            <a:xfrm>
              <a:off x="7075658" y="2873723"/>
              <a:ext cx="0" cy="0"/>
            </a:xfrm>
            <a:custGeom>
              <a:avLst/>
              <a:gdLst/>
              <a:ahLst/>
              <a:cxnLst/>
              <a:rect l="l" t="t" r="r" b="b"/>
              <a:pathLst>
                <a:path w="120000" h="120000"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rgbClr val="FECF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31"/>
            <p:cNvSpPr/>
            <p:nvPr/>
          </p:nvSpPr>
          <p:spPr>
            <a:xfrm>
              <a:off x="6646492" y="2523223"/>
              <a:ext cx="35763" cy="35773"/>
            </a:xfrm>
            <a:custGeom>
              <a:avLst/>
              <a:gdLst/>
              <a:ahLst/>
              <a:cxnLst/>
              <a:rect l="l" t="t" r="r" b="b"/>
              <a:pathLst>
                <a:path w="5" h="5" extrusionOk="0">
                  <a:moveTo>
                    <a:pt x="5" y="2"/>
                  </a:moveTo>
                  <a:cubicBezTo>
                    <a:pt x="5" y="1"/>
                    <a:pt x="4" y="1"/>
                    <a:pt x="4" y="1"/>
                  </a:cubicBezTo>
                  <a:cubicBezTo>
                    <a:pt x="4" y="0"/>
                    <a:pt x="4" y="0"/>
                    <a:pt x="4" y="0"/>
                  </a:cubicBezTo>
                  <a:cubicBezTo>
                    <a:pt x="3" y="0"/>
                    <a:pt x="3" y="0"/>
                    <a:pt x="3" y="0"/>
                  </a:cubicBezTo>
                  <a:cubicBezTo>
                    <a:pt x="2" y="0"/>
                    <a:pt x="2" y="0"/>
                    <a:pt x="2" y="0"/>
                  </a:cubicBezTo>
                  <a:cubicBezTo>
                    <a:pt x="1" y="1"/>
                    <a:pt x="1" y="1"/>
                    <a:pt x="1" y="1"/>
                  </a:cubicBezTo>
                  <a:cubicBezTo>
                    <a:pt x="0" y="2"/>
                    <a:pt x="0" y="2"/>
                    <a:pt x="0" y="2"/>
                  </a:cubicBezTo>
                  <a:cubicBezTo>
                    <a:pt x="0" y="2"/>
                    <a:pt x="0" y="2"/>
                    <a:pt x="0" y="2"/>
                  </a:cubicBezTo>
                  <a:cubicBezTo>
                    <a:pt x="0" y="3"/>
                    <a:pt x="0" y="3"/>
                    <a:pt x="0" y="3"/>
                  </a:cubicBezTo>
                  <a:cubicBezTo>
                    <a:pt x="0" y="3"/>
                    <a:pt x="1" y="4"/>
                    <a:pt x="1" y="4"/>
                  </a:cubicBezTo>
                  <a:cubicBezTo>
                    <a:pt x="1" y="4"/>
                    <a:pt x="1" y="4"/>
                    <a:pt x="1" y="4"/>
                  </a:cubicBezTo>
                  <a:cubicBezTo>
                    <a:pt x="2" y="5"/>
                    <a:pt x="2" y="5"/>
                    <a:pt x="3" y="5"/>
                  </a:cubicBezTo>
                  <a:cubicBezTo>
                    <a:pt x="3" y="5"/>
                    <a:pt x="3" y="5"/>
                    <a:pt x="3" y="5"/>
                  </a:cubicBezTo>
                  <a:cubicBezTo>
                    <a:pt x="4" y="4"/>
                    <a:pt x="4" y="4"/>
                    <a:pt x="4" y="4"/>
                  </a:cubicBezTo>
                  <a:cubicBezTo>
                    <a:pt x="5" y="3"/>
                    <a:pt x="5" y="3"/>
                    <a:pt x="5" y="3"/>
                  </a:cubicBezTo>
                  <a:cubicBezTo>
                    <a:pt x="5" y="2"/>
                    <a:pt x="5" y="2"/>
                    <a:pt x="5" y="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31"/>
            <p:cNvSpPr/>
            <p:nvPr/>
          </p:nvSpPr>
          <p:spPr>
            <a:xfrm>
              <a:off x="6646492" y="2487451"/>
              <a:ext cx="0" cy="35773"/>
            </a:xfrm>
            <a:custGeom>
              <a:avLst/>
              <a:gdLst/>
              <a:ahLst/>
              <a:cxnLst/>
              <a:rect l="l" t="t" r="r" b="b"/>
              <a:pathLst>
                <a:path w="120000" h="1" extrusionOk="0">
                  <a:moveTo>
                    <a:pt x="0" y="1"/>
                  </a:moveTo>
                  <a:lnTo>
                    <a:pt x="0" y="0"/>
                  </a:lnTo>
                  <a:lnTo>
                    <a:pt x="0" y="0"/>
                  </a:lnTo>
                  <a:lnTo>
                    <a:pt x="0" y="0"/>
                  </a:lnTo>
                  <a:lnTo>
                    <a:pt x="0" y="0"/>
                  </a:lnTo>
                  <a:lnTo>
                    <a:pt x="0" y="0"/>
                  </a:lnTo>
                  <a:lnTo>
                    <a:pt x="0" y="0"/>
                  </a:lnTo>
                  <a:lnTo>
                    <a:pt x="0" y="1"/>
                  </a:lnTo>
                  <a:lnTo>
                    <a:pt x="0" y="1"/>
                  </a:lnTo>
                  <a:lnTo>
                    <a:pt x="0" y="1"/>
                  </a:lnTo>
                  <a:lnTo>
                    <a:pt x="0" y="1"/>
                  </a:lnTo>
                  <a:lnTo>
                    <a:pt x="0" y="1"/>
                  </a:lnTo>
                  <a:lnTo>
                    <a:pt x="0" y="1"/>
                  </a:lnTo>
                  <a:lnTo>
                    <a:pt x="0" y="1"/>
                  </a:lnTo>
                  <a:lnTo>
                    <a:pt x="0" y="1"/>
                  </a:lnTo>
                  <a:lnTo>
                    <a:pt x="0" y="1"/>
                  </a:lnTo>
                  <a:lnTo>
                    <a:pt x="0" y="1"/>
                  </a:lnTo>
                  <a:close/>
                </a:path>
              </a:pathLst>
            </a:custGeom>
            <a:solidFill>
              <a:srgbClr val="FECF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31"/>
            <p:cNvSpPr/>
            <p:nvPr/>
          </p:nvSpPr>
          <p:spPr>
            <a:xfrm>
              <a:off x="6682254" y="2594768"/>
              <a:ext cx="359952" cy="393677"/>
            </a:xfrm>
            <a:custGeom>
              <a:avLst/>
              <a:gdLst/>
              <a:ahLst/>
              <a:cxnLst/>
              <a:rect l="l" t="t" r="r" b="b"/>
              <a:pathLst>
                <a:path w="66" h="71" extrusionOk="0">
                  <a:moveTo>
                    <a:pt x="41" y="63"/>
                  </a:moveTo>
                  <a:cubicBezTo>
                    <a:pt x="50" y="64"/>
                    <a:pt x="58" y="65"/>
                    <a:pt x="64" y="70"/>
                  </a:cubicBezTo>
                  <a:cubicBezTo>
                    <a:pt x="65" y="71"/>
                    <a:pt x="66" y="70"/>
                    <a:pt x="65" y="70"/>
                  </a:cubicBezTo>
                  <a:cubicBezTo>
                    <a:pt x="65" y="70"/>
                    <a:pt x="65" y="70"/>
                    <a:pt x="65" y="70"/>
                  </a:cubicBezTo>
                  <a:cubicBezTo>
                    <a:pt x="65" y="69"/>
                    <a:pt x="65" y="69"/>
                    <a:pt x="65" y="69"/>
                  </a:cubicBezTo>
                  <a:cubicBezTo>
                    <a:pt x="61" y="61"/>
                    <a:pt x="53" y="57"/>
                    <a:pt x="46" y="52"/>
                  </a:cubicBezTo>
                  <a:cubicBezTo>
                    <a:pt x="43" y="49"/>
                    <a:pt x="40" y="46"/>
                    <a:pt x="38" y="41"/>
                  </a:cubicBezTo>
                  <a:cubicBezTo>
                    <a:pt x="32" y="37"/>
                    <a:pt x="28" y="32"/>
                    <a:pt x="27" y="24"/>
                  </a:cubicBezTo>
                  <a:cubicBezTo>
                    <a:pt x="26" y="17"/>
                    <a:pt x="26" y="7"/>
                    <a:pt x="18" y="4"/>
                  </a:cubicBezTo>
                  <a:cubicBezTo>
                    <a:pt x="10" y="0"/>
                    <a:pt x="4" y="7"/>
                    <a:pt x="0" y="13"/>
                  </a:cubicBezTo>
                  <a:cubicBezTo>
                    <a:pt x="0" y="13"/>
                    <a:pt x="1" y="13"/>
                    <a:pt x="2" y="13"/>
                  </a:cubicBezTo>
                  <a:cubicBezTo>
                    <a:pt x="13" y="12"/>
                    <a:pt x="16" y="22"/>
                    <a:pt x="17" y="32"/>
                  </a:cubicBezTo>
                  <a:cubicBezTo>
                    <a:pt x="18" y="39"/>
                    <a:pt x="18" y="48"/>
                    <a:pt x="24" y="54"/>
                  </a:cubicBezTo>
                  <a:cubicBezTo>
                    <a:pt x="28" y="60"/>
                    <a:pt x="35" y="61"/>
                    <a:pt x="41" y="63"/>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31"/>
            <p:cNvSpPr/>
            <p:nvPr/>
          </p:nvSpPr>
          <p:spPr>
            <a:xfrm>
              <a:off x="6861068" y="2880949"/>
              <a:ext cx="35673" cy="35683"/>
            </a:xfrm>
            <a:custGeom>
              <a:avLst/>
              <a:gdLst/>
              <a:ahLst/>
              <a:cxnLst/>
              <a:rect l="l" t="t" r="r" b="b"/>
              <a:pathLst>
                <a:path w="7" h="7" extrusionOk="0">
                  <a:moveTo>
                    <a:pt x="7" y="3"/>
                  </a:moveTo>
                  <a:cubicBezTo>
                    <a:pt x="7" y="2"/>
                    <a:pt x="7" y="2"/>
                    <a:pt x="6" y="1"/>
                  </a:cubicBezTo>
                  <a:cubicBezTo>
                    <a:pt x="6" y="1"/>
                    <a:pt x="6" y="1"/>
                    <a:pt x="6" y="1"/>
                  </a:cubicBezTo>
                  <a:cubicBezTo>
                    <a:pt x="5" y="0"/>
                    <a:pt x="4" y="0"/>
                    <a:pt x="4" y="0"/>
                  </a:cubicBezTo>
                  <a:cubicBezTo>
                    <a:pt x="3" y="0"/>
                    <a:pt x="3" y="0"/>
                    <a:pt x="2" y="0"/>
                  </a:cubicBezTo>
                  <a:cubicBezTo>
                    <a:pt x="2" y="1"/>
                    <a:pt x="2" y="1"/>
                    <a:pt x="1" y="1"/>
                  </a:cubicBezTo>
                  <a:cubicBezTo>
                    <a:pt x="1" y="2"/>
                    <a:pt x="1" y="2"/>
                    <a:pt x="1" y="2"/>
                  </a:cubicBezTo>
                  <a:cubicBezTo>
                    <a:pt x="0" y="3"/>
                    <a:pt x="0" y="3"/>
                    <a:pt x="0" y="4"/>
                  </a:cubicBezTo>
                  <a:cubicBezTo>
                    <a:pt x="0" y="5"/>
                    <a:pt x="0" y="5"/>
                    <a:pt x="0" y="5"/>
                  </a:cubicBezTo>
                  <a:cubicBezTo>
                    <a:pt x="1" y="5"/>
                    <a:pt x="1" y="6"/>
                    <a:pt x="1" y="6"/>
                  </a:cubicBezTo>
                  <a:cubicBezTo>
                    <a:pt x="2" y="7"/>
                    <a:pt x="2" y="7"/>
                    <a:pt x="2" y="7"/>
                  </a:cubicBezTo>
                  <a:cubicBezTo>
                    <a:pt x="3" y="7"/>
                    <a:pt x="3" y="7"/>
                    <a:pt x="4" y="7"/>
                  </a:cubicBezTo>
                  <a:cubicBezTo>
                    <a:pt x="4" y="7"/>
                    <a:pt x="5" y="7"/>
                    <a:pt x="5" y="7"/>
                  </a:cubicBezTo>
                  <a:cubicBezTo>
                    <a:pt x="6" y="7"/>
                    <a:pt x="6" y="7"/>
                    <a:pt x="6" y="6"/>
                  </a:cubicBezTo>
                  <a:cubicBezTo>
                    <a:pt x="7" y="6"/>
                    <a:pt x="7" y="6"/>
                    <a:pt x="7" y="5"/>
                  </a:cubicBezTo>
                  <a:cubicBezTo>
                    <a:pt x="7" y="5"/>
                    <a:pt x="7" y="4"/>
                    <a:pt x="7" y="4"/>
                  </a:cubicBezTo>
                  <a:lnTo>
                    <a:pt x="7" y="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31"/>
            <p:cNvSpPr/>
            <p:nvPr/>
          </p:nvSpPr>
          <p:spPr>
            <a:xfrm>
              <a:off x="6825305" y="2809404"/>
              <a:ext cx="35763" cy="35773"/>
            </a:xfrm>
            <a:custGeom>
              <a:avLst/>
              <a:gdLst/>
              <a:ahLst/>
              <a:cxnLst/>
              <a:rect l="l" t="t" r="r" b="b"/>
              <a:pathLst>
                <a:path w="1" h="1" extrusionOk="0">
                  <a:moveTo>
                    <a:pt x="1" y="0"/>
                  </a:moveTo>
                  <a:lnTo>
                    <a:pt x="1" y="0"/>
                  </a:lnTo>
                  <a:lnTo>
                    <a:pt x="1" y="0"/>
                  </a:lnTo>
                  <a:lnTo>
                    <a:pt x="0" y="0"/>
                  </a:lnTo>
                  <a:lnTo>
                    <a:pt x="0" y="0"/>
                  </a:lnTo>
                  <a:lnTo>
                    <a:pt x="0" y="0"/>
                  </a:lnTo>
                  <a:lnTo>
                    <a:pt x="0" y="0"/>
                  </a:lnTo>
                  <a:lnTo>
                    <a:pt x="0" y="0"/>
                  </a:lnTo>
                  <a:lnTo>
                    <a:pt x="0" y="0"/>
                  </a:lnTo>
                  <a:lnTo>
                    <a:pt x="0" y="0"/>
                  </a:lnTo>
                  <a:lnTo>
                    <a:pt x="0" y="1"/>
                  </a:lnTo>
                  <a:lnTo>
                    <a:pt x="0" y="1"/>
                  </a:lnTo>
                  <a:lnTo>
                    <a:pt x="0" y="1"/>
                  </a:lnTo>
                  <a:lnTo>
                    <a:pt x="1" y="0"/>
                  </a:lnTo>
                  <a:lnTo>
                    <a:pt x="1" y="0"/>
                  </a:lnTo>
                  <a:lnTo>
                    <a:pt x="1" y="0"/>
                  </a:lnTo>
                  <a:lnTo>
                    <a:pt x="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31"/>
            <p:cNvSpPr/>
            <p:nvPr/>
          </p:nvSpPr>
          <p:spPr>
            <a:xfrm>
              <a:off x="7455780" y="2649364"/>
              <a:ext cx="0" cy="0"/>
            </a:xfrm>
            <a:custGeom>
              <a:avLst/>
              <a:gdLst/>
              <a:ahLst/>
              <a:cxnLst/>
              <a:rect l="l" t="t" r="r" b="b"/>
              <a:pathLst>
                <a:path w="3" h="3" extrusionOk="0">
                  <a:moveTo>
                    <a:pt x="0" y="0"/>
                  </a:moveTo>
                  <a:cubicBezTo>
                    <a:pt x="0" y="0"/>
                    <a:pt x="0" y="0"/>
                    <a:pt x="0" y="0"/>
                  </a:cubicBezTo>
                  <a:cubicBezTo>
                    <a:pt x="0" y="0"/>
                    <a:pt x="0" y="0"/>
                    <a:pt x="0"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31"/>
            <p:cNvSpPr/>
            <p:nvPr/>
          </p:nvSpPr>
          <p:spPr>
            <a:xfrm>
              <a:off x="7415490" y="2576467"/>
              <a:ext cx="0" cy="0"/>
            </a:xfrm>
            <a:custGeom>
              <a:avLst/>
              <a:gdLst/>
              <a:ahLst/>
              <a:cxnLst/>
              <a:rect l="l" t="t" r="r" b="b"/>
              <a:pathLst>
                <a:path w="120000" h="120000" extrusionOk="0">
                  <a:moveTo>
                    <a:pt x="0" y="0"/>
                  </a:moveTo>
                  <a:lnTo>
                    <a:pt x="0" y="0"/>
                  </a:lnTo>
                  <a:lnTo>
                    <a:pt x="0" y="0"/>
                  </a:lnTo>
                  <a:lnTo>
                    <a:pt x="0" y="0"/>
                  </a:lnTo>
                  <a:lnTo>
                    <a:pt x="0" y="0"/>
                  </a:lnTo>
                  <a:lnTo>
                    <a:pt x="0" y="0"/>
                  </a:lnTo>
                  <a:lnTo>
                    <a:pt x="0" y="0"/>
                  </a:lnTo>
                  <a:lnTo>
                    <a:pt x="0" y="0"/>
                  </a:lnTo>
                  <a:lnTo>
                    <a:pt x="0" y="0"/>
                  </a:lnTo>
                  <a:close/>
                </a:path>
              </a:pathLst>
            </a:custGeom>
            <a:solidFill>
              <a:srgbClr val="FECF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31"/>
            <p:cNvSpPr/>
            <p:nvPr/>
          </p:nvSpPr>
          <p:spPr>
            <a:xfrm>
              <a:off x="6896831" y="4598030"/>
              <a:ext cx="357806" cy="214635"/>
            </a:xfrm>
            <a:custGeom>
              <a:avLst/>
              <a:gdLst/>
              <a:ahLst/>
              <a:cxnLst/>
              <a:rect l="l" t="t" r="r" b="b"/>
              <a:pathLst>
                <a:path w="69" h="40" extrusionOk="0">
                  <a:moveTo>
                    <a:pt x="65" y="14"/>
                  </a:moveTo>
                  <a:cubicBezTo>
                    <a:pt x="62" y="12"/>
                    <a:pt x="59" y="12"/>
                    <a:pt x="57" y="11"/>
                  </a:cubicBezTo>
                  <a:cubicBezTo>
                    <a:pt x="53" y="11"/>
                    <a:pt x="50" y="10"/>
                    <a:pt x="47" y="9"/>
                  </a:cubicBezTo>
                  <a:cubicBezTo>
                    <a:pt x="39" y="7"/>
                    <a:pt x="32" y="6"/>
                    <a:pt x="25" y="4"/>
                  </a:cubicBezTo>
                  <a:cubicBezTo>
                    <a:pt x="21" y="3"/>
                    <a:pt x="17" y="3"/>
                    <a:pt x="13" y="2"/>
                  </a:cubicBezTo>
                  <a:cubicBezTo>
                    <a:pt x="10" y="2"/>
                    <a:pt x="6" y="1"/>
                    <a:pt x="2" y="1"/>
                  </a:cubicBezTo>
                  <a:cubicBezTo>
                    <a:pt x="1" y="0"/>
                    <a:pt x="0" y="1"/>
                    <a:pt x="0" y="2"/>
                  </a:cubicBezTo>
                  <a:cubicBezTo>
                    <a:pt x="0" y="4"/>
                    <a:pt x="1" y="6"/>
                    <a:pt x="1" y="8"/>
                  </a:cubicBezTo>
                  <a:cubicBezTo>
                    <a:pt x="2" y="16"/>
                    <a:pt x="7" y="24"/>
                    <a:pt x="13" y="30"/>
                  </a:cubicBezTo>
                  <a:cubicBezTo>
                    <a:pt x="20" y="37"/>
                    <a:pt x="31" y="40"/>
                    <a:pt x="41" y="39"/>
                  </a:cubicBezTo>
                  <a:cubicBezTo>
                    <a:pt x="50" y="38"/>
                    <a:pt x="61" y="33"/>
                    <a:pt x="66" y="25"/>
                  </a:cubicBezTo>
                  <a:cubicBezTo>
                    <a:pt x="69" y="21"/>
                    <a:pt x="69" y="16"/>
                    <a:pt x="65" y="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31"/>
            <p:cNvSpPr/>
            <p:nvPr/>
          </p:nvSpPr>
          <p:spPr>
            <a:xfrm>
              <a:off x="6968356" y="4705348"/>
              <a:ext cx="214577" cy="70830"/>
            </a:xfrm>
            <a:custGeom>
              <a:avLst/>
              <a:gdLst/>
              <a:ahLst/>
              <a:cxnLst/>
              <a:rect l="l" t="t" r="r" b="b"/>
              <a:pathLst>
                <a:path w="40" h="18" extrusionOk="0">
                  <a:moveTo>
                    <a:pt x="39" y="7"/>
                  </a:moveTo>
                  <a:cubicBezTo>
                    <a:pt x="38" y="4"/>
                    <a:pt x="34" y="3"/>
                    <a:pt x="31" y="2"/>
                  </a:cubicBezTo>
                  <a:cubicBezTo>
                    <a:pt x="28" y="1"/>
                    <a:pt x="24" y="0"/>
                    <a:pt x="20" y="0"/>
                  </a:cubicBezTo>
                  <a:cubicBezTo>
                    <a:pt x="16" y="0"/>
                    <a:pt x="12" y="0"/>
                    <a:pt x="8" y="1"/>
                  </a:cubicBezTo>
                  <a:cubicBezTo>
                    <a:pt x="5" y="2"/>
                    <a:pt x="2" y="3"/>
                    <a:pt x="1" y="6"/>
                  </a:cubicBezTo>
                  <a:cubicBezTo>
                    <a:pt x="0" y="9"/>
                    <a:pt x="1" y="12"/>
                    <a:pt x="4" y="14"/>
                  </a:cubicBezTo>
                  <a:cubicBezTo>
                    <a:pt x="5" y="14"/>
                    <a:pt x="6" y="15"/>
                    <a:pt x="7" y="15"/>
                  </a:cubicBezTo>
                  <a:cubicBezTo>
                    <a:pt x="12" y="18"/>
                    <a:pt x="18" y="18"/>
                    <a:pt x="23" y="18"/>
                  </a:cubicBezTo>
                  <a:cubicBezTo>
                    <a:pt x="27" y="17"/>
                    <a:pt x="30" y="16"/>
                    <a:pt x="34" y="14"/>
                  </a:cubicBezTo>
                  <a:cubicBezTo>
                    <a:pt x="37" y="13"/>
                    <a:pt x="40" y="11"/>
                    <a:pt x="39"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31"/>
            <p:cNvSpPr/>
            <p:nvPr/>
          </p:nvSpPr>
          <p:spPr>
            <a:xfrm>
              <a:off x="7826663" y="3059811"/>
              <a:ext cx="215023" cy="647930"/>
            </a:xfrm>
            <a:custGeom>
              <a:avLst/>
              <a:gdLst/>
              <a:ahLst/>
              <a:cxnLst/>
              <a:rect l="l" t="t" r="r" b="b"/>
              <a:pathLst>
                <a:path w="37" h="115" extrusionOk="0">
                  <a:moveTo>
                    <a:pt x="28" y="54"/>
                  </a:moveTo>
                  <a:cubicBezTo>
                    <a:pt x="29" y="52"/>
                    <a:pt x="30" y="50"/>
                    <a:pt x="31" y="49"/>
                  </a:cubicBezTo>
                  <a:cubicBezTo>
                    <a:pt x="33" y="45"/>
                    <a:pt x="36" y="41"/>
                    <a:pt x="36" y="36"/>
                  </a:cubicBezTo>
                  <a:cubicBezTo>
                    <a:pt x="37" y="27"/>
                    <a:pt x="36" y="17"/>
                    <a:pt x="29" y="10"/>
                  </a:cubicBezTo>
                  <a:cubicBezTo>
                    <a:pt x="23" y="4"/>
                    <a:pt x="13" y="0"/>
                    <a:pt x="5" y="3"/>
                  </a:cubicBezTo>
                  <a:cubicBezTo>
                    <a:pt x="4" y="3"/>
                    <a:pt x="4" y="8"/>
                    <a:pt x="4" y="9"/>
                  </a:cubicBezTo>
                  <a:cubicBezTo>
                    <a:pt x="4" y="12"/>
                    <a:pt x="3" y="15"/>
                    <a:pt x="3" y="18"/>
                  </a:cubicBezTo>
                  <a:cubicBezTo>
                    <a:pt x="3" y="29"/>
                    <a:pt x="3" y="41"/>
                    <a:pt x="2" y="53"/>
                  </a:cubicBezTo>
                  <a:cubicBezTo>
                    <a:pt x="2" y="59"/>
                    <a:pt x="2" y="65"/>
                    <a:pt x="2" y="71"/>
                  </a:cubicBezTo>
                  <a:cubicBezTo>
                    <a:pt x="2" y="76"/>
                    <a:pt x="1" y="82"/>
                    <a:pt x="1" y="88"/>
                  </a:cubicBezTo>
                  <a:cubicBezTo>
                    <a:pt x="1" y="94"/>
                    <a:pt x="1" y="100"/>
                    <a:pt x="1" y="106"/>
                  </a:cubicBezTo>
                  <a:cubicBezTo>
                    <a:pt x="0" y="109"/>
                    <a:pt x="2" y="114"/>
                    <a:pt x="6" y="114"/>
                  </a:cubicBezTo>
                  <a:cubicBezTo>
                    <a:pt x="10" y="115"/>
                    <a:pt x="15" y="112"/>
                    <a:pt x="18" y="110"/>
                  </a:cubicBezTo>
                  <a:cubicBezTo>
                    <a:pt x="22" y="108"/>
                    <a:pt x="26" y="106"/>
                    <a:pt x="29" y="102"/>
                  </a:cubicBezTo>
                  <a:cubicBezTo>
                    <a:pt x="34" y="96"/>
                    <a:pt x="37" y="87"/>
                    <a:pt x="35" y="79"/>
                  </a:cubicBezTo>
                  <a:cubicBezTo>
                    <a:pt x="34" y="75"/>
                    <a:pt x="32" y="71"/>
                    <a:pt x="29" y="69"/>
                  </a:cubicBezTo>
                  <a:cubicBezTo>
                    <a:pt x="26" y="66"/>
                    <a:pt x="22" y="63"/>
                    <a:pt x="24" y="59"/>
                  </a:cubicBezTo>
                  <a:cubicBezTo>
                    <a:pt x="25" y="57"/>
                    <a:pt x="26" y="55"/>
                    <a:pt x="28" y="5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31"/>
            <p:cNvSpPr/>
            <p:nvPr/>
          </p:nvSpPr>
          <p:spPr>
            <a:xfrm>
              <a:off x="7815885" y="3095584"/>
              <a:ext cx="144124" cy="570571"/>
            </a:xfrm>
            <a:custGeom>
              <a:avLst/>
              <a:gdLst/>
              <a:ahLst/>
              <a:cxnLst/>
              <a:rect l="l" t="t" r="r" b="b"/>
              <a:pathLst>
                <a:path w="26" h="110" extrusionOk="0">
                  <a:moveTo>
                    <a:pt x="24" y="77"/>
                  </a:moveTo>
                  <a:cubicBezTo>
                    <a:pt x="23" y="73"/>
                    <a:pt x="21" y="69"/>
                    <a:pt x="18" y="67"/>
                  </a:cubicBezTo>
                  <a:cubicBezTo>
                    <a:pt x="15" y="64"/>
                    <a:pt x="11" y="61"/>
                    <a:pt x="13" y="57"/>
                  </a:cubicBezTo>
                  <a:cubicBezTo>
                    <a:pt x="14" y="55"/>
                    <a:pt x="15" y="53"/>
                    <a:pt x="17" y="52"/>
                  </a:cubicBezTo>
                  <a:cubicBezTo>
                    <a:pt x="18" y="50"/>
                    <a:pt x="19" y="48"/>
                    <a:pt x="20" y="47"/>
                  </a:cubicBezTo>
                  <a:cubicBezTo>
                    <a:pt x="22" y="43"/>
                    <a:pt x="25" y="39"/>
                    <a:pt x="25" y="34"/>
                  </a:cubicBezTo>
                  <a:cubicBezTo>
                    <a:pt x="26" y="25"/>
                    <a:pt x="25" y="15"/>
                    <a:pt x="18" y="8"/>
                  </a:cubicBezTo>
                  <a:cubicBezTo>
                    <a:pt x="13" y="4"/>
                    <a:pt x="7" y="0"/>
                    <a:pt x="0" y="0"/>
                  </a:cubicBezTo>
                  <a:cubicBezTo>
                    <a:pt x="8" y="6"/>
                    <a:pt x="8" y="19"/>
                    <a:pt x="7" y="28"/>
                  </a:cubicBezTo>
                  <a:cubicBezTo>
                    <a:pt x="6" y="33"/>
                    <a:pt x="5" y="38"/>
                    <a:pt x="4" y="43"/>
                  </a:cubicBezTo>
                  <a:cubicBezTo>
                    <a:pt x="3" y="47"/>
                    <a:pt x="3" y="51"/>
                    <a:pt x="3" y="55"/>
                  </a:cubicBezTo>
                  <a:cubicBezTo>
                    <a:pt x="5" y="60"/>
                    <a:pt x="8" y="64"/>
                    <a:pt x="9" y="69"/>
                  </a:cubicBezTo>
                  <a:cubicBezTo>
                    <a:pt x="11" y="74"/>
                    <a:pt x="11" y="79"/>
                    <a:pt x="11" y="84"/>
                  </a:cubicBezTo>
                  <a:cubicBezTo>
                    <a:pt x="10" y="89"/>
                    <a:pt x="8" y="94"/>
                    <a:pt x="7" y="99"/>
                  </a:cubicBezTo>
                  <a:cubicBezTo>
                    <a:pt x="5" y="103"/>
                    <a:pt x="2" y="107"/>
                    <a:pt x="3" y="110"/>
                  </a:cubicBezTo>
                  <a:cubicBezTo>
                    <a:pt x="4" y="110"/>
                    <a:pt x="6" y="109"/>
                    <a:pt x="7" y="108"/>
                  </a:cubicBezTo>
                  <a:cubicBezTo>
                    <a:pt x="11" y="106"/>
                    <a:pt x="15" y="104"/>
                    <a:pt x="18" y="100"/>
                  </a:cubicBezTo>
                  <a:cubicBezTo>
                    <a:pt x="23" y="94"/>
                    <a:pt x="26" y="85"/>
                    <a:pt x="24" y="77"/>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31"/>
            <p:cNvSpPr/>
            <p:nvPr/>
          </p:nvSpPr>
          <p:spPr>
            <a:xfrm>
              <a:off x="6288864" y="4311850"/>
              <a:ext cx="499427" cy="360409"/>
            </a:xfrm>
            <a:custGeom>
              <a:avLst/>
              <a:gdLst/>
              <a:ahLst/>
              <a:cxnLst/>
              <a:rect l="l" t="t" r="r" b="b"/>
              <a:pathLst>
                <a:path w="98" h="65" extrusionOk="0">
                  <a:moveTo>
                    <a:pt x="97" y="49"/>
                  </a:moveTo>
                  <a:cubicBezTo>
                    <a:pt x="81" y="42"/>
                    <a:pt x="66" y="33"/>
                    <a:pt x="50" y="25"/>
                  </a:cubicBezTo>
                  <a:cubicBezTo>
                    <a:pt x="34" y="17"/>
                    <a:pt x="19" y="8"/>
                    <a:pt x="3" y="1"/>
                  </a:cubicBezTo>
                  <a:cubicBezTo>
                    <a:pt x="2" y="0"/>
                    <a:pt x="0" y="1"/>
                    <a:pt x="0" y="2"/>
                  </a:cubicBezTo>
                  <a:cubicBezTo>
                    <a:pt x="0" y="6"/>
                    <a:pt x="0" y="9"/>
                    <a:pt x="1" y="12"/>
                  </a:cubicBezTo>
                  <a:cubicBezTo>
                    <a:pt x="2" y="18"/>
                    <a:pt x="4" y="23"/>
                    <a:pt x="6" y="29"/>
                  </a:cubicBezTo>
                  <a:cubicBezTo>
                    <a:pt x="10" y="36"/>
                    <a:pt x="15" y="43"/>
                    <a:pt x="22" y="47"/>
                  </a:cubicBezTo>
                  <a:cubicBezTo>
                    <a:pt x="29" y="50"/>
                    <a:pt x="36" y="53"/>
                    <a:pt x="44" y="52"/>
                  </a:cubicBezTo>
                  <a:cubicBezTo>
                    <a:pt x="50" y="52"/>
                    <a:pt x="56" y="50"/>
                    <a:pt x="60" y="46"/>
                  </a:cubicBezTo>
                  <a:cubicBezTo>
                    <a:pt x="60" y="48"/>
                    <a:pt x="60" y="49"/>
                    <a:pt x="61" y="50"/>
                  </a:cubicBezTo>
                  <a:cubicBezTo>
                    <a:pt x="61" y="52"/>
                    <a:pt x="62" y="54"/>
                    <a:pt x="64" y="56"/>
                  </a:cubicBezTo>
                  <a:cubicBezTo>
                    <a:pt x="67" y="59"/>
                    <a:pt x="71" y="62"/>
                    <a:pt x="75" y="63"/>
                  </a:cubicBezTo>
                  <a:cubicBezTo>
                    <a:pt x="84" y="65"/>
                    <a:pt x="94" y="60"/>
                    <a:pt x="98" y="52"/>
                  </a:cubicBezTo>
                  <a:cubicBezTo>
                    <a:pt x="98" y="51"/>
                    <a:pt x="98" y="50"/>
                    <a:pt x="97" y="4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31"/>
            <p:cNvSpPr/>
            <p:nvPr/>
          </p:nvSpPr>
          <p:spPr>
            <a:xfrm>
              <a:off x="6360389" y="4454940"/>
              <a:ext cx="180244" cy="107317"/>
            </a:xfrm>
            <a:custGeom>
              <a:avLst/>
              <a:gdLst/>
              <a:ahLst/>
              <a:cxnLst/>
              <a:rect l="l" t="t" r="r" b="b"/>
              <a:pathLst>
                <a:path w="36" h="24" extrusionOk="0">
                  <a:moveTo>
                    <a:pt x="36" y="18"/>
                  </a:moveTo>
                  <a:cubicBezTo>
                    <a:pt x="36" y="16"/>
                    <a:pt x="34" y="15"/>
                    <a:pt x="32" y="14"/>
                  </a:cubicBezTo>
                  <a:cubicBezTo>
                    <a:pt x="31" y="14"/>
                    <a:pt x="31" y="14"/>
                    <a:pt x="31" y="14"/>
                  </a:cubicBezTo>
                  <a:cubicBezTo>
                    <a:pt x="28" y="11"/>
                    <a:pt x="24" y="8"/>
                    <a:pt x="21" y="7"/>
                  </a:cubicBezTo>
                  <a:cubicBezTo>
                    <a:pt x="18" y="5"/>
                    <a:pt x="16" y="4"/>
                    <a:pt x="14" y="3"/>
                  </a:cubicBezTo>
                  <a:cubicBezTo>
                    <a:pt x="12" y="2"/>
                    <a:pt x="9" y="1"/>
                    <a:pt x="7" y="1"/>
                  </a:cubicBezTo>
                  <a:cubicBezTo>
                    <a:pt x="3" y="0"/>
                    <a:pt x="0" y="5"/>
                    <a:pt x="1" y="9"/>
                  </a:cubicBezTo>
                  <a:cubicBezTo>
                    <a:pt x="3" y="13"/>
                    <a:pt x="7" y="16"/>
                    <a:pt x="11" y="18"/>
                  </a:cubicBezTo>
                  <a:cubicBezTo>
                    <a:pt x="15" y="20"/>
                    <a:pt x="20" y="22"/>
                    <a:pt x="25" y="22"/>
                  </a:cubicBezTo>
                  <a:cubicBezTo>
                    <a:pt x="28" y="23"/>
                    <a:pt x="36" y="24"/>
                    <a:pt x="36" y="1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31"/>
            <p:cNvSpPr/>
            <p:nvPr/>
          </p:nvSpPr>
          <p:spPr>
            <a:xfrm>
              <a:off x="6646492" y="4598030"/>
              <a:ext cx="71526" cy="35951"/>
            </a:xfrm>
            <a:custGeom>
              <a:avLst/>
              <a:gdLst/>
              <a:ahLst/>
              <a:cxnLst/>
              <a:rect l="l" t="t" r="r" b="b"/>
              <a:pathLst>
                <a:path w="8" h="6" extrusionOk="0">
                  <a:moveTo>
                    <a:pt x="8" y="2"/>
                  </a:moveTo>
                  <a:cubicBezTo>
                    <a:pt x="7" y="1"/>
                    <a:pt x="7" y="1"/>
                    <a:pt x="7" y="1"/>
                  </a:cubicBezTo>
                  <a:cubicBezTo>
                    <a:pt x="6" y="1"/>
                    <a:pt x="6" y="0"/>
                    <a:pt x="5" y="0"/>
                  </a:cubicBezTo>
                  <a:cubicBezTo>
                    <a:pt x="4" y="0"/>
                    <a:pt x="3" y="0"/>
                    <a:pt x="2" y="1"/>
                  </a:cubicBezTo>
                  <a:cubicBezTo>
                    <a:pt x="1" y="1"/>
                    <a:pt x="1" y="1"/>
                    <a:pt x="1" y="2"/>
                  </a:cubicBezTo>
                  <a:cubicBezTo>
                    <a:pt x="0" y="3"/>
                    <a:pt x="0" y="3"/>
                    <a:pt x="0" y="4"/>
                  </a:cubicBezTo>
                  <a:cubicBezTo>
                    <a:pt x="0" y="4"/>
                    <a:pt x="1" y="5"/>
                    <a:pt x="1" y="5"/>
                  </a:cubicBezTo>
                  <a:cubicBezTo>
                    <a:pt x="2" y="6"/>
                    <a:pt x="2" y="6"/>
                    <a:pt x="3" y="6"/>
                  </a:cubicBezTo>
                  <a:cubicBezTo>
                    <a:pt x="3" y="6"/>
                    <a:pt x="4" y="6"/>
                    <a:pt x="4" y="6"/>
                  </a:cubicBezTo>
                  <a:cubicBezTo>
                    <a:pt x="4" y="6"/>
                    <a:pt x="4" y="6"/>
                    <a:pt x="4" y="6"/>
                  </a:cubicBezTo>
                  <a:cubicBezTo>
                    <a:pt x="5" y="6"/>
                    <a:pt x="5" y="6"/>
                    <a:pt x="5" y="6"/>
                  </a:cubicBezTo>
                  <a:cubicBezTo>
                    <a:pt x="5" y="6"/>
                    <a:pt x="6" y="6"/>
                    <a:pt x="6" y="6"/>
                  </a:cubicBezTo>
                  <a:cubicBezTo>
                    <a:pt x="7" y="5"/>
                    <a:pt x="7" y="5"/>
                    <a:pt x="8" y="5"/>
                  </a:cubicBezTo>
                  <a:cubicBezTo>
                    <a:pt x="8" y="4"/>
                    <a:pt x="8" y="4"/>
                    <a:pt x="8" y="3"/>
                  </a:cubicBezTo>
                  <a:lnTo>
                    <a:pt x="8"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31"/>
            <p:cNvSpPr/>
            <p:nvPr/>
          </p:nvSpPr>
          <p:spPr>
            <a:xfrm>
              <a:off x="7647849" y="2308588"/>
              <a:ext cx="321775" cy="575134"/>
            </a:xfrm>
            <a:custGeom>
              <a:avLst/>
              <a:gdLst/>
              <a:ahLst/>
              <a:cxnLst/>
              <a:rect l="l" t="t" r="r" b="b"/>
              <a:pathLst>
                <a:path w="59" h="109" extrusionOk="0">
                  <a:moveTo>
                    <a:pt x="52" y="68"/>
                  </a:moveTo>
                  <a:cubicBezTo>
                    <a:pt x="50" y="64"/>
                    <a:pt x="46" y="60"/>
                    <a:pt x="42" y="57"/>
                  </a:cubicBezTo>
                  <a:cubicBezTo>
                    <a:pt x="55" y="47"/>
                    <a:pt x="59" y="27"/>
                    <a:pt x="48" y="13"/>
                  </a:cubicBezTo>
                  <a:cubicBezTo>
                    <a:pt x="42" y="6"/>
                    <a:pt x="35" y="2"/>
                    <a:pt x="26" y="1"/>
                  </a:cubicBezTo>
                  <a:cubicBezTo>
                    <a:pt x="17" y="0"/>
                    <a:pt x="8" y="4"/>
                    <a:pt x="2" y="10"/>
                  </a:cubicBezTo>
                  <a:cubicBezTo>
                    <a:pt x="2" y="11"/>
                    <a:pt x="2" y="11"/>
                    <a:pt x="2" y="11"/>
                  </a:cubicBezTo>
                  <a:cubicBezTo>
                    <a:pt x="2" y="11"/>
                    <a:pt x="2" y="11"/>
                    <a:pt x="2" y="11"/>
                  </a:cubicBezTo>
                  <a:cubicBezTo>
                    <a:pt x="2" y="11"/>
                    <a:pt x="1" y="11"/>
                    <a:pt x="1" y="12"/>
                  </a:cubicBezTo>
                  <a:cubicBezTo>
                    <a:pt x="0" y="12"/>
                    <a:pt x="0" y="12"/>
                    <a:pt x="0" y="12"/>
                  </a:cubicBezTo>
                  <a:cubicBezTo>
                    <a:pt x="0" y="13"/>
                    <a:pt x="0" y="14"/>
                    <a:pt x="1" y="14"/>
                  </a:cubicBezTo>
                  <a:cubicBezTo>
                    <a:pt x="2" y="17"/>
                    <a:pt x="2" y="21"/>
                    <a:pt x="3" y="24"/>
                  </a:cubicBezTo>
                  <a:cubicBezTo>
                    <a:pt x="4" y="28"/>
                    <a:pt x="6" y="32"/>
                    <a:pt x="7" y="36"/>
                  </a:cubicBezTo>
                  <a:cubicBezTo>
                    <a:pt x="8" y="40"/>
                    <a:pt x="9" y="44"/>
                    <a:pt x="11" y="48"/>
                  </a:cubicBezTo>
                  <a:cubicBezTo>
                    <a:pt x="12" y="52"/>
                    <a:pt x="13" y="56"/>
                    <a:pt x="14" y="60"/>
                  </a:cubicBezTo>
                  <a:cubicBezTo>
                    <a:pt x="17" y="68"/>
                    <a:pt x="20" y="76"/>
                    <a:pt x="22" y="84"/>
                  </a:cubicBezTo>
                  <a:cubicBezTo>
                    <a:pt x="23" y="88"/>
                    <a:pt x="25" y="92"/>
                    <a:pt x="26" y="96"/>
                  </a:cubicBezTo>
                  <a:cubicBezTo>
                    <a:pt x="27" y="100"/>
                    <a:pt x="28" y="104"/>
                    <a:pt x="30" y="108"/>
                  </a:cubicBezTo>
                  <a:cubicBezTo>
                    <a:pt x="30" y="108"/>
                    <a:pt x="30" y="108"/>
                    <a:pt x="31" y="108"/>
                  </a:cubicBezTo>
                  <a:cubicBezTo>
                    <a:pt x="31" y="109"/>
                    <a:pt x="31" y="109"/>
                    <a:pt x="32" y="109"/>
                  </a:cubicBezTo>
                  <a:cubicBezTo>
                    <a:pt x="44" y="109"/>
                    <a:pt x="54" y="98"/>
                    <a:pt x="56" y="86"/>
                  </a:cubicBezTo>
                  <a:cubicBezTo>
                    <a:pt x="56" y="80"/>
                    <a:pt x="55" y="74"/>
                    <a:pt x="52" y="68"/>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31"/>
            <p:cNvSpPr/>
            <p:nvPr/>
          </p:nvSpPr>
          <p:spPr>
            <a:xfrm>
              <a:off x="7672833" y="2308588"/>
              <a:ext cx="216365" cy="572807"/>
            </a:xfrm>
            <a:custGeom>
              <a:avLst/>
              <a:gdLst/>
              <a:ahLst/>
              <a:cxnLst/>
              <a:rect l="l" t="t" r="r" b="b"/>
              <a:pathLst>
                <a:path w="44" h="105" extrusionOk="0">
                  <a:moveTo>
                    <a:pt x="27" y="56"/>
                  </a:moveTo>
                  <a:cubicBezTo>
                    <a:pt x="40" y="46"/>
                    <a:pt x="44" y="26"/>
                    <a:pt x="33" y="12"/>
                  </a:cubicBezTo>
                  <a:cubicBezTo>
                    <a:pt x="27" y="5"/>
                    <a:pt x="20" y="1"/>
                    <a:pt x="11" y="0"/>
                  </a:cubicBezTo>
                  <a:cubicBezTo>
                    <a:pt x="7" y="0"/>
                    <a:pt x="4" y="0"/>
                    <a:pt x="0" y="1"/>
                  </a:cubicBezTo>
                  <a:cubicBezTo>
                    <a:pt x="0" y="7"/>
                    <a:pt x="2" y="13"/>
                    <a:pt x="4" y="19"/>
                  </a:cubicBezTo>
                  <a:cubicBezTo>
                    <a:pt x="8" y="29"/>
                    <a:pt x="13" y="38"/>
                    <a:pt x="16" y="48"/>
                  </a:cubicBezTo>
                  <a:cubicBezTo>
                    <a:pt x="20" y="60"/>
                    <a:pt x="23" y="73"/>
                    <a:pt x="24" y="85"/>
                  </a:cubicBezTo>
                  <a:cubicBezTo>
                    <a:pt x="24" y="91"/>
                    <a:pt x="24" y="99"/>
                    <a:pt x="27" y="105"/>
                  </a:cubicBezTo>
                  <a:cubicBezTo>
                    <a:pt x="34" y="101"/>
                    <a:pt x="39" y="93"/>
                    <a:pt x="41" y="85"/>
                  </a:cubicBezTo>
                  <a:cubicBezTo>
                    <a:pt x="41" y="79"/>
                    <a:pt x="40" y="73"/>
                    <a:pt x="37" y="67"/>
                  </a:cubicBezTo>
                  <a:cubicBezTo>
                    <a:pt x="35" y="63"/>
                    <a:pt x="31" y="59"/>
                    <a:pt x="27" y="56"/>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31"/>
            <p:cNvSpPr/>
            <p:nvPr/>
          </p:nvSpPr>
          <p:spPr>
            <a:xfrm>
              <a:off x="6038525" y="1807773"/>
              <a:ext cx="1979470" cy="2978062"/>
            </a:xfrm>
            <a:custGeom>
              <a:avLst/>
              <a:gdLst/>
              <a:ahLst/>
              <a:cxnLst/>
              <a:rect l="l" t="t" r="r" b="b"/>
              <a:pathLst>
                <a:path w="369" h="555" extrusionOk="0">
                  <a:moveTo>
                    <a:pt x="352" y="359"/>
                  </a:moveTo>
                  <a:cubicBezTo>
                    <a:pt x="347" y="320"/>
                    <a:pt x="348" y="280"/>
                    <a:pt x="346" y="241"/>
                  </a:cubicBezTo>
                  <a:cubicBezTo>
                    <a:pt x="345" y="207"/>
                    <a:pt x="341" y="173"/>
                    <a:pt x="331" y="140"/>
                  </a:cubicBezTo>
                  <a:cubicBezTo>
                    <a:pt x="323" y="111"/>
                    <a:pt x="309" y="83"/>
                    <a:pt x="289" y="60"/>
                  </a:cubicBezTo>
                  <a:cubicBezTo>
                    <a:pt x="284" y="51"/>
                    <a:pt x="278" y="42"/>
                    <a:pt x="272" y="34"/>
                  </a:cubicBezTo>
                  <a:cubicBezTo>
                    <a:pt x="264" y="22"/>
                    <a:pt x="255" y="11"/>
                    <a:pt x="246" y="0"/>
                  </a:cubicBezTo>
                  <a:cubicBezTo>
                    <a:pt x="257" y="39"/>
                    <a:pt x="263" y="79"/>
                    <a:pt x="265" y="119"/>
                  </a:cubicBezTo>
                  <a:cubicBezTo>
                    <a:pt x="268" y="163"/>
                    <a:pt x="264" y="207"/>
                    <a:pt x="256" y="250"/>
                  </a:cubicBezTo>
                  <a:cubicBezTo>
                    <a:pt x="251" y="272"/>
                    <a:pt x="246" y="293"/>
                    <a:pt x="239" y="314"/>
                  </a:cubicBezTo>
                  <a:cubicBezTo>
                    <a:pt x="232" y="335"/>
                    <a:pt x="224" y="355"/>
                    <a:pt x="214" y="375"/>
                  </a:cubicBezTo>
                  <a:cubicBezTo>
                    <a:pt x="210" y="383"/>
                    <a:pt x="205" y="391"/>
                    <a:pt x="198" y="397"/>
                  </a:cubicBezTo>
                  <a:cubicBezTo>
                    <a:pt x="190" y="404"/>
                    <a:pt x="180" y="407"/>
                    <a:pt x="170" y="405"/>
                  </a:cubicBezTo>
                  <a:cubicBezTo>
                    <a:pt x="159" y="403"/>
                    <a:pt x="149" y="398"/>
                    <a:pt x="139" y="394"/>
                  </a:cubicBezTo>
                  <a:cubicBezTo>
                    <a:pt x="129" y="390"/>
                    <a:pt x="119" y="385"/>
                    <a:pt x="110" y="380"/>
                  </a:cubicBezTo>
                  <a:cubicBezTo>
                    <a:pt x="73" y="361"/>
                    <a:pt x="39" y="335"/>
                    <a:pt x="11" y="304"/>
                  </a:cubicBezTo>
                  <a:cubicBezTo>
                    <a:pt x="10" y="304"/>
                    <a:pt x="10" y="303"/>
                    <a:pt x="10" y="303"/>
                  </a:cubicBezTo>
                  <a:cubicBezTo>
                    <a:pt x="4" y="324"/>
                    <a:pt x="0" y="346"/>
                    <a:pt x="0" y="368"/>
                  </a:cubicBezTo>
                  <a:cubicBezTo>
                    <a:pt x="0" y="385"/>
                    <a:pt x="3" y="403"/>
                    <a:pt x="8" y="419"/>
                  </a:cubicBezTo>
                  <a:cubicBezTo>
                    <a:pt x="14" y="435"/>
                    <a:pt x="23" y="449"/>
                    <a:pt x="35" y="461"/>
                  </a:cubicBezTo>
                  <a:cubicBezTo>
                    <a:pt x="58" y="486"/>
                    <a:pt x="90" y="502"/>
                    <a:pt x="121" y="515"/>
                  </a:cubicBezTo>
                  <a:cubicBezTo>
                    <a:pt x="154" y="528"/>
                    <a:pt x="190" y="536"/>
                    <a:pt x="225" y="542"/>
                  </a:cubicBezTo>
                  <a:cubicBezTo>
                    <a:pt x="242" y="545"/>
                    <a:pt x="260" y="548"/>
                    <a:pt x="277" y="551"/>
                  </a:cubicBezTo>
                  <a:cubicBezTo>
                    <a:pt x="293" y="553"/>
                    <a:pt x="309" y="555"/>
                    <a:pt x="325" y="551"/>
                  </a:cubicBezTo>
                  <a:cubicBezTo>
                    <a:pt x="340" y="547"/>
                    <a:pt x="352" y="537"/>
                    <a:pt x="360" y="523"/>
                  </a:cubicBezTo>
                  <a:cubicBezTo>
                    <a:pt x="367" y="508"/>
                    <a:pt x="369" y="491"/>
                    <a:pt x="369" y="474"/>
                  </a:cubicBezTo>
                  <a:cubicBezTo>
                    <a:pt x="369" y="435"/>
                    <a:pt x="356" y="398"/>
                    <a:pt x="352" y="359"/>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31"/>
            <p:cNvSpPr/>
            <p:nvPr/>
          </p:nvSpPr>
          <p:spPr>
            <a:xfrm>
              <a:off x="6090219" y="1709544"/>
              <a:ext cx="1461179" cy="2378513"/>
            </a:xfrm>
            <a:custGeom>
              <a:avLst/>
              <a:gdLst/>
              <a:ahLst/>
              <a:cxnLst/>
              <a:rect l="l" t="t" r="r" b="b"/>
              <a:pathLst>
                <a:path w="277" h="436" extrusionOk="0">
                  <a:moveTo>
                    <a:pt x="270" y="102"/>
                  </a:moveTo>
                  <a:cubicBezTo>
                    <a:pt x="267" y="81"/>
                    <a:pt x="262" y="59"/>
                    <a:pt x="255" y="39"/>
                  </a:cubicBezTo>
                  <a:cubicBezTo>
                    <a:pt x="245" y="25"/>
                    <a:pt x="234" y="12"/>
                    <a:pt x="222" y="0"/>
                  </a:cubicBezTo>
                  <a:cubicBezTo>
                    <a:pt x="240" y="29"/>
                    <a:pt x="245" y="67"/>
                    <a:pt x="249" y="99"/>
                  </a:cubicBezTo>
                  <a:cubicBezTo>
                    <a:pt x="251" y="113"/>
                    <a:pt x="253" y="126"/>
                    <a:pt x="254" y="139"/>
                  </a:cubicBezTo>
                  <a:cubicBezTo>
                    <a:pt x="256" y="153"/>
                    <a:pt x="256" y="166"/>
                    <a:pt x="256" y="179"/>
                  </a:cubicBezTo>
                  <a:cubicBezTo>
                    <a:pt x="255" y="204"/>
                    <a:pt x="249" y="227"/>
                    <a:pt x="241" y="250"/>
                  </a:cubicBezTo>
                  <a:cubicBezTo>
                    <a:pt x="227" y="294"/>
                    <a:pt x="205" y="336"/>
                    <a:pt x="201" y="382"/>
                  </a:cubicBezTo>
                  <a:cubicBezTo>
                    <a:pt x="201" y="392"/>
                    <a:pt x="200" y="403"/>
                    <a:pt x="194" y="411"/>
                  </a:cubicBezTo>
                  <a:cubicBezTo>
                    <a:pt x="187" y="419"/>
                    <a:pt x="175" y="419"/>
                    <a:pt x="166" y="417"/>
                  </a:cubicBezTo>
                  <a:cubicBezTo>
                    <a:pt x="154" y="415"/>
                    <a:pt x="142" y="410"/>
                    <a:pt x="132" y="405"/>
                  </a:cubicBezTo>
                  <a:cubicBezTo>
                    <a:pt x="120" y="399"/>
                    <a:pt x="109" y="393"/>
                    <a:pt x="98" y="387"/>
                  </a:cubicBezTo>
                  <a:cubicBezTo>
                    <a:pt x="78" y="375"/>
                    <a:pt x="57" y="363"/>
                    <a:pt x="40" y="348"/>
                  </a:cubicBezTo>
                  <a:cubicBezTo>
                    <a:pt x="26" y="336"/>
                    <a:pt x="14" y="321"/>
                    <a:pt x="6" y="305"/>
                  </a:cubicBezTo>
                  <a:cubicBezTo>
                    <a:pt x="4" y="311"/>
                    <a:pt x="2" y="318"/>
                    <a:pt x="0" y="324"/>
                  </a:cubicBezTo>
                  <a:cubicBezTo>
                    <a:pt x="3" y="328"/>
                    <a:pt x="5" y="332"/>
                    <a:pt x="8" y="336"/>
                  </a:cubicBezTo>
                  <a:cubicBezTo>
                    <a:pt x="23" y="357"/>
                    <a:pt x="45" y="373"/>
                    <a:pt x="67" y="387"/>
                  </a:cubicBezTo>
                  <a:cubicBezTo>
                    <a:pt x="91" y="402"/>
                    <a:pt x="115" y="416"/>
                    <a:pt x="141" y="426"/>
                  </a:cubicBezTo>
                  <a:cubicBezTo>
                    <a:pt x="153" y="431"/>
                    <a:pt x="167" y="436"/>
                    <a:pt x="180" y="435"/>
                  </a:cubicBezTo>
                  <a:cubicBezTo>
                    <a:pt x="191" y="433"/>
                    <a:pt x="200" y="427"/>
                    <a:pt x="206" y="418"/>
                  </a:cubicBezTo>
                  <a:cubicBezTo>
                    <a:pt x="212" y="409"/>
                    <a:pt x="214" y="399"/>
                    <a:pt x="217" y="388"/>
                  </a:cubicBezTo>
                  <a:cubicBezTo>
                    <a:pt x="220" y="376"/>
                    <a:pt x="222" y="363"/>
                    <a:pt x="226" y="350"/>
                  </a:cubicBezTo>
                  <a:cubicBezTo>
                    <a:pt x="235" y="323"/>
                    <a:pt x="245" y="296"/>
                    <a:pt x="254" y="269"/>
                  </a:cubicBezTo>
                  <a:cubicBezTo>
                    <a:pt x="272" y="215"/>
                    <a:pt x="277" y="158"/>
                    <a:pt x="270" y="102"/>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31"/>
            <p:cNvSpPr/>
            <p:nvPr/>
          </p:nvSpPr>
          <p:spPr>
            <a:xfrm>
              <a:off x="6110050" y="1700455"/>
              <a:ext cx="1350404" cy="2253668"/>
            </a:xfrm>
            <a:custGeom>
              <a:avLst/>
              <a:gdLst/>
              <a:ahLst/>
              <a:cxnLst/>
              <a:rect l="l" t="t" r="r" b="b"/>
              <a:pathLst>
                <a:path w="256" h="420" extrusionOk="0">
                  <a:moveTo>
                    <a:pt x="1" y="305"/>
                  </a:moveTo>
                  <a:cubicBezTo>
                    <a:pt x="1" y="305"/>
                    <a:pt x="1" y="305"/>
                    <a:pt x="1" y="305"/>
                  </a:cubicBezTo>
                  <a:cubicBezTo>
                    <a:pt x="0" y="306"/>
                    <a:pt x="0" y="306"/>
                    <a:pt x="0" y="307"/>
                  </a:cubicBezTo>
                  <a:cubicBezTo>
                    <a:pt x="2" y="311"/>
                    <a:pt x="5" y="315"/>
                    <a:pt x="7" y="318"/>
                  </a:cubicBezTo>
                  <a:cubicBezTo>
                    <a:pt x="13" y="327"/>
                    <a:pt x="19" y="335"/>
                    <a:pt x="26" y="343"/>
                  </a:cubicBezTo>
                  <a:cubicBezTo>
                    <a:pt x="40" y="358"/>
                    <a:pt x="55" y="371"/>
                    <a:pt x="72" y="383"/>
                  </a:cubicBezTo>
                  <a:cubicBezTo>
                    <a:pt x="90" y="394"/>
                    <a:pt x="108" y="404"/>
                    <a:pt x="128" y="411"/>
                  </a:cubicBezTo>
                  <a:cubicBezTo>
                    <a:pt x="137" y="414"/>
                    <a:pt x="147" y="416"/>
                    <a:pt x="157" y="418"/>
                  </a:cubicBezTo>
                  <a:cubicBezTo>
                    <a:pt x="162" y="419"/>
                    <a:pt x="167" y="420"/>
                    <a:pt x="172" y="420"/>
                  </a:cubicBezTo>
                  <a:cubicBezTo>
                    <a:pt x="178" y="420"/>
                    <a:pt x="184" y="418"/>
                    <a:pt x="190" y="414"/>
                  </a:cubicBezTo>
                  <a:cubicBezTo>
                    <a:pt x="194" y="411"/>
                    <a:pt x="196" y="407"/>
                    <a:pt x="198" y="403"/>
                  </a:cubicBezTo>
                  <a:cubicBezTo>
                    <a:pt x="195" y="398"/>
                    <a:pt x="195" y="398"/>
                    <a:pt x="195" y="398"/>
                  </a:cubicBezTo>
                  <a:cubicBezTo>
                    <a:pt x="194" y="402"/>
                    <a:pt x="192" y="407"/>
                    <a:pt x="189" y="411"/>
                  </a:cubicBezTo>
                  <a:cubicBezTo>
                    <a:pt x="184" y="416"/>
                    <a:pt x="177" y="418"/>
                    <a:pt x="170" y="418"/>
                  </a:cubicBezTo>
                  <a:cubicBezTo>
                    <a:pt x="167" y="418"/>
                    <a:pt x="164" y="418"/>
                    <a:pt x="161" y="417"/>
                  </a:cubicBezTo>
                  <a:cubicBezTo>
                    <a:pt x="149" y="415"/>
                    <a:pt x="137" y="410"/>
                    <a:pt x="127" y="405"/>
                  </a:cubicBezTo>
                  <a:cubicBezTo>
                    <a:pt x="115" y="399"/>
                    <a:pt x="104" y="393"/>
                    <a:pt x="93" y="387"/>
                  </a:cubicBezTo>
                  <a:cubicBezTo>
                    <a:pt x="73" y="375"/>
                    <a:pt x="52" y="363"/>
                    <a:pt x="35" y="348"/>
                  </a:cubicBezTo>
                  <a:cubicBezTo>
                    <a:pt x="21" y="336"/>
                    <a:pt x="9" y="321"/>
                    <a:pt x="1" y="305"/>
                  </a:cubicBezTo>
                  <a:moveTo>
                    <a:pt x="256" y="178"/>
                  </a:moveTo>
                  <a:cubicBezTo>
                    <a:pt x="251" y="181"/>
                    <a:pt x="251" y="181"/>
                    <a:pt x="251" y="181"/>
                  </a:cubicBezTo>
                  <a:cubicBezTo>
                    <a:pt x="250" y="205"/>
                    <a:pt x="244" y="228"/>
                    <a:pt x="236" y="250"/>
                  </a:cubicBezTo>
                  <a:cubicBezTo>
                    <a:pt x="229" y="273"/>
                    <a:pt x="219" y="296"/>
                    <a:pt x="211" y="319"/>
                  </a:cubicBezTo>
                  <a:cubicBezTo>
                    <a:pt x="208" y="327"/>
                    <a:pt x="205" y="336"/>
                    <a:pt x="203" y="344"/>
                  </a:cubicBezTo>
                  <a:cubicBezTo>
                    <a:pt x="200" y="354"/>
                    <a:pt x="198" y="365"/>
                    <a:pt x="197" y="375"/>
                  </a:cubicBezTo>
                  <a:cubicBezTo>
                    <a:pt x="203" y="379"/>
                    <a:pt x="203" y="379"/>
                    <a:pt x="203" y="379"/>
                  </a:cubicBezTo>
                  <a:cubicBezTo>
                    <a:pt x="204" y="373"/>
                    <a:pt x="204" y="366"/>
                    <a:pt x="205" y="360"/>
                  </a:cubicBezTo>
                  <a:cubicBezTo>
                    <a:pt x="209" y="336"/>
                    <a:pt x="217" y="314"/>
                    <a:pt x="225" y="291"/>
                  </a:cubicBezTo>
                  <a:cubicBezTo>
                    <a:pt x="233" y="268"/>
                    <a:pt x="241" y="246"/>
                    <a:pt x="248" y="223"/>
                  </a:cubicBezTo>
                  <a:cubicBezTo>
                    <a:pt x="252" y="208"/>
                    <a:pt x="254" y="193"/>
                    <a:pt x="256" y="178"/>
                  </a:cubicBezTo>
                  <a:moveTo>
                    <a:pt x="242" y="85"/>
                  </a:moveTo>
                  <a:cubicBezTo>
                    <a:pt x="243" y="90"/>
                    <a:pt x="243" y="95"/>
                    <a:pt x="244" y="99"/>
                  </a:cubicBezTo>
                  <a:cubicBezTo>
                    <a:pt x="245" y="105"/>
                    <a:pt x="246" y="111"/>
                    <a:pt x="247" y="117"/>
                  </a:cubicBezTo>
                  <a:cubicBezTo>
                    <a:pt x="253" y="107"/>
                    <a:pt x="253" y="107"/>
                    <a:pt x="253" y="107"/>
                  </a:cubicBezTo>
                  <a:cubicBezTo>
                    <a:pt x="253" y="105"/>
                    <a:pt x="253" y="104"/>
                    <a:pt x="253" y="102"/>
                  </a:cubicBezTo>
                  <a:cubicBezTo>
                    <a:pt x="249" y="97"/>
                    <a:pt x="245" y="91"/>
                    <a:pt x="242" y="85"/>
                  </a:cubicBezTo>
                  <a:moveTo>
                    <a:pt x="217" y="0"/>
                  </a:moveTo>
                  <a:cubicBezTo>
                    <a:pt x="218" y="2"/>
                    <a:pt x="219" y="3"/>
                    <a:pt x="220" y="4"/>
                  </a:cubicBezTo>
                  <a:cubicBezTo>
                    <a:pt x="220" y="4"/>
                    <a:pt x="220" y="3"/>
                    <a:pt x="220" y="3"/>
                  </a:cubicBezTo>
                  <a:cubicBezTo>
                    <a:pt x="219" y="2"/>
                    <a:pt x="218" y="1"/>
                    <a:pt x="217" y="0"/>
                  </a:cubicBezTo>
                  <a:cubicBezTo>
                    <a:pt x="217" y="0"/>
                    <a:pt x="217" y="0"/>
                    <a:pt x="217"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31"/>
            <p:cNvSpPr/>
            <p:nvPr/>
          </p:nvSpPr>
          <p:spPr>
            <a:xfrm>
              <a:off x="7397510" y="3882580"/>
              <a:ext cx="35942" cy="0"/>
            </a:xfrm>
            <a:custGeom>
              <a:avLst/>
              <a:gdLst/>
              <a:ahLst/>
              <a:cxnLst/>
              <a:rect l="l" t="t" r="r" b="b"/>
              <a:pathLst>
                <a:path w="6" h="5" extrusionOk="0">
                  <a:moveTo>
                    <a:pt x="3" y="0"/>
                  </a:moveTo>
                  <a:cubicBezTo>
                    <a:pt x="0" y="0"/>
                    <a:pt x="0" y="0"/>
                    <a:pt x="3" y="0"/>
                  </a:cubicBezTo>
                  <a:cubicBezTo>
                    <a:pt x="6" y="0"/>
                    <a:pt x="6" y="0"/>
                    <a:pt x="3" y="0"/>
                  </a:cubicBez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31"/>
            <p:cNvSpPr/>
            <p:nvPr/>
          </p:nvSpPr>
          <p:spPr>
            <a:xfrm>
              <a:off x="7719374" y="3238674"/>
              <a:ext cx="35763" cy="0"/>
            </a:xfrm>
            <a:custGeom>
              <a:avLst/>
              <a:gdLst/>
              <a:ahLst/>
              <a:cxnLst/>
              <a:rect l="l" t="t" r="r" b="b"/>
              <a:pathLst>
                <a:path w="1" h="120000" extrusionOk="0">
                  <a:moveTo>
                    <a:pt x="1" y="0"/>
                  </a:moveTo>
                  <a:lnTo>
                    <a:pt x="1" y="0"/>
                  </a:lnTo>
                  <a:lnTo>
                    <a:pt x="1"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 y="0"/>
                  </a:lnTo>
                  <a:lnTo>
                    <a:pt x="1" y="0"/>
                  </a:lnTo>
                  <a:lnTo>
                    <a:pt x="1" y="0"/>
                  </a:lnTo>
                  <a:lnTo>
                    <a:pt x="1" y="0"/>
                  </a:lnTo>
                  <a:lnTo>
                    <a:pt x="1"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31"/>
            <p:cNvSpPr/>
            <p:nvPr/>
          </p:nvSpPr>
          <p:spPr>
            <a:xfrm>
              <a:off x="7647849" y="2916721"/>
              <a:ext cx="35673" cy="0"/>
            </a:xfrm>
            <a:custGeom>
              <a:avLst/>
              <a:gdLst/>
              <a:ahLst/>
              <a:cxnLst/>
              <a:rect l="l" t="t" r="r" b="b"/>
              <a:pathLst>
                <a:path w="3" h="3" extrusionOk="0">
                  <a:moveTo>
                    <a:pt x="3" y="0"/>
                  </a:moveTo>
                  <a:cubicBezTo>
                    <a:pt x="2" y="0"/>
                    <a:pt x="2" y="0"/>
                    <a:pt x="2" y="0"/>
                  </a:cubicBezTo>
                  <a:cubicBezTo>
                    <a:pt x="2" y="0"/>
                    <a:pt x="2" y="0"/>
                    <a:pt x="2" y="0"/>
                  </a:cubicBezTo>
                  <a:cubicBezTo>
                    <a:pt x="2" y="0"/>
                    <a:pt x="2" y="0"/>
                    <a:pt x="2" y="0"/>
                  </a:cubicBezTo>
                  <a:cubicBezTo>
                    <a:pt x="2" y="0"/>
                    <a:pt x="2" y="0"/>
                    <a:pt x="2"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1" y="0"/>
                    <a:pt x="1" y="0"/>
                  </a:cubicBezTo>
                  <a:cubicBezTo>
                    <a:pt x="2" y="0"/>
                    <a:pt x="2" y="0"/>
                    <a:pt x="3" y="0"/>
                  </a:cubicBezTo>
                  <a:cubicBezTo>
                    <a:pt x="3" y="0"/>
                    <a:pt x="3" y="0"/>
                    <a:pt x="3" y="0"/>
                  </a:cubicBezTo>
                  <a:lnTo>
                    <a:pt x="3"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31"/>
            <p:cNvSpPr/>
            <p:nvPr/>
          </p:nvSpPr>
          <p:spPr>
            <a:xfrm>
              <a:off x="6217338" y="3954125"/>
              <a:ext cx="35673" cy="0"/>
            </a:xfrm>
            <a:custGeom>
              <a:avLst/>
              <a:gdLst/>
              <a:ahLst/>
              <a:cxnLst/>
              <a:rect l="l" t="t" r="r" b="b"/>
              <a:pathLst>
                <a:path w="3" h="2" extrusionOk="0">
                  <a:moveTo>
                    <a:pt x="2" y="0"/>
                  </a:moveTo>
                  <a:cubicBezTo>
                    <a:pt x="0" y="0"/>
                    <a:pt x="0" y="0"/>
                    <a:pt x="2" y="0"/>
                  </a:cubicBezTo>
                  <a:cubicBezTo>
                    <a:pt x="3" y="0"/>
                    <a:pt x="3" y="0"/>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31"/>
            <p:cNvSpPr/>
            <p:nvPr/>
          </p:nvSpPr>
          <p:spPr>
            <a:xfrm>
              <a:off x="6753780" y="4311850"/>
              <a:ext cx="354856" cy="216245"/>
            </a:xfrm>
            <a:custGeom>
              <a:avLst/>
              <a:gdLst/>
              <a:ahLst/>
              <a:cxnLst/>
              <a:rect l="l" t="t" r="r" b="b"/>
              <a:pathLst>
                <a:path w="63" h="39" extrusionOk="0">
                  <a:moveTo>
                    <a:pt x="10" y="0"/>
                  </a:moveTo>
                  <a:cubicBezTo>
                    <a:pt x="8" y="0"/>
                    <a:pt x="6" y="0"/>
                    <a:pt x="4" y="2"/>
                  </a:cubicBezTo>
                  <a:cubicBezTo>
                    <a:pt x="0" y="5"/>
                    <a:pt x="1" y="12"/>
                    <a:pt x="2" y="16"/>
                  </a:cubicBezTo>
                  <a:cubicBezTo>
                    <a:pt x="4" y="23"/>
                    <a:pt x="8" y="28"/>
                    <a:pt x="13" y="32"/>
                  </a:cubicBezTo>
                  <a:cubicBezTo>
                    <a:pt x="16" y="36"/>
                    <a:pt x="21" y="38"/>
                    <a:pt x="27" y="39"/>
                  </a:cubicBezTo>
                  <a:cubicBezTo>
                    <a:pt x="28" y="39"/>
                    <a:pt x="28" y="39"/>
                    <a:pt x="29" y="39"/>
                  </a:cubicBezTo>
                  <a:cubicBezTo>
                    <a:pt x="29" y="39"/>
                    <a:pt x="29" y="39"/>
                    <a:pt x="29" y="39"/>
                  </a:cubicBezTo>
                  <a:cubicBezTo>
                    <a:pt x="34" y="39"/>
                    <a:pt x="38" y="38"/>
                    <a:pt x="42" y="36"/>
                  </a:cubicBezTo>
                  <a:cubicBezTo>
                    <a:pt x="48" y="34"/>
                    <a:pt x="55" y="31"/>
                    <a:pt x="59" y="27"/>
                  </a:cubicBezTo>
                  <a:cubicBezTo>
                    <a:pt x="63" y="22"/>
                    <a:pt x="63" y="16"/>
                    <a:pt x="58" y="13"/>
                  </a:cubicBezTo>
                  <a:cubicBezTo>
                    <a:pt x="56" y="11"/>
                    <a:pt x="53" y="11"/>
                    <a:pt x="50" y="11"/>
                  </a:cubicBezTo>
                  <a:cubicBezTo>
                    <a:pt x="48" y="11"/>
                    <a:pt x="47" y="11"/>
                    <a:pt x="46" y="11"/>
                  </a:cubicBezTo>
                  <a:cubicBezTo>
                    <a:pt x="45" y="11"/>
                    <a:pt x="44" y="11"/>
                    <a:pt x="42" y="11"/>
                  </a:cubicBezTo>
                  <a:cubicBezTo>
                    <a:pt x="42" y="11"/>
                    <a:pt x="41" y="11"/>
                    <a:pt x="40" y="11"/>
                  </a:cubicBezTo>
                  <a:cubicBezTo>
                    <a:pt x="32" y="10"/>
                    <a:pt x="26" y="7"/>
                    <a:pt x="20" y="3"/>
                  </a:cubicBezTo>
                  <a:cubicBezTo>
                    <a:pt x="17" y="1"/>
                    <a:pt x="13" y="0"/>
                    <a:pt x="10"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31"/>
            <p:cNvSpPr/>
            <p:nvPr/>
          </p:nvSpPr>
          <p:spPr>
            <a:xfrm>
              <a:off x="7132767" y="4115184"/>
              <a:ext cx="0" cy="0"/>
            </a:xfrm>
            <a:custGeom>
              <a:avLst/>
              <a:gdLst/>
              <a:ahLst/>
              <a:cxnLst/>
              <a:rect l="l" t="t" r="r" b="b"/>
              <a:pathLst>
                <a:path w="120000" h="120000"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rgbClr val="EC677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31"/>
            <p:cNvSpPr/>
            <p:nvPr/>
          </p:nvSpPr>
          <p:spPr>
            <a:xfrm>
              <a:off x="7576323" y="3667944"/>
              <a:ext cx="216276" cy="250855"/>
            </a:xfrm>
            <a:custGeom>
              <a:avLst/>
              <a:gdLst/>
              <a:ahLst/>
              <a:cxnLst/>
              <a:rect l="l" t="t" r="r" b="b"/>
              <a:pathLst>
                <a:path w="41" h="51" extrusionOk="0">
                  <a:moveTo>
                    <a:pt x="19" y="0"/>
                  </a:moveTo>
                  <a:cubicBezTo>
                    <a:pt x="17" y="0"/>
                    <a:pt x="15" y="1"/>
                    <a:pt x="14" y="2"/>
                  </a:cubicBezTo>
                  <a:cubicBezTo>
                    <a:pt x="9" y="5"/>
                    <a:pt x="14" y="11"/>
                    <a:pt x="14" y="15"/>
                  </a:cubicBezTo>
                  <a:cubicBezTo>
                    <a:pt x="14" y="21"/>
                    <a:pt x="9" y="23"/>
                    <a:pt x="5" y="27"/>
                  </a:cubicBezTo>
                  <a:cubicBezTo>
                    <a:pt x="1" y="31"/>
                    <a:pt x="0" y="36"/>
                    <a:pt x="3" y="41"/>
                  </a:cubicBezTo>
                  <a:cubicBezTo>
                    <a:pt x="4" y="43"/>
                    <a:pt x="5" y="44"/>
                    <a:pt x="6" y="45"/>
                  </a:cubicBezTo>
                  <a:cubicBezTo>
                    <a:pt x="7" y="47"/>
                    <a:pt x="10" y="49"/>
                    <a:pt x="13" y="50"/>
                  </a:cubicBezTo>
                  <a:cubicBezTo>
                    <a:pt x="15" y="51"/>
                    <a:pt x="16" y="51"/>
                    <a:pt x="17" y="51"/>
                  </a:cubicBezTo>
                  <a:cubicBezTo>
                    <a:pt x="21" y="51"/>
                    <a:pt x="25" y="49"/>
                    <a:pt x="29" y="47"/>
                  </a:cubicBezTo>
                  <a:cubicBezTo>
                    <a:pt x="38" y="40"/>
                    <a:pt x="41" y="26"/>
                    <a:pt x="37" y="15"/>
                  </a:cubicBezTo>
                  <a:cubicBezTo>
                    <a:pt x="35" y="10"/>
                    <a:pt x="32" y="6"/>
                    <a:pt x="28" y="4"/>
                  </a:cubicBezTo>
                  <a:cubicBezTo>
                    <a:pt x="25" y="2"/>
                    <a:pt x="22" y="0"/>
                    <a:pt x="19"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31"/>
            <p:cNvSpPr/>
            <p:nvPr/>
          </p:nvSpPr>
          <p:spPr>
            <a:xfrm>
              <a:off x="7647849" y="3489082"/>
              <a:ext cx="71347" cy="142196"/>
            </a:xfrm>
            <a:custGeom>
              <a:avLst/>
              <a:gdLst/>
              <a:ahLst/>
              <a:cxnLst/>
              <a:rect l="l" t="t" r="r" b="b"/>
              <a:pathLst>
                <a:path w="14" h="30" extrusionOk="0">
                  <a:moveTo>
                    <a:pt x="7" y="0"/>
                  </a:moveTo>
                  <a:cubicBezTo>
                    <a:pt x="6" y="0"/>
                    <a:pt x="5" y="0"/>
                    <a:pt x="4" y="1"/>
                  </a:cubicBezTo>
                  <a:cubicBezTo>
                    <a:pt x="2" y="3"/>
                    <a:pt x="3" y="7"/>
                    <a:pt x="4" y="9"/>
                  </a:cubicBezTo>
                  <a:cubicBezTo>
                    <a:pt x="5" y="12"/>
                    <a:pt x="5" y="16"/>
                    <a:pt x="4" y="18"/>
                  </a:cubicBezTo>
                  <a:cubicBezTo>
                    <a:pt x="3" y="21"/>
                    <a:pt x="0" y="25"/>
                    <a:pt x="2" y="28"/>
                  </a:cubicBezTo>
                  <a:cubicBezTo>
                    <a:pt x="3" y="29"/>
                    <a:pt x="4" y="29"/>
                    <a:pt x="5" y="29"/>
                  </a:cubicBezTo>
                  <a:cubicBezTo>
                    <a:pt x="6" y="29"/>
                    <a:pt x="6" y="30"/>
                    <a:pt x="7" y="30"/>
                  </a:cubicBezTo>
                  <a:cubicBezTo>
                    <a:pt x="7" y="30"/>
                    <a:pt x="8" y="29"/>
                    <a:pt x="9" y="29"/>
                  </a:cubicBezTo>
                  <a:cubicBezTo>
                    <a:pt x="11" y="28"/>
                    <a:pt x="13" y="25"/>
                    <a:pt x="13" y="22"/>
                  </a:cubicBezTo>
                  <a:cubicBezTo>
                    <a:pt x="14" y="19"/>
                    <a:pt x="14" y="16"/>
                    <a:pt x="14" y="12"/>
                  </a:cubicBezTo>
                  <a:cubicBezTo>
                    <a:pt x="14" y="9"/>
                    <a:pt x="13" y="6"/>
                    <a:pt x="12" y="3"/>
                  </a:cubicBezTo>
                  <a:cubicBezTo>
                    <a:pt x="11" y="1"/>
                    <a:pt x="9" y="0"/>
                    <a:pt x="7"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93" name="Google Shape;393;p31"/>
            <p:cNvGrpSpPr/>
            <p:nvPr/>
          </p:nvGrpSpPr>
          <p:grpSpPr>
            <a:xfrm>
              <a:off x="6896831" y="3703717"/>
              <a:ext cx="858932" cy="822411"/>
              <a:chOff x="4342593" y="3120283"/>
              <a:chExt cx="795234" cy="761209"/>
            </a:xfrm>
          </p:grpSpPr>
          <p:sp>
            <p:nvSpPr>
              <p:cNvPr id="394" name="Google Shape;394;p31"/>
              <p:cNvSpPr/>
              <p:nvPr/>
            </p:nvSpPr>
            <p:spPr>
              <a:xfrm>
                <a:off x="4342593" y="3782492"/>
                <a:ext cx="99663" cy="66055"/>
              </a:xfrm>
              <a:custGeom>
                <a:avLst/>
                <a:gdLst/>
                <a:ahLst/>
                <a:cxnLst/>
                <a:rect l="l" t="t" r="r" b="b"/>
                <a:pathLst>
                  <a:path w="14" h="14" extrusionOk="0">
                    <a:moveTo>
                      <a:pt x="14" y="5"/>
                    </a:moveTo>
                    <a:cubicBezTo>
                      <a:pt x="14" y="4"/>
                      <a:pt x="13" y="3"/>
                      <a:pt x="12" y="2"/>
                    </a:cubicBezTo>
                    <a:cubicBezTo>
                      <a:pt x="12" y="2"/>
                      <a:pt x="11" y="2"/>
                      <a:pt x="11" y="1"/>
                    </a:cubicBezTo>
                    <a:cubicBezTo>
                      <a:pt x="10" y="1"/>
                      <a:pt x="9" y="0"/>
                      <a:pt x="7" y="0"/>
                    </a:cubicBezTo>
                    <a:cubicBezTo>
                      <a:pt x="6" y="0"/>
                      <a:pt x="6" y="1"/>
                      <a:pt x="5" y="1"/>
                    </a:cubicBezTo>
                    <a:cubicBezTo>
                      <a:pt x="4" y="1"/>
                      <a:pt x="3" y="2"/>
                      <a:pt x="3" y="2"/>
                    </a:cubicBezTo>
                    <a:cubicBezTo>
                      <a:pt x="2" y="3"/>
                      <a:pt x="1" y="4"/>
                      <a:pt x="1" y="5"/>
                    </a:cubicBezTo>
                    <a:cubicBezTo>
                      <a:pt x="1" y="5"/>
                      <a:pt x="0" y="6"/>
                      <a:pt x="1" y="7"/>
                    </a:cubicBezTo>
                    <a:cubicBezTo>
                      <a:pt x="1" y="8"/>
                      <a:pt x="1" y="8"/>
                      <a:pt x="1" y="9"/>
                    </a:cubicBezTo>
                    <a:cubicBezTo>
                      <a:pt x="1" y="10"/>
                      <a:pt x="2" y="11"/>
                      <a:pt x="3" y="12"/>
                    </a:cubicBezTo>
                    <a:cubicBezTo>
                      <a:pt x="3" y="12"/>
                      <a:pt x="3" y="13"/>
                      <a:pt x="4" y="13"/>
                    </a:cubicBezTo>
                    <a:cubicBezTo>
                      <a:pt x="5" y="14"/>
                      <a:pt x="6" y="14"/>
                      <a:pt x="7" y="14"/>
                    </a:cubicBezTo>
                    <a:cubicBezTo>
                      <a:pt x="8" y="14"/>
                      <a:pt x="9" y="14"/>
                      <a:pt x="10" y="13"/>
                    </a:cubicBezTo>
                    <a:cubicBezTo>
                      <a:pt x="11" y="13"/>
                      <a:pt x="12" y="13"/>
                      <a:pt x="12" y="12"/>
                    </a:cubicBezTo>
                    <a:cubicBezTo>
                      <a:pt x="13" y="11"/>
                      <a:pt x="13" y="11"/>
                      <a:pt x="14" y="10"/>
                    </a:cubicBezTo>
                    <a:cubicBezTo>
                      <a:pt x="14" y="9"/>
                      <a:pt x="14" y="8"/>
                      <a:pt x="14" y="7"/>
                    </a:cubicBezTo>
                    <a:cubicBezTo>
                      <a:pt x="14" y="7"/>
                      <a:pt x="14" y="6"/>
                      <a:pt x="14" y="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31"/>
              <p:cNvSpPr/>
              <p:nvPr/>
            </p:nvSpPr>
            <p:spPr>
              <a:xfrm>
                <a:off x="4938584" y="3848713"/>
                <a:ext cx="32780" cy="32779"/>
              </a:xfrm>
              <a:custGeom>
                <a:avLst/>
                <a:gdLst/>
                <a:ahLst/>
                <a:cxnLst/>
                <a:rect l="l" t="t" r="r" b="b"/>
                <a:pathLst>
                  <a:path w="9" h="9" extrusionOk="0">
                    <a:moveTo>
                      <a:pt x="9" y="4"/>
                    </a:moveTo>
                    <a:cubicBezTo>
                      <a:pt x="9" y="4"/>
                      <a:pt x="9" y="3"/>
                      <a:pt x="8" y="3"/>
                    </a:cubicBezTo>
                    <a:cubicBezTo>
                      <a:pt x="8" y="2"/>
                      <a:pt x="8" y="1"/>
                      <a:pt x="7" y="1"/>
                    </a:cubicBezTo>
                    <a:cubicBezTo>
                      <a:pt x="7" y="1"/>
                      <a:pt x="7" y="1"/>
                      <a:pt x="7" y="1"/>
                    </a:cubicBezTo>
                    <a:cubicBezTo>
                      <a:pt x="6" y="1"/>
                      <a:pt x="6" y="0"/>
                      <a:pt x="5" y="0"/>
                    </a:cubicBezTo>
                    <a:cubicBezTo>
                      <a:pt x="4" y="0"/>
                      <a:pt x="4" y="1"/>
                      <a:pt x="3" y="1"/>
                    </a:cubicBezTo>
                    <a:cubicBezTo>
                      <a:pt x="3" y="1"/>
                      <a:pt x="2" y="1"/>
                      <a:pt x="2" y="2"/>
                    </a:cubicBezTo>
                    <a:cubicBezTo>
                      <a:pt x="1" y="2"/>
                      <a:pt x="1" y="3"/>
                      <a:pt x="1" y="4"/>
                    </a:cubicBezTo>
                    <a:cubicBezTo>
                      <a:pt x="1" y="4"/>
                      <a:pt x="1" y="4"/>
                      <a:pt x="1" y="4"/>
                    </a:cubicBezTo>
                    <a:cubicBezTo>
                      <a:pt x="0" y="4"/>
                      <a:pt x="0" y="5"/>
                      <a:pt x="1" y="6"/>
                    </a:cubicBezTo>
                    <a:cubicBezTo>
                      <a:pt x="1" y="6"/>
                      <a:pt x="1" y="7"/>
                      <a:pt x="1" y="7"/>
                    </a:cubicBezTo>
                    <a:cubicBezTo>
                      <a:pt x="2" y="8"/>
                      <a:pt x="2" y="8"/>
                      <a:pt x="3" y="8"/>
                    </a:cubicBezTo>
                    <a:cubicBezTo>
                      <a:pt x="3" y="9"/>
                      <a:pt x="4" y="9"/>
                      <a:pt x="5" y="9"/>
                    </a:cubicBezTo>
                    <a:cubicBezTo>
                      <a:pt x="5" y="9"/>
                      <a:pt x="5" y="9"/>
                      <a:pt x="5" y="9"/>
                    </a:cubicBezTo>
                    <a:cubicBezTo>
                      <a:pt x="5" y="9"/>
                      <a:pt x="5" y="9"/>
                      <a:pt x="5" y="9"/>
                    </a:cubicBezTo>
                    <a:cubicBezTo>
                      <a:pt x="5" y="9"/>
                      <a:pt x="6" y="9"/>
                      <a:pt x="6" y="9"/>
                    </a:cubicBezTo>
                    <a:cubicBezTo>
                      <a:pt x="7" y="9"/>
                      <a:pt x="7" y="8"/>
                      <a:pt x="8" y="8"/>
                    </a:cubicBezTo>
                    <a:cubicBezTo>
                      <a:pt x="8" y="8"/>
                      <a:pt x="8" y="8"/>
                      <a:pt x="8" y="8"/>
                    </a:cubicBezTo>
                    <a:cubicBezTo>
                      <a:pt x="8" y="7"/>
                      <a:pt x="9" y="7"/>
                      <a:pt x="9" y="6"/>
                    </a:cubicBezTo>
                    <a:cubicBezTo>
                      <a:pt x="9" y="5"/>
                      <a:pt x="9" y="5"/>
                      <a:pt x="9" y="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31"/>
              <p:cNvSpPr/>
              <p:nvPr/>
            </p:nvSpPr>
            <p:spPr>
              <a:xfrm>
                <a:off x="5037915" y="3219614"/>
                <a:ext cx="99911" cy="66055"/>
              </a:xfrm>
              <a:custGeom>
                <a:avLst/>
                <a:gdLst/>
                <a:ahLst/>
                <a:cxnLst/>
                <a:rect l="l" t="t" r="r" b="b"/>
                <a:pathLst>
                  <a:path w="17" h="14" extrusionOk="0">
                    <a:moveTo>
                      <a:pt x="8" y="0"/>
                    </a:moveTo>
                    <a:cubicBezTo>
                      <a:pt x="0" y="0"/>
                      <a:pt x="0" y="14"/>
                      <a:pt x="8" y="14"/>
                    </a:cubicBezTo>
                    <a:cubicBezTo>
                      <a:pt x="17" y="14"/>
                      <a:pt x="17" y="0"/>
                      <a:pt x="8"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31"/>
              <p:cNvSpPr/>
              <p:nvPr/>
            </p:nvSpPr>
            <p:spPr>
              <a:xfrm>
                <a:off x="5071026" y="3120283"/>
                <a:ext cx="66221" cy="66055"/>
              </a:xfrm>
              <a:custGeom>
                <a:avLst/>
                <a:gdLst/>
                <a:ahLst/>
                <a:cxnLst/>
                <a:rect l="l" t="t" r="r" b="b"/>
                <a:pathLst>
                  <a:path w="8" h="7" extrusionOk="0">
                    <a:moveTo>
                      <a:pt x="7" y="3"/>
                    </a:moveTo>
                    <a:cubicBezTo>
                      <a:pt x="7" y="2"/>
                      <a:pt x="7" y="1"/>
                      <a:pt x="6" y="1"/>
                    </a:cubicBezTo>
                    <a:cubicBezTo>
                      <a:pt x="6" y="0"/>
                      <a:pt x="6" y="0"/>
                      <a:pt x="6" y="0"/>
                    </a:cubicBezTo>
                    <a:cubicBezTo>
                      <a:pt x="5" y="0"/>
                      <a:pt x="4" y="0"/>
                      <a:pt x="4" y="0"/>
                    </a:cubicBezTo>
                    <a:cubicBezTo>
                      <a:pt x="3" y="0"/>
                      <a:pt x="3" y="0"/>
                      <a:pt x="2" y="0"/>
                    </a:cubicBezTo>
                    <a:cubicBezTo>
                      <a:pt x="2" y="0"/>
                      <a:pt x="2" y="1"/>
                      <a:pt x="1" y="1"/>
                    </a:cubicBezTo>
                    <a:cubicBezTo>
                      <a:pt x="1" y="1"/>
                      <a:pt x="1" y="2"/>
                      <a:pt x="0" y="2"/>
                    </a:cubicBezTo>
                    <a:cubicBezTo>
                      <a:pt x="0" y="3"/>
                      <a:pt x="0" y="3"/>
                      <a:pt x="0" y="4"/>
                    </a:cubicBezTo>
                    <a:cubicBezTo>
                      <a:pt x="0" y="5"/>
                      <a:pt x="0" y="5"/>
                      <a:pt x="0" y="5"/>
                    </a:cubicBezTo>
                    <a:cubicBezTo>
                      <a:pt x="0" y="5"/>
                      <a:pt x="1" y="6"/>
                      <a:pt x="1" y="6"/>
                    </a:cubicBezTo>
                    <a:cubicBezTo>
                      <a:pt x="2" y="7"/>
                      <a:pt x="2" y="7"/>
                      <a:pt x="2" y="7"/>
                    </a:cubicBezTo>
                    <a:cubicBezTo>
                      <a:pt x="3" y="7"/>
                      <a:pt x="3" y="7"/>
                      <a:pt x="4" y="7"/>
                    </a:cubicBezTo>
                    <a:cubicBezTo>
                      <a:pt x="4" y="7"/>
                      <a:pt x="5" y="7"/>
                      <a:pt x="5" y="7"/>
                    </a:cubicBezTo>
                    <a:cubicBezTo>
                      <a:pt x="6" y="7"/>
                      <a:pt x="6" y="7"/>
                      <a:pt x="6" y="6"/>
                    </a:cubicBezTo>
                    <a:cubicBezTo>
                      <a:pt x="7" y="6"/>
                      <a:pt x="7" y="5"/>
                      <a:pt x="7" y="5"/>
                    </a:cubicBezTo>
                    <a:cubicBezTo>
                      <a:pt x="7" y="5"/>
                      <a:pt x="8" y="4"/>
                      <a:pt x="8" y="4"/>
                    </a:cubicBezTo>
                    <a:lnTo>
                      <a:pt x="7" y="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8" name="Google Shape;398;p31"/>
            <p:cNvSpPr/>
            <p:nvPr/>
          </p:nvSpPr>
          <p:spPr>
            <a:xfrm>
              <a:off x="7612086" y="2988266"/>
              <a:ext cx="142425" cy="180204"/>
            </a:xfrm>
            <a:custGeom>
              <a:avLst/>
              <a:gdLst/>
              <a:ahLst/>
              <a:cxnLst/>
              <a:rect l="l" t="t" r="r" b="b"/>
              <a:pathLst>
                <a:path w="27" h="31" extrusionOk="0">
                  <a:moveTo>
                    <a:pt x="14" y="0"/>
                  </a:moveTo>
                  <a:cubicBezTo>
                    <a:pt x="13" y="0"/>
                    <a:pt x="12" y="0"/>
                    <a:pt x="12" y="0"/>
                  </a:cubicBezTo>
                  <a:cubicBezTo>
                    <a:pt x="8" y="1"/>
                    <a:pt x="4" y="2"/>
                    <a:pt x="2" y="5"/>
                  </a:cubicBezTo>
                  <a:cubicBezTo>
                    <a:pt x="1" y="6"/>
                    <a:pt x="0" y="7"/>
                    <a:pt x="1" y="9"/>
                  </a:cubicBezTo>
                  <a:cubicBezTo>
                    <a:pt x="1" y="10"/>
                    <a:pt x="2" y="11"/>
                    <a:pt x="4" y="12"/>
                  </a:cubicBezTo>
                  <a:cubicBezTo>
                    <a:pt x="6" y="14"/>
                    <a:pt x="8" y="17"/>
                    <a:pt x="7" y="20"/>
                  </a:cubicBezTo>
                  <a:cubicBezTo>
                    <a:pt x="7" y="22"/>
                    <a:pt x="6" y="24"/>
                    <a:pt x="6" y="26"/>
                  </a:cubicBezTo>
                  <a:cubicBezTo>
                    <a:pt x="7" y="28"/>
                    <a:pt x="8" y="30"/>
                    <a:pt x="9" y="30"/>
                  </a:cubicBezTo>
                  <a:cubicBezTo>
                    <a:pt x="10" y="31"/>
                    <a:pt x="11" y="31"/>
                    <a:pt x="13" y="31"/>
                  </a:cubicBezTo>
                  <a:cubicBezTo>
                    <a:pt x="14" y="31"/>
                    <a:pt x="15" y="31"/>
                    <a:pt x="16" y="30"/>
                  </a:cubicBezTo>
                  <a:cubicBezTo>
                    <a:pt x="17" y="30"/>
                    <a:pt x="18" y="29"/>
                    <a:pt x="19" y="29"/>
                  </a:cubicBezTo>
                  <a:cubicBezTo>
                    <a:pt x="22" y="27"/>
                    <a:pt x="24" y="24"/>
                    <a:pt x="25" y="21"/>
                  </a:cubicBezTo>
                  <a:cubicBezTo>
                    <a:pt x="27" y="15"/>
                    <a:pt x="27" y="7"/>
                    <a:pt x="22" y="3"/>
                  </a:cubicBezTo>
                  <a:cubicBezTo>
                    <a:pt x="19" y="1"/>
                    <a:pt x="17" y="0"/>
                    <a:pt x="14"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99" name="Google Shape;399;p31"/>
            <p:cNvGrpSpPr/>
            <p:nvPr/>
          </p:nvGrpSpPr>
          <p:grpSpPr>
            <a:xfrm>
              <a:off x="6145813" y="2451678"/>
              <a:ext cx="1788138" cy="2185345"/>
              <a:chOff x="3647270" y="1961417"/>
              <a:chExt cx="1655530" cy="2022718"/>
            </a:xfrm>
          </p:grpSpPr>
          <p:sp>
            <p:nvSpPr>
              <p:cNvPr id="400" name="Google Shape;400;p31"/>
              <p:cNvSpPr/>
              <p:nvPr/>
            </p:nvSpPr>
            <p:spPr>
              <a:xfrm>
                <a:off x="4673699" y="3616939"/>
                <a:ext cx="66056" cy="66055"/>
              </a:xfrm>
              <a:custGeom>
                <a:avLst/>
                <a:gdLst/>
                <a:ahLst/>
                <a:cxnLst/>
                <a:rect l="l" t="t" r="r" b="b"/>
                <a:pathLst>
                  <a:path w="14" h="14" extrusionOk="0">
                    <a:moveTo>
                      <a:pt x="13" y="4"/>
                    </a:moveTo>
                    <a:cubicBezTo>
                      <a:pt x="13" y="3"/>
                      <a:pt x="12" y="3"/>
                      <a:pt x="12" y="2"/>
                    </a:cubicBezTo>
                    <a:cubicBezTo>
                      <a:pt x="12" y="2"/>
                      <a:pt x="12" y="2"/>
                      <a:pt x="12" y="2"/>
                    </a:cubicBezTo>
                    <a:cubicBezTo>
                      <a:pt x="11" y="2"/>
                      <a:pt x="10" y="1"/>
                      <a:pt x="9" y="1"/>
                    </a:cubicBezTo>
                    <a:cubicBezTo>
                      <a:pt x="8" y="0"/>
                      <a:pt x="8" y="0"/>
                      <a:pt x="7" y="0"/>
                    </a:cubicBezTo>
                    <a:cubicBezTo>
                      <a:pt x="7" y="0"/>
                      <a:pt x="7" y="0"/>
                      <a:pt x="7" y="0"/>
                    </a:cubicBezTo>
                    <a:cubicBezTo>
                      <a:pt x="6" y="0"/>
                      <a:pt x="6" y="0"/>
                      <a:pt x="5" y="1"/>
                    </a:cubicBezTo>
                    <a:cubicBezTo>
                      <a:pt x="5" y="1"/>
                      <a:pt x="5" y="1"/>
                      <a:pt x="5" y="1"/>
                    </a:cubicBezTo>
                    <a:cubicBezTo>
                      <a:pt x="4" y="1"/>
                      <a:pt x="3" y="1"/>
                      <a:pt x="2" y="2"/>
                    </a:cubicBezTo>
                    <a:cubicBezTo>
                      <a:pt x="1" y="3"/>
                      <a:pt x="0" y="4"/>
                      <a:pt x="0" y="6"/>
                    </a:cubicBezTo>
                    <a:cubicBezTo>
                      <a:pt x="0" y="6"/>
                      <a:pt x="0" y="7"/>
                      <a:pt x="0" y="7"/>
                    </a:cubicBezTo>
                    <a:cubicBezTo>
                      <a:pt x="0" y="9"/>
                      <a:pt x="0" y="10"/>
                      <a:pt x="1" y="11"/>
                    </a:cubicBezTo>
                    <a:cubicBezTo>
                      <a:pt x="1" y="12"/>
                      <a:pt x="2" y="12"/>
                      <a:pt x="2" y="13"/>
                    </a:cubicBezTo>
                    <a:cubicBezTo>
                      <a:pt x="3" y="14"/>
                      <a:pt x="4" y="14"/>
                      <a:pt x="5" y="14"/>
                    </a:cubicBezTo>
                    <a:cubicBezTo>
                      <a:pt x="6" y="14"/>
                      <a:pt x="7" y="14"/>
                      <a:pt x="7" y="14"/>
                    </a:cubicBezTo>
                    <a:cubicBezTo>
                      <a:pt x="8" y="14"/>
                      <a:pt x="9" y="14"/>
                      <a:pt x="10" y="13"/>
                    </a:cubicBezTo>
                    <a:cubicBezTo>
                      <a:pt x="10" y="13"/>
                      <a:pt x="10" y="13"/>
                      <a:pt x="10" y="13"/>
                    </a:cubicBezTo>
                    <a:cubicBezTo>
                      <a:pt x="11" y="13"/>
                      <a:pt x="11" y="13"/>
                      <a:pt x="11" y="13"/>
                    </a:cubicBezTo>
                    <a:cubicBezTo>
                      <a:pt x="12" y="13"/>
                      <a:pt x="13" y="12"/>
                      <a:pt x="13" y="11"/>
                    </a:cubicBezTo>
                    <a:cubicBezTo>
                      <a:pt x="14" y="10"/>
                      <a:pt x="14" y="9"/>
                      <a:pt x="14" y="7"/>
                    </a:cubicBezTo>
                    <a:cubicBezTo>
                      <a:pt x="14" y="6"/>
                      <a:pt x="14" y="5"/>
                      <a:pt x="13"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31"/>
              <p:cNvSpPr/>
              <p:nvPr/>
            </p:nvSpPr>
            <p:spPr>
              <a:xfrm>
                <a:off x="4938584" y="3418277"/>
                <a:ext cx="33111" cy="33110"/>
              </a:xfrm>
              <a:custGeom>
                <a:avLst/>
                <a:gdLst/>
                <a:ahLst/>
                <a:cxnLst/>
                <a:rect l="l" t="t" r="r" b="b"/>
                <a:pathLst>
                  <a:path w="1" h="1" extrusionOk="0">
                    <a:moveTo>
                      <a:pt x="1" y="0"/>
                    </a:moveTo>
                    <a:lnTo>
                      <a:pt x="1" y="0"/>
                    </a:lnTo>
                    <a:lnTo>
                      <a:pt x="1" y="0"/>
                    </a:lnTo>
                    <a:lnTo>
                      <a:pt x="1" y="0"/>
                    </a:lnTo>
                    <a:lnTo>
                      <a:pt x="1"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1"/>
                    </a:lnTo>
                    <a:lnTo>
                      <a:pt x="0" y="1"/>
                    </a:lnTo>
                    <a:lnTo>
                      <a:pt x="0" y="1"/>
                    </a:lnTo>
                    <a:lnTo>
                      <a:pt x="1" y="1"/>
                    </a:lnTo>
                    <a:lnTo>
                      <a:pt x="1" y="1"/>
                    </a:lnTo>
                    <a:lnTo>
                      <a:pt x="1" y="1"/>
                    </a:lnTo>
                    <a:lnTo>
                      <a:pt x="1" y="0"/>
                    </a:lnTo>
                    <a:lnTo>
                      <a:pt x="1" y="0"/>
                    </a:lnTo>
                    <a:lnTo>
                      <a:pt x="1" y="0"/>
                    </a:lnTo>
                    <a:lnTo>
                      <a:pt x="1"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31"/>
              <p:cNvSpPr/>
              <p:nvPr/>
            </p:nvSpPr>
            <p:spPr>
              <a:xfrm>
                <a:off x="4971694" y="2722957"/>
                <a:ext cx="32780" cy="66304"/>
              </a:xfrm>
              <a:custGeom>
                <a:avLst/>
                <a:gdLst/>
                <a:ahLst/>
                <a:cxnLst/>
                <a:rect l="l" t="t" r="r" b="b"/>
                <a:pathLst>
                  <a:path w="11" h="9" extrusionOk="0">
                    <a:moveTo>
                      <a:pt x="6" y="0"/>
                    </a:moveTo>
                    <a:cubicBezTo>
                      <a:pt x="0" y="0"/>
                      <a:pt x="0" y="9"/>
                      <a:pt x="6" y="9"/>
                    </a:cubicBezTo>
                    <a:cubicBezTo>
                      <a:pt x="11" y="9"/>
                      <a:pt x="11" y="0"/>
                      <a:pt x="6"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31"/>
              <p:cNvSpPr/>
              <p:nvPr/>
            </p:nvSpPr>
            <p:spPr>
              <a:xfrm>
                <a:off x="5037915" y="1961417"/>
                <a:ext cx="33028" cy="33028"/>
              </a:xfrm>
              <a:custGeom>
                <a:avLst/>
                <a:gdLst/>
                <a:ahLst/>
                <a:cxnLst/>
                <a:rect l="l" t="t" r="r" b="b"/>
                <a:pathLst>
                  <a:path w="7" h="7" extrusionOk="0">
                    <a:moveTo>
                      <a:pt x="7" y="3"/>
                    </a:moveTo>
                    <a:cubicBezTo>
                      <a:pt x="7" y="2"/>
                      <a:pt x="6" y="2"/>
                      <a:pt x="6" y="1"/>
                    </a:cubicBezTo>
                    <a:cubicBezTo>
                      <a:pt x="5" y="1"/>
                      <a:pt x="5" y="1"/>
                      <a:pt x="5" y="1"/>
                    </a:cubicBezTo>
                    <a:cubicBezTo>
                      <a:pt x="5" y="0"/>
                      <a:pt x="4" y="0"/>
                      <a:pt x="4" y="0"/>
                    </a:cubicBezTo>
                    <a:cubicBezTo>
                      <a:pt x="3" y="0"/>
                      <a:pt x="3" y="0"/>
                      <a:pt x="2" y="0"/>
                    </a:cubicBezTo>
                    <a:cubicBezTo>
                      <a:pt x="2" y="1"/>
                      <a:pt x="1" y="1"/>
                      <a:pt x="1" y="1"/>
                    </a:cubicBezTo>
                    <a:cubicBezTo>
                      <a:pt x="1" y="1"/>
                      <a:pt x="0" y="2"/>
                      <a:pt x="0" y="2"/>
                    </a:cubicBezTo>
                    <a:cubicBezTo>
                      <a:pt x="0" y="3"/>
                      <a:pt x="0" y="3"/>
                      <a:pt x="0" y="4"/>
                    </a:cubicBezTo>
                    <a:cubicBezTo>
                      <a:pt x="0" y="4"/>
                      <a:pt x="0" y="4"/>
                      <a:pt x="0" y="4"/>
                    </a:cubicBezTo>
                    <a:cubicBezTo>
                      <a:pt x="0" y="5"/>
                      <a:pt x="1" y="6"/>
                      <a:pt x="1" y="6"/>
                    </a:cubicBezTo>
                    <a:cubicBezTo>
                      <a:pt x="2" y="7"/>
                      <a:pt x="2" y="7"/>
                      <a:pt x="2" y="7"/>
                    </a:cubicBezTo>
                    <a:cubicBezTo>
                      <a:pt x="2" y="7"/>
                      <a:pt x="3" y="7"/>
                      <a:pt x="4" y="7"/>
                    </a:cubicBezTo>
                    <a:cubicBezTo>
                      <a:pt x="4" y="7"/>
                      <a:pt x="4" y="7"/>
                      <a:pt x="5" y="7"/>
                    </a:cubicBezTo>
                    <a:cubicBezTo>
                      <a:pt x="5" y="7"/>
                      <a:pt x="6" y="6"/>
                      <a:pt x="6" y="6"/>
                    </a:cubicBezTo>
                    <a:cubicBezTo>
                      <a:pt x="6" y="6"/>
                      <a:pt x="7" y="5"/>
                      <a:pt x="7" y="5"/>
                    </a:cubicBezTo>
                    <a:cubicBezTo>
                      <a:pt x="7" y="4"/>
                      <a:pt x="7" y="4"/>
                      <a:pt x="7" y="4"/>
                    </a:cubicBezTo>
                    <a:lnTo>
                      <a:pt x="7" y="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31"/>
              <p:cNvSpPr/>
              <p:nvPr/>
            </p:nvSpPr>
            <p:spPr>
              <a:xfrm>
                <a:off x="5236579" y="3650050"/>
                <a:ext cx="66221" cy="32779"/>
              </a:xfrm>
              <a:custGeom>
                <a:avLst/>
                <a:gdLst/>
                <a:ahLst/>
                <a:cxnLst/>
                <a:rect l="l" t="t" r="r" b="b"/>
                <a:pathLst>
                  <a:path w="8" h="9" extrusionOk="0">
                    <a:moveTo>
                      <a:pt x="8" y="3"/>
                    </a:moveTo>
                    <a:cubicBezTo>
                      <a:pt x="8" y="3"/>
                      <a:pt x="8" y="2"/>
                      <a:pt x="7" y="1"/>
                    </a:cubicBezTo>
                    <a:cubicBezTo>
                      <a:pt x="6" y="1"/>
                      <a:pt x="6" y="1"/>
                      <a:pt x="6" y="1"/>
                    </a:cubicBezTo>
                    <a:cubicBezTo>
                      <a:pt x="6" y="0"/>
                      <a:pt x="5" y="0"/>
                      <a:pt x="4" y="0"/>
                    </a:cubicBezTo>
                    <a:cubicBezTo>
                      <a:pt x="4" y="0"/>
                      <a:pt x="3" y="0"/>
                      <a:pt x="2" y="1"/>
                    </a:cubicBezTo>
                    <a:cubicBezTo>
                      <a:pt x="2" y="1"/>
                      <a:pt x="1" y="1"/>
                      <a:pt x="1" y="1"/>
                    </a:cubicBezTo>
                    <a:cubicBezTo>
                      <a:pt x="1" y="2"/>
                      <a:pt x="0" y="2"/>
                      <a:pt x="0" y="3"/>
                    </a:cubicBezTo>
                    <a:cubicBezTo>
                      <a:pt x="0" y="3"/>
                      <a:pt x="0" y="4"/>
                      <a:pt x="0" y="4"/>
                    </a:cubicBezTo>
                    <a:cubicBezTo>
                      <a:pt x="0" y="5"/>
                      <a:pt x="0" y="5"/>
                      <a:pt x="0" y="6"/>
                    </a:cubicBezTo>
                    <a:cubicBezTo>
                      <a:pt x="0" y="6"/>
                      <a:pt x="1" y="7"/>
                      <a:pt x="1" y="7"/>
                    </a:cubicBezTo>
                    <a:cubicBezTo>
                      <a:pt x="2" y="8"/>
                      <a:pt x="2" y="8"/>
                      <a:pt x="2" y="8"/>
                    </a:cubicBezTo>
                    <a:cubicBezTo>
                      <a:pt x="3" y="8"/>
                      <a:pt x="3" y="9"/>
                      <a:pt x="4" y="9"/>
                    </a:cubicBezTo>
                    <a:cubicBezTo>
                      <a:pt x="5" y="9"/>
                      <a:pt x="5" y="9"/>
                      <a:pt x="6" y="8"/>
                    </a:cubicBezTo>
                    <a:cubicBezTo>
                      <a:pt x="6" y="8"/>
                      <a:pt x="7" y="8"/>
                      <a:pt x="7" y="7"/>
                    </a:cubicBezTo>
                    <a:cubicBezTo>
                      <a:pt x="8" y="7"/>
                      <a:pt x="8" y="7"/>
                      <a:pt x="8" y="6"/>
                    </a:cubicBezTo>
                    <a:cubicBezTo>
                      <a:pt x="8" y="6"/>
                      <a:pt x="8" y="5"/>
                      <a:pt x="8" y="4"/>
                    </a:cubicBezTo>
                    <a:cubicBezTo>
                      <a:pt x="8" y="4"/>
                      <a:pt x="8" y="4"/>
                      <a:pt x="8"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31"/>
              <p:cNvSpPr/>
              <p:nvPr/>
            </p:nvSpPr>
            <p:spPr>
              <a:xfrm>
                <a:off x="4574367" y="3881823"/>
                <a:ext cx="33111" cy="33110"/>
              </a:xfrm>
              <a:custGeom>
                <a:avLst/>
                <a:gdLst/>
                <a:ahLst/>
                <a:cxnLst/>
                <a:rect l="l" t="t" r="r" b="b"/>
                <a:pathLst>
                  <a:path w="1" h="1" extrusionOk="0">
                    <a:moveTo>
                      <a:pt x="1" y="0"/>
                    </a:move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lnTo>
                      <a:pt x="0" y="0"/>
                    </a:lnTo>
                    <a:lnTo>
                      <a:pt x="0" y="0"/>
                    </a:lnTo>
                    <a:lnTo>
                      <a:pt x="0" y="0"/>
                    </a:lnTo>
                    <a:lnTo>
                      <a:pt x="0" y="1"/>
                    </a:lnTo>
                    <a:lnTo>
                      <a:pt x="0" y="1"/>
                    </a:lnTo>
                    <a:lnTo>
                      <a:pt x="0" y="1"/>
                    </a:lnTo>
                    <a:lnTo>
                      <a:pt x="0" y="1"/>
                    </a:lnTo>
                    <a:lnTo>
                      <a:pt x="0" y="1"/>
                    </a:lnTo>
                    <a:lnTo>
                      <a:pt x="0" y="1"/>
                    </a:lnTo>
                    <a:lnTo>
                      <a:pt x="0" y="1"/>
                    </a:lnTo>
                    <a:lnTo>
                      <a:pt x="0" y="1"/>
                    </a:lnTo>
                    <a:lnTo>
                      <a:pt x="0" y="1"/>
                    </a:lnTo>
                    <a:lnTo>
                      <a:pt x="0" y="1"/>
                    </a:lnTo>
                    <a:lnTo>
                      <a:pt x="1" y="1"/>
                    </a:lnTo>
                    <a:lnTo>
                      <a:pt x="1" y="1"/>
                    </a:lnTo>
                    <a:lnTo>
                      <a:pt x="1" y="1"/>
                    </a:lnTo>
                    <a:lnTo>
                      <a:pt x="1" y="1"/>
                    </a:lnTo>
                    <a:lnTo>
                      <a:pt x="1" y="1"/>
                    </a:lnTo>
                    <a:lnTo>
                      <a:pt x="1" y="1"/>
                    </a:lnTo>
                    <a:lnTo>
                      <a:pt x="1" y="1"/>
                    </a:lnTo>
                    <a:lnTo>
                      <a:pt x="1"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31"/>
              <p:cNvSpPr/>
              <p:nvPr/>
            </p:nvSpPr>
            <p:spPr>
              <a:xfrm>
                <a:off x="3879044" y="3550719"/>
                <a:ext cx="66221" cy="33111"/>
              </a:xfrm>
              <a:custGeom>
                <a:avLst/>
                <a:gdLst/>
                <a:ahLst/>
                <a:cxnLst/>
                <a:rect l="l" t="t" r="r" b="b"/>
                <a:pathLst>
                  <a:path w="10" h="10" extrusionOk="0">
                    <a:moveTo>
                      <a:pt x="10" y="4"/>
                    </a:moveTo>
                    <a:cubicBezTo>
                      <a:pt x="10" y="3"/>
                      <a:pt x="10" y="3"/>
                      <a:pt x="10" y="3"/>
                    </a:cubicBezTo>
                    <a:cubicBezTo>
                      <a:pt x="9" y="1"/>
                      <a:pt x="9" y="1"/>
                      <a:pt x="9" y="1"/>
                    </a:cubicBezTo>
                    <a:cubicBezTo>
                      <a:pt x="8" y="1"/>
                      <a:pt x="8" y="1"/>
                      <a:pt x="7" y="0"/>
                    </a:cubicBezTo>
                    <a:cubicBezTo>
                      <a:pt x="7" y="0"/>
                      <a:pt x="6" y="0"/>
                      <a:pt x="6" y="0"/>
                    </a:cubicBezTo>
                    <a:cubicBezTo>
                      <a:pt x="5" y="0"/>
                      <a:pt x="4" y="0"/>
                      <a:pt x="4" y="0"/>
                    </a:cubicBezTo>
                    <a:cubicBezTo>
                      <a:pt x="3" y="0"/>
                      <a:pt x="3" y="1"/>
                      <a:pt x="3" y="1"/>
                    </a:cubicBezTo>
                    <a:cubicBezTo>
                      <a:pt x="2" y="1"/>
                      <a:pt x="2" y="1"/>
                      <a:pt x="2" y="1"/>
                    </a:cubicBezTo>
                    <a:cubicBezTo>
                      <a:pt x="1" y="2"/>
                      <a:pt x="1" y="3"/>
                      <a:pt x="0" y="4"/>
                    </a:cubicBezTo>
                    <a:cubicBezTo>
                      <a:pt x="0" y="4"/>
                      <a:pt x="0" y="4"/>
                      <a:pt x="0" y="4"/>
                    </a:cubicBezTo>
                    <a:cubicBezTo>
                      <a:pt x="0" y="5"/>
                      <a:pt x="0" y="6"/>
                      <a:pt x="0" y="6"/>
                    </a:cubicBezTo>
                    <a:cubicBezTo>
                      <a:pt x="0" y="7"/>
                      <a:pt x="1" y="8"/>
                      <a:pt x="2" y="9"/>
                    </a:cubicBezTo>
                    <a:cubicBezTo>
                      <a:pt x="2" y="9"/>
                      <a:pt x="2" y="9"/>
                      <a:pt x="2" y="9"/>
                    </a:cubicBezTo>
                    <a:cubicBezTo>
                      <a:pt x="2" y="9"/>
                      <a:pt x="3" y="10"/>
                      <a:pt x="3" y="10"/>
                    </a:cubicBezTo>
                    <a:cubicBezTo>
                      <a:pt x="4" y="10"/>
                      <a:pt x="4" y="10"/>
                      <a:pt x="4" y="10"/>
                    </a:cubicBezTo>
                    <a:cubicBezTo>
                      <a:pt x="5" y="10"/>
                      <a:pt x="6" y="10"/>
                      <a:pt x="7" y="10"/>
                    </a:cubicBezTo>
                    <a:cubicBezTo>
                      <a:pt x="7" y="10"/>
                      <a:pt x="7" y="10"/>
                      <a:pt x="8" y="9"/>
                    </a:cubicBezTo>
                    <a:cubicBezTo>
                      <a:pt x="9" y="9"/>
                      <a:pt x="9" y="9"/>
                      <a:pt x="9" y="9"/>
                    </a:cubicBezTo>
                    <a:cubicBezTo>
                      <a:pt x="9" y="8"/>
                      <a:pt x="10" y="8"/>
                      <a:pt x="10" y="7"/>
                    </a:cubicBezTo>
                    <a:cubicBezTo>
                      <a:pt x="10" y="7"/>
                      <a:pt x="10" y="6"/>
                      <a:pt x="10" y="6"/>
                    </a:cubicBezTo>
                    <a:cubicBezTo>
                      <a:pt x="10" y="5"/>
                      <a:pt x="10" y="4"/>
                      <a:pt x="10"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31"/>
              <p:cNvSpPr/>
              <p:nvPr/>
            </p:nvSpPr>
            <p:spPr>
              <a:xfrm>
                <a:off x="4110819" y="3451387"/>
                <a:ext cx="33111" cy="33110"/>
              </a:xfrm>
              <a:custGeom>
                <a:avLst/>
                <a:gdLst/>
                <a:ahLst/>
                <a:cxnLst/>
                <a:rect l="l" t="t" r="r" b="b"/>
                <a:pathLst>
                  <a:path w="5" h="5" extrusionOk="0">
                    <a:moveTo>
                      <a:pt x="5" y="2"/>
                    </a:moveTo>
                    <a:cubicBezTo>
                      <a:pt x="5" y="1"/>
                      <a:pt x="5" y="1"/>
                      <a:pt x="4" y="0"/>
                    </a:cubicBezTo>
                    <a:cubicBezTo>
                      <a:pt x="4" y="0"/>
                      <a:pt x="4" y="0"/>
                      <a:pt x="4" y="0"/>
                    </a:cubicBezTo>
                    <a:cubicBezTo>
                      <a:pt x="4" y="0"/>
                      <a:pt x="3" y="0"/>
                      <a:pt x="3" y="0"/>
                    </a:cubicBezTo>
                    <a:cubicBezTo>
                      <a:pt x="2" y="0"/>
                      <a:pt x="2" y="0"/>
                      <a:pt x="2" y="0"/>
                    </a:cubicBezTo>
                    <a:cubicBezTo>
                      <a:pt x="1" y="0"/>
                      <a:pt x="1" y="0"/>
                      <a:pt x="1" y="0"/>
                    </a:cubicBezTo>
                    <a:cubicBezTo>
                      <a:pt x="0" y="1"/>
                      <a:pt x="0" y="1"/>
                      <a:pt x="0" y="1"/>
                    </a:cubicBezTo>
                    <a:cubicBezTo>
                      <a:pt x="0" y="2"/>
                      <a:pt x="0" y="2"/>
                      <a:pt x="0" y="2"/>
                    </a:cubicBezTo>
                    <a:cubicBezTo>
                      <a:pt x="0" y="3"/>
                      <a:pt x="0" y="3"/>
                      <a:pt x="0" y="3"/>
                    </a:cubicBezTo>
                    <a:cubicBezTo>
                      <a:pt x="0" y="3"/>
                      <a:pt x="1" y="4"/>
                      <a:pt x="1" y="4"/>
                    </a:cubicBezTo>
                    <a:cubicBezTo>
                      <a:pt x="1" y="4"/>
                      <a:pt x="1" y="4"/>
                      <a:pt x="1" y="4"/>
                    </a:cubicBezTo>
                    <a:cubicBezTo>
                      <a:pt x="2" y="5"/>
                      <a:pt x="2" y="5"/>
                      <a:pt x="3" y="5"/>
                    </a:cubicBezTo>
                    <a:cubicBezTo>
                      <a:pt x="4" y="5"/>
                      <a:pt x="4" y="5"/>
                      <a:pt x="4" y="5"/>
                    </a:cubicBezTo>
                    <a:cubicBezTo>
                      <a:pt x="4" y="4"/>
                      <a:pt x="4" y="4"/>
                      <a:pt x="4" y="4"/>
                    </a:cubicBezTo>
                    <a:cubicBezTo>
                      <a:pt x="5" y="3"/>
                      <a:pt x="5" y="3"/>
                      <a:pt x="5" y="3"/>
                    </a:cubicBezTo>
                    <a:cubicBezTo>
                      <a:pt x="5" y="2"/>
                      <a:pt x="5" y="2"/>
                      <a:pt x="5"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31"/>
              <p:cNvSpPr/>
              <p:nvPr/>
            </p:nvSpPr>
            <p:spPr>
              <a:xfrm>
                <a:off x="4309482" y="3484498"/>
                <a:ext cx="33276" cy="33276"/>
              </a:xfrm>
              <a:custGeom>
                <a:avLst/>
                <a:gdLst/>
                <a:ahLst/>
                <a:cxnLst/>
                <a:rect l="l" t="t" r="r" b="b"/>
                <a:pathLst>
                  <a:path w="6" h="6" extrusionOk="0">
                    <a:moveTo>
                      <a:pt x="6" y="2"/>
                    </a:moveTo>
                    <a:cubicBezTo>
                      <a:pt x="6" y="2"/>
                      <a:pt x="6" y="1"/>
                      <a:pt x="5" y="1"/>
                    </a:cubicBezTo>
                    <a:cubicBezTo>
                      <a:pt x="5" y="1"/>
                      <a:pt x="5" y="1"/>
                      <a:pt x="5" y="1"/>
                    </a:cubicBezTo>
                    <a:cubicBezTo>
                      <a:pt x="4" y="0"/>
                      <a:pt x="4" y="0"/>
                      <a:pt x="3" y="0"/>
                    </a:cubicBezTo>
                    <a:cubicBezTo>
                      <a:pt x="3" y="0"/>
                      <a:pt x="3" y="0"/>
                      <a:pt x="2" y="0"/>
                    </a:cubicBezTo>
                    <a:cubicBezTo>
                      <a:pt x="1" y="1"/>
                      <a:pt x="1" y="1"/>
                      <a:pt x="1" y="1"/>
                    </a:cubicBezTo>
                    <a:cubicBezTo>
                      <a:pt x="1" y="2"/>
                      <a:pt x="1" y="2"/>
                      <a:pt x="1" y="2"/>
                    </a:cubicBezTo>
                    <a:cubicBezTo>
                      <a:pt x="1" y="2"/>
                      <a:pt x="0" y="3"/>
                      <a:pt x="0" y="3"/>
                    </a:cubicBezTo>
                    <a:cubicBezTo>
                      <a:pt x="1" y="4"/>
                      <a:pt x="1" y="4"/>
                      <a:pt x="1" y="4"/>
                    </a:cubicBezTo>
                    <a:cubicBezTo>
                      <a:pt x="1" y="4"/>
                      <a:pt x="1" y="5"/>
                      <a:pt x="1" y="5"/>
                    </a:cubicBezTo>
                    <a:cubicBezTo>
                      <a:pt x="2" y="5"/>
                      <a:pt x="2" y="5"/>
                      <a:pt x="2" y="5"/>
                    </a:cubicBezTo>
                    <a:cubicBezTo>
                      <a:pt x="2" y="6"/>
                      <a:pt x="3" y="6"/>
                      <a:pt x="3" y="6"/>
                    </a:cubicBezTo>
                    <a:cubicBezTo>
                      <a:pt x="4" y="6"/>
                      <a:pt x="4" y="6"/>
                      <a:pt x="4" y="6"/>
                    </a:cubicBezTo>
                    <a:cubicBezTo>
                      <a:pt x="5" y="5"/>
                      <a:pt x="5" y="5"/>
                      <a:pt x="5" y="5"/>
                    </a:cubicBezTo>
                    <a:cubicBezTo>
                      <a:pt x="6" y="4"/>
                      <a:pt x="6" y="4"/>
                      <a:pt x="6" y="4"/>
                    </a:cubicBezTo>
                    <a:cubicBezTo>
                      <a:pt x="6" y="4"/>
                      <a:pt x="6" y="3"/>
                      <a:pt x="6" y="3"/>
                    </a:cubicBezTo>
                    <a:lnTo>
                      <a:pt x="6" y="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31"/>
              <p:cNvSpPr/>
              <p:nvPr/>
            </p:nvSpPr>
            <p:spPr>
              <a:xfrm>
                <a:off x="3680381" y="3153393"/>
                <a:ext cx="33111" cy="33276"/>
              </a:xfrm>
              <a:custGeom>
                <a:avLst/>
                <a:gdLst/>
                <a:ahLst/>
                <a:cxnLst/>
                <a:rect l="l" t="t" r="r" b="b"/>
                <a:pathLst>
                  <a:path w="8" h="6" extrusionOk="0">
                    <a:moveTo>
                      <a:pt x="4" y="0"/>
                    </a:moveTo>
                    <a:cubicBezTo>
                      <a:pt x="0" y="0"/>
                      <a:pt x="0" y="6"/>
                      <a:pt x="4" y="6"/>
                    </a:cubicBezTo>
                    <a:cubicBezTo>
                      <a:pt x="8" y="6"/>
                      <a:pt x="8" y="0"/>
                      <a:pt x="4"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31"/>
              <p:cNvSpPr/>
              <p:nvPr/>
            </p:nvSpPr>
            <p:spPr>
              <a:xfrm>
                <a:off x="3647270" y="3252725"/>
                <a:ext cx="166629" cy="231359"/>
              </a:xfrm>
              <a:custGeom>
                <a:avLst/>
                <a:gdLst/>
                <a:ahLst/>
                <a:cxnLst/>
                <a:rect l="l" t="t" r="r" b="b"/>
                <a:pathLst>
                  <a:path w="33" h="43" extrusionOk="0">
                    <a:moveTo>
                      <a:pt x="31" y="39"/>
                    </a:moveTo>
                    <a:cubicBezTo>
                      <a:pt x="29" y="39"/>
                      <a:pt x="28" y="39"/>
                      <a:pt x="26" y="38"/>
                    </a:cubicBezTo>
                    <a:cubicBezTo>
                      <a:pt x="18" y="37"/>
                      <a:pt x="11" y="32"/>
                      <a:pt x="8" y="24"/>
                    </a:cubicBezTo>
                    <a:cubicBezTo>
                      <a:pt x="7" y="20"/>
                      <a:pt x="7" y="15"/>
                      <a:pt x="9" y="11"/>
                    </a:cubicBezTo>
                    <a:cubicBezTo>
                      <a:pt x="10" y="9"/>
                      <a:pt x="12" y="7"/>
                      <a:pt x="13" y="6"/>
                    </a:cubicBezTo>
                    <a:cubicBezTo>
                      <a:pt x="15" y="5"/>
                      <a:pt x="16" y="4"/>
                      <a:pt x="17" y="3"/>
                    </a:cubicBezTo>
                    <a:cubicBezTo>
                      <a:pt x="18" y="2"/>
                      <a:pt x="18" y="2"/>
                      <a:pt x="18" y="2"/>
                    </a:cubicBezTo>
                    <a:cubicBezTo>
                      <a:pt x="19" y="2"/>
                      <a:pt x="18" y="0"/>
                      <a:pt x="18" y="1"/>
                    </a:cubicBezTo>
                    <a:cubicBezTo>
                      <a:pt x="17" y="1"/>
                      <a:pt x="17" y="1"/>
                      <a:pt x="16" y="1"/>
                    </a:cubicBezTo>
                    <a:cubicBezTo>
                      <a:pt x="15" y="1"/>
                      <a:pt x="13" y="2"/>
                      <a:pt x="12" y="3"/>
                    </a:cubicBezTo>
                    <a:cubicBezTo>
                      <a:pt x="9" y="4"/>
                      <a:pt x="6" y="7"/>
                      <a:pt x="4" y="10"/>
                    </a:cubicBezTo>
                    <a:cubicBezTo>
                      <a:pt x="2" y="13"/>
                      <a:pt x="1" y="15"/>
                      <a:pt x="1" y="18"/>
                    </a:cubicBezTo>
                    <a:cubicBezTo>
                      <a:pt x="0" y="21"/>
                      <a:pt x="1" y="24"/>
                      <a:pt x="1" y="27"/>
                    </a:cubicBezTo>
                    <a:cubicBezTo>
                      <a:pt x="2" y="32"/>
                      <a:pt x="7" y="38"/>
                      <a:pt x="12" y="40"/>
                    </a:cubicBezTo>
                    <a:cubicBezTo>
                      <a:pt x="19" y="43"/>
                      <a:pt x="25" y="43"/>
                      <a:pt x="32" y="42"/>
                    </a:cubicBezTo>
                    <a:cubicBezTo>
                      <a:pt x="32" y="41"/>
                      <a:pt x="32" y="41"/>
                      <a:pt x="32" y="41"/>
                    </a:cubicBezTo>
                    <a:cubicBezTo>
                      <a:pt x="33" y="41"/>
                      <a:pt x="33" y="39"/>
                      <a:pt x="31" y="3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31"/>
              <p:cNvSpPr/>
              <p:nvPr/>
            </p:nvSpPr>
            <p:spPr>
              <a:xfrm>
                <a:off x="4210150" y="3683160"/>
                <a:ext cx="329120" cy="233429"/>
              </a:xfrm>
              <a:custGeom>
                <a:avLst/>
                <a:gdLst/>
                <a:ahLst/>
                <a:cxnLst/>
                <a:rect l="l" t="t" r="r" b="b"/>
                <a:pathLst>
                  <a:path w="71" h="47" extrusionOk="0">
                    <a:moveTo>
                      <a:pt x="29" y="36"/>
                    </a:moveTo>
                    <a:cubicBezTo>
                      <a:pt x="12" y="32"/>
                      <a:pt x="3" y="16"/>
                      <a:pt x="3" y="0"/>
                    </a:cubicBezTo>
                    <a:cubicBezTo>
                      <a:pt x="2" y="2"/>
                      <a:pt x="1" y="5"/>
                      <a:pt x="1" y="7"/>
                    </a:cubicBezTo>
                    <a:cubicBezTo>
                      <a:pt x="0" y="11"/>
                      <a:pt x="0" y="15"/>
                      <a:pt x="1" y="19"/>
                    </a:cubicBezTo>
                    <a:cubicBezTo>
                      <a:pt x="3" y="26"/>
                      <a:pt x="8" y="33"/>
                      <a:pt x="14" y="38"/>
                    </a:cubicBezTo>
                    <a:cubicBezTo>
                      <a:pt x="29" y="47"/>
                      <a:pt x="49" y="44"/>
                      <a:pt x="60" y="32"/>
                    </a:cubicBezTo>
                    <a:cubicBezTo>
                      <a:pt x="64" y="28"/>
                      <a:pt x="66" y="25"/>
                      <a:pt x="68" y="20"/>
                    </a:cubicBezTo>
                    <a:cubicBezTo>
                      <a:pt x="69" y="18"/>
                      <a:pt x="70" y="16"/>
                      <a:pt x="71" y="14"/>
                    </a:cubicBezTo>
                    <a:cubicBezTo>
                      <a:pt x="71" y="13"/>
                      <a:pt x="71" y="12"/>
                      <a:pt x="71" y="12"/>
                    </a:cubicBezTo>
                    <a:cubicBezTo>
                      <a:pt x="64" y="28"/>
                      <a:pt x="47" y="40"/>
                      <a:pt x="29"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31"/>
              <p:cNvSpPr/>
              <p:nvPr/>
            </p:nvSpPr>
            <p:spPr>
              <a:xfrm>
                <a:off x="4773031" y="3583829"/>
                <a:ext cx="364383" cy="400306"/>
              </a:xfrm>
              <a:custGeom>
                <a:avLst/>
                <a:gdLst/>
                <a:ahLst/>
                <a:cxnLst/>
                <a:rect l="l" t="t" r="r" b="b"/>
                <a:pathLst>
                  <a:path w="71" h="78" extrusionOk="0">
                    <a:moveTo>
                      <a:pt x="68" y="21"/>
                    </a:moveTo>
                    <a:cubicBezTo>
                      <a:pt x="71" y="14"/>
                      <a:pt x="70" y="7"/>
                      <a:pt x="66" y="1"/>
                    </a:cubicBezTo>
                    <a:cubicBezTo>
                      <a:pt x="66" y="0"/>
                      <a:pt x="65" y="0"/>
                      <a:pt x="65" y="1"/>
                    </a:cubicBezTo>
                    <a:cubicBezTo>
                      <a:pt x="65" y="2"/>
                      <a:pt x="65" y="4"/>
                      <a:pt x="65" y="6"/>
                    </a:cubicBezTo>
                    <a:cubicBezTo>
                      <a:pt x="65" y="7"/>
                      <a:pt x="64" y="8"/>
                      <a:pt x="64" y="9"/>
                    </a:cubicBezTo>
                    <a:cubicBezTo>
                      <a:pt x="63" y="12"/>
                      <a:pt x="62" y="14"/>
                      <a:pt x="61" y="16"/>
                    </a:cubicBezTo>
                    <a:cubicBezTo>
                      <a:pt x="58" y="20"/>
                      <a:pt x="54" y="22"/>
                      <a:pt x="49" y="24"/>
                    </a:cubicBezTo>
                    <a:cubicBezTo>
                      <a:pt x="48" y="24"/>
                      <a:pt x="48" y="25"/>
                      <a:pt x="48" y="25"/>
                    </a:cubicBezTo>
                    <a:cubicBezTo>
                      <a:pt x="48" y="26"/>
                      <a:pt x="48" y="27"/>
                      <a:pt x="48" y="27"/>
                    </a:cubicBezTo>
                    <a:cubicBezTo>
                      <a:pt x="55" y="32"/>
                      <a:pt x="58" y="40"/>
                      <a:pt x="57" y="48"/>
                    </a:cubicBezTo>
                    <a:cubicBezTo>
                      <a:pt x="55" y="56"/>
                      <a:pt x="50" y="62"/>
                      <a:pt x="42" y="66"/>
                    </a:cubicBezTo>
                    <a:cubicBezTo>
                      <a:pt x="35" y="69"/>
                      <a:pt x="26" y="71"/>
                      <a:pt x="17" y="69"/>
                    </a:cubicBezTo>
                    <a:cubicBezTo>
                      <a:pt x="9" y="67"/>
                      <a:pt x="2" y="60"/>
                      <a:pt x="2" y="51"/>
                    </a:cubicBezTo>
                    <a:cubicBezTo>
                      <a:pt x="2" y="51"/>
                      <a:pt x="0" y="50"/>
                      <a:pt x="0" y="51"/>
                    </a:cubicBezTo>
                    <a:cubicBezTo>
                      <a:pt x="0" y="53"/>
                      <a:pt x="0" y="54"/>
                      <a:pt x="0" y="55"/>
                    </a:cubicBezTo>
                    <a:cubicBezTo>
                      <a:pt x="0" y="62"/>
                      <a:pt x="4" y="68"/>
                      <a:pt x="9" y="71"/>
                    </a:cubicBezTo>
                    <a:cubicBezTo>
                      <a:pt x="16" y="76"/>
                      <a:pt x="25" y="78"/>
                      <a:pt x="34" y="78"/>
                    </a:cubicBezTo>
                    <a:cubicBezTo>
                      <a:pt x="49" y="78"/>
                      <a:pt x="64" y="67"/>
                      <a:pt x="67" y="51"/>
                    </a:cubicBezTo>
                    <a:cubicBezTo>
                      <a:pt x="67" y="47"/>
                      <a:pt x="67" y="43"/>
                      <a:pt x="66" y="39"/>
                    </a:cubicBezTo>
                    <a:cubicBezTo>
                      <a:pt x="65" y="36"/>
                      <a:pt x="63" y="33"/>
                      <a:pt x="61" y="31"/>
                    </a:cubicBezTo>
                    <a:cubicBezTo>
                      <a:pt x="62" y="30"/>
                      <a:pt x="62" y="29"/>
                      <a:pt x="63" y="29"/>
                    </a:cubicBezTo>
                    <a:cubicBezTo>
                      <a:pt x="65" y="27"/>
                      <a:pt x="67" y="24"/>
                      <a:pt x="68" y="2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31"/>
              <p:cNvSpPr/>
              <p:nvPr/>
            </p:nvSpPr>
            <p:spPr>
              <a:xfrm>
                <a:off x="4971694" y="2888510"/>
                <a:ext cx="266872" cy="432091"/>
              </a:xfrm>
              <a:custGeom>
                <a:avLst/>
                <a:gdLst/>
                <a:ahLst/>
                <a:cxnLst/>
                <a:rect l="l" t="t" r="r" b="b"/>
                <a:pathLst>
                  <a:path w="52" h="90" extrusionOk="0">
                    <a:moveTo>
                      <a:pt x="45" y="49"/>
                    </a:moveTo>
                    <a:cubicBezTo>
                      <a:pt x="41" y="42"/>
                      <a:pt x="35" y="38"/>
                      <a:pt x="29" y="36"/>
                    </a:cubicBezTo>
                    <a:cubicBezTo>
                      <a:pt x="36" y="30"/>
                      <a:pt x="40" y="20"/>
                      <a:pt x="36" y="11"/>
                    </a:cubicBezTo>
                    <a:cubicBezTo>
                      <a:pt x="33" y="4"/>
                      <a:pt x="24" y="0"/>
                      <a:pt x="17" y="3"/>
                    </a:cubicBezTo>
                    <a:cubicBezTo>
                      <a:pt x="17" y="3"/>
                      <a:pt x="16" y="3"/>
                      <a:pt x="16" y="3"/>
                    </a:cubicBezTo>
                    <a:cubicBezTo>
                      <a:pt x="21" y="5"/>
                      <a:pt x="26" y="9"/>
                      <a:pt x="28" y="15"/>
                    </a:cubicBezTo>
                    <a:cubicBezTo>
                      <a:pt x="30" y="25"/>
                      <a:pt x="23" y="33"/>
                      <a:pt x="15" y="38"/>
                    </a:cubicBezTo>
                    <a:cubicBezTo>
                      <a:pt x="29" y="43"/>
                      <a:pt x="41" y="52"/>
                      <a:pt x="37" y="68"/>
                    </a:cubicBezTo>
                    <a:cubicBezTo>
                      <a:pt x="35" y="79"/>
                      <a:pt x="24" y="88"/>
                      <a:pt x="12" y="81"/>
                    </a:cubicBezTo>
                    <a:cubicBezTo>
                      <a:pt x="8" y="79"/>
                      <a:pt x="5" y="75"/>
                      <a:pt x="2" y="70"/>
                    </a:cubicBezTo>
                    <a:cubicBezTo>
                      <a:pt x="2" y="70"/>
                      <a:pt x="2" y="70"/>
                      <a:pt x="2" y="70"/>
                    </a:cubicBezTo>
                    <a:cubicBezTo>
                      <a:pt x="2" y="70"/>
                      <a:pt x="1" y="70"/>
                      <a:pt x="1" y="70"/>
                    </a:cubicBezTo>
                    <a:cubicBezTo>
                      <a:pt x="1" y="70"/>
                      <a:pt x="1" y="70"/>
                      <a:pt x="1" y="70"/>
                    </a:cubicBezTo>
                    <a:cubicBezTo>
                      <a:pt x="1" y="70"/>
                      <a:pt x="0" y="71"/>
                      <a:pt x="0" y="71"/>
                    </a:cubicBezTo>
                    <a:cubicBezTo>
                      <a:pt x="0" y="78"/>
                      <a:pt x="6" y="84"/>
                      <a:pt x="12" y="87"/>
                    </a:cubicBezTo>
                    <a:cubicBezTo>
                      <a:pt x="19" y="90"/>
                      <a:pt x="26" y="90"/>
                      <a:pt x="33" y="87"/>
                    </a:cubicBezTo>
                    <a:cubicBezTo>
                      <a:pt x="47" y="80"/>
                      <a:pt x="52" y="62"/>
                      <a:pt x="45" y="4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31"/>
              <p:cNvSpPr/>
              <p:nvPr/>
            </p:nvSpPr>
            <p:spPr>
              <a:xfrm>
                <a:off x="5004805" y="2458074"/>
                <a:ext cx="131615" cy="165138"/>
              </a:xfrm>
              <a:custGeom>
                <a:avLst/>
                <a:gdLst/>
                <a:ahLst/>
                <a:cxnLst/>
                <a:rect l="l" t="t" r="r" b="b"/>
                <a:pathLst>
                  <a:path w="30" h="35" extrusionOk="0">
                    <a:moveTo>
                      <a:pt x="29" y="11"/>
                    </a:moveTo>
                    <a:cubicBezTo>
                      <a:pt x="29" y="9"/>
                      <a:pt x="27" y="7"/>
                      <a:pt x="26" y="5"/>
                    </a:cubicBezTo>
                    <a:cubicBezTo>
                      <a:pt x="25" y="3"/>
                      <a:pt x="23" y="2"/>
                      <a:pt x="21" y="1"/>
                    </a:cubicBezTo>
                    <a:cubicBezTo>
                      <a:pt x="20" y="1"/>
                      <a:pt x="19" y="0"/>
                      <a:pt x="18" y="0"/>
                    </a:cubicBezTo>
                    <a:cubicBezTo>
                      <a:pt x="16" y="0"/>
                      <a:pt x="15" y="0"/>
                      <a:pt x="14" y="0"/>
                    </a:cubicBezTo>
                    <a:cubicBezTo>
                      <a:pt x="9" y="0"/>
                      <a:pt x="3" y="3"/>
                      <a:pt x="0" y="7"/>
                    </a:cubicBezTo>
                    <a:cubicBezTo>
                      <a:pt x="0" y="8"/>
                      <a:pt x="0" y="8"/>
                      <a:pt x="0" y="8"/>
                    </a:cubicBezTo>
                    <a:cubicBezTo>
                      <a:pt x="5" y="6"/>
                      <a:pt x="10" y="2"/>
                      <a:pt x="15" y="4"/>
                    </a:cubicBezTo>
                    <a:cubicBezTo>
                      <a:pt x="16" y="4"/>
                      <a:pt x="16" y="4"/>
                      <a:pt x="17" y="4"/>
                    </a:cubicBezTo>
                    <a:cubicBezTo>
                      <a:pt x="17" y="5"/>
                      <a:pt x="17" y="5"/>
                      <a:pt x="17" y="5"/>
                    </a:cubicBezTo>
                    <a:cubicBezTo>
                      <a:pt x="18" y="6"/>
                      <a:pt x="19" y="6"/>
                      <a:pt x="20" y="7"/>
                    </a:cubicBezTo>
                    <a:cubicBezTo>
                      <a:pt x="22" y="9"/>
                      <a:pt x="22" y="10"/>
                      <a:pt x="23" y="12"/>
                    </a:cubicBezTo>
                    <a:cubicBezTo>
                      <a:pt x="24" y="14"/>
                      <a:pt x="24" y="16"/>
                      <a:pt x="23" y="18"/>
                    </a:cubicBezTo>
                    <a:cubicBezTo>
                      <a:pt x="23" y="20"/>
                      <a:pt x="22" y="23"/>
                      <a:pt x="21" y="24"/>
                    </a:cubicBezTo>
                    <a:cubicBezTo>
                      <a:pt x="17" y="27"/>
                      <a:pt x="13" y="30"/>
                      <a:pt x="9" y="32"/>
                    </a:cubicBezTo>
                    <a:cubicBezTo>
                      <a:pt x="8" y="32"/>
                      <a:pt x="8" y="34"/>
                      <a:pt x="9" y="34"/>
                    </a:cubicBezTo>
                    <a:cubicBezTo>
                      <a:pt x="11" y="34"/>
                      <a:pt x="11" y="35"/>
                      <a:pt x="13" y="35"/>
                    </a:cubicBezTo>
                    <a:cubicBezTo>
                      <a:pt x="14" y="34"/>
                      <a:pt x="15" y="34"/>
                      <a:pt x="16" y="34"/>
                    </a:cubicBezTo>
                    <a:cubicBezTo>
                      <a:pt x="18" y="34"/>
                      <a:pt x="21" y="32"/>
                      <a:pt x="22" y="31"/>
                    </a:cubicBezTo>
                    <a:cubicBezTo>
                      <a:pt x="26" y="28"/>
                      <a:pt x="29" y="23"/>
                      <a:pt x="30" y="18"/>
                    </a:cubicBezTo>
                    <a:cubicBezTo>
                      <a:pt x="30" y="16"/>
                      <a:pt x="30" y="13"/>
                      <a:pt x="29" y="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5" name="Google Shape;415;p31"/>
            <p:cNvSpPr/>
            <p:nvPr/>
          </p:nvSpPr>
          <p:spPr>
            <a:xfrm>
              <a:off x="3713945" y="3095584"/>
              <a:ext cx="2011656" cy="1720124"/>
            </a:xfrm>
            <a:custGeom>
              <a:avLst/>
              <a:gdLst/>
              <a:ahLst/>
              <a:cxnLst/>
              <a:rect l="l" t="t" r="r" b="b"/>
              <a:pathLst>
                <a:path w="375" h="326" extrusionOk="0">
                  <a:moveTo>
                    <a:pt x="374" y="115"/>
                  </a:moveTo>
                  <a:cubicBezTo>
                    <a:pt x="373" y="104"/>
                    <a:pt x="373" y="93"/>
                    <a:pt x="372" y="82"/>
                  </a:cubicBezTo>
                  <a:cubicBezTo>
                    <a:pt x="371" y="71"/>
                    <a:pt x="370" y="60"/>
                    <a:pt x="369" y="49"/>
                  </a:cubicBezTo>
                  <a:cubicBezTo>
                    <a:pt x="369" y="38"/>
                    <a:pt x="368" y="27"/>
                    <a:pt x="367" y="16"/>
                  </a:cubicBezTo>
                  <a:cubicBezTo>
                    <a:pt x="366" y="8"/>
                    <a:pt x="362" y="0"/>
                    <a:pt x="352" y="1"/>
                  </a:cubicBezTo>
                  <a:cubicBezTo>
                    <a:pt x="343" y="1"/>
                    <a:pt x="337" y="9"/>
                    <a:pt x="333" y="17"/>
                  </a:cubicBezTo>
                  <a:cubicBezTo>
                    <a:pt x="323" y="31"/>
                    <a:pt x="313" y="45"/>
                    <a:pt x="302" y="57"/>
                  </a:cubicBezTo>
                  <a:cubicBezTo>
                    <a:pt x="279" y="82"/>
                    <a:pt x="251" y="103"/>
                    <a:pt x="221" y="120"/>
                  </a:cubicBezTo>
                  <a:cubicBezTo>
                    <a:pt x="192" y="136"/>
                    <a:pt x="159" y="147"/>
                    <a:pt x="126" y="153"/>
                  </a:cubicBezTo>
                  <a:cubicBezTo>
                    <a:pt x="109" y="156"/>
                    <a:pt x="92" y="157"/>
                    <a:pt x="75" y="157"/>
                  </a:cubicBezTo>
                  <a:cubicBezTo>
                    <a:pt x="57" y="156"/>
                    <a:pt x="36" y="153"/>
                    <a:pt x="22" y="167"/>
                  </a:cubicBezTo>
                  <a:cubicBezTo>
                    <a:pt x="21" y="168"/>
                    <a:pt x="20" y="170"/>
                    <a:pt x="19" y="171"/>
                  </a:cubicBezTo>
                  <a:cubicBezTo>
                    <a:pt x="17" y="171"/>
                    <a:pt x="15" y="173"/>
                    <a:pt x="15" y="175"/>
                  </a:cubicBezTo>
                  <a:cubicBezTo>
                    <a:pt x="15" y="177"/>
                    <a:pt x="15" y="178"/>
                    <a:pt x="15" y="180"/>
                  </a:cubicBezTo>
                  <a:cubicBezTo>
                    <a:pt x="14" y="182"/>
                    <a:pt x="14" y="184"/>
                    <a:pt x="15" y="187"/>
                  </a:cubicBezTo>
                  <a:cubicBezTo>
                    <a:pt x="12" y="220"/>
                    <a:pt x="0" y="254"/>
                    <a:pt x="13" y="287"/>
                  </a:cubicBezTo>
                  <a:cubicBezTo>
                    <a:pt x="19" y="302"/>
                    <a:pt x="30" y="315"/>
                    <a:pt x="45" y="320"/>
                  </a:cubicBezTo>
                  <a:cubicBezTo>
                    <a:pt x="63" y="326"/>
                    <a:pt x="83" y="322"/>
                    <a:pt x="101" y="318"/>
                  </a:cubicBezTo>
                  <a:cubicBezTo>
                    <a:pt x="138" y="310"/>
                    <a:pt x="176" y="300"/>
                    <a:pt x="212" y="286"/>
                  </a:cubicBezTo>
                  <a:cubicBezTo>
                    <a:pt x="248" y="273"/>
                    <a:pt x="283" y="256"/>
                    <a:pt x="315" y="234"/>
                  </a:cubicBezTo>
                  <a:cubicBezTo>
                    <a:pt x="329" y="223"/>
                    <a:pt x="344" y="212"/>
                    <a:pt x="355" y="197"/>
                  </a:cubicBezTo>
                  <a:cubicBezTo>
                    <a:pt x="367" y="182"/>
                    <a:pt x="374" y="165"/>
                    <a:pt x="375" y="145"/>
                  </a:cubicBezTo>
                  <a:cubicBezTo>
                    <a:pt x="375" y="135"/>
                    <a:pt x="375" y="125"/>
                    <a:pt x="374" y="115"/>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31"/>
            <p:cNvSpPr/>
            <p:nvPr/>
          </p:nvSpPr>
          <p:spPr>
            <a:xfrm>
              <a:off x="3785471" y="3095584"/>
              <a:ext cx="1936554" cy="1395128"/>
            </a:xfrm>
            <a:custGeom>
              <a:avLst/>
              <a:gdLst/>
              <a:ahLst/>
              <a:cxnLst/>
              <a:rect l="l" t="t" r="r" b="b"/>
              <a:pathLst>
                <a:path w="361" h="260" extrusionOk="0">
                  <a:moveTo>
                    <a:pt x="349" y="80"/>
                  </a:moveTo>
                  <a:cubicBezTo>
                    <a:pt x="352" y="74"/>
                    <a:pt x="357" y="67"/>
                    <a:pt x="361" y="61"/>
                  </a:cubicBezTo>
                  <a:cubicBezTo>
                    <a:pt x="361" y="57"/>
                    <a:pt x="361" y="53"/>
                    <a:pt x="360" y="49"/>
                  </a:cubicBezTo>
                  <a:cubicBezTo>
                    <a:pt x="360" y="38"/>
                    <a:pt x="359" y="27"/>
                    <a:pt x="358" y="16"/>
                  </a:cubicBezTo>
                  <a:cubicBezTo>
                    <a:pt x="357" y="8"/>
                    <a:pt x="353" y="0"/>
                    <a:pt x="343" y="1"/>
                  </a:cubicBezTo>
                  <a:cubicBezTo>
                    <a:pt x="334" y="1"/>
                    <a:pt x="328" y="9"/>
                    <a:pt x="324" y="17"/>
                  </a:cubicBezTo>
                  <a:cubicBezTo>
                    <a:pt x="321" y="20"/>
                    <a:pt x="319" y="24"/>
                    <a:pt x="316" y="28"/>
                  </a:cubicBezTo>
                  <a:cubicBezTo>
                    <a:pt x="307" y="44"/>
                    <a:pt x="298" y="61"/>
                    <a:pt x="287" y="77"/>
                  </a:cubicBezTo>
                  <a:cubicBezTo>
                    <a:pt x="267" y="107"/>
                    <a:pt x="240" y="132"/>
                    <a:pt x="209" y="150"/>
                  </a:cubicBezTo>
                  <a:cubicBezTo>
                    <a:pt x="177" y="169"/>
                    <a:pt x="141" y="181"/>
                    <a:pt x="103" y="183"/>
                  </a:cubicBezTo>
                  <a:cubicBezTo>
                    <a:pt x="84" y="184"/>
                    <a:pt x="64" y="184"/>
                    <a:pt x="44" y="180"/>
                  </a:cubicBezTo>
                  <a:cubicBezTo>
                    <a:pt x="35" y="178"/>
                    <a:pt x="25" y="175"/>
                    <a:pt x="15" y="174"/>
                  </a:cubicBezTo>
                  <a:cubicBezTo>
                    <a:pt x="12" y="173"/>
                    <a:pt x="9" y="173"/>
                    <a:pt x="6" y="173"/>
                  </a:cubicBezTo>
                  <a:cubicBezTo>
                    <a:pt x="6" y="174"/>
                    <a:pt x="6" y="174"/>
                    <a:pt x="6" y="175"/>
                  </a:cubicBezTo>
                  <a:cubicBezTo>
                    <a:pt x="6" y="177"/>
                    <a:pt x="6" y="178"/>
                    <a:pt x="6" y="180"/>
                  </a:cubicBezTo>
                  <a:cubicBezTo>
                    <a:pt x="5" y="182"/>
                    <a:pt x="5" y="184"/>
                    <a:pt x="6" y="187"/>
                  </a:cubicBezTo>
                  <a:cubicBezTo>
                    <a:pt x="4" y="200"/>
                    <a:pt x="2" y="213"/>
                    <a:pt x="0" y="226"/>
                  </a:cubicBezTo>
                  <a:cubicBezTo>
                    <a:pt x="2" y="229"/>
                    <a:pt x="3" y="231"/>
                    <a:pt x="5" y="233"/>
                  </a:cubicBezTo>
                  <a:cubicBezTo>
                    <a:pt x="16" y="246"/>
                    <a:pt x="32" y="254"/>
                    <a:pt x="49" y="257"/>
                  </a:cubicBezTo>
                  <a:cubicBezTo>
                    <a:pt x="68" y="260"/>
                    <a:pt x="88" y="257"/>
                    <a:pt x="108" y="253"/>
                  </a:cubicBezTo>
                  <a:cubicBezTo>
                    <a:pt x="124" y="249"/>
                    <a:pt x="140" y="244"/>
                    <a:pt x="156" y="238"/>
                  </a:cubicBezTo>
                  <a:cubicBezTo>
                    <a:pt x="188" y="227"/>
                    <a:pt x="219" y="212"/>
                    <a:pt x="247" y="193"/>
                  </a:cubicBezTo>
                  <a:cubicBezTo>
                    <a:pt x="274" y="174"/>
                    <a:pt x="299" y="151"/>
                    <a:pt x="320" y="125"/>
                  </a:cubicBezTo>
                  <a:cubicBezTo>
                    <a:pt x="330" y="111"/>
                    <a:pt x="339" y="95"/>
                    <a:pt x="349" y="8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31"/>
            <p:cNvSpPr/>
            <p:nvPr/>
          </p:nvSpPr>
          <p:spPr>
            <a:xfrm>
              <a:off x="3749708" y="2272816"/>
              <a:ext cx="1974105" cy="2060497"/>
            </a:xfrm>
            <a:custGeom>
              <a:avLst/>
              <a:gdLst/>
              <a:ahLst/>
              <a:cxnLst/>
              <a:rect l="l" t="t" r="r" b="b"/>
              <a:pathLst>
                <a:path w="368" h="384" extrusionOk="0">
                  <a:moveTo>
                    <a:pt x="361" y="64"/>
                  </a:moveTo>
                  <a:cubicBezTo>
                    <a:pt x="360" y="61"/>
                    <a:pt x="360" y="58"/>
                    <a:pt x="359" y="55"/>
                  </a:cubicBezTo>
                  <a:cubicBezTo>
                    <a:pt x="362" y="41"/>
                    <a:pt x="356" y="25"/>
                    <a:pt x="345" y="16"/>
                  </a:cubicBezTo>
                  <a:cubicBezTo>
                    <a:pt x="330" y="3"/>
                    <a:pt x="309" y="0"/>
                    <a:pt x="290" y="4"/>
                  </a:cubicBezTo>
                  <a:cubicBezTo>
                    <a:pt x="269" y="8"/>
                    <a:pt x="249" y="18"/>
                    <a:pt x="230" y="27"/>
                  </a:cubicBezTo>
                  <a:cubicBezTo>
                    <a:pt x="211" y="37"/>
                    <a:pt x="193" y="48"/>
                    <a:pt x="175" y="60"/>
                  </a:cubicBezTo>
                  <a:cubicBezTo>
                    <a:pt x="158" y="72"/>
                    <a:pt x="141" y="85"/>
                    <a:pt x="125" y="99"/>
                  </a:cubicBezTo>
                  <a:cubicBezTo>
                    <a:pt x="109" y="112"/>
                    <a:pt x="93" y="125"/>
                    <a:pt x="78" y="140"/>
                  </a:cubicBezTo>
                  <a:cubicBezTo>
                    <a:pt x="63" y="154"/>
                    <a:pt x="50" y="170"/>
                    <a:pt x="40" y="188"/>
                  </a:cubicBezTo>
                  <a:cubicBezTo>
                    <a:pt x="30" y="206"/>
                    <a:pt x="23" y="226"/>
                    <a:pt x="18" y="246"/>
                  </a:cubicBezTo>
                  <a:cubicBezTo>
                    <a:pt x="13" y="266"/>
                    <a:pt x="10" y="287"/>
                    <a:pt x="7" y="308"/>
                  </a:cubicBezTo>
                  <a:cubicBezTo>
                    <a:pt x="5" y="326"/>
                    <a:pt x="0" y="346"/>
                    <a:pt x="9" y="363"/>
                  </a:cubicBezTo>
                  <a:cubicBezTo>
                    <a:pt x="18" y="379"/>
                    <a:pt x="37" y="384"/>
                    <a:pt x="54" y="384"/>
                  </a:cubicBezTo>
                  <a:cubicBezTo>
                    <a:pt x="73" y="384"/>
                    <a:pt x="92" y="382"/>
                    <a:pt x="111" y="379"/>
                  </a:cubicBezTo>
                  <a:cubicBezTo>
                    <a:pt x="148" y="372"/>
                    <a:pt x="185" y="360"/>
                    <a:pt x="219" y="342"/>
                  </a:cubicBezTo>
                  <a:cubicBezTo>
                    <a:pt x="252" y="324"/>
                    <a:pt x="283" y="300"/>
                    <a:pt x="307" y="270"/>
                  </a:cubicBezTo>
                  <a:cubicBezTo>
                    <a:pt x="330" y="242"/>
                    <a:pt x="347" y="208"/>
                    <a:pt x="357" y="173"/>
                  </a:cubicBezTo>
                  <a:cubicBezTo>
                    <a:pt x="366" y="137"/>
                    <a:pt x="368" y="100"/>
                    <a:pt x="361" y="64"/>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31"/>
            <p:cNvSpPr/>
            <p:nvPr/>
          </p:nvSpPr>
          <p:spPr>
            <a:xfrm>
              <a:off x="3856996" y="2272816"/>
              <a:ext cx="1819880" cy="1549306"/>
            </a:xfrm>
            <a:custGeom>
              <a:avLst/>
              <a:gdLst/>
              <a:ahLst/>
              <a:cxnLst/>
              <a:rect l="l" t="t" r="r" b="b"/>
              <a:pathLst>
                <a:path w="345" h="284" extrusionOk="0">
                  <a:moveTo>
                    <a:pt x="343" y="62"/>
                  </a:moveTo>
                  <a:cubicBezTo>
                    <a:pt x="343" y="60"/>
                    <a:pt x="342" y="57"/>
                    <a:pt x="342" y="55"/>
                  </a:cubicBezTo>
                  <a:cubicBezTo>
                    <a:pt x="345" y="41"/>
                    <a:pt x="339" y="25"/>
                    <a:pt x="328" y="16"/>
                  </a:cubicBezTo>
                  <a:cubicBezTo>
                    <a:pt x="313" y="3"/>
                    <a:pt x="292" y="0"/>
                    <a:pt x="273" y="4"/>
                  </a:cubicBezTo>
                  <a:cubicBezTo>
                    <a:pt x="252" y="8"/>
                    <a:pt x="232" y="18"/>
                    <a:pt x="213" y="27"/>
                  </a:cubicBezTo>
                  <a:cubicBezTo>
                    <a:pt x="194" y="37"/>
                    <a:pt x="176" y="48"/>
                    <a:pt x="158" y="60"/>
                  </a:cubicBezTo>
                  <a:cubicBezTo>
                    <a:pt x="141" y="72"/>
                    <a:pt x="124" y="85"/>
                    <a:pt x="108" y="99"/>
                  </a:cubicBezTo>
                  <a:cubicBezTo>
                    <a:pt x="92" y="112"/>
                    <a:pt x="76" y="125"/>
                    <a:pt x="61" y="140"/>
                  </a:cubicBezTo>
                  <a:cubicBezTo>
                    <a:pt x="46" y="154"/>
                    <a:pt x="33" y="170"/>
                    <a:pt x="23" y="188"/>
                  </a:cubicBezTo>
                  <a:cubicBezTo>
                    <a:pt x="13" y="206"/>
                    <a:pt x="6" y="226"/>
                    <a:pt x="1" y="246"/>
                  </a:cubicBezTo>
                  <a:cubicBezTo>
                    <a:pt x="1" y="247"/>
                    <a:pt x="1" y="247"/>
                    <a:pt x="0" y="248"/>
                  </a:cubicBezTo>
                  <a:cubicBezTo>
                    <a:pt x="2" y="250"/>
                    <a:pt x="4" y="252"/>
                    <a:pt x="6" y="254"/>
                  </a:cubicBezTo>
                  <a:cubicBezTo>
                    <a:pt x="19" y="267"/>
                    <a:pt x="37" y="274"/>
                    <a:pt x="54" y="278"/>
                  </a:cubicBezTo>
                  <a:cubicBezTo>
                    <a:pt x="88" y="284"/>
                    <a:pt x="124" y="282"/>
                    <a:pt x="158" y="272"/>
                  </a:cubicBezTo>
                  <a:cubicBezTo>
                    <a:pt x="191" y="262"/>
                    <a:pt x="222" y="245"/>
                    <a:pt x="249" y="223"/>
                  </a:cubicBezTo>
                  <a:cubicBezTo>
                    <a:pt x="276" y="201"/>
                    <a:pt x="298" y="172"/>
                    <a:pt x="314" y="142"/>
                  </a:cubicBezTo>
                  <a:cubicBezTo>
                    <a:pt x="328" y="117"/>
                    <a:pt x="337" y="90"/>
                    <a:pt x="343" y="62"/>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31"/>
            <p:cNvSpPr/>
            <p:nvPr/>
          </p:nvSpPr>
          <p:spPr>
            <a:xfrm>
              <a:off x="3821233" y="1199640"/>
              <a:ext cx="1908835" cy="2484401"/>
            </a:xfrm>
            <a:custGeom>
              <a:avLst/>
              <a:gdLst/>
              <a:ahLst/>
              <a:cxnLst/>
              <a:rect l="l" t="t" r="r" b="b"/>
              <a:pathLst>
                <a:path w="350" h="463" extrusionOk="0">
                  <a:moveTo>
                    <a:pt x="344" y="179"/>
                  </a:moveTo>
                  <a:cubicBezTo>
                    <a:pt x="338" y="154"/>
                    <a:pt x="327" y="130"/>
                    <a:pt x="319" y="105"/>
                  </a:cubicBezTo>
                  <a:cubicBezTo>
                    <a:pt x="315" y="92"/>
                    <a:pt x="312" y="80"/>
                    <a:pt x="311" y="66"/>
                  </a:cubicBezTo>
                  <a:cubicBezTo>
                    <a:pt x="309" y="54"/>
                    <a:pt x="307" y="41"/>
                    <a:pt x="301" y="29"/>
                  </a:cubicBezTo>
                  <a:cubicBezTo>
                    <a:pt x="297" y="19"/>
                    <a:pt x="290" y="10"/>
                    <a:pt x="280" y="5"/>
                  </a:cubicBezTo>
                  <a:cubicBezTo>
                    <a:pt x="269" y="0"/>
                    <a:pt x="257" y="0"/>
                    <a:pt x="246" y="3"/>
                  </a:cubicBezTo>
                  <a:cubicBezTo>
                    <a:pt x="234" y="6"/>
                    <a:pt x="223" y="12"/>
                    <a:pt x="213" y="19"/>
                  </a:cubicBezTo>
                  <a:cubicBezTo>
                    <a:pt x="203" y="24"/>
                    <a:pt x="194" y="31"/>
                    <a:pt x="185" y="37"/>
                  </a:cubicBezTo>
                  <a:cubicBezTo>
                    <a:pt x="168" y="50"/>
                    <a:pt x="151" y="64"/>
                    <a:pt x="136" y="80"/>
                  </a:cubicBezTo>
                  <a:cubicBezTo>
                    <a:pt x="105" y="111"/>
                    <a:pt x="79" y="147"/>
                    <a:pt x="59" y="186"/>
                  </a:cubicBezTo>
                  <a:cubicBezTo>
                    <a:pt x="39" y="225"/>
                    <a:pt x="23" y="267"/>
                    <a:pt x="14" y="309"/>
                  </a:cubicBezTo>
                  <a:cubicBezTo>
                    <a:pt x="10" y="327"/>
                    <a:pt x="0" y="396"/>
                    <a:pt x="3" y="412"/>
                  </a:cubicBezTo>
                  <a:cubicBezTo>
                    <a:pt x="6" y="423"/>
                    <a:pt x="11" y="433"/>
                    <a:pt x="19" y="441"/>
                  </a:cubicBezTo>
                  <a:cubicBezTo>
                    <a:pt x="26" y="448"/>
                    <a:pt x="36" y="453"/>
                    <a:pt x="45" y="456"/>
                  </a:cubicBezTo>
                  <a:cubicBezTo>
                    <a:pt x="66" y="463"/>
                    <a:pt x="88" y="462"/>
                    <a:pt x="110" y="460"/>
                  </a:cubicBezTo>
                  <a:cubicBezTo>
                    <a:pt x="133" y="457"/>
                    <a:pt x="156" y="452"/>
                    <a:pt x="178" y="445"/>
                  </a:cubicBezTo>
                  <a:cubicBezTo>
                    <a:pt x="222" y="430"/>
                    <a:pt x="263" y="404"/>
                    <a:pt x="293" y="369"/>
                  </a:cubicBezTo>
                  <a:cubicBezTo>
                    <a:pt x="323" y="335"/>
                    <a:pt x="342" y="292"/>
                    <a:pt x="347" y="246"/>
                  </a:cubicBezTo>
                  <a:cubicBezTo>
                    <a:pt x="350" y="224"/>
                    <a:pt x="349" y="201"/>
                    <a:pt x="344" y="179"/>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31"/>
            <p:cNvSpPr/>
            <p:nvPr/>
          </p:nvSpPr>
          <p:spPr>
            <a:xfrm>
              <a:off x="3964285" y="1485820"/>
              <a:ext cx="1183478" cy="2065863"/>
            </a:xfrm>
            <a:custGeom>
              <a:avLst/>
              <a:gdLst/>
              <a:ahLst/>
              <a:cxnLst/>
              <a:rect l="l" t="t" r="r" b="b"/>
              <a:pathLst>
                <a:path w="217" h="385" extrusionOk="0">
                  <a:moveTo>
                    <a:pt x="194" y="0"/>
                  </a:moveTo>
                  <a:cubicBezTo>
                    <a:pt x="187" y="0"/>
                    <a:pt x="179" y="2"/>
                    <a:pt x="173" y="4"/>
                  </a:cubicBezTo>
                  <a:cubicBezTo>
                    <a:pt x="163" y="8"/>
                    <a:pt x="153" y="13"/>
                    <a:pt x="145" y="19"/>
                  </a:cubicBezTo>
                  <a:cubicBezTo>
                    <a:pt x="127" y="31"/>
                    <a:pt x="112" y="46"/>
                    <a:pt x="98" y="63"/>
                  </a:cubicBezTo>
                  <a:cubicBezTo>
                    <a:pt x="70" y="99"/>
                    <a:pt x="49" y="140"/>
                    <a:pt x="34" y="183"/>
                  </a:cubicBezTo>
                  <a:cubicBezTo>
                    <a:pt x="32" y="191"/>
                    <a:pt x="29" y="199"/>
                    <a:pt x="27" y="208"/>
                  </a:cubicBezTo>
                  <a:cubicBezTo>
                    <a:pt x="20" y="222"/>
                    <a:pt x="15" y="237"/>
                    <a:pt x="11" y="252"/>
                  </a:cubicBezTo>
                  <a:cubicBezTo>
                    <a:pt x="8" y="264"/>
                    <a:pt x="5" y="275"/>
                    <a:pt x="4" y="287"/>
                  </a:cubicBezTo>
                  <a:cubicBezTo>
                    <a:pt x="2" y="298"/>
                    <a:pt x="0" y="309"/>
                    <a:pt x="1" y="319"/>
                  </a:cubicBezTo>
                  <a:cubicBezTo>
                    <a:pt x="1" y="340"/>
                    <a:pt x="7" y="360"/>
                    <a:pt x="25" y="372"/>
                  </a:cubicBezTo>
                  <a:cubicBezTo>
                    <a:pt x="41" y="383"/>
                    <a:pt x="63" y="385"/>
                    <a:pt x="83" y="385"/>
                  </a:cubicBezTo>
                  <a:cubicBezTo>
                    <a:pt x="84" y="385"/>
                    <a:pt x="85" y="385"/>
                    <a:pt x="87" y="385"/>
                  </a:cubicBezTo>
                  <a:cubicBezTo>
                    <a:pt x="110" y="385"/>
                    <a:pt x="134" y="381"/>
                    <a:pt x="157" y="372"/>
                  </a:cubicBezTo>
                  <a:cubicBezTo>
                    <a:pt x="175" y="365"/>
                    <a:pt x="197" y="356"/>
                    <a:pt x="207" y="338"/>
                  </a:cubicBezTo>
                  <a:cubicBezTo>
                    <a:pt x="213" y="329"/>
                    <a:pt x="214" y="319"/>
                    <a:pt x="212" y="309"/>
                  </a:cubicBezTo>
                  <a:cubicBezTo>
                    <a:pt x="209" y="299"/>
                    <a:pt x="202" y="289"/>
                    <a:pt x="195" y="282"/>
                  </a:cubicBezTo>
                  <a:cubicBezTo>
                    <a:pt x="187" y="274"/>
                    <a:pt x="177" y="267"/>
                    <a:pt x="169" y="259"/>
                  </a:cubicBezTo>
                  <a:cubicBezTo>
                    <a:pt x="161" y="252"/>
                    <a:pt x="154" y="244"/>
                    <a:pt x="149" y="234"/>
                  </a:cubicBezTo>
                  <a:cubicBezTo>
                    <a:pt x="131" y="196"/>
                    <a:pt x="144" y="150"/>
                    <a:pt x="163" y="115"/>
                  </a:cubicBezTo>
                  <a:cubicBezTo>
                    <a:pt x="175" y="94"/>
                    <a:pt x="188" y="75"/>
                    <a:pt x="201" y="56"/>
                  </a:cubicBezTo>
                  <a:cubicBezTo>
                    <a:pt x="208" y="47"/>
                    <a:pt x="215" y="37"/>
                    <a:pt x="216" y="25"/>
                  </a:cubicBezTo>
                  <a:cubicBezTo>
                    <a:pt x="217" y="16"/>
                    <a:pt x="213" y="6"/>
                    <a:pt x="205" y="2"/>
                  </a:cubicBezTo>
                  <a:cubicBezTo>
                    <a:pt x="201" y="0"/>
                    <a:pt x="198" y="0"/>
                    <a:pt x="194"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31"/>
            <p:cNvSpPr/>
            <p:nvPr/>
          </p:nvSpPr>
          <p:spPr>
            <a:xfrm>
              <a:off x="3856996" y="3811035"/>
              <a:ext cx="1065553" cy="464328"/>
            </a:xfrm>
            <a:custGeom>
              <a:avLst/>
              <a:gdLst/>
              <a:ahLst/>
              <a:cxnLst/>
              <a:rect l="l" t="t" r="r" b="b"/>
              <a:pathLst>
                <a:path w="202" h="88" extrusionOk="0">
                  <a:moveTo>
                    <a:pt x="179" y="0"/>
                  </a:moveTo>
                  <a:cubicBezTo>
                    <a:pt x="174" y="0"/>
                    <a:pt x="169" y="2"/>
                    <a:pt x="164" y="2"/>
                  </a:cubicBezTo>
                  <a:cubicBezTo>
                    <a:pt x="144" y="6"/>
                    <a:pt x="124" y="12"/>
                    <a:pt x="104" y="13"/>
                  </a:cubicBezTo>
                  <a:cubicBezTo>
                    <a:pt x="101" y="13"/>
                    <a:pt x="98" y="13"/>
                    <a:pt x="95" y="13"/>
                  </a:cubicBezTo>
                  <a:cubicBezTo>
                    <a:pt x="88" y="13"/>
                    <a:pt x="81" y="13"/>
                    <a:pt x="75" y="11"/>
                  </a:cubicBezTo>
                  <a:cubicBezTo>
                    <a:pt x="65" y="9"/>
                    <a:pt x="56" y="6"/>
                    <a:pt x="46" y="5"/>
                  </a:cubicBezTo>
                  <a:cubicBezTo>
                    <a:pt x="44" y="5"/>
                    <a:pt x="42" y="4"/>
                    <a:pt x="40" y="4"/>
                  </a:cubicBezTo>
                  <a:cubicBezTo>
                    <a:pt x="33" y="4"/>
                    <a:pt x="26" y="6"/>
                    <a:pt x="20" y="10"/>
                  </a:cubicBezTo>
                  <a:cubicBezTo>
                    <a:pt x="15" y="12"/>
                    <a:pt x="12" y="16"/>
                    <a:pt x="9" y="20"/>
                  </a:cubicBezTo>
                  <a:cubicBezTo>
                    <a:pt x="9" y="21"/>
                    <a:pt x="8" y="21"/>
                    <a:pt x="8" y="22"/>
                  </a:cubicBezTo>
                  <a:cubicBezTo>
                    <a:pt x="1" y="39"/>
                    <a:pt x="0" y="58"/>
                    <a:pt x="11" y="73"/>
                  </a:cubicBezTo>
                  <a:cubicBezTo>
                    <a:pt x="16" y="80"/>
                    <a:pt x="23" y="84"/>
                    <a:pt x="31" y="87"/>
                  </a:cubicBezTo>
                  <a:cubicBezTo>
                    <a:pt x="36" y="88"/>
                    <a:pt x="41" y="88"/>
                    <a:pt x="46" y="88"/>
                  </a:cubicBezTo>
                  <a:cubicBezTo>
                    <a:pt x="50" y="88"/>
                    <a:pt x="54" y="88"/>
                    <a:pt x="58" y="88"/>
                  </a:cubicBezTo>
                  <a:cubicBezTo>
                    <a:pt x="93" y="83"/>
                    <a:pt x="129" y="74"/>
                    <a:pt x="160" y="57"/>
                  </a:cubicBezTo>
                  <a:cubicBezTo>
                    <a:pt x="167" y="52"/>
                    <a:pt x="175" y="48"/>
                    <a:pt x="182" y="42"/>
                  </a:cubicBezTo>
                  <a:cubicBezTo>
                    <a:pt x="189" y="37"/>
                    <a:pt x="196" y="31"/>
                    <a:pt x="199" y="23"/>
                  </a:cubicBezTo>
                  <a:cubicBezTo>
                    <a:pt x="202" y="15"/>
                    <a:pt x="199" y="7"/>
                    <a:pt x="191" y="3"/>
                  </a:cubicBezTo>
                  <a:cubicBezTo>
                    <a:pt x="188" y="1"/>
                    <a:pt x="184" y="0"/>
                    <a:pt x="179"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31"/>
            <p:cNvSpPr/>
            <p:nvPr/>
          </p:nvSpPr>
          <p:spPr>
            <a:xfrm>
              <a:off x="3928522" y="4347623"/>
              <a:ext cx="1068947" cy="392782"/>
            </a:xfrm>
            <a:custGeom>
              <a:avLst/>
              <a:gdLst/>
              <a:ahLst/>
              <a:cxnLst/>
              <a:rect l="l" t="t" r="r" b="b"/>
              <a:pathLst>
                <a:path w="196" h="72" extrusionOk="0">
                  <a:moveTo>
                    <a:pt x="182" y="0"/>
                  </a:moveTo>
                  <a:cubicBezTo>
                    <a:pt x="177" y="0"/>
                    <a:pt x="171" y="2"/>
                    <a:pt x="167" y="4"/>
                  </a:cubicBezTo>
                  <a:cubicBezTo>
                    <a:pt x="132" y="17"/>
                    <a:pt x="95" y="26"/>
                    <a:pt x="58" y="31"/>
                  </a:cubicBezTo>
                  <a:cubicBezTo>
                    <a:pt x="49" y="32"/>
                    <a:pt x="40" y="33"/>
                    <a:pt x="30" y="34"/>
                  </a:cubicBezTo>
                  <a:cubicBezTo>
                    <a:pt x="23" y="35"/>
                    <a:pt x="14" y="34"/>
                    <a:pt x="8" y="38"/>
                  </a:cubicBezTo>
                  <a:cubicBezTo>
                    <a:pt x="4" y="40"/>
                    <a:pt x="2" y="44"/>
                    <a:pt x="1" y="47"/>
                  </a:cubicBezTo>
                  <a:cubicBezTo>
                    <a:pt x="1" y="49"/>
                    <a:pt x="0" y="51"/>
                    <a:pt x="0" y="53"/>
                  </a:cubicBezTo>
                  <a:cubicBezTo>
                    <a:pt x="1" y="60"/>
                    <a:pt x="6" y="67"/>
                    <a:pt x="13" y="69"/>
                  </a:cubicBezTo>
                  <a:cubicBezTo>
                    <a:pt x="17" y="71"/>
                    <a:pt x="22" y="72"/>
                    <a:pt x="27" y="72"/>
                  </a:cubicBezTo>
                  <a:cubicBezTo>
                    <a:pt x="31" y="72"/>
                    <a:pt x="35" y="71"/>
                    <a:pt x="39" y="71"/>
                  </a:cubicBezTo>
                  <a:cubicBezTo>
                    <a:pt x="73" y="68"/>
                    <a:pt x="107" y="59"/>
                    <a:pt x="139" y="45"/>
                  </a:cubicBezTo>
                  <a:cubicBezTo>
                    <a:pt x="155" y="38"/>
                    <a:pt x="170" y="30"/>
                    <a:pt x="185" y="20"/>
                  </a:cubicBezTo>
                  <a:cubicBezTo>
                    <a:pt x="190" y="17"/>
                    <a:pt x="196" y="9"/>
                    <a:pt x="190" y="3"/>
                  </a:cubicBezTo>
                  <a:cubicBezTo>
                    <a:pt x="187" y="0"/>
                    <a:pt x="184" y="0"/>
                    <a:pt x="182"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23" name="Google Shape;423;p31"/>
            <p:cNvGrpSpPr/>
            <p:nvPr/>
          </p:nvGrpSpPr>
          <p:grpSpPr>
            <a:xfrm>
              <a:off x="4000047" y="1772000"/>
              <a:ext cx="750392" cy="2897575"/>
              <a:chOff x="1660634" y="1332318"/>
              <a:chExt cx="694743" cy="2681947"/>
            </a:xfrm>
          </p:grpSpPr>
          <p:sp>
            <p:nvSpPr>
              <p:cNvPr id="424" name="Google Shape;424;p31"/>
              <p:cNvSpPr/>
              <p:nvPr/>
            </p:nvSpPr>
            <p:spPr>
              <a:xfrm>
                <a:off x="2223514" y="1332318"/>
                <a:ext cx="131863" cy="133435"/>
              </a:xfrm>
              <a:custGeom>
                <a:avLst/>
                <a:gdLst/>
                <a:ahLst/>
                <a:cxnLst/>
                <a:rect l="l" t="t" r="r" b="b"/>
                <a:pathLst>
                  <a:path w="27" h="26" extrusionOk="0">
                    <a:moveTo>
                      <a:pt x="26" y="10"/>
                    </a:moveTo>
                    <a:cubicBezTo>
                      <a:pt x="26" y="7"/>
                      <a:pt x="24" y="5"/>
                      <a:pt x="22" y="3"/>
                    </a:cubicBezTo>
                    <a:cubicBezTo>
                      <a:pt x="20" y="1"/>
                      <a:pt x="17" y="0"/>
                      <a:pt x="14" y="0"/>
                    </a:cubicBezTo>
                    <a:cubicBezTo>
                      <a:pt x="11" y="0"/>
                      <a:pt x="9" y="1"/>
                      <a:pt x="6" y="3"/>
                    </a:cubicBezTo>
                    <a:cubicBezTo>
                      <a:pt x="6" y="3"/>
                      <a:pt x="0" y="12"/>
                      <a:pt x="1" y="17"/>
                    </a:cubicBezTo>
                    <a:cubicBezTo>
                      <a:pt x="3" y="22"/>
                      <a:pt x="8" y="26"/>
                      <a:pt x="13" y="26"/>
                    </a:cubicBezTo>
                    <a:cubicBezTo>
                      <a:pt x="18" y="26"/>
                      <a:pt x="23" y="23"/>
                      <a:pt x="25" y="18"/>
                    </a:cubicBezTo>
                    <a:cubicBezTo>
                      <a:pt x="26" y="15"/>
                      <a:pt x="27" y="13"/>
                      <a:pt x="26" y="1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31"/>
              <p:cNvSpPr/>
              <p:nvPr/>
            </p:nvSpPr>
            <p:spPr>
              <a:xfrm>
                <a:off x="2157293" y="1530981"/>
                <a:ext cx="99084" cy="66055"/>
              </a:xfrm>
              <a:custGeom>
                <a:avLst/>
                <a:gdLst/>
                <a:ahLst/>
                <a:cxnLst/>
                <a:rect l="l" t="t" r="r" b="b"/>
                <a:pathLst>
                  <a:path w="19" h="14" extrusionOk="0">
                    <a:moveTo>
                      <a:pt x="10" y="0"/>
                    </a:moveTo>
                    <a:cubicBezTo>
                      <a:pt x="1" y="0"/>
                      <a:pt x="0" y="14"/>
                      <a:pt x="10" y="14"/>
                    </a:cubicBezTo>
                    <a:cubicBezTo>
                      <a:pt x="19" y="14"/>
                      <a:pt x="19" y="0"/>
                      <a:pt x="10"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31"/>
              <p:cNvSpPr/>
              <p:nvPr/>
            </p:nvSpPr>
            <p:spPr>
              <a:xfrm>
                <a:off x="1660634" y="3484498"/>
                <a:ext cx="99828" cy="99828"/>
              </a:xfrm>
              <a:custGeom>
                <a:avLst/>
                <a:gdLst/>
                <a:ahLst/>
                <a:cxnLst/>
                <a:rect l="l" t="t" r="r" b="b"/>
                <a:pathLst>
                  <a:path w="18" h="18" extrusionOk="0">
                    <a:moveTo>
                      <a:pt x="18" y="7"/>
                    </a:moveTo>
                    <a:cubicBezTo>
                      <a:pt x="17" y="7"/>
                      <a:pt x="17" y="6"/>
                      <a:pt x="17" y="6"/>
                    </a:cubicBezTo>
                    <a:cubicBezTo>
                      <a:pt x="17" y="5"/>
                      <a:pt x="17" y="5"/>
                      <a:pt x="16" y="4"/>
                    </a:cubicBezTo>
                    <a:cubicBezTo>
                      <a:pt x="16" y="3"/>
                      <a:pt x="15" y="3"/>
                      <a:pt x="14" y="2"/>
                    </a:cubicBezTo>
                    <a:cubicBezTo>
                      <a:pt x="13" y="1"/>
                      <a:pt x="12" y="1"/>
                      <a:pt x="11" y="1"/>
                    </a:cubicBezTo>
                    <a:cubicBezTo>
                      <a:pt x="8" y="0"/>
                      <a:pt x="5" y="1"/>
                      <a:pt x="3" y="3"/>
                    </a:cubicBezTo>
                    <a:cubicBezTo>
                      <a:pt x="1" y="5"/>
                      <a:pt x="0" y="8"/>
                      <a:pt x="1" y="11"/>
                    </a:cubicBezTo>
                    <a:cubicBezTo>
                      <a:pt x="2" y="12"/>
                      <a:pt x="2" y="14"/>
                      <a:pt x="3" y="15"/>
                    </a:cubicBezTo>
                    <a:cubicBezTo>
                      <a:pt x="4" y="16"/>
                      <a:pt x="5" y="17"/>
                      <a:pt x="7" y="17"/>
                    </a:cubicBezTo>
                    <a:cubicBezTo>
                      <a:pt x="8" y="17"/>
                      <a:pt x="8" y="17"/>
                      <a:pt x="9" y="18"/>
                    </a:cubicBezTo>
                    <a:cubicBezTo>
                      <a:pt x="10" y="17"/>
                      <a:pt x="10" y="17"/>
                      <a:pt x="10" y="17"/>
                    </a:cubicBezTo>
                    <a:cubicBezTo>
                      <a:pt x="11" y="17"/>
                      <a:pt x="12" y="17"/>
                      <a:pt x="14" y="16"/>
                    </a:cubicBezTo>
                    <a:cubicBezTo>
                      <a:pt x="15" y="16"/>
                      <a:pt x="16" y="15"/>
                      <a:pt x="17" y="13"/>
                    </a:cubicBezTo>
                    <a:cubicBezTo>
                      <a:pt x="17" y="12"/>
                      <a:pt x="18" y="11"/>
                      <a:pt x="18" y="9"/>
                    </a:cubicBezTo>
                    <a:cubicBezTo>
                      <a:pt x="18" y="9"/>
                      <a:pt x="18" y="8"/>
                      <a:pt x="18" y="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31"/>
              <p:cNvSpPr/>
              <p:nvPr/>
            </p:nvSpPr>
            <p:spPr>
              <a:xfrm>
                <a:off x="1925519" y="3451387"/>
                <a:ext cx="66304" cy="33028"/>
              </a:xfrm>
              <a:custGeom>
                <a:avLst/>
                <a:gdLst/>
                <a:ahLst/>
                <a:cxnLst/>
                <a:rect l="l" t="t" r="r" b="b"/>
                <a:pathLst>
                  <a:path w="9" h="7" extrusionOk="0">
                    <a:moveTo>
                      <a:pt x="4" y="0"/>
                    </a:moveTo>
                    <a:cubicBezTo>
                      <a:pt x="0" y="0"/>
                      <a:pt x="0" y="7"/>
                      <a:pt x="4" y="7"/>
                    </a:cubicBezTo>
                    <a:cubicBezTo>
                      <a:pt x="9" y="7"/>
                      <a:pt x="9" y="0"/>
                      <a:pt x="4"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31"/>
              <p:cNvSpPr/>
              <p:nvPr/>
            </p:nvSpPr>
            <p:spPr>
              <a:xfrm>
                <a:off x="2024851" y="3948044"/>
                <a:ext cx="33028" cy="66221"/>
              </a:xfrm>
              <a:custGeom>
                <a:avLst/>
                <a:gdLst/>
                <a:ahLst/>
                <a:cxnLst/>
                <a:rect l="l" t="t" r="r" b="b"/>
                <a:pathLst>
                  <a:path w="7" h="8" extrusionOk="0">
                    <a:moveTo>
                      <a:pt x="7" y="2"/>
                    </a:moveTo>
                    <a:cubicBezTo>
                      <a:pt x="6" y="2"/>
                      <a:pt x="6" y="1"/>
                      <a:pt x="6" y="1"/>
                    </a:cubicBezTo>
                    <a:cubicBezTo>
                      <a:pt x="5" y="1"/>
                      <a:pt x="5" y="0"/>
                      <a:pt x="5" y="0"/>
                    </a:cubicBezTo>
                    <a:cubicBezTo>
                      <a:pt x="4" y="0"/>
                      <a:pt x="4" y="0"/>
                      <a:pt x="3" y="0"/>
                    </a:cubicBezTo>
                    <a:cubicBezTo>
                      <a:pt x="2" y="0"/>
                      <a:pt x="2" y="0"/>
                      <a:pt x="2" y="0"/>
                    </a:cubicBezTo>
                    <a:cubicBezTo>
                      <a:pt x="2" y="0"/>
                      <a:pt x="1" y="1"/>
                      <a:pt x="1" y="1"/>
                    </a:cubicBezTo>
                    <a:cubicBezTo>
                      <a:pt x="0" y="2"/>
                      <a:pt x="0" y="2"/>
                      <a:pt x="0" y="2"/>
                    </a:cubicBezTo>
                    <a:cubicBezTo>
                      <a:pt x="0" y="2"/>
                      <a:pt x="0" y="3"/>
                      <a:pt x="0" y="4"/>
                    </a:cubicBezTo>
                    <a:cubicBezTo>
                      <a:pt x="0" y="4"/>
                      <a:pt x="0" y="4"/>
                      <a:pt x="0" y="4"/>
                    </a:cubicBezTo>
                    <a:cubicBezTo>
                      <a:pt x="0" y="5"/>
                      <a:pt x="0" y="5"/>
                      <a:pt x="0" y="5"/>
                    </a:cubicBezTo>
                    <a:cubicBezTo>
                      <a:pt x="0" y="6"/>
                      <a:pt x="0" y="6"/>
                      <a:pt x="1" y="7"/>
                    </a:cubicBezTo>
                    <a:cubicBezTo>
                      <a:pt x="1" y="7"/>
                      <a:pt x="1" y="7"/>
                      <a:pt x="2" y="7"/>
                    </a:cubicBezTo>
                    <a:cubicBezTo>
                      <a:pt x="2" y="8"/>
                      <a:pt x="3" y="8"/>
                      <a:pt x="3" y="8"/>
                    </a:cubicBezTo>
                    <a:cubicBezTo>
                      <a:pt x="4" y="8"/>
                      <a:pt x="4" y="8"/>
                      <a:pt x="4" y="8"/>
                    </a:cubicBezTo>
                    <a:cubicBezTo>
                      <a:pt x="5" y="7"/>
                      <a:pt x="5" y="7"/>
                      <a:pt x="6" y="7"/>
                    </a:cubicBezTo>
                    <a:cubicBezTo>
                      <a:pt x="6" y="6"/>
                      <a:pt x="6" y="6"/>
                      <a:pt x="6" y="6"/>
                    </a:cubicBezTo>
                    <a:cubicBezTo>
                      <a:pt x="7" y="5"/>
                      <a:pt x="7" y="5"/>
                      <a:pt x="7" y="4"/>
                    </a:cubicBezTo>
                    <a:cubicBezTo>
                      <a:pt x="7" y="4"/>
                      <a:pt x="7" y="4"/>
                      <a:pt x="7" y="4"/>
                    </a:cubicBezTo>
                    <a:cubicBezTo>
                      <a:pt x="7" y="3"/>
                      <a:pt x="7" y="3"/>
                      <a:pt x="7" y="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9" name="Google Shape;429;p31"/>
            <p:cNvGrpSpPr/>
            <p:nvPr/>
          </p:nvGrpSpPr>
          <p:grpSpPr>
            <a:xfrm>
              <a:off x="7129620" y="-178499"/>
              <a:ext cx="2092788" cy="2092777"/>
              <a:chOff x="5868125" y="393473"/>
              <a:chExt cx="2230000" cy="2229988"/>
            </a:xfrm>
          </p:grpSpPr>
          <p:sp>
            <p:nvSpPr>
              <p:cNvPr id="430" name="Google Shape;430;p31"/>
              <p:cNvSpPr/>
              <p:nvPr/>
            </p:nvSpPr>
            <p:spPr>
              <a:xfrm>
                <a:off x="5868125" y="393473"/>
                <a:ext cx="2230000" cy="2229988"/>
              </a:xfrm>
              <a:custGeom>
                <a:avLst/>
                <a:gdLst/>
                <a:ahLst/>
                <a:cxnLst/>
                <a:rect l="l" t="t" r="r" b="b"/>
                <a:pathLst>
                  <a:path w="449" h="449" extrusionOk="0">
                    <a:moveTo>
                      <a:pt x="109" y="74"/>
                    </a:moveTo>
                    <a:cubicBezTo>
                      <a:pt x="43" y="140"/>
                      <a:pt x="36" y="243"/>
                      <a:pt x="88" y="316"/>
                    </a:cubicBezTo>
                    <a:cubicBezTo>
                      <a:pt x="0" y="449"/>
                      <a:pt x="0" y="449"/>
                      <a:pt x="0" y="449"/>
                    </a:cubicBezTo>
                    <a:cubicBezTo>
                      <a:pt x="132" y="360"/>
                      <a:pt x="132" y="360"/>
                      <a:pt x="132" y="360"/>
                    </a:cubicBezTo>
                    <a:cubicBezTo>
                      <a:pt x="206" y="413"/>
                      <a:pt x="309" y="406"/>
                      <a:pt x="375" y="340"/>
                    </a:cubicBezTo>
                    <a:cubicBezTo>
                      <a:pt x="449" y="266"/>
                      <a:pt x="449" y="147"/>
                      <a:pt x="375" y="74"/>
                    </a:cubicBezTo>
                    <a:cubicBezTo>
                      <a:pt x="301" y="0"/>
                      <a:pt x="182" y="0"/>
                      <a:pt x="109" y="74"/>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31"/>
              <p:cNvSpPr/>
              <p:nvPr/>
            </p:nvSpPr>
            <p:spPr>
              <a:xfrm>
                <a:off x="6464115" y="857020"/>
                <a:ext cx="999773" cy="952341"/>
              </a:xfrm>
              <a:custGeom>
                <a:avLst/>
                <a:gdLst/>
                <a:ahLst/>
                <a:cxnLst/>
                <a:rect l="l" t="t" r="r" b="b"/>
                <a:pathLst>
                  <a:path w="198" h="195" extrusionOk="0">
                    <a:moveTo>
                      <a:pt x="195" y="43"/>
                    </a:moveTo>
                    <a:cubicBezTo>
                      <a:pt x="177" y="41"/>
                      <a:pt x="159" y="38"/>
                      <a:pt x="142" y="33"/>
                    </a:cubicBezTo>
                    <a:cubicBezTo>
                      <a:pt x="124" y="28"/>
                      <a:pt x="107" y="22"/>
                      <a:pt x="90" y="15"/>
                    </a:cubicBezTo>
                    <a:cubicBezTo>
                      <a:pt x="86" y="13"/>
                      <a:pt x="81" y="10"/>
                      <a:pt x="76" y="8"/>
                    </a:cubicBezTo>
                    <a:cubicBezTo>
                      <a:pt x="75" y="7"/>
                      <a:pt x="73" y="7"/>
                      <a:pt x="72" y="6"/>
                    </a:cubicBezTo>
                    <a:cubicBezTo>
                      <a:pt x="71" y="5"/>
                      <a:pt x="71" y="5"/>
                      <a:pt x="71" y="5"/>
                    </a:cubicBezTo>
                    <a:cubicBezTo>
                      <a:pt x="70" y="5"/>
                      <a:pt x="69" y="4"/>
                      <a:pt x="67" y="3"/>
                    </a:cubicBezTo>
                    <a:cubicBezTo>
                      <a:pt x="66" y="2"/>
                      <a:pt x="66" y="2"/>
                      <a:pt x="65" y="1"/>
                    </a:cubicBezTo>
                    <a:cubicBezTo>
                      <a:pt x="64" y="0"/>
                      <a:pt x="63" y="0"/>
                      <a:pt x="62" y="0"/>
                    </a:cubicBezTo>
                    <a:cubicBezTo>
                      <a:pt x="58" y="1"/>
                      <a:pt x="54" y="4"/>
                      <a:pt x="50" y="6"/>
                    </a:cubicBezTo>
                    <a:cubicBezTo>
                      <a:pt x="47" y="8"/>
                      <a:pt x="43" y="11"/>
                      <a:pt x="40" y="13"/>
                    </a:cubicBezTo>
                    <a:cubicBezTo>
                      <a:pt x="33" y="19"/>
                      <a:pt x="27" y="25"/>
                      <a:pt x="21" y="32"/>
                    </a:cubicBezTo>
                    <a:cubicBezTo>
                      <a:pt x="14" y="43"/>
                      <a:pt x="8" y="55"/>
                      <a:pt x="4" y="68"/>
                    </a:cubicBezTo>
                    <a:cubicBezTo>
                      <a:pt x="4" y="70"/>
                      <a:pt x="3" y="73"/>
                      <a:pt x="2" y="75"/>
                    </a:cubicBezTo>
                    <a:cubicBezTo>
                      <a:pt x="1" y="80"/>
                      <a:pt x="1" y="84"/>
                      <a:pt x="1" y="89"/>
                    </a:cubicBezTo>
                    <a:cubicBezTo>
                      <a:pt x="0" y="97"/>
                      <a:pt x="3" y="115"/>
                      <a:pt x="4" y="116"/>
                    </a:cubicBezTo>
                    <a:cubicBezTo>
                      <a:pt x="19" y="134"/>
                      <a:pt x="39" y="148"/>
                      <a:pt x="60" y="159"/>
                    </a:cubicBezTo>
                    <a:cubicBezTo>
                      <a:pt x="81" y="170"/>
                      <a:pt x="104" y="179"/>
                      <a:pt x="127" y="187"/>
                    </a:cubicBezTo>
                    <a:cubicBezTo>
                      <a:pt x="141" y="191"/>
                      <a:pt x="155" y="195"/>
                      <a:pt x="170" y="192"/>
                    </a:cubicBezTo>
                    <a:cubicBezTo>
                      <a:pt x="170" y="191"/>
                      <a:pt x="170" y="191"/>
                      <a:pt x="170" y="191"/>
                    </a:cubicBezTo>
                    <a:cubicBezTo>
                      <a:pt x="171" y="191"/>
                      <a:pt x="172" y="189"/>
                      <a:pt x="171" y="189"/>
                    </a:cubicBezTo>
                    <a:cubicBezTo>
                      <a:pt x="161" y="182"/>
                      <a:pt x="148" y="180"/>
                      <a:pt x="141" y="170"/>
                    </a:cubicBezTo>
                    <a:cubicBezTo>
                      <a:pt x="133" y="161"/>
                      <a:pt x="132" y="148"/>
                      <a:pt x="132" y="136"/>
                    </a:cubicBezTo>
                    <a:cubicBezTo>
                      <a:pt x="133" y="111"/>
                      <a:pt x="143" y="86"/>
                      <a:pt x="161" y="69"/>
                    </a:cubicBezTo>
                    <a:cubicBezTo>
                      <a:pt x="171" y="59"/>
                      <a:pt x="183" y="51"/>
                      <a:pt x="196" y="47"/>
                    </a:cubicBezTo>
                    <a:cubicBezTo>
                      <a:pt x="198" y="46"/>
                      <a:pt x="197" y="43"/>
                      <a:pt x="195" y="43"/>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31"/>
              <p:cNvSpPr/>
              <p:nvPr/>
            </p:nvSpPr>
            <p:spPr>
              <a:xfrm>
                <a:off x="7126327" y="1651671"/>
                <a:ext cx="133436" cy="166877"/>
              </a:xfrm>
              <a:custGeom>
                <a:avLst/>
                <a:gdLst/>
                <a:ahLst/>
                <a:cxnLst/>
                <a:rect l="l" t="t" r="r" b="b"/>
                <a:pathLst>
                  <a:path w="26" h="32" extrusionOk="0">
                    <a:moveTo>
                      <a:pt x="4" y="29"/>
                    </a:moveTo>
                    <a:cubicBezTo>
                      <a:pt x="10" y="31"/>
                      <a:pt x="17" y="32"/>
                      <a:pt x="23" y="32"/>
                    </a:cubicBezTo>
                    <a:cubicBezTo>
                      <a:pt x="24" y="32"/>
                      <a:pt x="25" y="32"/>
                      <a:pt x="26" y="32"/>
                    </a:cubicBezTo>
                    <a:cubicBezTo>
                      <a:pt x="26" y="32"/>
                      <a:pt x="26" y="32"/>
                      <a:pt x="26" y="32"/>
                    </a:cubicBezTo>
                    <a:cubicBezTo>
                      <a:pt x="25" y="32"/>
                      <a:pt x="24" y="32"/>
                      <a:pt x="23" y="32"/>
                    </a:cubicBezTo>
                    <a:cubicBezTo>
                      <a:pt x="17" y="32"/>
                      <a:pt x="10" y="31"/>
                      <a:pt x="4" y="29"/>
                    </a:cubicBezTo>
                    <a:moveTo>
                      <a:pt x="0" y="0"/>
                    </a:moveTo>
                    <a:cubicBezTo>
                      <a:pt x="1" y="3"/>
                      <a:pt x="2" y="6"/>
                      <a:pt x="5" y="9"/>
                    </a:cubicBezTo>
                    <a:cubicBezTo>
                      <a:pt x="8" y="14"/>
                      <a:pt x="13" y="17"/>
                      <a:pt x="18" y="20"/>
                    </a:cubicBezTo>
                    <a:cubicBezTo>
                      <a:pt x="18" y="20"/>
                      <a:pt x="18" y="20"/>
                      <a:pt x="18" y="20"/>
                    </a:cubicBezTo>
                    <a:cubicBezTo>
                      <a:pt x="13" y="17"/>
                      <a:pt x="8" y="14"/>
                      <a:pt x="5" y="9"/>
                    </a:cubicBezTo>
                    <a:cubicBezTo>
                      <a:pt x="2" y="6"/>
                      <a:pt x="1" y="3"/>
                      <a:pt x="0" y="0"/>
                    </a:cubicBezTo>
                    <a:cubicBezTo>
                      <a:pt x="0" y="0"/>
                      <a:pt x="0" y="0"/>
                      <a:pt x="0" y="0"/>
                    </a:cubicBezTo>
                  </a:path>
                </a:pathLst>
              </a:custGeom>
              <a:solidFill>
                <a:srgbClr val="F4A0A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31"/>
              <p:cNvSpPr/>
              <p:nvPr/>
            </p:nvSpPr>
            <p:spPr>
              <a:xfrm>
                <a:off x="6464115" y="1254345"/>
                <a:ext cx="799621" cy="559402"/>
              </a:xfrm>
              <a:custGeom>
                <a:avLst/>
                <a:gdLst/>
                <a:ahLst/>
                <a:cxnLst/>
                <a:rect l="l" t="t" r="r" b="b"/>
                <a:pathLst>
                  <a:path w="161" h="109" extrusionOk="0">
                    <a:moveTo>
                      <a:pt x="0" y="0"/>
                    </a:moveTo>
                    <a:cubicBezTo>
                      <a:pt x="0" y="2"/>
                      <a:pt x="0" y="3"/>
                      <a:pt x="0" y="5"/>
                    </a:cubicBezTo>
                    <a:cubicBezTo>
                      <a:pt x="0" y="5"/>
                      <a:pt x="0" y="5"/>
                      <a:pt x="0" y="5"/>
                    </a:cubicBezTo>
                    <a:cubicBezTo>
                      <a:pt x="0" y="5"/>
                      <a:pt x="0" y="6"/>
                      <a:pt x="0" y="6"/>
                    </a:cubicBezTo>
                    <a:cubicBezTo>
                      <a:pt x="0" y="15"/>
                      <a:pt x="2" y="31"/>
                      <a:pt x="3" y="32"/>
                    </a:cubicBezTo>
                    <a:cubicBezTo>
                      <a:pt x="18" y="50"/>
                      <a:pt x="38" y="64"/>
                      <a:pt x="59" y="75"/>
                    </a:cubicBezTo>
                    <a:cubicBezTo>
                      <a:pt x="80" y="86"/>
                      <a:pt x="103" y="95"/>
                      <a:pt x="126" y="103"/>
                    </a:cubicBezTo>
                    <a:cubicBezTo>
                      <a:pt x="130" y="104"/>
                      <a:pt x="135" y="105"/>
                      <a:pt x="139" y="106"/>
                    </a:cubicBezTo>
                    <a:cubicBezTo>
                      <a:pt x="145" y="108"/>
                      <a:pt x="152" y="109"/>
                      <a:pt x="158" y="109"/>
                    </a:cubicBezTo>
                    <a:cubicBezTo>
                      <a:pt x="159" y="109"/>
                      <a:pt x="160" y="109"/>
                      <a:pt x="161" y="109"/>
                    </a:cubicBezTo>
                    <a:cubicBezTo>
                      <a:pt x="160" y="104"/>
                      <a:pt x="157" y="100"/>
                      <a:pt x="153" y="97"/>
                    </a:cubicBezTo>
                    <a:cubicBezTo>
                      <a:pt x="148" y="94"/>
                      <a:pt x="143" y="91"/>
                      <a:pt x="140" y="86"/>
                    </a:cubicBezTo>
                    <a:cubicBezTo>
                      <a:pt x="137" y="83"/>
                      <a:pt x="136" y="80"/>
                      <a:pt x="135" y="77"/>
                    </a:cubicBezTo>
                    <a:cubicBezTo>
                      <a:pt x="129" y="72"/>
                      <a:pt x="121" y="71"/>
                      <a:pt x="114" y="69"/>
                    </a:cubicBezTo>
                    <a:cubicBezTo>
                      <a:pt x="100" y="66"/>
                      <a:pt x="87" y="61"/>
                      <a:pt x="74" y="55"/>
                    </a:cubicBezTo>
                    <a:cubicBezTo>
                      <a:pt x="75" y="58"/>
                      <a:pt x="75" y="62"/>
                      <a:pt x="76" y="65"/>
                    </a:cubicBezTo>
                    <a:cubicBezTo>
                      <a:pt x="78" y="71"/>
                      <a:pt x="80" y="77"/>
                      <a:pt x="84" y="83"/>
                    </a:cubicBezTo>
                    <a:cubicBezTo>
                      <a:pt x="84" y="83"/>
                      <a:pt x="83" y="84"/>
                      <a:pt x="83" y="84"/>
                    </a:cubicBezTo>
                    <a:cubicBezTo>
                      <a:pt x="82" y="84"/>
                      <a:pt x="82" y="84"/>
                      <a:pt x="82" y="84"/>
                    </a:cubicBezTo>
                    <a:cubicBezTo>
                      <a:pt x="78" y="78"/>
                      <a:pt x="76" y="73"/>
                      <a:pt x="74" y="66"/>
                    </a:cubicBezTo>
                    <a:cubicBezTo>
                      <a:pt x="73" y="62"/>
                      <a:pt x="72" y="58"/>
                      <a:pt x="71" y="54"/>
                    </a:cubicBezTo>
                    <a:cubicBezTo>
                      <a:pt x="57" y="46"/>
                      <a:pt x="43" y="38"/>
                      <a:pt x="30" y="28"/>
                    </a:cubicBezTo>
                    <a:cubicBezTo>
                      <a:pt x="30" y="30"/>
                      <a:pt x="31" y="32"/>
                      <a:pt x="31" y="34"/>
                    </a:cubicBezTo>
                    <a:cubicBezTo>
                      <a:pt x="32" y="41"/>
                      <a:pt x="33" y="48"/>
                      <a:pt x="34" y="55"/>
                    </a:cubicBezTo>
                    <a:cubicBezTo>
                      <a:pt x="35" y="56"/>
                      <a:pt x="34" y="57"/>
                      <a:pt x="33" y="57"/>
                    </a:cubicBezTo>
                    <a:cubicBezTo>
                      <a:pt x="33" y="57"/>
                      <a:pt x="32" y="57"/>
                      <a:pt x="32" y="56"/>
                    </a:cubicBezTo>
                    <a:cubicBezTo>
                      <a:pt x="29" y="46"/>
                      <a:pt x="26" y="35"/>
                      <a:pt x="26" y="24"/>
                    </a:cubicBezTo>
                    <a:cubicBezTo>
                      <a:pt x="17" y="17"/>
                      <a:pt x="8" y="9"/>
                      <a:pt x="0" y="0"/>
                    </a:cubicBezTo>
                    <a:cubicBezTo>
                      <a:pt x="0" y="0"/>
                      <a:pt x="0" y="0"/>
                      <a:pt x="0"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31"/>
              <p:cNvSpPr/>
              <p:nvPr/>
            </p:nvSpPr>
            <p:spPr>
              <a:xfrm>
                <a:off x="7026996" y="1055682"/>
                <a:ext cx="631170" cy="756989"/>
              </a:xfrm>
              <a:custGeom>
                <a:avLst/>
                <a:gdLst/>
                <a:ahLst/>
                <a:cxnLst/>
                <a:rect l="l" t="t" r="r" b="b"/>
                <a:pathLst>
                  <a:path w="125" h="155" extrusionOk="0">
                    <a:moveTo>
                      <a:pt x="107" y="17"/>
                    </a:moveTo>
                    <a:cubicBezTo>
                      <a:pt x="95" y="6"/>
                      <a:pt x="79" y="0"/>
                      <a:pt x="62" y="3"/>
                    </a:cubicBezTo>
                    <a:cubicBezTo>
                      <a:pt x="26" y="9"/>
                      <a:pt x="6" y="46"/>
                      <a:pt x="2" y="80"/>
                    </a:cubicBezTo>
                    <a:cubicBezTo>
                      <a:pt x="0" y="97"/>
                      <a:pt x="2" y="117"/>
                      <a:pt x="13" y="131"/>
                    </a:cubicBezTo>
                    <a:cubicBezTo>
                      <a:pt x="13" y="132"/>
                      <a:pt x="13" y="132"/>
                      <a:pt x="13" y="132"/>
                    </a:cubicBezTo>
                    <a:cubicBezTo>
                      <a:pt x="16" y="137"/>
                      <a:pt x="20" y="141"/>
                      <a:pt x="24" y="144"/>
                    </a:cubicBezTo>
                    <a:cubicBezTo>
                      <a:pt x="38" y="155"/>
                      <a:pt x="57" y="155"/>
                      <a:pt x="73" y="149"/>
                    </a:cubicBezTo>
                    <a:cubicBezTo>
                      <a:pt x="89" y="143"/>
                      <a:pt x="101" y="129"/>
                      <a:pt x="110" y="115"/>
                    </a:cubicBezTo>
                    <a:cubicBezTo>
                      <a:pt x="119" y="99"/>
                      <a:pt x="125" y="81"/>
                      <a:pt x="125" y="62"/>
                    </a:cubicBezTo>
                    <a:cubicBezTo>
                      <a:pt x="124" y="45"/>
                      <a:pt x="119" y="29"/>
                      <a:pt x="107"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31"/>
              <p:cNvSpPr/>
              <p:nvPr/>
            </p:nvSpPr>
            <p:spPr>
              <a:xfrm>
                <a:off x="7126327" y="1155014"/>
                <a:ext cx="466860" cy="595988"/>
              </a:xfrm>
              <a:custGeom>
                <a:avLst/>
                <a:gdLst/>
                <a:ahLst/>
                <a:cxnLst/>
                <a:rect l="l" t="t" r="r" b="b"/>
                <a:pathLst>
                  <a:path w="94" h="120" extrusionOk="0">
                    <a:moveTo>
                      <a:pt x="94" y="59"/>
                    </a:moveTo>
                    <a:cubicBezTo>
                      <a:pt x="93" y="62"/>
                      <a:pt x="92" y="64"/>
                      <a:pt x="89" y="66"/>
                    </a:cubicBezTo>
                    <a:cubicBezTo>
                      <a:pt x="87" y="68"/>
                      <a:pt x="84" y="69"/>
                      <a:pt x="82" y="71"/>
                    </a:cubicBezTo>
                    <a:cubicBezTo>
                      <a:pt x="79" y="72"/>
                      <a:pt x="76" y="73"/>
                      <a:pt x="76" y="76"/>
                    </a:cubicBezTo>
                    <a:cubicBezTo>
                      <a:pt x="75" y="78"/>
                      <a:pt x="75" y="79"/>
                      <a:pt x="76" y="80"/>
                    </a:cubicBezTo>
                    <a:cubicBezTo>
                      <a:pt x="76" y="83"/>
                      <a:pt x="77" y="86"/>
                      <a:pt x="78" y="88"/>
                    </a:cubicBezTo>
                    <a:cubicBezTo>
                      <a:pt x="78" y="91"/>
                      <a:pt x="78" y="95"/>
                      <a:pt x="76" y="98"/>
                    </a:cubicBezTo>
                    <a:cubicBezTo>
                      <a:pt x="73" y="101"/>
                      <a:pt x="69" y="100"/>
                      <a:pt x="65" y="101"/>
                    </a:cubicBezTo>
                    <a:cubicBezTo>
                      <a:pt x="60" y="101"/>
                      <a:pt x="57" y="105"/>
                      <a:pt x="54" y="108"/>
                    </a:cubicBezTo>
                    <a:cubicBezTo>
                      <a:pt x="53" y="109"/>
                      <a:pt x="52" y="110"/>
                      <a:pt x="50" y="111"/>
                    </a:cubicBezTo>
                    <a:cubicBezTo>
                      <a:pt x="48" y="114"/>
                      <a:pt x="46" y="116"/>
                      <a:pt x="43" y="117"/>
                    </a:cubicBezTo>
                    <a:cubicBezTo>
                      <a:pt x="40" y="119"/>
                      <a:pt x="37" y="120"/>
                      <a:pt x="33" y="119"/>
                    </a:cubicBezTo>
                    <a:cubicBezTo>
                      <a:pt x="29" y="118"/>
                      <a:pt x="25" y="114"/>
                      <a:pt x="25" y="110"/>
                    </a:cubicBezTo>
                    <a:cubicBezTo>
                      <a:pt x="25" y="109"/>
                      <a:pt x="25" y="107"/>
                      <a:pt x="25" y="106"/>
                    </a:cubicBezTo>
                    <a:cubicBezTo>
                      <a:pt x="25" y="104"/>
                      <a:pt x="25" y="102"/>
                      <a:pt x="25" y="101"/>
                    </a:cubicBezTo>
                    <a:cubicBezTo>
                      <a:pt x="25" y="99"/>
                      <a:pt x="25" y="98"/>
                      <a:pt x="24" y="97"/>
                    </a:cubicBezTo>
                    <a:cubicBezTo>
                      <a:pt x="23" y="95"/>
                      <a:pt x="21" y="94"/>
                      <a:pt x="19" y="93"/>
                    </a:cubicBezTo>
                    <a:cubicBezTo>
                      <a:pt x="13" y="91"/>
                      <a:pt x="4" y="90"/>
                      <a:pt x="2" y="83"/>
                    </a:cubicBezTo>
                    <a:cubicBezTo>
                      <a:pt x="0" y="77"/>
                      <a:pt x="5" y="74"/>
                      <a:pt x="9" y="72"/>
                    </a:cubicBezTo>
                    <a:cubicBezTo>
                      <a:pt x="13" y="70"/>
                      <a:pt x="22" y="68"/>
                      <a:pt x="19" y="62"/>
                    </a:cubicBezTo>
                    <a:cubicBezTo>
                      <a:pt x="19" y="62"/>
                      <a:pt x="19" y="62"/>
                      <a:pt x="19" y="62"/>
                    </a:cubicBezTo>
                    <a:cubicBezTo>
                      <a:pt x="17" y="58"/>
                      <a:pt x="13" y="56"/>
                      <a:pt x="9" y="54"/>
                    </a:cubicBezTo>
                    <a:cubicBezTo>
                      <a:pt x="6" y="52"/>
                      <a:pt x="3" y="50"/>
                      <a:pt x="3" y="46"/>
                    </a:cubicBezTo>
                    <a:cubicBezTo>
                      <a:pt x="1" y="40"/>
                      <a:pt x="6" y="37"/>
                      <a:pt x="12" y="35"/>
                    </a:cubicBezTo>
                    <a:cubicBezTo>
                      <a:pt x="14" y="34"/>
                      <a:pt x="17" y="33"/>
                      <a:pt x="19" y="31"/>
                    </a:cubicBezTo>
                    <a:cubicBezTo>
                      <a:pt x="22" y="29"/>
                      <a:pt x="23" y="25"/>
                      <a:pt x="23" y="22"/>
                    </a:cubicBezTo>
                    <a:cubicBezTo>
                      <a:pt x="22" y="15"/>
                      <a:pt x="21" y="7"/>
                      <a:pt x="28" y="3"/>
                    </a:cubicBezTo>
                    <a:cubicBezTo>
                      <a:pt x="34" y="0"/>
                      <a:pt x="39" y="6"/>
                      <a:pt x="44" y="9"/>
                    </a:cubicBezTo>
                    <a:cubicBezTo>
                      <a:pt x="47" y="12"/>
                      <a:pt x="51" y="12"/>
                      <a:pt x="55" y="10"/>
                    </a:cubicBezTo>
                    <a:cubicBezTo>
                      <a:pt x="59" y="8"/>
                      <a:pt x="62" y="6"/>
                      <a:pt x="66" y="4"/>
                    </a:cubicBezTo>
                    <a:cubicBezTo>
                      <a:pt x="71" y="2"/>
                      <a:pt x="79" y="1"/>
                      <a:pt x="83" y="8"/>
                    </a:cubicBezTo>
                    <a:cubicBezTo>
                      <a:pt x="87" y="16"/>
                      <a:pt x="80" y="23"/>
                      <a:pt x="77" y="30"/>
                    </a:cubicBezTo>
                    <a:cubicBezTo>
                      <a:pt x="75" y="39"/>
                      <a:pt x="84" y="43"/>
                      <a:pt x="89" y="48"/>
                    </a:cubicBezTo>
                    <a:cubicBezTo>
                      <a:pt x="92" y="51"/>
                      <a:pt x="94" y="55"/>
                      <a:pt x="94" y="5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31"/>
              <p:cNvSpPr/>
              <p:nvPr/>
            </p:nvSpPr>
            <p:spPr>
              <a:xfrm>
                <a:off x="7126327" y="1155014"/>
                <a:ext cx="263726" cy="531422"/>
              </a:xfrm>
              <a:custGeom>
                <a:avLst/>
                <a:gdLst/>
                <a:ahLst/>
                <a:cxnLst/>
                <a:rect l="l" t="t" r="r" b="b"/>
                <a:pathLst>
                  <a:path w="54" h="107" extrusionOk="0">
                    <a:moveTo>
                      <a:pt x="40" y="52"/>
                    </a:moveTo>
                    <a:cubicBezTo>
                      <a:pt x="42" y="51"/>
                      <a:pt x="43" y="49"/>
                      <a:pt x="45" y="47"/>
                    </a:cubicBezTo>
                    <a:cubicBezTo>
                      <a:pt x="47" y="42"/>
                      <a:pt x="45" y="38"/>
                      <a:pt x="41" y="35"/>
                    </a:cubicBezTo>
                    <a:cubicBezTo>
                      <a:pt x="39" y="33"/>
                      <a:pt x="37" y="31"/>
                      <a:pt x="36" y="29"/>
                    </a:cubicBezTo>
                    <a:cubicBezTo>
                      <a:pt x="35" y="26"/>
                      <a:pt x="35" y="23"/>
                      <a:pt x="36" y="20"/>
                    </a:cubicBezTo>
                    <a:cubicBezTo>
                      <a:pt x="37" y="15"/>
                      <a:pt x="40" y="12"/>
                      <a:pt x="43" y="8"/>
                    </a:cubicBezTo>
                    <a:cubicBezTo>
                      <a:pt x="38" y="5"/>
                      <a:pt x="34" y="0"/>
                      <a:pt x="28" y="3"/>
                    </a:cubicBezTo>
                    <a:cubicBezTo>
                      <a:pt x="21" y="7"/>
                      <a:pt x="22" y="15"/>
                      <a:pt x="23" y="22"/>
                    </a:cubicBezTo>
                    <a:cubicBezTo>
                      <a:pt x="23" y="25"/>
                      <a:pt x="22" y="29"/>
                      <a:pt x="19" y="31"/>
                    </a:cubicBezTo>
                    <a:cubicBezTo>
                      <a:pt x="17" y="33"/>
                      <a:pt x="14" y="34"/>
                      <a:pt x="12" y="35"/>
                    </a:cubicBezTo>
                    <a:cubicBezTo>
                      <a:pt x="6" y="37"/>
                      <a:pt x="1" y="40"/>
                      <a:pt x="3" y="46"/>
                    </a:cubicBezTo>
                    <a:cubicBezTo>
                      <a:pt x="3" y="50"/>
                      <a:pt x="6" y="52"/>
                      <a:pt x="9" y="54"/>
                    </a:cubicBezTo>
                    <a:cubicBezTo>
                      <a:pt x="13" y="56"/>
                      <a:pt x="17" y="58"/>
                      <a:pt x="19" y="62"/>
                    </a:cubicBezTo>
                    <a:cubicBezTo>
                      <a:pt x="19" y="62"/>
                      <a:pt x="19" y="62"/>
                      <a:pt x="19" y="62"/>
                    </a:cubicBezTo>
                    <a:cubicBezTo>
                      <a:pt x="22" y="68"/>
                      <a:pt x="13" y="70"/>
                      <a:pt x="9" y="72"/>
                    </a:cubicBezTo>
                    <a:cubicBezTo>
                      <a:pt x="5" y="74"/>
                      <a:pt x="0" y="77"/>
                      <a:pt x="2" y="83"/>
                    </a:cubicBezTo>
                    <a:cubicBezTo>
                      <a:pt x="4" y="90"/>
                      <a:pt x="13" y="91"/>
                      <a:pt x="19" y="93"/>
                    </a:cubicBezTo>
                    <a:cubicBezTo>
                      <a:pt x="21" y="94"/>
                      <a:pt x="23" y="95"/>
                      <a:pt x="24" y="97"/>
                    </a:cubicBezTo>
                    <a:cubicBezTo>
                      <a:pt x="25" y="98"/>
                      <a:pt x="25" y="99"/>
                      <a:pt x="25" y="101"/>
                    </a:cubicBezTo>
                    <a:cubicBezTo>
                      <a:pt x="25" y="102"/>
                      <a:pt x="25" y="104"/>
                      <a:pt x="25" y="106"/>
                    </a:cubicBezTo>
                    <a:cubicBezTo>
                      <a:pt x="25" y="106"/>
                      <a:pt x="25" y="107"/>
                      <a:pt x="25" y="107"/>
                    </a:cubicBezTo>
                    <a:cubicBezTo>
                      <a:pt x="29" y="107"/>
                      <a:pt x="33" y="105"/>
                      <a:pt x="36" y="104"/>
                    </a:cubicBezTo>
                    <a:cubicBezTo>
                      <a:pt x="44" y="100"/>
                      <a:pt x="54" y="91"/>
                      <a:pt x="48" y="81"/>
                    </a:cubicBezTo>
                    <a:cubicBezTo>
                      <a:pt x="46" y="77"/>
                      <a:pt x="42" y="75"/>
                      <a:pt x="39" y="71"/>
                    </a:cubicBezTo>
                    <a:cubicBezTo>
                      <a:pt x="36" y="68"/>
                      <a:pt x="36" y="63"/>
                      <a:pt x="37" y="59"/>
                    </a:cubicBezTo>
                    <a:cubicBezTo>
                      <a:pt x="37" y="56"/>
                      <a:pt x="38" y="54"/>
                      <a:pt x="40" y="52"/>
                    </a:cubicBezTo>
                    <a:close/>
                  </a:path>
                </a:pathLst>
              </a:custGeom>
              <a:solidFill>
                <a:srgbClr val="252525">
                  <a:alpha val="443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31"/>
              <p:cNvSpPr/>
              <p:nvPr/>
            </p:nvSpPr>
            <p:spPr>
              <a:xfrm>
                <a:off x="7589876" y="1287456"/>
                <a:ext cx="0" cy="0"/>
              </a:xfrm>
              <a:custGeom>
                <a:avLst/>
                <a:gdLst/>
                <a:ahLst/>
                <a:cxnLst/>
                <a:rect l="l" t="t" r="r" b="b"/>
                <a:pathLst>
                  <a:path w="4" h="4" extrusionOk="0">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lnTo>
                      <a:pt x="0"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31"/>
              <p:cNvSpPr/>
              <p:nvPr/>
            </p:nvSpPr>
            <p:spPr>
              <a:xfrm>
                <a:off x="7556765" y="1320566"/>
                <a:ext cx="0" cy="0"/>
              </a:xfrm>
              <a:custGeom>
                <a:avLst/>
                <a:gdLst/>
                <a:ahLst/>
                <a:cxnLst/>
                <a:rect l="l" t="t" r="r" b="b"/>
                <a:pathLst>
                  <a:path w="120000" h="120000"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31"/>
              <p:cNvSpPr/>
              <p:nvPr/>
            </p:nvSpPr>
            <p:spPr>
              <a:xfrm>
                <a:off x="7391212" y="1121903"/>
                <a:ext cx="0" cy="0"/>
              </a:xfrm>
              <a:custGeom>
                <a:avLst/>
                <a:gdLst/>
                <a:ahLst/>
                <a:cxnLst/>
                <a:rect l="l" t="t" r="r" b="b"/>
                <a:pathLst>
                  <a:path w="3" h="2" extrusionOk="0">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31"/>
              <p:cNvSpPr/>
              <p:nvPr/>
            </p:nvSpPr>
            <p:spPr>
              <a:xfrm>
                <a:off x="7126327" y="1254345"/>
                <a:ext cx="0" cy="33028"/>
              </a:xfrm>
              <a:custGeom>
                <a:avLst/>
                <a:gdLst/>
                <a:ahLst/>
                <a:cxnLst/>
                <a:rect l="l" t="t" r="r" b="b"/>
                <a:pathLst>
                  <a:path w="3" h="3" extrusionOk="0">
                    <a:moveTo>
                      <a:pt x="0" y="1"/>
                    </a:moveTo>
                    <a:cubicBezTo>
                      <a:pt x="0" y="1"/>
                      <a:pt x="0" y="3"/>
                      <a:pt x="0" y="3"/>
                    </a:cubicBezTo>
                    <a:cubicBezTo>
                      <a:pt x="0" y="2"/>
                      <a:pt x="0" y="0"/>
                      <a:pt x="0" y="1"/>
                    </a:cubicBez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31"/>
              <p:cNvSpPr/>
              <p:nvPr/>
            </p:nvSpPr>
            <p:spPr>
              <a:xfrm>
                <a:off x="7093217" y="1486118"/>
                <a:ext cx="0" cy="0"/>
              </a:xfrm>
              <a:custGeom>
                <a:avLst/>
                <a:gdLst/>
                <a:ahLst/>
                <a:cxnLst/>
                <a:rect l="l" t="t" r="r" b="b"/>
                <a:pathLst>
                  <a:path w="120000" h="120000"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31"/>
              <p:cNvSpPr/>
              <p:nvPr/>
            </p:nvSpPr>
            <p:spPr>
              <a:xfrm>
                <a:off x="7126327" y="1651671"/>
                <a:ext cx="0" cy="0"/>
              </a:xfrm>
              <a:custGeom>
                <a:avLst/>
                <a:gdLst/>
                <a:ahLst/>
                <a:cxnLst/>
                <a:rect l="l" t="t" r="r" b="b"/>
                <a:pathLst>
                  <a:path w="120000" h="120000"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31"/>
              <p:cNvSpPr/>
              <p:nvPr/>
            </p:nvSpPr>
            <p:spPr>
              <a:xfrm>
                <a:off x="7159438" y="1651671"/>
                <a:ext cx="0" cy="0"/>
              </a:xfrm>
              <a:custGeom>
                <a:avLst/>
                <a:gdLst/>
                <a:ahLst/>
                <a:cxnLst/>
                <a:rect l="l" t="t" r="r" b="b"/>
                <a:pathLst>
                  <a:path w="120000" h="120000"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31"/>
              <p:cNvSpPr/>
              <p:nvPr/>
            </p:nvSpPr>
            <p:spPr>
              <a:xfrm>
                <a:off x="7225659" y="1751002"/>
                <a:ext cx="0" cy="0"/>
              </a:xfrm>
              <a:custGeom>
                <a:avLst/>
                <a:gdLst/>
                <a:ahLst/>
                <a:cxnLst/>
                <a:rect l="l" t="t" r="r" b="b"/>
                <a:pathLst>
                  <a:path w="4" h="3" extrusionOk="0">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31"/>
              <p:cNvSpPr/>
              <p:nvPr/>
            </p:nvSpPr>
            <p:spPr>
              <a:xfrm>
                <a:off x="7424323" y="1684781"/>
                <a:ext cx="33111" cy="33110"/>
              </a:xfrm>
              <a:custGeom>
                <a:avLst/>
                <a:gdLst/>
                <a:ahLst/>
                <a:cxnLst/>
                <a:rect l="l" t="t" r="r" b="b"/>
                <a:pathLst>
                  <a:path w="1" h="1" extrusionOk="0">
                    <a:moveTo>
                      <a:pt x="1" y="1"/>
                    </a:moveTo>
                    <a:lnTo>
                      <a:pt x="1" y="1"/>
                    </a:lnTo>
                    <a:lnTo>
                      <a:pt x="1" y="0"/>
                    </a:lnTo>
                    <a:lnTo>
                      <a:pt x="0" y="0"/>
                    </a:lnTo>
                    <a:lnTo>
                      <a:pt x="0" y="1"/>
                    </a:lnTo>
                    <a:lnTo>
                      <a:pt x="0" y="1"/>
                    </a:lnTo>
                    <a:lnTo>
                      <a:pt x="0" y="1"/>
                    </a:lnTo>
                    <a:lnTo>
                      <a:pt x="0" y="1"/>
                    </a:lnTo>
                    <a:lnTo>
                      <a:pt x="0" y="1"/>
                    </a:lnTo>
                    <a:lnTo>
                      <a:pt x="0" y="1"/>
                    </a:lnTo>
                    <a:lnTo>
                      <a:pt x="0" y="1"/>
                    </a:lnTo>
                    <a:lnTo>
                      <a:pt x="0" y="1"/>
                    </a:lnTo>
                    <a:lnTo>
                      <a:pt x="1" y="1"/>
                    </a:lnTo>
                    <a:lnTo>
                      <a:pt x="1" y="1"/>
                    </a:lnTo>
                    <a:lnTo>
                      <a:pt x="1" y="1"/>
                    </a:lnTo>
                    <a:lnTo>
                      <a:pt x="1" y="1"/>
                    </a:lnTo>
                    <a:lnTo>
                      <a:pt x="1" y="1"/>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31"/>
              <p:cNvSpPr/>
              <p:nvPr/>
            </p:nvSpPr>
            <p:spPr>
              <a:xfrm>
                <a:off x="7556765" y="1552339"/>
                <a:ext cx="33111" cy="0"/>
              </a:xfrm>
              <a:custGeom>
                <a:avLst/>
                <a:gdLst/>
                <a:ahLst/>
                <a:cxnLst/>
                <a:rect l="l" t="t" r="r" b="b"/>
                <a:pathLst>
                  <a:path w="1" h="120000"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 y="0"/>
                    </a:lnTo>
                    <a:lnTo>
                      <a:pt x="1" y="0"/>
                    </a:lnTo>
                    <a:lnTo>
                      <a:pt x="0"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31"/>
              <p:cNvSpPr/>
              <p:nvPr/>
            </p:nvSpPr>
            <p:spPr>
              <a:xfrm>
                <a:off x="7589876" y="1419897"/>
                <a:ext cx="33028" cy="0"/>
              </a:xfrm>
              <a:custGeom>
                <a:avLst/>
                <a:gdLst/>
                <a:ahLst/>
                <a:cxnLst/>
                <a:rect l="l" t="t" r="r" b="b"/>
                <a:pathLst>
                  <a:path w="3" h="3" extrusionOk="0">
                    <a:moveTo>
                      <a:pt x="1" y="0"/>
                    </a:moveTo>
                    <a:cubicBezTo>
                      <a:pt x="0" y="0"/>
                      <a:pt x="0" y="0"/>
                      <a:pt x="2" y="0"/>
                    </a:cubicBezTo>
                    <a:cubicBezTo>
                      <a:pt x="3" y="0"/>
                      <a:pt x="3" y="0"/>
                      <a:pt x="1" y="0"/>
                    </a:cubicBez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31"/>
              <p:cNvSpPr/>
              <p:nvPr/>
            </p:nvSpPr>
            <p:spPr>
              <a:xfrm>
                <a:off x="7126327" y="1453008"/>
                <a:ext cx="432094" cy="631252"/>
              </a:xfrm>
              <a:custGeom>
                <a:avLst/>
                <a:gdLst/>
                <a:ahLst/>
                <a:cxnLst/>
                <a:rect l="l" t="t" r="r" b="b"/>
                <a:pathLst>
                  <a:path w="87" h="123" extrusionOk="0">
                    <a:moveTo>
                      <a:pt x="80" y="26"/>
                    </a:moveTo>
                    <a:cubicBezTo>
                      <a:pt x="79" y="23"/>
                      <a:pt x="78" y="20"/>
                      <a:pt x="76" y="18"/>
                    </a:cubicBezTo>
                    <a:cubicBezTo>
                      <a:pt x="73" y="16"/>
                      <a:pt x="70" y="14"/>
                      <a:pt x="67" y="13"/>
                    </a:cubicBezTo>
                    <a:cubicBezTo>
                      <a:pt x="60" y="10"/>
                      <a:pt x="53" y="9"/>
                      <a:pt x="45" y="7"/>
                    </a:cubicBezTo>
                    <a:cubicBezTo>
                      <a:pt x="37" y="5"/>
                      <a:pt x="29" y="2"/>
                      <a:pt x="21" y="1"/>
                    </a:cubicBezTo>
                    <a:cubicBezTo>
                      <a:pt x="20" y="0"/>
                      <a:pt x="20" y="0"/>
                      <a:pt x="19" y="0"/>
                    </a:cubicBezTo>
                    <a:cubicBezTo>
                      <a:pt x="22" y="6"/>
                      <a:pt x="13" y="8"/>
                      <a:pt x="9" y="10"/>
                    </a:cubicBezTo>
                    <a:cubicBezTo>
                      <a:pt x="5" y="12"/>
                      <a:pt x="0" y="15"/>
                      <a:pt x="2" y="21"/>
                    </a:cubicBezTo>
                    <a:cubicBezTo>
                      <a:pt x="4" y="28"/>
                      <a:pt x="13" y="29"/>
                      <a:pt x="19" y="31"/>
                    </a:cubicBezTo>
                    <a:cubicBezTo>
                      <a:pt x="21" y="32"/>
                      <a:pt x="24" y="33"/>
                      <a:pt x="25" y="36"/>
                    </a:cubicBezTo>
                    <a:cubicBezTo>
                      <a:pt x="25" y="36"/>
                      <a:pt x="25" y="36"/>
                      <a:pt x="25" y="36"/>
                    </a:cubicBezTo>
                    <a:cubicBezTo>
                      <a:pt x="25" y="37"/>
                      <a:pt x="25" y="37"/>
                      <a:pt x="25" y="37"/>
                    </a:cubicBezTo>
                    <a:cubicBezTo>
                      <a:pt x="25" y="37"/>
                      <a:pt x="25" y="37"/>
                      <a:pt x="25" y="37"/>
                    </a:cubicBezTo>
                    <a:cubicBezTo>
                      <a:pt x="25" y="38"/>
                      <a:pt x="25" y="38"/>
                      <a:pt x="25" y="39"/>
                    </a:cubicBezTo>
                    <a:cubicBezTo>
                      <a:pt x="25" y="40"/>
                      <a:pt x="25" y="42"/>
                      <a:pt x="25" y="44"/>
                    </a:cubicBezTo>
                    <a:cubicBezTo>
                      <a:pt x="25" y="45"/>
                      <a:pt x="25" y="47"/>
                      <a:pt x="25" y="48"/>
                    </a:cubicBezTo>
                    <a:cubicBezTo>
                      <a:pt x="25" y="52"/>
                      <a:pt x="29" y="56"/>
                      <a:pt x="33" y="57"/>
                    </a:cubicBezTo>
                    <a:cubicBezTo>
                      <a:pt x="37" y="58"/>
                      <a:pt x="40" y="57"/>
                      <a:pt x="43" y="55"/>
                    </a:cubicBezTo>
                    <a:cubicBezTo>
                      <a:pt x="47" y="60"/>
                      <a:pt x="49" y="65"/>
                      <a:pt x="51" y="71"/>
                    </a:cubicBezTo>
                    <a:cubicBezTo>
                      <a:pt x="55" y="85"/>
                      <a:pt x="53" y="101"/>
                      <a:pt x="58" y="116"/>
                    </a:cubicBezTo>
                    <a:cubicBezTo>
                      <a:pt x="59" y="119"/>
                      <a:pt x="60" y="121"/>
                      <a:pt x="62" y="122"/>
                    </a:cubicBezTo>
                    <a:cubicBezTo>
                      <a:pt x="64" y="123"/>
                      <a:pt x="67" y="123"/>
                      <a:pt x="69" y="121"/>
                    </a:cubicBezTo>
                    <a:cubicBezTo>
                      <a:pt x="71" y="118"/>
                      <a:pt x="71" y="115"/>
                      <a:pt x="71" y="113"/>
                    </a:cubicBezTo>
                    <a:cubicBezTo>
                      <a:pt x="71" y="109"/>
                      <a:pt x="71" y="104"/>
                      <a:pt x="70" y="100"/>
                    </a:cubicBezTo>
                    <a:cubicBezTo>
                      <a:pt x="69" y="92"/>
                      <a:pt x="69" y="84"/>
                      <a:pt x="67" y="75"/>
                    </a:cubicBezTo>
                    <a:cubicBezTo>
                      <a:pt x="67" y="71"/>
                      <a:pt x="66" y="67"/>
                      <a:pt x="65" y="63"/>
                    </a:cubicBezTo>
                    <a:cubicBezTo>
                      <a:pt x="65" y="59"/>
                      <a:pt x="64" y="55"/>
                      <a:pt x="64" y="52"/>
                    </a:cubicBezTo>
                    <a:cubicBezTo>
                      <a:pt x="64" y="50"/>
                      <a:pt x="64" y="48"/>
                      <a:pt x="65" y="48"/>
                    </a:cubicBezTo>
                    <a:cubicBezTo>
                      <a:pt x="68" y="46"/>
                      <a:pt x="70" y="49"/>
                      <a:pt x="71" y="51"/>
                    </a:cubicBezTo>
                    <a:cubicBezTo>
                      <a:pt x="72" y="55"/>
                      <a:pt x="72" y="59"/>
                      <a:pt x="72" y="63"/>
                    </a:cubicBezTo>
                    <a:cubicBezTo>
                      <a:pt x="73" y="68"/>
                      <a:pt x="74" y="72"/>
                      <a:pt x="74" y="76"/>
                    </a:cubicBezTo>
                    <a:cubicBezTo>
                      <a:pt x="75" y="78"/>
                      <a:pt x="76" y="81"/>
                      <a:pt x="78" y="82"/>
                    </a:cubicBezTo>
                    <a:cubicBezTo>
                      <a:pt x="80" y="84"/>
                      <a:pt x="83" y="83"/>
                      <a:pt x="85" y="81"/>
                    </a:cubicBezTo>
                    <a:cubicBezTo>
                      <a:pt x="87" y="79"/>
                      <a:pt x="87" y="76"/>
                      <a:pt x="86" y="73"/>
                    </a:cubicBezTo>
                    <a:cubicBezTo>
                      <a:pt x="85" y="64"/>
                      <a:pt x="85" y="56"/>
                      <a:pt x="84" y="48"/>
                    </a:cubicBezTo>
                    <a:cubicBezTo>
                      <a:pt x="83" y="41"/>
                      <a:pt x="83" y="33"/>
                      <a:pt x="80" y="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31"/>
              <p:cNvSpPr/>
              <p:nvPr/>
            </p:nvSpPr>
            <p:spPr>
              <a:xfrm>
                <a:off x="7126327" y="1453008"/>
                <a:ext cx="232188" cy="166628"/>
              </a:xfrm>
              <a:custGeom>
                <a:avLst/>
                <a:gdLst/>
                <a:ahLst/>
                <a:cxnLst/>
                <a:rect l="l" t="t" r="r" b="b"/>
                <a:pathLst>
                  <a:path w="51" h="33" extrusionOk="0">
                    <a:moveTo>
                      <a:pt x="39" y="13"/>
                    </a:moveTo>
                    <a:cubicBezTo>
                      <a:pt x="35" y="12"/>
                      <a:pt x="31" y="12"/>
                      <a:pt x="26" y="10"/>
                    </a:cubicBezTo>
                    <a:cubicBezTo>
                      <a:pt x="25" y="10"/>
                      <a:pt x="23" y="10"/>
                      <a:pt x="22" y="9"/>
                    </a:cubicBezTo>
                    <a:cubicBezTo>
                      <a:pt x="22" y="9"/>
                      <a:pt x="23" y="8"/>
                      <a:pt x="23" y="7"/>
                    </a:cubicBezTo>
                    <a:cubicBezTo>
                      <a:pt x="25" y="6"/>
                      <a:pt x="27" y="4"/>
                      <a:pt x="28" y="2"/>
                    </a:cubicBezTo>
                    <a:cubicBezTo>
                      <a:pt x="26" y="2"/>
                      <a:pt x="23" y="1"/>
                      <a:pt x="21" y="1"/>
                    </a:cubicBezTo>
                    <a:cubicBezTo>
                      <a:pt x="20" y="0"/>
                      <a:pt x="20" y="0"/>
                      <a:pt x="19" y="0"/>
                    </a:cubicBezTo>
                    <a:cubicBezTo>
                      <a:pt x="22" y="6"/>
                      <a:pt x="13" y="8"/>
                      <a:pt x="9" y="10"/>
                    </a:cubicBezTo>
                    <a:cubicBezTo>
                      <a:pt x="5" y="12"/>
                      <a:pt x="0" y="15"/>
                      <a:pt x="2" y="21"/>
                    </a:cubicBezTo>
                    <a:cubicBezTo>
                      <a:pt x="4" y="28"/>
                      <a:pt x="13" y="29"/>
                      <a:pt x="19" y="31"/>
                    </a:cubicBezTo>
                    <a:cubicBezTo>
                      <a:pt x="20" y="32"/>
                      <a:pt x="21" y="32"/>
                      <a:pt x="23" y="33"/>
                    </a:cubicBezTo>
                    <a:cubicBezTo>
                      <a:pt x="22" y="32"/>
                      <a:pt x="22" y="32"/>
                      <a:pt x="22" y="32"/>
                    </a:cubicBezTo>
                    <a:cubicBezTo>
                      <a:pt x="20" y="30"/>
                      <a:pt x="18" y="27"/>
                      <a:pt x="17" y="24"/>
                    </a:cubicBezTo>
                    <a:cubicBezTo>
                      <a:pt x="17" y="21"/>
                      <a:pt x="17" y="17"/>
                      <a:pt x="18" y="15"/>
                    </a:cubicBezTo>
                    <a:cubicBezTo>
                      <a:pt x="18" y="14"/>
                      <a:pt x="19" y="14"/>
                      <a:pt x="19" y="13"/>
                    </a:cubicBezTo>
                    <a:cubicBezTo>
                      <a:pt x="21" y="14"/>
                      <a:pt x="23" y="14"/>
                      <a:pt x="26" y="14"/>
                    </a:cubicBezTo>
                    <a:cubicBezTo>
                      <a:pt x="30" y="15"/>
                      <a:pt x="34" y="15"/>
                      <a:pt x="39" y="16"/>
                    </a:cubicBezTo>
                    <a:cubicBezTo>
                      <a:pt x="43" y="16"/>
                      <a:pt x="47" y="17"/>
                      <a:pt x="51" y="16"/>
                    </a:cubicBezTo>
                    <a:cubicBezTo>
                      <a:pt x="51" y="16"/>
                      <a:pt x="51" y="16"/>
                      <a:pt x="51" y="16"/>
                    </a:cubicBezTo>
                    <a:cubicBezTo>
                      <a:pt x="48" y="14"/>
                      <a:pt x="43" y="14"/>
                      <a:pt x="39" y="13"/>
                    </a:cubicBezTo>
                    <a:close/>
                  </a:path>
                </a:pathLst>
              </a:custGeom>
              <a:solidFill>
                <a:srgbClr val="252525">
                  <a:alpha val="168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31"/>
              <p:cNvSpPr/>
              <p:nvPr/>
            </p:nvSpPr>
            <p:spPr>
              <a:xfrm>
                <a:off x="7225659" y="1651671"/>
                <a:ext cx="99084" cy="99083"/>
              </a:xfrm>
              <a:custGeom>
                <a:avLst/>
                <a:gdLst/>
                <a:ahLst/>
                <a:cxnLst/>
                <a:rect l="l" t="t" r="r" b="b"/>
                <a:pathLst>
                  <a:path w="19" h="19" extrusionOk="0">
                    <a:moveTo>
                      <a:pt x="18" y="14"/>
                    </a:moveTo>
                    <a:cubicBezTo>
                      <a:pt x="17" y="12"/>
                      <a:pt x="15" y="11"/>
                      <a:pt x="14" y="10"/>
                    </a:cubicBezTo>
                    <a:cubicBezTo>
                      <a:pt x="13" y="10"/>
                      <a:pt x="12" y="10"/>
                      <a:pt x="12" y="10"/>
                    </a:cubicBezTo>
                    <a:cubicBezTo>
                      <a:pt x="11" y="11"/>
                      <a:pt x="10" y="12"/>
                      <a:pt x="8" y="13"/>
                    </a:cubicBezTo>
                    <a:cubicBezTo>
                      <a:pt x="7" y="13"/>
                      <a:pt x="5" y="13"/>
                      <a:pt x="4" y="12"/>
                    </a:cubicBezTo>
                    <a:cubicBezTo>
                      <a:pt x="2" y="10"/>
                      <a:pt x="1" y="8"/>
                      <a:pt x="1" y="6"/>
                    </a:cubicBezTo>
                    <a:cubicBezTo>
                      <a:pt x="1" y="5"/>
                      <a:pt x="0" y="4"/>
                      <a:pt x="0" y="3"/>
                    </a:cubicBezTo>
                    <a:cubicBezTo>
                      <a:pt x="0" y="2"/>
                      <a:pt x="0" y="1"/>
                      <a:pt x="0" y="0"/>
                    </a:cubicBezTo>
                    <a:cubicBezTo>
                      <a:pt x="0" y="2"/>
                      <a:pt x="0" y="3"/>
                      <a:pt x="0" y="5"/>
                    </a:cubicBezTo>
                    <a:cubicBezTo>
                      <a:pt x="0" y="6"/>
                      <a:pt x="0" y="8"/>
                      <a:pt x="0" y="9"/>
                    </a:cubicBezTo>
                    <a:cubicBezTo>
                      <a:pt x="0" y="13"/>
                      <a:pt x="4" y="17"/>
                      <a:pt x="8" y="18"/>
                    </a:cubicBezTo>
                    <a:cubicBezTo>
                      <a:pt x="12" y="19"/>
                      <a:pt x="15" y="18"/>
                      <a:pt x="18" y="16"/>
                    </a:cubicBezTo>
                    <a:cubicBezTo>
                      <a:pt x="19" y="16"/>
                      <a:pt x="19" y="16"/>
                      <a:pt x="19" y="16"/>
                    </a:cubicBezTo>
                    <a:cubicBezTo>
                      <a:pt x="18" y="15"/>
                      <a:pt x="18" y="14"/>
                      <a:pt x="18" y="14"/>
                    </a:cubicBezTo>
                    <a:close/>
                  </a:path>
                </a:pathLst>
              </a:custGeom>
              <a:solidFill>
                <a:srgbClr val="252525">
                  <a:alpha val="168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31"/>
              <p:cNvSpPr/>
              <p:nvPr/>
            </p:nvSpPr>
            <p:spPr>
              <a:xfrm>
                <a:off x="7424323" y="1684781"/>
                <a:ext cx="100160" cy="200153"/>
              </a:xfrm>
              <a:custGeom>
                <a:avLst/>
                <a:gdLst/>
                <a:ahLst/>
                <a:cxnLst/>
                <a:rect l="l" t="t" r="r" b="b"/>
                <a:pathLst>
                  <a:path w="22" h="39" extrusionOk="0">
                    <a:moveTo>
                      <a:pt x="22" y="33"/>
                    </a:moveTo>
                    <a:cubicBezTo>
                      <a:pt x="22" y="33"/>
                      <a:pt x="21" y="33"/>
                      <a:pt x="21" y="33"/>
                    </a:cubicBezTo>
                    <a:cubicBezTo>
                      <a:pt x="20" y="33"/>
                      <a:pt x="19" y="33"/>
                      <a:pt x="18" y="33"/>
                    </a:cubicBezTo>
                    <a:cubicBezTo>
                      <a:pt x="17" y="33"/>
                      <a:pt x="17" y="33"/>
                      <a:pt x="17" y="33"/>
                    </a:cubicBezTo>
                    <a:cubicBezTo>
                      <a:pt x="17" y="32"/>
                      <a:pt x="17" y="32"/>
                      <a:pt x="17" y="32"/>
                    </a:cubicBezTo>
                    <a:cubicBezTo>
                      <a:pt x="17" y="32"/>
                      <a:pt x="15" y="31"/>
                      <a:pt x="16" y="32"/>
                    </a:cubicBezTo>
                    <a:cubicBezTo>
                      <a:pt x="14" y="30"/>
                      <a:pt x="14" y="28"/>
                      <a:pt x="13" y="25"/>
                    </a:cubicBezTo>
                    <a:cubicBezTo>
                      <a:pt x="13" y="23"/>
                      <a:pt x="13" y="20"/>
                      <a:pt x="12" y="17"/>
                    </a:cubicBezTo>
                    <a:cubicBezTo>
                      <a:pt x="12" y="14"/>
                      <a:pt x="12" y="10"/>
                      <a:pt x="11" y="7"/>
                    </a:cubicBezTo>
                    <a:cubicBezTo>
                      <a:pt x="10" y="5"/>
                      <a:pt x="9" y="2"/>
                      <a:pt x="7" y="1"/>
                    </a:cubicBezTo>
                    <a:cubicBezTo>
                      <a:pt x="5" y="0"/>
                      <a:pt x="3" y="0"/>
                      <a:pt x="1" y="1"/>
                    </a:cubicBezTo>
                    <a:cubicBezTo>
                      <a:pt x="1" y="2"/>
                      <a:pt x="1" y="3"/>
                      <a:pt x="0" y="4"/>
                    </a:cubicBezTo>
                    <a:cubicBezTo>
                      <a:pt x="1" y="3"/>
                      <a:pt x="1" y="3"/>
                      <a:pt x="1" y="3"/>
                    </a:cubicBezTo>
                    <a:cubicBezTo>
                      <a:pt x="4" y="1"/>
                      <a:pt x="6" y="4"/>
                      <a:pt x="7" y="6"/>
                    </a:cubicBezTo>
                    <a:cubicBezTo>
                      <a:pt x="8" y="10"/>
                      <a:pt x="8" y="14"/>
                      <a:pt x="8" y="18"/>
                    </a:cubicBezTo>
                    <a:cubicBezTo>
                      <a:pt x="9" y="23"/>
                      <a:pt x="10" y="27"/>
                      <a:pt x="10" y="31"/>
                    </a:cubicBezTo>
                    <a:cubicBezTo>
                      <a:pt x="11" y="33"/>
                      <a:pt x="12" y="36"/>
                      <a:pt x="14" y="37"/>
                    </a:cubicBezTo>
                    <a:cubicBezTo>
                      <a:pt x="16" y="39"/>
                      <a:pt x="19" y="38"/>
                      <a:pt x="21" y="36"/>
                    </a:cubicBezTo>
                    <a:cubicBezTo>
                      <a:pt x="22" y="35"/>
                      <a:pt x="22" y="34"/>
                      <a:pt x="22" y="33"/>
                    </a:cubicBezTo>
                    <a:close/>
                  </a:path>
                </a:pathLst>
              </a:custGeom>
              <a:solidFill>
                <a:srgbClr val="252525">
                  <a:alpha val="168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31"/>
              <p:cNvSpPr/>
              <p:nvPr/>
            </p:nvSpPr>
            <p:spPr>
              <a:xfrm>
                <a:off x="7457434" y="1585450"/>
                <a:ext cx="0" cy="0"/>
              </a:xfrm>
              <a:custGeom>
                <a:avLst/>
                <a:gdLst/>
                <a:ahLst/>
                <a:cxnLst/>
                <a:rect l="l" t="t" r="r" b="b"/>
                <a:pathLst>
                  <a:path w="4" h="3" extrusionOk="0">
                    <a:moveTo>
                      <a:pt x="0" y="0"/>
                    </a:moveTo>
                    <a:cubicBezTo>
                      <a:pt x="0" y="0"/>
                      <a:pt x="0" y="0"/>
                      <a:pt x="0" y="0"/>
                    </a:cubicBezTo>
                    <a:cubicBezTo>
                      <a:pt x="0" y="0"/>
                      <a:pt x="0" y="0"/>
                      <a:pt x="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31"/>
              <p:cNvSpPr/>
              <p:nvPr/>
            </p:nvSpPr>
            <p:spPr>
              <a:xfrm>
                <a:off x="7391212" y="1585450"/>
                <a:ext cx="33111" cy="0"/>
              </a:xfrm>
              <a:custGeom>
                <a:avLst/>
                <a:gdLst/>
                <a:ahLst/>
                <a:cxnLst/>
                <a:rect l="l" t="t" r="r" b="b"/>
                <a:pathLst>
                  <a:path w="4" h="3" extrusionOk="0">
                    <a:moveTo>
                      <a:pt x="2" y="0"/>
                    </a:moveTo>
                    <a:cubicBezTo>
                      <a:pt x="0" y="0"/>
                      <a:pt x="0" y="0"/>
                      <a:pt x="2" y="0"/>
                    </a:cubicBezTo>
                    <a:cubicBezTo>
                      <a:pt x="4" y="0"/>
                      <a:pt x="3" y="0"/>
                      <a:pt x="2"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31"/>
              <p:cNvSpPr/>
              <p:nvPr/>
            </p:nvSpPr>
            <p:spPr>
              <a:xfrm>
                <a:off x="7358102" y="1684781"/>
                <a:ext cx="33111" cy="0"/>
              </a:xfrm>
              <a:custGeom>
                <a:avLst/>
                <a:gdLst/>
                <a:ahLst/>
                <a:cxnLst/>
                <a:rect l="l" t="t" r="r" b="b"/>
                <a:pathLst>
                  <a:path w="1" h="120000" extrusionOk="0">
                    <a:moveTo>
                      <a:pt x="1"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1" y="0"/>
                    </a:lnTo>
                    <a:lnTo>
                      <a:pt x="1" y="0"/>
                    </a:lnTo>
                    <a:lnTo>
                      <a:pt x="1" y="0"/>
                    </a:lnTo>
                    <a:lnTo>
                      <a:pt x="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31"/>
              <p:cNvSpPr/>
              <p:nvPr/>
            </p:nvSpPr>
            <p:spPr>
              <a:xfrm>
                <a:off x="6596558" y="923241"/>
                <a:ext cx="497819" cy="797795"/>
              </a:xfrm>
              <a:custGeom>
                <a:avLst/>
                <a:gdLst/>
                <a:ahLst/>
                <a:cxnLst/>
                <a:rect l="l" t="t" r="r" b="b"/>
                <a:pathLst>
                  <a:path w="97" h="158" extrusionOk="0">
                    <a:moveTo>
                      <a:pt x="93" y="13"/>
                    </a:moveTo>
                    <a:cubicBezTo>
                      <a:pt x="79" y="23"/>
                      <a:pt x="67" y="35"/>
                      <a:pt x="58" y="50"/>
                    </a:cubicBezTo>
                    <a:cubicBezTo>
                      <a:pt x="45" y="72"/>
                      <a:pt x="40" y="99"/>
                      <a:pt x="44" y="125"/>
                    </a:cubicBezTo>
                    <a:cubicBezTo>
                      <a:pt x="46" y="136"/>
                      <a:pt x="49" y="147"/>
                      <a:pt x="55" y="157"/>
                    </a:cubicBezTo>
                    <a:cubicBezTo>
                      <a:pt x="55" y="157"/>
                      <a:pt x="56" y="157"/>
                      <a:pt x="57" y="158"/>
                    </a:cubicBezTo>
                    <a:cubicBezTo>
                      <a:pt x="53" y="149"/>
                      <a:pt x="49" y="139"/>
                      <a:pt x="47" y="129"/>
                    </a:cubicBezTo>
                    <a:cubicBezTo>
                      <a:pt x="45" y="116"/>
                      <a:pt x="45" y="103"/>
                      <a:pt x="47" y="90"/>
                    </a:cubicBezTo>
                    <a:cubicBezTo>
                      <a:pt x="50" y="66"/>
                      <a:pt x="63" y="44"/>
                      <a:pt x="80" y="28"/>
                    </a:cubicBezTo>
                    <a:cubicBezTo>
                      <a:pt x="86" y="23"/>
                      <a:pt x="91" y="18"/>
                      <a:pt x="97" y="15"/>
                    </a:cubicBezTo>
                    <a:cubicBezTo>
                      <a:pt x="96" y="14"/>
                      <a:pt x="94" y="14"/>
                      <a:pt x="93" y="13"/>
                    </a:cubicBezTo>
                    <a:close/>
                    <a:moveTo>
                      <a:pt x="63" y="2"/>
                    </a:moveTo>
                    <a:cubicBezTo>
                      <a:pt x="62" y="2"/>
                      <a:pt x="61" y="1"/>
                      <a:pt x="60" y="1"/>
                    </a:cubicBezTo>
                    <a:cubicBezTo>
                      <a:pt x="60" y="0"/>
                      <a:pt x="59" y="0"/>
                      <a:pt x="59" y="0"/>
                    </a:cubicBezTo>
                    <a:cubicBezTo>
                      <a:pt x="57" y="1"/>
                      <a:pt x="55" y="2"/>
                      <a:pt x="53" y="4"/>
                    </a:cubicBezTo>
                    <a:cubicBezTo>
                      <a:pt x="43" y="10"/>
                      <a:pt x="35" y="18"/>
                      <a:pt x="27" y="28"/>
                    </a:cubicBezTo>
                    <a:cubicBezTo>
                      <a:pt x="11" y="47"/>
                      <a:pt x="2" y="72"/>
                      <a:pt x="1" y="96"/>
                    </a:cubicBezTo>
                    <a:cubicBezTo>
                      <a:pt x="0" y="107"/>
                      <a:pt x="1" y="118"/>
                      <a:pt x="3" y="129"/>
                    </a:cubicBezTo>
                    <a:cubicBezTo>
                      <a:pt x="4" y="129"/>
                      <a:pt x="5" y="130"/>
                      <a:pt x="6" y="131"/>
                    </a:cubicBezTo>
                    <a:cubicBezTo>
                      <a:pt x="6" y="127"/>
                      <a:pt x="5" y="124"/>
                      <a:pt x="5" y="120"/>
                    </a:cubicBezTo>
                    <a:cubicBezTo>
                      <a:pt x="4" y="114"/>
                      <a:pt x="3" y="108"/>
                      <a:pt x="3" y="101"/>
                    </a:cubicBezTo>
                    <a:cubicBezTo>
                      <a:pt x="4" y="89"/>
                      <a:pt x="6" y="77"/>
                      <a:pt x="10" y="65"/>
                    </a:cubicBezTo>
                    <a:cubicBezTo>
                      <a:pt x="18" y="42"/>
                      <a:pt x="33" y="23"/>
                      <a:pt x="52" y="9"/>
                    </a:cubicBezTo>
                    <a:cubicBezTo>
                      <a:pt x="56" y="7"/>
                      <a:pt x="59" y="4"/>
                      <a:pt x="63"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6" name="Google Shape;456;p31"/>
            <p:cNvSpPr/>
            <p:nvPr/>
          </p:nvSpPr>
          <p:spPr>
            <a:xfrm>
              <a:off x="3892551" y="5349825"/>
              <a:ext cx="3970203" cy="289504"/>
            </a:xfrm>
            <a:prstGeom prst="ellipse">
              <a:avLst/>
            </a:prstGeom>
            <a:solidFill>
              <a:srgbClr val="A5B7C5">
                <a:alpha val="375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4" name="Google Shape;11863;p68">
            <a:extLst>
              <a:ext uri="{FF2B5EF4-FFF2-40B4-BE49-F238E27FC236}">
                <a16:creationId xmlns:a16="http://schemas.microsoft.com/office/drawing/2014/main" id="{3C2DB859-3598-160B-3792-CE587552E6D7}"/>
              </a:ext>
            </a:extLst>
          </p:cNvPr>
          <p:cNvGrpSpPr/>
          <p:nvPr/>
        </p:nvGrpSpPr>
        <p:grpSpPr>
          <a:xfrm>
            <a:off x="420426" y="3977154"/>
            <a:ext cx="259523" cy="346294"/>
            <a:chOff x="7162775" y="2881113"/>
            <a:chExt cx="259523" cy="346294"/>
          </a:xfrm>
        </p:grpSpPr>
        <p:sp>
          <p:nvSpPr>
            <p:cNvPr id="5" name="Google Shape;11864;p68">
              <a:extLst>
                <a:ext uri="{FF2B5EF4-FFF2-40B4-BE49-F238E27FC236}">
                  <a16:creationId xmlns:a16="http://schemas.microsoft.com/office/drawing/2014/main" id="{2BD34B42-F353-CE3B-61DD-0D4B519890DC}"/>
                </a:ext>
              </a:extLst>
            </p:cNvPr>
            <p:cNvSpPr/>
            <p:nvPr/>
          </p:nvSpPr>
          <p:spPr>
            <a:xfrm>
              <a:off x="7162775" y="2881113"/>
              <a:ext cx="259523" cy="346294"/>
            </a:xfrm>
            <a:custGeom>
              <a:avLst/>
              <a:gdLst/>
              <a:ahLst/>
              <a:cxnLst/>
              <a:rect l="l" t="t" r="r" b="b"/>
              <a:pathLst>
                <a:path w="8192" h="10931" extrusionOk="0">
                  <a:moveTo>
                    <a:pt x="4084" y="1536"/>
                  </a:moveTo>
                  <a:cubicBezTo>
                    <a:pt x="4382" y="1536"/>
                    <a:pt x="4703" y="1810"/>
                    <a:pt x="4989" y="2239"/>
                  </a:cubicBezTo>
                  <a:lnTo>
                    <a:pt x="3155" y="2239"/>
                  </a:lnTo>
                  <a:cubicBezTo>
                    <a:pt x="3453" y="1810"/>
                    <a:pt x="3787" y="1536"/>
                    <a:pt x="4084" y="1536"/>
                  </a:cubicBezTo>
                  <a:close/>
                  <a:moveTo>
                    <a:pt x="5191" y="2560"/>
                  </a:moveTo>
                  <a:cubicBezTo>
                    <a:pt x="5596" y="3310"/>
                    <a:pt x="5906" y="4334"/>
                    <a:pt x="5965" y="5322"/>
                  </a:cubicBezTo>
                  <a:cubicBezTo>
                    <a:pt x="5621" y="6068"/>
                    <a:pt x="4891" y="6515"/>
                    <a:pt x="4082" y="6515"/>
                  </a:cubicBezTo>
                  <a:cubicBezTo>
                    <a:pt x="4051" y="6515"/>
                    <a:pt x="4020" y="6514"/>
                    <a:pt x="3989" y="6513"/>
                  </a:cubicBezTo>
                  <a:cubicBezTo>
                    <a:pt x="3608" y="6489"/>
                    <a:pt x="3227" y="6358"/>
                    <a:pt x="2905" y="6120"/>
                  </a:cubicBezTo>
                  <a:cubicBezTo>
                    <a:pt x="2596" y="5894"/>
                    <a:pt x="2358" y="5596"/>
                    <a:pt x="2203" y="5239"/>
                  </a:cubicBezTo>
                  <a:cubicBezTo>
                    <a:pt x="2274" y="4286"/>
                    <a:pt x="2572" y="3274"/>
                    <a:pt x="2977" y="2560"/>
                  </a:cubicBezTo>
                  <a:close/>
                  <a:moveTo>
                    <a:pt x="2167" y="5870"/>
                  </a:moveTo>
                  <a:cubicBezTo>
                    <a:pt x="2322" y="6060"/>
                    <a:pt x="2501" y="6239"/>
                    <a:pt x="2691" y="6394"/>
                  </a:cubicBezTo>
                  <a:cubicBezTo>
                    <a:pt x="3060" y="6656"/>
                    <a:pt x="3501" y="6799"/>
                    <a:pt x="3953" y="6834"/>
                  </a:cubicBezTo>
                  <a:lnTo>
                    <a:pt x="4072" y="6834"/>
                  </a:lnTo>
                  <a:cubicBezTo>
                    <a:pt x="4525" y="6834"/>
                    <a:pt x="4965" y="6715"/>
                    <a:pt x="5346" y="6465"/>
                  </a:cubicBezTo>
                  <a:cubicBezTo>
                    <a:pt x="5584" y="6310"/>
                    <a:pt x="5787" y="6120"/>
                    <a:pt x="5953" y="5906"/>
                  </a:cubicBezTo>
                  <a:lnTo>
                    <a:pt x="5953" y="5906"/>
                  </a:lnTo>
                  <a:cubicBezTo>
                    <a:pt x="5918" y="6287"/>
                    <a:pt x="5739" y="6620"/>
                    <a:pt x="5430" y="6894"/>
                  </a:cubicBezTo>
                  <a:cubicBezTo>
                    <a:pt x="5358" y="6953"/>
                    <a:pt x="5358" y="7061"/>
                    <a:pt x="5418" y="7120"/>
                  </a:cubicBezTo>
                  <a:cubicBezTo>
                    <a:pt x="5441" y="7156"/>
                    <a:pt x="5489" y="7180"/>
                    <a:pt x="5537" y="7180"/>
                  </a:cubicBezTo>
                  <a:cubicBezTo>
                    <a:pt x="5561" y="7180"/>
                    <a:pt x="5608" y="7156"/>
                    <a:pt x="5644" y="7132"/>
                  </a:cubicBezTo>
                  <a:cubicBezTo>
                    <a:pt x="5763" y="7025"/>
                    <a:pt x="5858" y="6906"/>
                    <a:pt x="5953" y="6787"/>
                  </a:cubicBezTo>
                  <a:lnTo>
                    <a:pt x="5953" y="6787"/>
                  </a:lnTo>
                  <a:cubicBezTo>
                    <a:pt x="5894" y="7775"/>
                    <a:pt x="5072" y="8561"/>
                    <a:pt x="4060" y="8561"/>
                  </a:cubicBezTo>
                  <a:cubicBezTo>
                    <a:pt x="3084" y="8561"/>
                    <a:pt x="2263" y="7787"/>
                    <a:pt x="2191" y="6787"/>
                  </a:cubicBezTo>
                  <a:lnTo>
                    <a:pt x="2191" y="6787"/>
                  </a:lnTo>
                  <a:cubicBezTo>
                    <a:pt x="2572" y="7323"/>
                    <a:pt x="3275" y="7680"/>
                    <a:pt x="4084" y="7680"/>
                  </a:cubicBezTo>
                  <a:cubicBezTo>
                    <a:pt x="4394" y="7680"/>
                    <a:pt x="4703" y="7620"/>
                    <a:pt x="4989" y="7525"/>
                  </a:cubicBezTo>
                  <a:cubicBezTo>
                    <a:pt x="5072" y="7489"/>
                    <a:pt x="5108" y="7406"/>
                    <a:pt x="5072" y="7311"/>
                  </a:cubicBezTo>
                  <a:cubicBezTo>
                    <a:pt x="5055" y="7249"/>
                    <a:pt x="4998" y="7213"/>
                    <a:pt x="4936" y="7213"/>
                  </a:cubicBezTo>
                  <a:cubicBezTo>
                    <a:pt x="4914" y="7213"/>
                    <a:pt x="4892" y="7218"/>
                    <a:pt x="4870" y="7227"/>
                  </a:cubicBezTo>
                  <a:cubicBezTo>
                    <a:pt x="4608" y="7311"/>
                    <a:pt x="4346" y="7370"/>
                    <a:pt x="4060" y="7370"/>
                  </a:cubicBezTo>
                  <a:cubicBezTo>
                    <a:pt x="3036" y="7370"/>
                    <a:pt x="2203" y="6703"/>
                    <a:pt x="2167" y="5870"/>
                  </a:cubicBezTo>
                  <a:close/>
                  <a:moveTo>
                    <a:pt x="6787" y="7680"/>
                  </a:moveTo>
                  <a:cubicBezTo>
                    <a:pt x="6823" y="7739"/>
                    <a:pt x="6823" y="7823"/>
                    <a:pt x="6823" y="7894"/>
                  </a:cubicBezTo>
                  <a:cubicBezTo>
                    <a:pt x="6835" y="9013"/>
                    <a:pt x="5596" y="9930"/>
                    <a:pt x="4084" y="9930"/>
                  </a:cubicBezTo>
                  <a:cubicBezTo>
                    <a:pt x="3846" y="9930"/>
                    <a:pt x="3608" y="9906"/>
                    <a:pt x="3382" y="9870"/>
                  </a:cubicBezTo>
                  <a:cubicBezTo>
                    <a:pt x="4406" y="9811"/>
                    <a:pt x="5311" y="9442"/>
                    <a:pt x="5989" y="8799"/>
                  </a:cubicBezTo>
                  <a:cubicBezTo>
                    <a:pt x="6311" y="8489"/>
                    <a:pt x="6584" y="8096"/>
                    <a:pt x="6787" y="7680"/>
                  </a:cubicBezTo>
                  <a:close/>
                  <a:moveTo>
                    <a:pt x="4096" y="0"/>
                  </a:moveTo>
                  <a:cubicBezTo>
                    <a:pt x="2465" y="0"/>
                    <a:pt x="1120" y="1274"/>
                    <a:pt x="1024" y="2893"/>
                  </a:cubicBezTo>
                  <a:lnTo>
                    <a:pt x="881" y="5465"/>
                  </a:lnTo>
                  <a:cubicBezTo>
                    <a:pt x="834" y="6096"/>
                    <a:pt x="989" y="6703"/>
                    <a:pt x="1286" y="7239"/>
                  </a:cubicBezTo>
                  <a:cubicBezTo>
                    <a:pt x="1108" y="7418"/>
                    <a:pt x="1024" y="7620"/>
                    <a:pt x="1024" y="7870"/>
                  </a:cubicBezTo>
                  <a:lnTo>
                    <a:pt x="1024" y="7906"/>
                  </a:lnTo>
                  <a:lnTo>
                    <a:pt x="786" y="7989"/>
                  </a:lnTo>
                  <a:cubicBezTo>
                    <a:pt x="310" y="8156"/>
                    <a:pt x="0" y="8608"/>
                    <a:pt x="0" y="9108"/>
                  </a:cubicBezTo>
                  <a:lnTo>
                    <a:pt x="0" y="10763"/>
                  </a:lnTo>
                  <a:cubicBezTo>
                    <a:pt x="0" y="10859"/>
                    <a:pt x="72" y="10930"/>
                    <a:pt x="155" y="10930"/>
                  </a:cubicBezTo>
                  <a:cubicBezTo>
                    <a:pt x="238" y="10930"/>
                    <a:pt x="310" y="10859"/>
                    <a:pt x="310" y="10763"/>
                  </a:cubicBezTo>
                  <a:lnTo>
                    <a:pt x="310" y="9097"/>
                  </a:lnTo>
                  <a:cubicBezTo>
                    <a:pt x="310" y="8727"/>
                    <a:pt x="548" y="8394"/>
                    <a:pt x="893" y="8275"/>
                  </a:cubicBezTo>
                  <a:lnTo>
                    <a:pt x="1060" y="8215"/>
                  </a:lnTo>
                  <a:cubicBezTo>
                    <a:pt x="1108" y="8406"/>
                    <a:pt x="1167" y="8608"/>
                    <a:pt x="1262" y="8787"/>
                  </a:cubicBezTo>
                  <a:cubicBezTo>
                    <a:pt x="1298" y="8847"/>
                    <a:pt x="1358" y="8870"/>
                    <a:pt x="1405" y="8870"/>
                  </a:cubicBezTo>
                  <a:cubicBezTo>
                    <a:pt x="1429" y="8870"/>
                    <a:pt x="1465" y="8858"/>
                    <a:pt x="1489" y="8847"/>
                  </a:cubicBezTo>
                  <a:cubicBezTo>
                    <a:pt x="1548" y="8799"/>
                    <a:pt x="1560" y="8704"/>
                    <a:pt x="1536" y="8632"/>
                  </a:cubicBezTo>
                  <a:cubicBezTo>
                    <a:pt x="1405" y="8394"/>
                    <a:pt x="1346" y="8132"/>
                    <a:pt x="1346" y="7870"/>
                  </a:cubicBezTo>
                  <a:cubicBezTo>
                    <a:pt x="1346" y="7739"/>
                    <a:pt x="1381" y="7620"/>
                    <a:pt x="1465" y="7513"/>
                  </a:cubicBezTo>
                  <a:cubicBezTo>
                    <a:pt x="1548" y="7632"/>
                    <a:pt x="1643" y="7751"/>
                    <a:pt x="1739" y="7858"/>
                  </a:cubicBezTo>
                  <a:cubicBezTo>
                    <a:pt x="2360" y="8503"/>
                    <a:pt x="3177" y="8871"/>
                    <a:pt x="4066" y="8871"/>
                  </a:cubicBezTo>
                  <a:cubicBezTo>
                    <a:pt x="4080" y="8871"/>
                    <a:pt x="4094" y="8871"/>
                    <a:pt x="4108" y="8870"/>
                  </a:cubicBezTo>
                  <a:cubicBezTo>
                    <a:pt x="5311" y="8858"/>
                    <a:pt x="6299" y="7870"/>
                    <a:pt x="6299" y="6656"/>
                  </a:cubicBezTo>
                  <a:lnTo>
                    <a:pt x="6299" y="5632"/>
                  </a:lnTo>
                  <a:cubicBezTo>
                    <a:pt x="6299" y="4691"/>
                    <a:pt x="6061" y="3608"/>
                    <a:pt x="5644" y="2715"/>
                  </a:cubicBezTo>
                  <a:cubicBezTo>
                    <a:pt x="5430" y="2262"/>
                    <a:pt x="5191" y="1893"/>
                    <a:pt x="4953" y="1643"/>
                  </a:cubicBezTo>
                  <a:cubicBezTo>
                    <a:pt x="4679" y="1346"/>
                    <a:pt x="4382" y="1191"/>
                    <a:pt x="4096" y="1191"/>
                  </a:cubicBezTo>
                  <a:cubicBezTo>
                    <a:pt x="3810" y="1191"/>
                    <a:pt x="3513" y="1346"/>
                    <a:pt x="3227" y="1643"/>
                  </a:cubicBezTo>
                  <a:cubicBezTo>
                    <a:pt x="2989" y="1893"/>
                    <a:pt x="2751" y="2262"/>
                    <a:pt x="2548" y="2715"/>
                  </a:cubicBezTo>
                  <a:cubicBezTo>
                    <a:pt x="2132" y="3608"/>
                    <a:pt x="1893" y="4691"/>
                    <a:pt x="1893" y="5632"/>
                  </a:cubicBezTo>
                  <a:lnTo>
                    <a:pt x="1893" y="6656"/>
                  </a:lnTo>
                  <a:cubicBezTo>
                    <a:pt x="1893" y="7120"/>
                    <a:pt x="2036" y="7549"/>
                    <a:pt x="2274" y="7906"/>
                  </a:cubicBezTo>
                  <a:cubicBezTo>
                    <a:pt x="2179" y="7834"/>
                    <a:pt x="2084" y="7739"/>
                    <a:pt x="2001" y="7632"/>
                  </a:cubicBezTo>
                  <a:cubicBezTo>
                    <a:pt x="1441" y="7037"/>
                    <a:pt x="1167" y="6287"/>
                    <a:pt x="1203" y="5477"/>
                  </a:cubicBezTo>
                  <a:lnTo>
                    <a:pt x="1358" y="2905"/>
                  </a:lnTo>
                  <a:cubicBezTo>
                    <a:pt x="1441" y="1465"/>
                    <a:pt x="2655" y="310"/>
                    <a:pt x="4108" y="310"/>
                  </a:cubicBezTo>
                  <a:cubicBezTo>
                    <a:pt x="5549" y="310"/>
                    <a:pt x="6763" y="1441"/>
                    <a:pt x="6846" y="2893"/>
                  </a:cubicBezTo>
                  <a:lnTo>
                    <a:pt x="6954" y="4775"/>
                  </a:lnTo>
                  <a:cubicBezTo>
                    <a:pt x="7061" y="6406"/>
                    <a:pt x="6656" y="7692"/>
                    <a:pt x="5787" y="8537"/>
                  </a:cubicBezTo>
                  <a:cubicBezTo>
                    <a:pt x="5095" y="9187"/>
                    <a:pt x="4135" y="9532"/>
                    <a:pt x="3046" y="9532"/>
                  </a:cubicBezTo>
                  <a:cubicBezTo>
                    <a:pt x="2898" y="9532"/>
                    <a:pt x="2748" y="9526"/>
                    <a:pt x="2596" y="9513"/>
                  </a:cubicBezTo>
                  <a:cubicBezTo>
                    <a:pt x="2501" y="9501"/>
                    <a:pt x="2393" y="9466"/>
                    <a:pt x="2322" y="9430"/>
                  </a:cubicBezTo>
                  <a:cubicBezTo>
                    <a:pt x="2191" y="9335"/>
                    <a:pt x="2060" y="9228"/>
                    <a:pt x="1941" y="9132"/>
                  </a:cubicBezTo>
                  <a:cubicBezTo>
                    <a:pt x="1911" y="9102"/>
                    <a:pt x="1870" y="9088"/>
                    <a:pt x="1828" y="9088"/>
                  </a:cubicBezTo>
                  <a:cubicBezTo>
                    <a:pt x="1786" y="9088"/>
                    <a:pt x="1745" y="9102"/>
                    <a:pt x="1715" y="9132"/>
                  </a:cubicBezTo>
                  <a:cubicBezTo>
                    <a:pt x="1655" y="9180"/>
                    <a:pt x="1655" y="9287"/>
                    <a:pt x="1715" y="9347"/>
                  </a:cubicBezTo>
                  <a:cubicBezTo>
                    <a:pt x="2298" y="9906"/>
                    <a:pt x="3167" y="10228"/>
                    <a:pt x="4096" y="10228"/>
                  </a:cubicBezTo>
                  <a:cubicBezTo>
                    <a:pt x="4918" y="10228"/>
                    <a:pt x="5668" y="9990"/>
                    <a:pt x="6251" y="9537"/>
                  </a:cubicBezTo>
                  <a:cubicBezTo>
                    <a:pt x="6727" y="9180"/>
                    <a:pt x="7037" y="8704"/>
                    <a:pt x="7132" y="8204"/>
                  </a:cubicBezTo>
                  <a:lnTo>
                    <a:pt x="7299" y="8263"/>
                  </a:lnTo>
                  <a:cubicBezTo>
                    <a:pt x="7632" y="8382"/>
                    <a:pt x="7870" y="8704"/>
                    <a:pt x="7870" y="9085"/>
                  </a:cubicBezTo>
                  <a:lnTo>
                    <a:pt x="7870" y="10728"/>
                  </a:lnTo>
                  <a:cubicBezTo>
                    <a:pt x="7870" y="10823"/>
                    <a:pt x="7954" y="10894"/>
                    <a:pt x="8025" y="10894"/>
                  </a:cubicBezTo>
                  <a:cubicBezTo>
                    <a:pt x="8108" y="10894"/>
                    <a:pt x="8192" y="10823"/>
                    <a:pt x="8192" y="10728"/>
                  </a:cubicBezTo>
                  <a:lnTo>
                    <a:pt x="8192" y="9061"/>
                  </a:lnTo>
                  <a:cubicBezTo>
                    <a:pt x="8192" y="8620"/>
                    <a:pt x="7870" y="8156"/>
                    <a:pt x="7394" y="8001"/>
                  </a:cubicBezTo>
                  <a:lnTo>
                    <a:pt x="7156" y="7906"/>
                  </a:lnTo>
                  <a:lnTo>
                    <a:pt x="7156" y="7882"/>
                  </a:lnTo>
                  <a:cubicBezTo>
                    <a:pt x="7156" y="7656"/>
                    <a:pt x="7096" y="7477"/>
                    <a:pt x="6954" y="7311"/>
                  </a:cubicBezTo>
                  <a:cubicBezTo>
                    <a:pt x="7216" y="6584"/>
                    <a:pt x="7323" y="5739"/>
                    <a:pt x="7263" y="4786"/>
                  </a:cubicBezTo>
                  <a:lnTo>
                    <a:pt x="7156" y="2893"/>
                  </a:lnTo>
                  <a:cubicBezTo>
                    <a:pt x="7049" y="1274"/>
                    <a:pt x="5715" y="0"/>
                    <a:pt x="409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865;p68">
              <a:extLst>
                <a:ext uri="{FF2B5EF4-FFF2-40B4-BE49-F238E27FC236}">
                  <a16:creationId xmlns:a16="http://schemas.microsoft.com/office/drawing/2014/main" id="{0E5093C2-0246-E8A0-E2E5-06AD1FE0AC93}"/>
                </a:ext>
              </a:extLst>
            </p:cNvPr>
            <p:cNvSpPr/>
            <p:nvPr/>
          </p:nvSpPr>
          <p:spPr>
            <a:xfrm>
              <a:off x="7270645" y="3044519"/>
              <a:ext cx="43402" cy="15396"/>
            </a:xfrm>
            <a:custGeom>
              <a:avLst/>
              <a:gdLst/>
              <a:ahLst/>
              <a:cxnLst/>
              <a:rect l="l" t="t" r="r" b="b"/>
              <a:pathLst>
                <a:path w="1370" h="486" extrusionOk="0">
                  <a:moveTo>
                    <a:pt x="173" y="1"/>
                  </a:moveTo>
                  <a:cubicBezTo>
                    <a:pt x="131" y="1"/>
                    <a:pt x="90" y="15"/>
                    <a:pt x="60" y="45"/>
                  </a:cubicBezTo>
                  <a:cubicBezTo>
                    <a:pt x="1" y="105"/>
                    <a:pt x="1" y="200"/>
                    <a:pt x="60" y="260"/>
                  </a:cubicBezTo>
                  <a:cubicBezTo>
                    <a:pt x="203" y="402"/>
                    <a:pt x="441" y="486"/>
                    <a:pt x="691" y="486"/>
                  </a:cubicBezTo>
                  <a:cubicBezTo>
                    <a:pt x="941" y="486"/>
                    <a:pt x="1179" y="414"/>
                    <a:pt x="1310" y="260"/>
                  </a:cubicBezTo>
                  <a:cubicBezTo>
                    <a:pt x="1370" y="200"/>
                    <a:pt x="1370" y="105"/>
                    <a:pt x="1310" y="45"/>
                  </a:cubicBezTo>
                  <a:cubicBezTo>
                    <a:pt x="1280" y="15"/>
                    <a:pt x="1242" y="1"/>
                    <a:pt x="1203" y="1"/>
                  </a:cubicBezTo>
                  <a:cubicBezTo>
                    <a:pt x="1164" y="1"/>
                    <a:pt x="1126" y="15"/>
                    <a:pt x="1096" y="45"/>
                  </a:cubicBezTo>
                  <a:cubicBezTo>
                    <a:pt x="1036" y="105"/>
                    <a:pt x="893" y="152"/>
                    <a:pt x="691" y="152"/>
                  </a:cubicBezTo>
                  <a:cubicBezTo>
                    <a:pt x="477" y="152"/>
                    <a:pt x="346" y="81"/>
                    <a:pt x="286" y="45"/>
                  </a:cubicBezTo>
                  <a:cubicBezTo>
                    <a:pt x="256" y="15"/>
                    <a:pt x="215" y="1"/>
                    <a:pt x="17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866;p68">
              <a:extLst>
                <a:ext uri="{FF2B5EF4-FFF2-40B4-BE49-F238E27FC236}">
                  <a16:creationId xmlns:a16="http://schemas.microsoft.com/office/drawing/2014/main" id="{C9436D34-CBFD-A97A-2AA1-4689975EE1F3}"/>
                </a:ext>
              </a:extLst>
            </p:cNvPr>
            <p:cNvSpPr/>
            <p:nvPr/>
          </p:nvSpPr>
          <p:spPr>
            <a:xfrm>
              <a:off x="7254805" y="3006344"/>
              <a:ext cx="10201" cy="15492"/>
            </a:xfrm>
            <a:custGeom>
              <a:avLst/>
              <a:gdLst/>
              <a:ahLst/>
              <a:cxnLst/>
              <a:rect l="l" t="t" r="r" b="b"/>
              <a:pathLst>
                <a:path w="322" h="489" extrusionOk="0">
                  <a:moveTo>
                    <a:pt x="167" y="0"/>
                  </a:moveTo>
                  <a:cubicBezTo>
                    <a:pt x="72" y="0"/>
                    <a:pt x="0" y="71"/>
                    <a:pt x="0" y="155"/>
                  </a:cubicBezTo>
                  <a:lnTo>
                    <a:pt x="0" y="322"/>
                  </a:lnTo>
                  <a:cubicBezTo>
                    <a:pt x="0" y="417"/>
                    <a:pt x="72" y="488"/>
                    <a:pt x="167" y="488"/>
                  </a:cubicBezTo>
                  <a:cubicBezTo>
                    <a:pt x="250" y="488"/>
                    <a:pt x="322" y="417"/>
                    <a:pt x="322" y="322"/>
                  </a:cubicBezTo>
                  <a:lnTo>
                    <a:pt x="322" y="155"/>
                  </a:lnTo>
                  <a:cubicBezTo>
                    <a:pt x="322" y="71"/>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867;p68">
              <a:extLst>
                <a:ext uri="{FF2B5EF4-FFF2-40B4-BE49-F238E27FC236}">
                  <a16:creationId xmlns:a16="http://schemas.microsoft.com/office/drawing/2014/main" id="{699B1BDE-F399-214E-B3C7-BBAB65DA2048}"/>
                </a:ext>
              </a:extLst>
            </p:cNvPr>
            <p:cNvSpPr/>
            <p:nvPr/>
          </p:nvSpPr>
          <p:spPr>
            <a:xfrm>
              <a:off x="7319686" y="3006344"/>
              <a:ext cx="10581" cy="15492"/>
            </a:xfrm>
            <a:custGeom>
              <a:avLst/>
              <a:gdLst/>
              <a:ahLst/>
              <a:cxnLst/>
              <a:rect l="l" t="t" r="r" b="b"/>
              <a:pathLst>
                <a:path w="334" h="489" extrusionOk="0">
                  <a:moveTo>
                    <a:pt x="167" y="0"/>
                  </a:moveTo>
                  <a:cubicBezTo>
                    <a:pt x="84" y="0"/>
                    <a:pt x="0" y="71"/>
                    <a:pt x="0" y="155"/>
                  </a:cubicBezTo>
                  <a:lnTo>
                    <a:pt x="0" y="322"/>
                  </a:lnTo>
                  <a:cubicBezTo>
                    <a:pt x="0" y="417"/>
                    <a:pt x="84" y="488"/>
                    <a:pt x="167" y="488"/>
                  </a:cubicBezTo>
                  <a:cubicBezTo>
                    <a:pt x="262" y="488"/>
                    <a:pt x="334" y="417"/>
                    <a:pt x="334" y="322"/>
                  </a:cubicBezTo>
                  <a:lnTo>
                    <a:pt x="334" y="155"/>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868;p68">
              <a:extLst>
                <a:ext uri="{FF2B5EF4-FFF2-40B4-BE49-F238E27FC236}">
                  <a16:creationId xmlns:a16="http://schemas.microsoft.com/office/drawing/2014/main" id="{08714DBA-003F-568C-9092-9167B8DB67CC}"/>
                </a:ext>
              </a:extLst>
            </p:cNvPr>
            <p:cNvSpPr/>
            <p:nvPr/>
          </p:nvSpPr>
          <p:spPr>
            <a:xfrm>
              <a:off x="7249135" y="2990124"/>
              <a:ext cx="21162" cy="10581"/>
            </a:xfrm>
            <a:custGeom>
              <a:avLst/>
              <a:gdLst/>
              <a:ahLst/>
              <a:cxnLst/>
              <a:rect l="l" t="t" r="r" b="b"/>
              <a:pathLst>
                <a:path w="668" h="334" extrusionOk="0">
                  <a:moveTo>
                    <a:pt x="168" y="0"/>
                  </a:moveTo>
                  <a:cubicBezTo>
                    <a:pt x="72" y="0"/>
                    <a:pt x="1" y="72"/>
                    <a:pt x="1" y="167"/>
                  </a:cubicBezTo>
                  <a:cubicBezTo>
                    <a:pt x="1" y="250"/>
                    <a:pt x="72" y="333"/>
                    <a:pt x="168" y="333"/>
                  </a:cubicBezTo>
                  <a:lnTo>
                    <a:pt x="501" y="333"/>
                  </a:lnTo>
                  <a:cubicBezTo>
                    <a:pt x="596" y="333"/>
                    <a:pt x="668" y="250"/>
                    <a:pt x="668" y="167"/>
                  </a:cubicBezTo>
                  <a:cubicBezTo>
                    <a:pt x="668" y="60"/>
                    <a:pt x="596" y="0"/>
                    <a:pt x="50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869;p68">
              <a:extLst>
                <a:ext uri="{FF2B5EF4-FFF2-40B4-BE49-F238E27FC236}">
                  <a16:creationId xmlns:a16="http://schemas.microsoft.com/office/drawing/2014/main" id="{C9159C46-566A-C2ED-4BAA-648BF4809450}"/>
                </a:ext>
              </a:extLst>
            </p:cNvPr>
            <p:cNvSpPr/>
            <p:nvPr/>
          </p:nvSpPr>
          <p:spPr>
            <a:xfrm>
              <a:off x="7314015" y="2990124"/>
              <a:ext cx="21542" cy="10581"/>
            </a:xfrm>
            <a:custGeom>
              <a:avLst/>
              <a:gdLst/>
              <a:ahLst/>
              <a:cxnLst/>
              <a:rect l="l" t="t" r="r" b="b"/>
              <a:pathLst>
                <a:path w="680" h="334" extrusionOk="0">
                  <a:moveTo>
                    <a:pt x="167" y="0"/>
                  </a:moveTo>
                  <a:cubicBezTo>
                    <a:pt x="84" y="0"/>
                    <a:pt x="1" y="72"/>
                    <a:pt x="1" y="167"/>
                  </a:cubicBezTo>
                  <a:cubicBezTo>
                    <a:pt x="1" y="250"/>
                    <a:pt x="84" y="333"/>
                    <a:pt x="167" y="333"/>
                  </a:cubicBezTo>
                  <a:lnTo>
                    <a:pt x="513" y="333"/>
                  </a:lnTo>
                  <a:cubicBezTo>
                    <a:pt x="596" y="333"/>
                    <a:pt x="667" y="250"/>
                    <a:pt x="667" y="167"/>
                  </a:cubicBezTo>
                  <a:cubicBezTo>
                    <a:pt x="679" y="60"/>
                    <a:pt x="596" y="0"/>
                    <a:pt x="51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1863;p68">
            <a:extLst>
              <a:ext uri="{FF2B5EF4-FFF2-40B4-BE49-F238E27FC236}">
                <a16:creationId xmlns:a16="http://schemas.microsoft.com/office/drawing/2014/main" id="{EA34B61B-7142-BBC2-865C-F6130668BDA5}"/>
              </a:ext>
            </a:extLst>
          </p:cNvPr>
          <p:cNvGrpSpPr/>
          <p:nvPr/>
        </p:nvGrpSpPr>
        <p:grpSpPr>
          <a:xfrm>
            <a:off x="420426" y="4520731"/>
            <a:ext cx="259523" cy="346294"/>
            <a:chOff x="7162775" y="2881113"/>
            <a:chExt cx="259523" cy="346294"/>
          </a:xfrm>
        </p:grpSpPr>
        <p:sp>
          <p:nvSpPr>
            <p:cNvPr id="12" name="Google Shape;11864;p68">
              <a:extLst>
                <a:ext uri="{FF2B5EF4-FFF2-40B4-BE49-F238E27FC236}">
                  <a16:creationId xmlns:a16="http://schemas.microsoft.com/office/drawing/2014/main" id="{378CA6EE-7B61-8674-7CE1-E55B6195C260}"/>
                </a:ext>
              </a:extLst>
            </p:cNvPr>
            <p:cNvSpPr/>
            <p:nvPr/>
          </p:nvSpPr>
          <p:spPr>
            <a:xfrm>
              <a:off x="7162775" y="2881113"/>
              <a:ext cx="259523" cy="346294"/>
            </a:xfrm>
            <a:custGeom>
              <a:avLst/>
              <a:gdLst/>
              <a:ahLst/>
              <a:cxnLst/>
              <a:rect l="l" t="t" r="r" b="b"/>
              <a:pathLst>
                <a:path w="8192" h="10931" extrusionOk="0">
                  <a:moveTo>
                    <a:pt x="4084" y="1536"/>
                  </a:moveTo>
                  <a:cubicBezTo>
                    <a:pt x="4382" y="1536"/>
                    <a:pt x="4703" y="1810"/>
                    <a:pt x="4989" y="2239"/>
                  </a:cubicBezTo>
                  <a:lnTo>
                    <a:pt x="3155" y="2239"/>
                  </a:lnTo>
                  <a:cubicBezTo>
                    <a:pt x="3453" y="1810"/>
                    <a:pt x="3787" y="1536"/>
                    <a:pt x="4084" y="1536"/>
                  </a:cubicBezTo>
                  <a:close/>
                  <a:moveTo>
                    <a:pt x="5191" y="2560"/>
                  </a:moveTo>
                  <a:cubicBezTo>
                    <a:pt x="5596" y="3310"/>
                    <a:pt x="5906" y="4334"/>
                    <a:pt x="5965" y="5322"/>
                  </a:cubicBezTo>
                  <a:cubicBezTo>
                    <a:pt x="5621" y="6068"/>
                    <a:pt x="4891" y="6515"/>
                    <a:pt x="4082" y="6515"/>
                  </a:cubicBezTo>
                  <a:cubicBezTo>
                    <a:pt x="4051" y="6515"/>
                    <a:pt x="4020" y="6514"/>
                    <a:pt x="3989" y="6513"/>
                  </a:cubicBezTo>
                  <a:cubicBezTo>
                    <a:pt x="3608" y="6489"/>
                    <a:pt x="3227" y="6358"/>
                    <a:pt x="2905" y="6120"/>
                  </a:cubicBezTo>
                  <a:cubicBezTo>
                    <a:pt x="2596" y="5894"/>
                    <a:pt x="2358" y="5596"/>
                    <a:pt x="2203" y="5239"/>
                  </a:cubicBezTo>
                  <a:cubicBezTo>
                    <a:pt x="2274" y="4286"/>
                    <a:pt x="2572" y="3274"/>
                    <a:pt x="2977" y="2560"/>
                  </a:cubicBezTo>
                  <a:close/>
                  <a:moveTo>
                    <a:pt x="2167" y="5870"/>
                  </a:moveTo>
                  <a:cubicBezTo>
                    <a:pt x="2322" y="6060"/>
                    <a:pt x="2501" y="6239"/>
                    <a:pt x="2691" y="6394"/>
                  </a:cubicBezTo>
                  <a:cubicBezTo>
                    <a:pt x="3060" y="6656"/>
                    <a:pt x="3501" y="6799"/>
                    <a:pt x="3953" y="6834"/>
                  </a:cubicBezTo>
                  <a:lnTo>
                    <a:pt x="4072" y="6834"/>
                  </a:lnTo>
                  <a:cubicBezTo>
                    <a:pt x="4525" y="6834"/>
                    <a:pt x="4965" y="6715"/>
                    <a:pt x="5346" y="6465"/>
                  </a:cubicBezTo>
                  <a:cubicBezTo>
                    <a:pt x="5584" y="6310"/>
                    <a:pt x="5787" y="6120"/>
                    <a:pt x="5953" y="5906"/>
                  </a:cubicBezTo>
                  <a:lnTo>
                    <a:pt x="5953" y="5906"/>
                  </a:lnTo>
                  <a:cubicBezTo>
                    <a:pt x="5918" y="6287"/>
                    <a:pt x="5739" y="6620"/>
                    <a:pt x="5430" y="6894"/>
                  </a:cubicBezTo>
                  <a:cubicBezTo>
                    <a:pt x="5358" y="6953"/>
                    <a:pt x="5358" y="7061"/>
                    <a:pt x="5418" y="7120"/>
                  </a:cubicBezTo>
                  <a:cubicBezTo>
                    <a:pt x="5441" y="7156"/>
                    <a:pt x="5489" y="7180"/>
                    <a:pt x="5537" y="7180"/>
                  </a:cubicBezTo>
                  <a:cubicBezTo>
                    <a:pt x="5561" y="7180"/>
                    <a:pt x="5608" y="7156"/>
                    <a:pt x="5644" y="7132"/>
                  </a:cubicBezTo>
                  <a:cubicBezTo>
                    <a:pt x="5763" y="7025"/>
                    <a:pt x="5858" y="6906"/>
                    <a:pt x="5953" y="6787"/>
                  </a:cubicBezTo>
                  <a:lnTo>
                    <a:pt x="5953" y="6787"/>
                  </a:lnTo>
                  <a:cubicBezTo>
                    <a:pt x="5894" y="7775"/>
                    <a:pt x="5072" y="8561"/>
                    <a:pt x="4060" y="8561"/>
                  </a:cubicBezTo>
                  <a:cubicBezTo>
                    <a:pt x="3084" y="8561"/>
                    <a:pt x="2263" y="7787"/>
                    <a:pt x="2191" y="6787"/>
                  </a:cubicBezTo>
                  <a:lnTo>
                    <a:pt x="2191" y="6787"/>
                  </a:lnTo>
                  <a:cubicBezTo>
                    <a:pt x="2572" y="7323"/>
                    <a:pt x="3275" y="7680"/>
                    <a:pt x="4084" y="7680"/>
                  </a:cubicBezTo>
                  <a:cubicBezTo>
                    <a:pt x="4394" y="7680"/>
                    <a:pt x="4703" y="7620"/>
                    <a:pt x="4989" y="7525"/>
                  </a:cubicBezTo>
                  <a:cubicBezTo>
                    <a:pt x="5072" y="7489"/>
                    <a:pt x="5108" y="7406"/>
                    <a:pt x="5072" y="7311"/>
                  </a:cubicBezTo>
                  <a:cubicBezTo>
                    <a:pt x="5055" y="7249"/>
                    <a:pt x="4998" y="7213"/>
                    <a:pt x="4936" y="7213"/>
                  </a:cubicBezTo>
                  <a:cubicBezTo>
                    <a:pt x="4914" y="7213"/>
                    <a:pt x="4892" y="7218"/>
                    <a:pt x="4870" y="7227"/>
                  </a:cubicBezTo>
                  <a:cubicBezTo>
                    <a:pt x="4608" y="7311"/>
                    <a:pt x="4346" y="7370"/>
                    <a:pt x="4060" y="7370"/>
                  </a:cubicBezTo>
                  <a:cubicBezTo>
                    <a:pt x="3036" y="7370"/>
                    <a:pt x="2203" y="6703"/>
                    <a:pt x="2167" y="5870"/>
                  </a:cubicBezTo>
                  <a:close/>
                  <a:moveTo>
                    <a:pt x="6787" y="7680"/>
                  </a:moveTo>
                  <a:cubicBezTo>
                    <a:pt x="6823" y="7739"/>
                    <a:pt x="6823" y="7823"/>
                    <a:pt x="6823" y="7894"/>
                  </a:cubicBezTo>
                  <a:cubicBezTo>
                    <a:pt x="6835" y="9013"/>
                    <a:pt x="5596" y="9930"/>
                    <a:pt x="4084" y="9930"/>
                  </a:cubicBezTo>
                  <a:cubicBezTo>
                    <a:pt x="3846" y="9930"/>
                    <a:pt x="3608" y="9906"/>
                    <a:pt x="3382" y="9870"/>
                  </a:cubicBezTo>
                  <a:cubicBezTo>
                    <a:pt x="4406" y="9811"/>
                    <a:pt x="5311" y="9442"/>
                    <a:pt x="5989" y="8799"/>
                  </a:cubicBezTo>
                  <a:cubicBezTo>
                    <a:pt x="6311" y="8489"/>
                    <a:pt x="6584" y="8096"/>
                    <a:pt x="6787" y="7680"/>
                  </a:cubicBezTo>
                  <a:close/>
                  <a:moveTo>
                    <a:pt x="4096" y="0"/>
                  </a:moveTo>
                  <a:cubicBezTo>
                    <a:pt x="2465" y="0"/>
                    <a:pt x="1120" y="1274"/>
                    <a:pt x="1024" y="2893"/>
                  </a:cubicBezTo>
                  <a:lnTo>
                    <a:pt x="881" y="5465"/>
                  </a:lnTo>
                  <a:cubicBezTo>
                    <a:pt x="834" y="6096"/>
                    <a:pt x="989" y="6703"/>
                    <a:pt x="1286" y="7239"/>
                  </a:cubicBezTo>
                  <a:cubicBezTo>
                    <a:pt x="1108" y="7418"/>
                    <a:pt x="1024" y="7620"/>
                    <a:pt x="1024" y="7870"/>
                  </a:cubicBezTo>
                  <a:lnTo>
                    <a:pt x="1024" y="7906"/>
                  </a:lnTo>
                  <a:lnTo>
                    <a:pt x="786" y="7989"/>
                  </a:lnTo>
                  <a:cubicBezTo>
                    <a:pt x="310" y="8156"/>
                    <a:pt x="0" y="8608"/>
                    <a:pt x="0" y="9108"/>
                  </a:cubicBezTo>
                  <a:lnTo>
                    <a:pt x="0" y="10763"/>
                  </a:lnTo>
                  <a:cubicBezTo>
                    <a:pt x="0" y="10859"/>
                    <a:pt x="72" y="10930"/>
                    <a:pt x="155" y="10930"/>
                  </a:cubicBezTo>
                  <a:cubicBezTo>
                    <a:pt x="238" y="10930"/>
                    <a:pt x="310" y="10859"/>
                    <a:pt x="310" y="10763"/>
                  </a:cubicBezTo>
                  <a:lnTo>
                    <a:pt x="310" y="9097"/>
                  </a:lnTo>
                  <a:cubicBezTo>
                    <a:pt x="310" y="8727"/>
                    <a:pt x="548" y="8394"/>
                    <a:pt x="893" y="8275"/>
                  </a:cubicBezTo>
                  <a:lnTo>
                    <a:pt x="1060" y="8215"/>
                  </a:lnTo>
                  <a:cubicBezTo>
                    <a:pt x="1108" y="8406"/>
                    <a:pt x="1167" y="8608"/>
                    <a:pt x="1262" y="8787"/>
                  </a:cubicBezTo>
                  <a:cubicBezTo>
                    <a:pt x="1298" y="8847"/>
                    <a:pt x="1358" y="8870"/>
                    <a:pt x="1405" y="8870"/>
                  </a:cubicBezTo>
                  <a:cubicBezTo>
                    <a:pt x="1429" y="8870"/>
                    <a:pt x="1465" y="8858"/>
                    <a:pt x="1489" y="8847"/>
                  </a:cubicBezTo>
                  <a:cubicBezTo>
                    <a:pt x="1548" y="8799"/>
                    <a:pt x="1560" y="8704"/>
                    <a:pt x="1536" y="8632"/>
                  </a:cubicBezTo>
                  <a:cubicBezTo>
                    <a:pt x="1405" y="8394"/>
                    <a:pt x="1346" y="8132"/>
                    <a:pt x="1346" y="7870"/>
                  </a:cubicBezTo>
                  <a:cubicBezTo>
                    <a:pt x="1346" y="7739"/>
                    <a:pt x="1381" y="7620"/>
                    <a:pt x="1465" y="7513"/>
                  </a:cubicBezTo>
                  <a:cubicBezTo>
                    <a:pt x="1548" y="7632"/>
                    <a:pt x="1643" y="7751"/>
                    <a:pt x="1739" y="7858"/>
                  </a:cubicBezTo>
                  <a:cubicBezTo>
                    <a:pt x="2360" y="8503"/>
                    <a:pt x="3177" y="8871"/>
                    <a:pt x="4066" y="8871"/>
                  </a:cubicBezTo>
                  <a:cubicBezTo>
                    <a:pt x="4080" y="8871"/>
                    <a:pt x="4094" y="8871"/>
                    <a:pt x="4108" y="8870"/>
                  </a:cubicBezTo>
                  <a:cubicBezTo>
                    <a:pt x="5311" y="8858"/>
                    <a:pt x="6299" y="7870"/>
                    <a:pt x="6299" y="6656"/>
                  </a:cubicBezTo>
                  <a:lnTo>
                    <a:pt x="6299" y="5632"/>
                  </a:lnTo>
                  <a:cubicBezTo>
                    <a:pt x="6299" y="4691"/>
                    <a:pt x="6061" y="3608"/>
                    <a:pt x="5644" y="2715"/>
                  </a:cubicBezTo>
                  <a:cubicBezTo>
                    <a:pt x="5430" y="2262"/>
                    <a:pt x="5191" y="1893"/>
                    <a:pt x="4953" y="1643"/>
                  </a:cubicBezTo>
                  <a:cubicBezTo>
                    <a:pt x="4679" y="1346"/>
                    <a:pt x="4382" y="1191"/>
                    <a:pt x="4096" y="1191"/>
                  </a:cubicBezTo>
                  <a:cubicBezTo>
                    <a:pt x="3810" y="1191"/>
                    <a:pt x="3513" y="1346"/>
                    <a:pt x="3227" y="1643"/>
                  </a:cubicBezTo>
                  <a:cubicBezTo>
                    <a:pt x="2989" y="1893"/>
                    <a:pt x="2751" y="2262"/>
                    <a:pt x="2548" y="2715"/>
                  </a:cubicBezTo>
                  <a:cubicBezTo>
                    <a:pt x="2132" y="3608"/>
                    <a:pt x="1893" y="4691"/>
                    <a:pt x="1893" y="5632"/>
                  </a:cubicBezTo>
                  <a:lnTo>
                    <a:pt x="1893" y="6656"/>
                  </a:lnTo>
                  <a:cubicBezTo>
                    <a:pt x="1893" y="7120"/>
                    <a:pt x="2036" y="7549"/>
                    <a:pt x="2274" y="7906"/>
                  </a:cubicBezTo>
                  <a:cubicBezTo>
                    <a:pt x="2179" y="7834"/>
                    <a:pt x="2084" y="7739"/>
                    <a:pt x="2001" y="7632"/>
                  </a:cubicBezTo>
                  <a:cubicBezTo>
                    <a:pt x="1441" y="7037"/>
                    <a:pt x="1167" y="6287"/>
                    <a:pt x="1203" y="5477"/>
                  </a:cubicBezTo>
                  <a:lnTo>
                    <a:pt x="1358" y="2905"/>
                  </a:lnTo>
                  <a:cubicBezTo>
                    <a:pt x="1441" y="1465"/>
                    <a:pt x="2655" y="310"/>
                    <a:pt x="4108" y="310"/>
                  </a:cubicBezTo>
                  <a:cubicBezTo>
                    <a:pt x="5549" y="310"/>
                    <a:pt x="6763" y="1441"/>
                    <a:pt x="6846" y="2893"/>
                  </a:cubicBezTo>
                  <a:lnTo>
                    <a:pt x="6954" y="4775"/>
                  </a:lnTo>
                  <a:cubicBezTo>
                    <a:pt x="7061" y="6406"/>
                    <a:pt x="6656" y="7692"/>
                    <a:pt x="5787" y="8537"/>
                  </a:cubicBezTo>
                  <a:cubicBezTo>
                    <a:pt x="5095" y="9187"/>
                    <a:pt x="4135" y="9532"/>
                    <a:pt x="3046" y="9532"/>
                  </a:cubicBezTo>
                  <a:cubicBezTo>
                    <a:pt x="2898" y="9532"/>
                    <a:pt x="2748" y="9526"/>
                    <a:pt x="2596" y="9513"/>
                  </a:cubicBezTo>
                  <a:cubicBezTo>
                    <a:pt x="2501" y="9501"/>
                    <a:pt x="2393" y="9466"/>
                    <a:pt x="2322" y="9430"/>
                  </a:cubicBezTo>
                  <a:cubicBezTo>
                    <a:pt x="2191" y="9335"/>
                    <a:pt x="2060" y="9228"/>
                    <a:pt x="1941" y="9132"/>
                  </a:cubicBezTo>
                  <a:cubicBezTo>
                    <a:pt x="1911" y="9102"/>
                    <a:pt x="1870" y="9088"/>
                    <a:pt x="1828" y="9088"/>
                  </a:cubicBezTo>
                  <a:cubicBezTo>
                    <a:pt x="1786" y="9088"/>
                    <a:pt x="1745" y="9102"/>
                    <a:pt x="1715" y="9132"/>
                  </a:cubicBezTo>
                  <a:cubicBezTo>
                    <a:pt x="1655" y="9180"/>
                    <a:pt x="1655" y="9287"/>
                    <a:pt x="1715" y="9347"/>
                  </a:cubicBezTo>
                  <a:cubicBezTo>
                    <a:pt x="2298" y="9906"/>
                    <a:pt x="3167" y="10228"/>
                    <a:pt x="4096" y="10228"/>
                  </a:cubicBezTo>
                  <a:cubicBezTo>
                    <a:pt x="4918" y="10228"/>
                    <a:pt x="5668" y="9990"/>
                    <a:pt x="6251" y="9537"/>
                  </a:cubicBezTo>
                  <a:cubicBezTo>
                    <a:pt x="6727" y="9180"/>
                    <a:pt x="7037" y="8704"/>
                    <a:pt x="7132" y="8204"/>
                  </a:cubicBezTo>
                  <a:lnTo>
                    <a:pt x="7299" y="8263"/>
                  </a:lnTo>
                  <a:cubicBezTo>
                    <a:pt x="7632" y="8382"/>
                    <a:pt x="7870" y="8704"/>
                    <a:pt x="7870" y="9085"/>
                  </a:cubicBezTo>
                  <a:lnTo>
                    <a:pt x="7870" y="10728"/>
                  </a:lnTo>
                  <a:cubicBezTo>
                    <a:pt x="7870" y="10823"/>
                    <a:pt x="7954" y="10894"/>
                    <a:pt x="8025" y="10894"/>
                  </a:cubicBezTo>
                  <a:cubicBezTo>
                    <a:pt x="8108" y="10894"/>
                    <a:pt x="8192" y="10823"/>
                    <a:pt x="8192" y="10728"/>
                  </a:cubicBezTo>
                  <a:lnTo>
                    <a:pt x="8192" y="9061"/>
                  </a:lnTo>
                  <a:cubicBezTo>
                    <a:pt x="8192" y="8620"/>
                    <a:pt x="7870" y="8156"/>
                    <a:pt x="7394" y="8001"/>
                  </a:cubicBezTo>
                  <a:lnTo>
                    <a:pt x="7156" y="7906"/>
                  </a:lnTo>
                  <a:lnTo>
                    <a:pt x="7156" y="7882"/>
                  </a:lnTo>
                  <a:cubicBezTo>
                    <a:pt x="7156" y="7656"/>
                    <a:pt x="7096" y="7477"/>
                    <a:pt x="6954" y="7311"/>
                  </a:cubicBezTo>
                  <a:cubicBezTo>
                    <a:pt x="7216" y="6584"/>
                    <a:pt x="7323" y="5739"/>
                    <a:pt x="7263" y="4786"/>
                  </a:cubicBezTo>
                  <a:lnTo>
                    <a:pt x="7156" y="2893"/>
                  </a:lnTo>
                  <a:cubicBezTo>
                    <a:pt x="7049" y="1274"/>
                    <a:pt x="5715" y="0"/>
                    <a:pt x="409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865;p68">
              <a:extLst>
                <a:ext uri="{FF2B5EF4-FFF2-40B4-BE49-F238E27FC236}">
                  <a16:creationId xmlns:a16="http://schemas.microsoft.com/office/drawing/2014/main" id="{488EA39D-059F-46FD-6C15-68DD79E4053F}"/>
                </a:ext>
              </a:extLst>
            </p:cNvPr>
            <p:cNvSpPr/>
            <p:nvPr/>
          </p:nvSpPr>
          <p:spPr>
            <a:xfrm>
              <a:off x="7270645" y="3044519"/>
              <a:ext cx="43402" cy="15396"/>
            </a:xfrm>
            <a:custGeom>
              <a:avLst/>
              <a:gdLst/>
              <a:ahLst/>
              <a:cxnLst/>
              <a:rect l="l" t="t" r="r" b="b"/>
              <a:pathLst>
                <a:path w="1370" h="486" extrusionOk="0">
                  <a:moveTo>
                    <a:pt x="173" y="1"/>
                  </a:moveTo>
                  <a:cubicBezTo>
                    <a:pt x="131" y="1"/>
                    <a:pt x="90" y="15"/>
                    <a:pt x="60" y="45"/>
                  </a:cubicBezTo>
                  <a:cubicBezTo>
                    <a:pt x="1" y="105"/>
                    <a:pt x="1" y="200"/>
                    <a:pt x="60" y="260"/>
                  </a:cubicBezTo>
                  <a:cubicBezTo>
                    <a:pt x="203" y="402"/>
                    <a:pt x="441" y="486"/>
                    <a:pt x="691" y="486"/>
                  </a:cubicBezTo>
                  <a:cubicBezTo>
                    <a:pt x="941" y="486"/>
                    <a:pt x="1179" y="414"/>
                    <a:pt x="1310" y="260"/>
                  </a:cubicBezTo>
                  <a:cubicBezTo>
                    <a:pt x="1370" y="200"/>
                    <a:pt x="1370" y="105"/>
                    <a:pt x="1310" y="45"/>
                  </a:cubicBezTo>
                  <a:cubicBezTo>
                    <a:pt x="1280" y="15"/>
                    <a:pt x="1242" y="1"/>
                    <a:pt x="1203" y="1"/>
                  </a:cubicBezTo>
                  <a:cubicBezTo>
                    <a:pt x="1164" y="1"/>
                    <a:pt x="1126" y="15"/>
                    <a:pt x="1096" y="45"/>
                  </a:cubicBezTo>
                  <a:cubicBezTo>
                    <a:pt x="1036" y="105"/>
                    <a:pt x="893" y="152"/>
                    <a:pt x="691" y="152"/>
                  </a:cubicBezTo>
                  <a:cubicBezTo>
                    <a:pt x="477" y="152"/>
                    <a:pt x="346" y="81"/>
                    <a:pt x="286" y="45"/>
                  </a:cubicBezTo>
                  <a:cubicBezTo>
                    <a:pt x="256" y="15"/>
                    <a:pt x="215" y="1"/>
                    <a:pt x="17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866;p68">
              <a:extLst>
                <a:ext uri="{FF2B5EF4-FFF2-40B4-BE49-F238E27FC236}">
                  <a16:creationId xmlns:a16="http://schemas.microsoft.com/office/drawing/2014/main" id="{6273FA93-BF15-09C1-A59B-B5B7EE32029F}"/>
                </a:ext>
              </a:extLst>
            </p:cNvPr>
            <p:cNvSpPr/>
            <p:nvPr/>
          </p:nvSpPr>
          <p:spPr>
            <a:xfrm>
              <a:off x="7254805" y="3006344"/>
              <a:ext cx="10201" cy="15492"/>
            </a:xfrm>
            <a:custGeom>
              <a:avLst/>
              <a:gdLst/>
              <a:ahLst/>
              <a:cxnLst/>
              <a:rect l="l" t="t" r="r" b="b"/>
              <a:pathLst>
                <a:path w="322" h="489" extrusionOk="0">
                  <a:moveTo>
                    <a:pt x="167" y="0"/>
                  </a:moveTo>
                  <a:cubicBezTo>
                    <a:pt x="72" y="0"/>
                    <a:pt x="0" y="71"/>
                    <a:pt x="0" y="155"/>
                  </a:cubicBezTo>
                  <a:lnTo>
                    <a:pt x="0" y="322"/>
                  </a:lnTo>
                  <a:cubicBezTo>
                    <a:pt x="0" y="417"/>
                    <a:pt x="72" y="488"/>
                    <a:pt x="167" y="488"/>
                  </a:cubicBezTo>
                  <a:cubicBezTo>
                    <a:pt x="250" y="488"/>
                    <a:pt x="322" y="417"/>
                    <a:pt x="322" y="322"/>
                  </a:cubicBezTo>
                  <a:lnTo>
                    <a:pt x="322" y="155"/>
                  </a:lnTo>
                  <a:cubicBezTo>
                    <a:pt x="322" y="71"/>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867;p68">
              <a:extLst>
                <a:ext uri="{FF2B5EF4-FFF2-40B4-BE49-F238E27FC236}">
                  <a16:creationId xmlns:a16="http://schemas.microsoft.com/office/drawing/2014/main" id="{0689E438-26CC-53FD-FEF1-747F854A1540}"/>
                </a:ext>
              </a:extLst>
            </p:cNvPr>
            <p:cNvSpPr/>
            <p:nvPr/>
          </p:nvSpPr>
          <p:spPr>
            <a:xfrm>
              <a:off x="7319686" y="3006344"/>
              <a:ext cx="10581" cy="15492"/>
            </a:xfrm>
            <a:custGeom>
              <a:avLst/>
              <a:gdLst/>
              <a:ahLst/>
              <a:cxnLst/>
              <a:rect l="l" t="t" r="r" b="b"/>
              <a:pathLst>
                <a:path w="334" h="489" extrusionOk="0">
                  <a:moveTo>
                    <a:pt x="167" y="0"/>
                  </a:moveTo>
                  <a:cubicBezTo>
                    <a:pt x="84" y="0"/>
                    <a:pt x="0" y="71"/>
                    <a:pt x="0" y="155"/>
                  </a:cubicBezTo>
                  <a:lnTo>
                    <a:pt x="0" y="322"/>
                  </a:lnTo>
                  <a:cubicBezTo>
                    <a:pt x="0" y="417"/>
                    <a:pt x="84" y="488"/>
                    <a:pt x="167" y="488"/>
                  </a:cubicBezTo>
                  <a:cubicBezTo>
                    <a:pt x="262" y="488"/>
                    <a:pt x="334" y="417"/>
                    <a:pt x="334" y="322"/>
                  </a:cubicBezTo>
                  <a:lnTo>
                    <a:pt x="334" y="155"/>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868;p68">
              <a:extLst>
                <a:ext uri="{FF2B5EF4-FFF2-40B4-BE49-F238E27FC236}">
                  <a16:creationId xmlns:a16="http://schemas.microsoft.com/office/drawing/2014/main" id="{BC1B34E3-5AA5-0E9D-A257-CCBB40C9ACFB}"/>
                </a:ext>
              </a:extLst>
            </p:cNvPr>
            <p:cNvSpPr/>
            <p:nvPr/>
          </p:nvSpPr>
          <p:spPr>
            <a:xfrm>
              <a:off x="7249135" y="2990124"/>
              <a:ext cx="21162" cy="10581"/>
            </a:xfrm>
            <a:custGeom>
              <a:avLst/>
              <a:gdLst/>
              <a:ahLst/>
              <a:cxnLst/>
              <a:rect l="l" t="t" r="r" b="b"/>
              <a:pathLst>
                <a:path w="668" h="334" extrusionOk="0">
                  <a:moveTo>
                    <a:pt x="168" y="0"/>
                  </a:moveTo>
                  <a:cubicBezTo>
                    <a:pt x="72" y="0"/>
                    <a:pt x="1" y="72"/>
                    <a:pt x="1" y="167"/>
                  </a:cubicBezTo>
                  <a:cubicBezTo>
                    <a:pt x="1" y="250"/>
                    <a:pt x="72" y="333"/>
                    <a:pt x="168" y="333"/>
                  </a:cubicBezTo>
                  <a:lnTo>
                    <a:pt x="501" y="333"/>
                  </a:lnTo>
                  <a:cubicBezTo>
                    <a:pt x="596" y="333"/>
                    <a:pt x="668" y="250"/>
                    <a:pt x="668" y="167"/>
                  </a:cubicBezTo>
                  <a:cubicBezTo>
                    <a:pt x="668" y="60"/>
                    <a:pt x="596" y="0"/>
                    <a:pt x="50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869;p68">
              <a:extLst>
                <a:ext uri="{FF2B5EF4-FFF2-40B4-BE49-F238E27FC236}">
                  <a16:creationId xmlns:a16="http://schemas.microsoft.com/office/drawing/2014/main" id="{B6FC8AA3-8113-A855-2893-01386AAE81C6}"/>
                </a:ext>
              </a:extLst>
            </p:cNvPr>
            <p:cNvSpPr/>
            <p:nvPr/>
          </p:nvSpPr>
          <p:spPr>
            <a:xfrm>
              <a:off x="7314015" y="2990124"/>
              <a:ext cx="21542" cy="10581"/>
            </a:xfrm>
            <a:custGeom>
              <a:avLst/>
              <a:gdLst/>
              <a:ahLst/>
              <a:cxnLst/>
              <a:rect l="l" t="t" r="r" b="b"/>
              <a:pathLst>
                <a:path w="680" h="334" extrusionOk="0">
                  <a:moveTo>
                    <a:pt x="167" y="0"/>
                  </a:moveTo>
                  <a:cubicBezTo>
                    <a:pt x="84" y="0"/>
                    <a:pt x="1" y="72"/>
                    <a:pt x="1" y="167"/>
                  </a:cubicBezTo>
                  <a:cubicBezTo>
                    <a:pt x="1" y="250"/>
                    <a:pt x="84" y="333"/>
                    <a:pt x="167" y="333"/>
                  </a:cubicBezTo>
                  <a:lnTo>
                    <a:pt x="513" y="333"/>
                  </a:lnTo>
                  <a:cubicBezTo>
                    <a:pt x="596" y="333"/>
                    <a:pt x="667" y="250"/>
                    <a:pt x="667" y="167"/>
                  </a:cubicBezTo>
                  <a:cubicBezTo>
                    <a:pt x="679" y="60"/>
                    <a:pt x="596" y="0"/>
                    <a:pt x="51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1863;p68">
            <a:extLst>
              <a:ext uri="{FF2B5EF4-FFF2-40B4-BE49-F238E27FC236}">
                <a16:creationId xmlns:a16="http://schemas.microsoft.com/office/drawing/2014/main" id="{359DDDE7-738C-F709-F18B-6A9261EEADBE}"/>
              </a:ext>
            </a:extLst>
          </p:cNvPr>
          <p:cNvGrpSpPr/>
          <p:nvPr/>
        </p:nvGrpSpPr>
        <p:grpSpPr>
          <a:xfrm>
            <a:off x="2744467" y="3977154"/>
            <a:ext cx="259523" cy="346294"/>
            <a:chOff x="7162775" y="2881113"/>
            <a:chExt cx="259523" cy="346294"/>
          </a:xfrm>
        </p:grpSpPr>
        <p:sp>
          <p:nvSpPr>
            <p:cNvPr id="19" name="Google Shape;11864;p68">
              <a:extLst>
                <a:ext uri="{FF2B5EF4-FFF2-40B4-BE49-F238E27FC236}">
                  <a16:creationId xmlns:a16="http://schemas.microsoft.com/office/drawing/2014/main" id="{D3C7B0E4-5B7B-294C-DAC4-41D7D47C2ED8}"/>
                </a:ext>
              </a:extLst>
            </p:cNvPr>
            <p:cNvSpPr/>
            <p:nvPr/>
          </p:nvSpPr>
          <p:spPr>
            <a:xfrm>
              <a:off x="7162775" y="2881113"/>
              <a:ext cx="259523" cy="346294"/>
            </a:xfrm>
            <a:custGeom>
              <a:avLst/>
              <a:gdLst/>
              <a:ahLst/>
              <a:cxnLst/>
              <a:rect l="l" t="t" r="r" b="b"/>
              <a:pathLst>
                <a:path w="8192" h="10931" extrusionOk="0">
                  <a:moveTo>
                    <a:pt x="4084" y="1536"/>
                  </a:moveTo>
                  <a:cubicBezTo>
                    <a:pt x="4382" y="1536"/>
                    <a:pt x="4703" y="1810"/>
                    <a:pt x="4989" y="2239"/>
                  </a:cubicBezTo>
                  <a:lnTo>
                    <a:pt x="3155" y="2239"/>
                  </a:lnTo>
                  <a:cubicBezTo>
                    <a:pt x="3453" y="1810"/>
                    <a:pt x="3787" y="1536"/>
                    <a:pt x="4084" y="1536"/>
                  </a:cubicBezTo>
                  <a:close/>
                  <a:moveTo>
                    <a:pt x="5191" y="2560"/>
                  </a:moveTo>
                  <a:cubicBezTo>
                    <a:pt x="5596" y="3310"/>
                    <a:pt x="5906" y="4334"/>
                    <a:pt x="5965" y="5322"/>
                  </a:cubicBezTo>
                  <a:cubicBezTo>
                    <a:pt x="5621" y="6068"/>
                    <a:pt x="4891" y="6515"/>
                    <a:pt x="4082" y="6515"/>
                  </a:cubicBezTo>
                  <a:cubicBezTo>
                    <a:pt x="4051" y="6515"/>
                    <a:pt x="4020" y="6514"/>
                    <a:pt x="3989" y="6513"/>
                  </a:cubicBezTo>
                  <a:cubicBezTo>
                    <a:pt x="3608" y="6489"/>
                    <a:pt x="3227" y="6358"/>
                    <a:pt x="2905" y="6120"/>
                  </a:cubicBezTo>
                  <a:cubicBezTo>
                    <a:pt x="2596" y="5894"/>
                    <a:pt x="2358" y="5596"/>
                    <a:pt x="2203" y="5239"/>
                  </a:cubicBezTo>
                  <a:cubicBezTo>
                    <a:pt x="2274" y="4286"/>
                    <a:pt x="2572" y="3274"/>
                    <a:pt x="2977" y="2560"/>
                  </a:cubicBezTo>
                  <a:close/>
                  <a:moveTo>
                    <a:pt x="2167" y="5870"/>
                  </a:moveTo>
                  <a:cubicBezTo>
                    <a:pt x="2322" y="6060"/>
                    <a:pt x="2501" y="6239"/>
                    <a:pt x="2691" y="6394"/>
                  </a:cubicBezTo>
                  <a:cubicBezTo>
                    <a:pt x="3060" y="6656"/>
                    <a:pt x="3501" y="6799"/>
                    <a:pt x="3953" y="6834"/>
                  </a:cubicBezTo>
                  <a:lnTo>
                    <a:pt x="4072" y="6834"/>
                  </a:lnTo>
                  <a:cubicBezTo>
                    <a:pt x="4525" y="6834"/>
                    <a:pt x="4965" y="6715"/>
                    <a:pt x="5346" y="6465"/>
                  </a:cubicBezTo>
                  <a:cubicBezTo>
                    <a:pt x="5584" y="6310"/>
                    <a:pt x="5787" y="6120"/>
                    <a:pt x="5953" y="5906"/>
                  </a:cubicBezTo>
                  <a:lnTo>
                    <a:pt x="5953" y="5906"/>
                  </a:lnTo>
                  <a:cubicBezTo>
                    <a:pt x="5918" y="6287"/>
                    <a:pt x="5739" y="6620"/>
                    <a:pt x="5430" y="6894"/>
                  </a:cubicBezTo>
                  <a:cubicBezTo>
                    <a:pt x="5358" y="6953"/>
                    <a:pt x="5358" y="7061"/>
                    <a:pt x="5418" y="7120"/>
                  </a:cubicBezTo>
                  <a:cubicBezTo>
                    <a:pt x="5441" y="7156"/>
                    <a:pt x="5489" y="7180"/>
                    <a:pt x="5537" y="7180"/>
                  </a:cubicBezTo>
                  <a:cubicBezTo>
                    <a:pt x="5561" y="7180"/>
                    <a:pt x="5608" y="7156"/>
                    <a:pt x="5644" y="7132"/>
                  </a:cubicBezTo>
                  <a:cubicBezTo>
                    <a:pt x="5763" y="7025"/>
                    <a:pt x="5858" y="6906"/>
                    <a:pt x="5953" y="6787"/>
                  </a:cubicBezTo>
                  <a:lnTo>
                    <a:pt x="5953" y="6787"/>
                  </a:lnTo>
                  <a:cubicBezTo>
                    <a:pt x="5894" y="7775"/>
                    <a:pt x="5072" y="8561"/>
                    <a:pt x="4060" y="8561"/>
                  </a:cubicBezTo>
                  <a:cubicBezTo>
                    <a:pt x="3084" y="8561"/>
                    <a:pt x="2263" y="7787"/>
                    <a:pt x="2191" y="6787"/>
                  </a:cubicBezTo>
                  <a:lnTo>
                    <a:pt x="2191" y="6787"/>
                  </a:lnTo>
                  <a:cubicBezTo>
                    <a:pt x="2572" y="7323"/>
                    <a:pt x="3275" y="7680"/>
                    <a:pt x="4084" y="7680"/>
                  </a:cubicBezTo>
                  <a:cubicBezTo>
                    <a:pt x="4394" y="7680"/>
                    <a:pt x="4703" y="7620"/>
                    <a:pt x="4989" y="7525"/>
                  </a:cubicBezTo>
                  <a:cubicBezTo>
                    <a:pt x="5072" y="7489"/>
                    <a:pt x="5108" y="7406"/>
                    <a:pt x="5072" y="7311"/>
                  </a:cubicBezTo>
                  <a:cubicBezTo>
                    <a:pt x="5055" y="7249"/>
                    <a:pt x="4998" y="7213"/>
                    <a:pt x="4936" y="7213"/>
                  </a:cubicBezTo>
                  <a:cubicBezTo>
                    <a:pt x="4914" y="7213"/>
                    <a:pt x="4892" y="7218"/>
                    <a:pt x="4870" y="7227"/>
                  </a:cubicBezTo>
                  <a:cubicBezTo>
                    <a:pt x="4608" y="7311"/>
                    <a:pt x="4346" y="7370"/>
                    <a:pt x="4060" y="7370"/>
                  </a:cubicBezTo>
                  <a:cubicBezTo>
                    <a:pt x="3036" y="7370"/>
                    <a:pt x="2203" y="6703"/>
                    <a:pt x="2167" y="5870"/>
                  </a:cubicBezTo>
                  <a:close/>
                  <a:moveTo>
                    <a:pt x="6787" y="7680"/>
                  </a:moveTo>
                  <a:cubicBezTo>
                    <a:pt x="6823" y="7739"/>
                    <a:pt x="6823" y="7823"/>
                    <a:pt x="6823" y="7894"/>
                  </a:cubicBezTo>
                  <a:cubicBezTo>
                    <a:pt x="6835" y="9013"/>
                    <a:pt x="5596" y="9930"/>
                    <a:pt x="4084" y="9930"/>
                  </a:cubicBezTo>
                  <a:cubicBezTo>
                    <a:pt x="3846" y="9930"/>
                    <a:pt x="3608" y="9906"/>
                    <a:pt x="3382" y="9870"/>
                  </a:cubicBezTo>
                  <a:cubicBezTo>
                    <a:pt x="4406" y="9811"/>
                    <a:pt x="5311" y="9442"/>
                    <a:pt x="5989" y="8799"/>
                  </a:cubicBezTo>
                  <a:cubicBezTo>
                    <a:pt x="6311" y="8489"/>
                    <a:pt x="6584" y="8096"/>
                    <a:pt x="6787" y="7680"/>
                  </a:cubicBezTo>
                  <a:close/>
                  <a:moveTo>
                    <a:pt x="4096" y="0"/>
                  </a:moveTo>
                  <a:cubicBezTo>
                    <a:pt x="2465" y="0"/>
                    <a:pt x="1120" y="1274"/>
                    <a:pt x="1024" y="2893"/>
                  </a:cubicBezTo>
                  <a:lnTo>
                    <a:pt x="881" y="5465"/>
                  </a:lnTo>
                  <a:cubicBezTo>
                    <a:pt x="834" y="6096"/>
                    <a:pt x="989" y="6703"/>
                    <a:pt x="1286" y="7239"/>
                  </a:cubicBezTo>
                  <a:cubicBezTo>
                    <a:pt x="1108" y="7418"/>
                    <a:pt x="1024" y="7620"/>
                    <a:pt x="1024" y="7870"/>
                  </a:cubicBezTo>
                  <a:lnTo>
                    <a:pt x="1024" y="7906"/>
                  </a:lnTo>
                  <a:lnTo>
                    <a:pt x="786" y="7989"/>
                  </a:lnTo>
                  <a:cubicBezTo>
                    <a:pt x="310" y="8156"/>
                    <a:pt x="0" y="8608"/>
                    <a:pt x="0" y="9108"/>
                  </a:cubicBezTo>
                  <a:lnTo>
                    <a:pt x="0" y="10763"/>
                  </a:lnTo>
                  <a:cubicBezTo>
                    <a:pt x="0" y="10859"/>
                    <a:pt x="72" y="10930"/>
                    <a:pt x="155" y="10930"/>
                  </a:cubicBezTo>
                  <a:cubicBezTo>
                    <a:pt x="238" y="10930"/>
                    <a:pt x="310" y="10859"/>
                    <a:pt x="310" y="10763"/>
                  </a:cubicBezTo>
                  <a:lnTo>
                    <a:pt x="310" y="9097"/>
                  </a:lnTo>
                  <a:cubicBezTo>
                    <a:pt x="310" y="8727"/>
                    <a:pt x="548" y="8394"/>
                    <a:pt x="893" y="8275"/>
                  </a:cubicBezTo>
                  <a:lnTo>
                    <a:pt x="1060" y="8215"/>
                  </a:lnTo>
                  <a:cubicBezTo>
                    <a:pt x="1108" y="8406"/>
                    <a:pt x="1167" y="8608"/>
                    <a:pt x="1262" y="8787"/>
                  </a:cubicBezTo>
                  <a:cubicBezTo>
                    <a:pt x="1298" y="8847"/>
                    <a:pt x="1358" y="8870"/>
                    <a:pt x="1405" y="8870"/>
                  </a:cubicBezTo>
                  <a:cubicBezTo>
                    <a:pt x="1429" y="8870"/>
                    <a:pt x="1465" y="8858"/>
                    <a:pt x="1489" y="8847"/>
                  </a:cubicBezTo>
                  <a:cubicBezTo>
                    <a:pt x="1548" y="8799"/>
                    <a:pt x="1560" y="8704"/>
                    <a:pt x="1536" y="8632"/>
                  </a:cubicBezTo>
                  <a:cubicBezTo>
                    <a:pt x="1405" y="8394"/>
                    <a:pt x="1346" y="8132"/>
                    <a:pt x="1346" y="7870"/>
                  </a:cubicBezTo>
                  <a:cubicBezTo>
                    <a:pt x="1346" y="7739"/>
                    <a:pt x="1381" y="7620"/>
                    <a:pt x="1465" y="7513"/>
                  </a:cubicBezTo>
                  <a:cubicBezTo>
                    <a:pt x="1548" y="7632"/>
                    <a:pt x="1643" y="7751"/>
                    <a:pt x="1739" y="7858"/>
                  </a:cubicBezTo>
                  <a:cubicBezTo>
                    <a:pt x="2360" y="8503"/>
                    <a:pt x="3177" y="8871"/>
                    <a:pt x="4066" y="8871"/>
                  </a:cubicBezTo>
                  <a:cubicBezTo>
                    <a:pt x="4080" y="8871"/>
                    <a:pt x="4094" y="8871"/>
                    <a:pt x="4108" y="8870"/>
                  </a:cubicBezTo>
                  <a:cubicBezTo>
                    <a:pt x="5311" y="8858"/>
                    <a:pt x="6299" y="7870"/>
                    <a:pt x="6299" y="6656"/>
                  </a:cubicBezTo>
                  <a:lnTo>
                    <a:pt x="6299" y="5632"/>
                  </a:lnTo>
                  <a:cubicBezTo>
                    <a:pt x="6299" y="4691"/>
                    <a:pt x="6061" y="3608"/>
                    <a:pt x="5644" y="2715"/>
                  </a:cubicBezTo>
                  <a:cubicBezTo>
                    <a:pt x="5430" y="2262"/>
                    <a:pt x="5191" y="1893"/>
                    <a:pt x="4953" y="1643"/>
                  </a:cubicBezTo>
                  <a:cubicBezTo>
                    <a:pt x="4679" y="1346"/>
                    <a:pt x="4382" y="1191"/>
                    <a:pt x="4096" y="1191"/>
                  </a:cubicBezTo>
                  <a:cubicBezTo>
                    <a:pt x="3810" y="1191"/>
                    <a:pt x="3513" y="1346"/>
                    <a:pt x="3227" y="1643"/>
                  </a:cubicBezTo>
                  <a:cubicBezTo>
                    <a:pt x="2989" y="1893"/>
                    <a:pt x="2751" y="2262"/>
                    <a:pt x="2548" y="2715"/>
                  </a:cubicBezTo>
                  <a:cubicBezTo>
                    <a:pt x="2132" y="3608"/>
                    <a:pt x="1893" y="4691"/>
                    <a:pt x="1893" y="5632"/>
                  </a:cubicBezTo>
                  <a:lnTo>
                    <a:pt x="1893" y="6656"/>
                  </a:lnTo>
                  <a:cubicBezTo>
                    <a:pt x="1893" y="7120"/>
                    <a:pt x="2036" y="7549"/>
                    <a:pt x="2274" y="7906"/>
                  </a:cubicBezTo>
                  <a:cubicBezTo>
                    <a:pt x="2179" y="7834"/>
                    <a:pt x="2084" y="7739"/>
                    <a:pt x="2001" y="7632"/>
                  </a:cubicBezTo>
                  <a:cubicBezTo>
                    <a:pt x="1441" y="7037"/>
                    <a:pt x="1167" y="6287"/>
                    <a:pt x="1203" y="5477"/>
                  </a:cubicBezTo>
                  <a:lnTo>
                    <a:pt x="1358" y="2905"/>
                  </a:lnTo>
                  <a:cubicBezTo>
                    <a:pt x="1441" y="1465"/>
                    <a:pt x="2655" y="310"/>
                    <a:pt x="4108" y="310"/>
                  </a:cubicBezTo>
                  <a:cubicBezTo>
                    <a:pt x="5549" y="310"/>
                    <a:pt x="6763" y="1441"/>
                    <a:pt x="6846" y="2893"/>
                  </a:cubicBezTo>
                  <a:lnTo>
                    <a:pt x="6954" y="4775"/>
                  </a:lnTo>
                  <a:cubicBezTo>
                    <a:pt x="7061" y="6406"/>
                    <a:pt x="6656" y="7692"/>
                    <a:pt x="5787" y="8537"/>
                  </a:cubicBezTo>
                  <a:cubicBezTo>
                    <a:pt x="5095" y="9187"/>
                    <a:pt x="4135" y="9532"/>
                    <a:pt x="3046" y="9532"/>
                  </a:cubicBezTo>
                  <a:cubicBezTo>
                    <a:pt x="2898" y="9532"/>
                    <a:pt x="2748" y="9526"/>
                    <a:pt x="2596" y="9513"/>
                  </a:cubicBezTo>
                  <a:cubicBezTo>
                    <a:pt x="2501" y="9501"/>
                    <a:pt x="2393" y="9466"/>
                    <a:pt x="2322" y="9430"/>
                  </a:cubicBezTo>
                  <a:cubicBezTo>
                    <a:pt x="2191" y="9335"/>
                    <a:pt x="2060" y="9228"/>
                    <a:pt x="1941" y="9132"/>
                  </a:cubicBezTo>
                  <a:cubicBezTo>
                    <a:pt x="1911" y="9102"/>
                    <a:pt x="1870" y="9088"/>
                    <a:pt x="1828" y="9088"/>
                  </a:cubicBezTo>
                  <a:cubicBezTo>
                    <a:pt x="1786" y="9088"/>
                    <a:pt x="1745" y="9102"/>
                    <a:pt x="1715" y="9132"/>
                  </a:cubicBezTo>
                  <a:cubicBezTo>
                    <a:pt x="1655" y="9180"/>
                    <a:pt x="1655" y="9287"/>
                    <a:pt x="1715" y="9347"/>
                  </a:cubicBezTo>
                  <a:cubicBezTo>
                    <a:pt x="2298" y="9906"/>
                    <a:pt x="3167" y="10228"/>
                    <a:pt x="4096" y="10228"/>
                  </a:cubicBezTo>
                  <a:cubicBezTo>
                    <a:pt x="4918" y="10228"/>
                    <a:pt x="5668" y="9990"/>
                    <a:pt x="6251" y="9537"/>
                  </a:cubicBezTo>
                  <a:cubicBezTo>
                    <a:pt x="6727" y="9180"/>
                    <a:pt x="7037" y="8704"/>
                    <a:pt x="7132" y="8204"/>
                  </a:cubicBezTo>
                  <a:lnTo>
                    <a:pt x="7299" y="8263"/>
                  </a:lnTo>
                  <a:cubicBezTo>
                    <a:pt x="7632" y="8382"/>
                    <a:pt x="7870" y="8704"/>
                    <a:pt x="7870" y="9085"/>
                  </a:cubicBezTo>
                  <a:lnTo>
                    <a:pt x="7870" y="10728"/>
                  </a:lnTo>
                  <a:cubicBezTo>
                    <a:pt x="7870" y="10823"/>
                    <a:pt x="7954" y="10894"/>
                    <a:pt x="8025" y="10894"/>
                  </a:cubicBezTo>
                  <a:cubicBezTo>
                    <a:pt x="8108" y="10894"/>
                    <a:pt x="8192" y="10823"/>
                    <a:pt x="8192" y="10728"/>
                  </a:cubicBezTo>
                  <a:lnTo>
                    <a:pt x="8192" y="9061"/>
                  </a:lnTo>
                  <a:cubicBezTo>
                    <a:pt x="8192" y="8620"/>
                    <a:pt x="7870" y="8156"/>
                    <a:pt x="7394" y="8001"/>
                  </a:cubicBezTo>
                  <a:lnTo>
                    <a:pt x="7156" y="7906"/>
                  </a:lnTo>
                  <a:lnTo>
                    <a:pt x="7156" y="7882"/>
                  </a:lnTo>
                  <a:cubicBezTo>
                    <a:pt x="7156" y="7656"/>
                    <a:pt x="7096" y="7477"/>
                    <a:pt x="6954" y="7311"/>
                  </a:cubicBezTo>
                  <a:cubicBezTo>
                    <a:pt x="7216" y="6584"/>
                    <a:pt x="7323" y="5739"/>
                    <a:pt x="7263" y="4786"/>
                  </a:cubicBezTo>
                  <a:lnTo>
                    <a:pt x="7156" y="2893"/>
                  </a:lnTo>
                  <a:cubicBezTo>
                    <a:pt x="7049" y="1274"/>
                    <a:pt x="5715" y="0"/>
                    <a:pt x="409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865;p68">
              <a:extLst>
                <a:ext uri="{FF2B5EF4-FFF2-40B4-BE49-F238E27FC236}">
                  <a16:creationId xmlns:a16="http://schemas.microsoft.com/office/drawing/2014/main" id="{E23F834C-1575-35D0-3871-A57F6EAEF0EE}"/>
                </a:ext>
              </a:extLst>
            </p:cNvPr>
            <p:cNvSpPr/>
            <p:nvPr/>
          </p:nvSpPr>
          <p:spPr>
            <a:xfrm>
              <a:off x="7270645" y="3044519"/>
              <a:ext cx="43402" cy="15396"/>
            </a:xfrm>
            <a:custGeom>
              <a:avLst/>
              <a:gdLst/>
              <a:ahLst/>
              <a:cxnLst/>
              <a:rect l="l" t="t" r="r" b="b"/>
              <a:pathLst>
                <a:path w="1370" h="486" extrusionOk="0">
                  <a:moveTo>
                    <a:pt x="173" y="1"/>
                  </a:moveTo>
                  <a:cubicBezTo>
                    <a:pt x="131" y="1"/>
                    <a:pt x="90" y="15"/>
                    <a:pt x="60" y="45"/>
                  </a:cubicBezTo>
                  <a:cubicBezTo>
                    <a:pt x="1" y="105"/>
                    <a:pt x="1" y="200"/>
                    <a:pt x="60" y="260"/>
                  </a:cubicBezTo>
                  <a:cubicBezTo>
                    <a:pt x="203" y="402"/>
                    <a:pt x="441" y="486"/>
                    <a:pt x="691" y="486"/>
                  </a:cubicBezTo>
                  <a:cubicBezTo>
                    <a:pt x="941" y="486"/>
                    <a:pt x="1179" y="414"/>
                    <a:pt x="1310" y="260"/>
                  </a:cubicBezTo>
                  <a:cubicBezTo>
                    <a:pt x="1370" y="200"/>
                    <a:pt x="1370" y="105"/>
                    <a:pt x="1310" y="45"/>
                  </a:cubicBezTo>
                  <a:cubicBezTo>
                    <a:pt x="1280" y="15"/>
                    <a:pt x="1242" y="1"/>
                    <a:pt x="1203" y="1"/>
                  </a:cubicBezTo>
                  <a:cubicBezTo>
                    <a:pt x="1164" y="1"/>
                    <a:pt x="1126" y="15"/>
                    <a:pt x="1096" y="45"/>
                  </a:cubicBezTo>
                  <a:cubicBezTo>
                    <a:pt x="1036" y="105"/>
                    <a:pt x="893" y="152"/>
                    <a:pt x="691" y="152"/>
                  </a:cubicBezTo>
                  <a:cubicBezTo>
                    <a:pt x="477" y="152"/>
                    <a:pt x="346" y="81"/>
                    <a:pt x="286" y="45"/>
                  </a:cubicBezTo>
                  <a:cubicBezTo>
                    <a:pt x="256" y="15"/>
                    <a:pt x="215" y="1"/>
                    <a:pt x="17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866;p68">
              <a:extLst>
                <a:ext uri="{FF2B5EF4-FFF2-40B4-BE49-F238E27FC236}">
                  <a16:creationId xmlns:a16="http://schemas.microsoft.com/office/drawing/2014/main" id="{10E9AE66-4DDB-CE88-4A6B-0C62EEA97D0B}"/>
                </a:ext>
              </a:extLst>
            </p:cNvPr>
            <p:cNvSpPr/>
            <p:nvPr/>
          </p:nvSpPr>
          <p:spPr>
            <a:xfrm>
              <a:off x="7254805" y="3006344"/>
              <a:ext cx="10201" cy="15492"/>
            </a:xfrm>
            <a:custGeom>
              <a:avLst/>
              <a:gdLst/>
              <a:ahLst/>
              <a:cxnLst/>
              <a:rect l="l" t="t" r="r" b="b"/>
              <a:pathLst>
                <a:path w="322" h="489" extrusionOk="0">
                  <a:moveTo>
                    <a:pt x="167" y="0"/>
                  </a:moveTo>
                  <a:cubicBezTo>
                    <a:pt x="72" y="0"/>
                    <a:pt x="0" y="71"/>
                    <a:pt x="0" y="155"/>
                  </a:cubicBezTo>
                  <a:lnTo>
                    <a:pt x="0" y="322"/>
                  </a:lnTo>
                  <a:cubicBezTo>
                    <a:pt x="0" y="417"/>
                    <a:pt x="72" y="488"/>
                    <a:pt x="167" y="488"/>
                  </a:cubicBezTo>
                  <a:cubicBezTo>
                    <a:pt x="250" y="488"/>
                    <a:pt x="322" y="417"/>
                    <a:pt x="322" y="322"/>
                  </a:cubicBezTo>
                  <a:lnTo>
                    <a:pt x="322" y="155"/>
                  </a:lnTo>
                  <a:cubicBezTo>
                    <a:pt x="322" y="71"/>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867;p68">
              <a:extLst>
                <a:ext uri="{FF2B5EF4-FFF2-40B4-BE49-F238E27FC236}">
                  <a16:creationId xmlns:a16="http://schemas.microsoft.com/office/drawing/2014/main" id="{705A227D-28F4-89F1-BF1F-DD92D723692E}"/>
                </a:ext>
              </a:extLst>
            </p:cNvPr>
            <p:cNvSpPr/>
            <p:nvPr/>
          </p:nvSpPr>
          <p:spPr>
            <a:xfrm>
              <a:off x="7319686" y="3006344"/>
              <a:ext cx="10581" cy="15492"/>
            </a:xfrm>
            <a:custGeom>
              <a:avLst/>
              <a:gdLst/>
              <a:ahLst/>
              <a:cxnLst/>
              <a:rect l="l" t="t" r="r" b="b"/>
              <a:pathLst>
                <a:path w="334" h="489" extrusionOk="0">
                  <a:moveTo>
                    <a:pt x="167" y="0"/>
                  </a:moveTo>
                  <a:cubicBezTo>
                    <a:pt x="84" y="0"/>
                    <a:pt x="0" y="71"/>
                    <a:pt x="0" y="155"/>
                  </a:cubicBezTo>
                  <a:lnTo>
                    <a:pt x="0" y="322"/>
                  </a:lnTo>
                  <a:cubicBezTo>
                    <a:pt x="0" y="417"/>
                    <a:pt x="84" y="488"/>
                    <a:pt x="167" y="488"/>
                  </a:cubicBezTo>
                  <a:cubicBezTo>
                    <a:pt x="262" y="488"/>
                    <a:pt x="334" y="417"/>
                    <a:pt x="334" y="322"/>
                  </a:cubicBezTo>
                  <a:lnTo>
                    <a:pt x="334" y="155"/>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868;p68">
              <a:extLst>
                <a:ext uri="{FF2B5EF4-FFF2-40B4-BE49-F238E27FC236}">
                  <a16:creationId xmlns:a16="http://schemas.microsoft.com/office/drawing/2014/main" id="{5C46CDD4-B0EA-AE9D-FEC0-6E7A3BAC5A58}"/>
                </a:ext>
              </a:extLst>
            </p:cNvPr>
            <p:cNvSpPr/>
            <p:nvPr/>
          </p:nvSpPr>
          <p:spPr>
            <a:xfrm>
              <a:off x="7249135" y="2990124"/>
              <a:ext cx="21162" cy="10581"/>
            </a:xfrm>
            <a:custGeom>
              <a:avLst/>
              <a:gdLst/>
              <a:ahLst/>
              <a:cxnLst/>
              <a:rect l="l" t="t" r="r" b="b"/>
              <a:pathLst>
                <a:path w="668" h="334" extrusionOk="0">
                  <a:moveTo>
                    <a:pt x="168" y="0"/>
                  </a:moveTo>
                  <a:cubicBezTo>
                    <a:pt x="72" y="0"/>
                    <a:pt x="1" y="72"/>
                    <a:pt x="1" y="167"/>
                  </a:cubicBezTo>
                  <a:cubicBezTo>
                    <a:pt x="1" y="250"/>
                    <a:pt x="72" y="333"/>
                    <a:pt x="168" y="333"/>
                  </a:cubicBezTo>
                  <a:lnTo>
                    <a:pt x="501" y="333"/>
                  </a:lnTo>
                  <a:cubicBezTo>
                    <a:pt x="596" y="333"/>
                    <a:pt x="668" y="250"/>
                    <a:pt x="668" y="167"/>
                  </a:cubicBezTo>
                  <a:cubicBezTo>
                    <a:pt x="668" y="60"/>
                    <a:pt x="596" y="0"/>
                    <a:pt x="50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869;p68">
              <a:extLst>
                <a:ext uri="{FF2B5EF4-FFF2-40B4-BE49-F238E27FC236}">
                  <a16:creationId xmlns:a16="http://schemas.microsoft.com/office/drawing/2014/main" id="{BCF0555C-1976-4CF3-A6BD-D6EF4D831420}"/>
                </a:ext>
              </a:extLst>
            </p:cNvPr>
            <p:cNvSpPr/>
            <p:nvPr/>
          </p:nvSpPr>
          <p:spPr>
            <a:xfrm>
              <a:off x="7314015" y="2990124"/>
              <a:ext cx="21542" cy="10581"/>
            </a:xfrm>
            <a:custGeom>
              <a:avLst/>
              <a:gdLst/>
              <a:ahLst/>
              <a:cxnLst/>
              <a:rect l="l" t="t" r="r" b="b"/>
              <a:pathLst>
                <a:path w="680" h="334" extrusionOk="0">
                  <a:moveTo>
                    <a:pt x="167" y="0"/>
                  </a:moveTo>
                  <a:cubicBezTo>
                    <a:pt x="84" y="0"/>
                    <a:pt x="1" y="72"/>
                    <a:pt x="1" y="167"/>
                  </a:cubicBezTo>
                  <a:cubicBezTo>
                    <a:pt x="1" y="250"/>
                    <a:pt x="84" y="333"/>
                    <a:pt x="167" y="333"/>
                  </a:cubicBezTo>
                  <a:lnTo>
                    <a:pt x="513" y="333"/>
                  </a:lnTo>
                  <a:cubicBezTo>
                    <a:pt x="596" y="333"/>
                    <a:pt x="667" y="250"/>
                    <a:pt x="667" y="167"/>
                  </a:cubicBezTo>
                  <a:cubicBezTo>
                    <a:pt x="679" y="60"/>
                    <a:pt x="596" y="0"/>
                    <a:pt x="51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1863;p68">
            <a:extLst>
              <a:ext uri="{FF2B5EF4-FFF2-40B4-BE49-F238E27FC236}">
                <a16:creationId xmlns:a16="http://schemas.microsoft.com/office/drawing/2014/main" id="{F3A9C78C-617B-68EB-1B5D-100807A01AEC}"/>
              </a:ext>
            </a:extLst>
          </p:cNvPr>
          <p:cNvGrpSpPr/>
          <p:nvPr/>
        </p:nvGrpSpPr>
        <p:grpSpPr>
          <a:xfrm>
            <a:off x="2744467" y="4520731"/>
            <a:ext cx="259523" cy="346294"/>
            <a:chOff x="7162775" y="2881113"/>
            <a:chExt cx="259523" cy="346294"/>
          </a:xfrm>
        </p:grpSpPr>
        <p:sp>
          <p:nvSpPr>
            <p:cNvPr id="26" name="Google Shape;11864;p68">
              <a:extLst>
                <a:ext uri="{FF2B5EF4-FFF2-40B4-BE49-F238E27FC236}">
                  <a16:creationId xmlns:a16="http://schemas.microsoft.com/office/drawing/2014/main" id="{9134BD92-FFB6-C17A-6A53-A7F884F88767}"/>
                </a:ext>
              </a:extLst>
            </p:cNvPr>
            <p:cNvSpPr/>
            <p:nvPr/>
          </p:nvSpPr>
          <p:spPr>
            <a:xfrm>
              <a:off x="7162775" y="2881113"/>
              <a:ext cx="259523" cy="346294"/>
            </a:xfrm>
            <a:custGeom>
              <a:avLst/>
              <a:gdLst/>
              <a:ahLst/>
              <a:cxnLst/>
              <a:rect l="l" t="t" r="r" b="b"/>
              <a:pathLst>
                <a:path w="8192" h="10931" extrusionOk="0">
                  <a:moveTo>
                    <a:pt x="4084" y="1536"/>
                  </a:moveTo>
                  <a:cubicBezTo>
                    <a:pt x="4382" y="1536"/>
                    <a:pt x="4703" y="1810"/>
                    <a:pt x="4989" y="2239"/>
                  </a:cubicBezTo>
                  <a:lnTo>
                    <a:pt x="3155" y="2239"/>
                  </a:lnTo>
                  <a:cubicBezTo>
                    <a:pt x="3453" y="1810"/>
                    <a:pt x="3787" y="1536"/>
                    <a:pt x="4084" y="1536"/>
                  </a:cubicBezTo>
                  <a:close/>
                  <a:moveTo>
                    <a:pt x="5191" y="2560"/>
                  </a:moveTo>
                  <a:cubicBezTo>
                    <a:pt x="5596" y="3310"/>
                    <a:pt x="5906" y="4334"/>
                    <a:pt x="5965" y="5322"/>
                  </a:cubicBezTo>
                  <a:cubicBezTo>
                    <a:pt x="5621" y="6068"/>
                    <a:pt x="4891" y="6515"/>
                    <a:pt x="4082" y="6515"/>
                  </a:cubicBezTo>
                  <a:cubicBezTo>
                    <a:pt x="4051" y="6515"/>
                    <a:pt x="4020" y="6514"/>
                    <a:pt x="3989" y="6513"/>
                  </a:cubicBezTo>
                  <a:cubicBezTo>
                    <a:pt x="3608" y="6489"/>
                    <a:pt x="3227" y="6358"/>
                    <a:pt x="2905" y="6120"/>
                  </a:cubicBezTo>
                  <a:cubicBezTo>
                    <a:pt x="2596" y="5894"/>
                    <a:pt x="2358" y="5596"/>
                    <a:pt x="2203" y="5239"/>
                  </a:cubicBezTo>
                  <a:cubicBezTo>
                    <a:pt x="2274" y="4286"/>
                    <a:pt x="2572" y="3274"/>
                    <a:pt x="2977" y="2560"/>
                  </a:cubicBezTo>
                  <a:close/>
                  <a:moveTo>
                    <a:pt x="2167" y="5870"/>
                  </a:moveTo>
                  <a:cubicBezTo>
                    <a:pt x="2322" y="6060"/>
                    <a:pt x="2501" y="6239"/>
                    <a:pt x="2691" y="6394"/>
                  </a:cubicBezTo>
                  <a:cubicBezTo>
                    <a:pt x="3060" y="6656"/>
                    <a:pt x="3501" y="6799"/>
                    <a:pt x="3953" y="6834"/>
                  </a:cubicBezTo>
                  <a:lnTo>
                    <a:pt x="4072" y="6834"/>
                  </a:lnTo>
                  <a:cubicBezTo>
                    <a:pt x="4525" y="6834"/>
                    <a:pt x="4965" y="6715"/>
                    <a:pt x="5346" y="6465"/>
                  </a:cubicBezTo>
                  <a:cubicBezTo>
                    <a:pt x="5584" y="6310"/>
                    <a:pt x="5787" y="6120"/>
                    <a:pt x="5953" y="5906"/>
                  </a:cubicBezTo>
                  <a:lnTo>
                    <a:pt x="5953" y="5906"/>
                  </a:lnTo>
                  <a:cubicBezTo>
                    <a:pt x="5918" y="6287"/>
                    <a:pt x="5739" y="6620"/>
                    <a:pt x="5430" y="6894"/>
                  </a:cubicBezTo>
                  <a:cubicBezTo>
                    <a:pt x="5358" y="6953"/>
                    <a:pt x="5358" y="7061"/>
                    <a:pt x="5418" y="7120"/>
                  </a:cubicBezTo>
                  <a:cubicBezTo>
                    <a:pt x="5441" y="7156"/>
                    <a:pt x="5489" y="7180"/>
                    <a:pt x="5537" y="7180"/>
                  </a:cubicBezTo>
                  <a:cubicBezTo>
                    <a:pt x="5561" y="7180"/>
                    <a:pt x="5608" y="7156"/>
                    <a:pt x="5644" y="7132"/>
                  </a:cubicBezTo>
                  <a:cubicBezTo>
                    <a:pt x="5763" y="7025"/>
                    <a:pt x="5858" y="6906"/>
                    <a:pt x="5953" y="6787"/>
                  </a:cubicBezTo>
                  <a:lnTo>
                    <a:pt x="5953" y="6787"/>
                  </a:lnTo>
                  <a:cubicBezTo>
                    <a:pt x="5894" y="7775"/>
                    <a:pt x="5072" y="8561"/>
                    <a:pt x="4060" y="8561"/>
                  </a:cubicBezTo>
                  <a:cubicBezTo>
                    <a:pt x="3084" y="8561"/>
                    <a:pt x="2263" y="7787"/>
                    <a:pt x="2191" y="6787"/>
                  </a:cubicBezTo>
                  <a:lnTo>
                    <a:pt x="2191" y="6787"/>
                  </a:lnTo>
                  <a:cubicBezTo>
                    <a:pt x="2572" y="7323"/>
                    <a:pt x="3275" y="7680"/>
                    <a:pt x="4084" y="7680"/>
                  </a:cubicBezTo>
                  <a:cubicBezTo>
                    <a:pt x="4394" y="7680"/>
                    <a:pt x="4703" y="7620"/>
                    <a:pt x="4989" y="7525"/>
                  </a:cubicBezTo>
                  <a:cubicBezTo>
                    <a:pt x="5072" y="7489"/>
                    <a:pt x="5108" y="7406"/>
                    <a:pt x="5072" y="7311"/>
                  </a:cubicBezTo>
                  <a:cubicBezTo>
                    <a:pt x="5055" y="7249"/>
                    <a:pt x="4998" y="7213"/>
                    <a:pt x="4936" y="7213"/>
                  </a:cubicBezTo>
                  <a:cubicBezTo>
                    <a:pt x="4914" y="7213"/>
                    <a:pt x="4892" y="7218"/>
                    <a:pt x="4870" y="7227"/>
                  </a:cubicBezTo>
                  <a:cubicBezTo>
                    <a:pt x="4608" y="7311"/>
                    <a:pt x="4346" y="7370"/>
                    <a:pt x="4060" y="7370"/>
                  </a:cubicBezTo>
                  <a:cubicBezTo>
                    <a:pt x="3036" y="7370"/>
                    <a:pt x="2203" y="6703"/>
                    <a:pt x="2167" y="5870"/>
                  </a:cubicBezTo>
                  <a:close/>
                  <a:moveTo>
                    <a:pt x="6787" y="7680"/>
                  </a:moveTo>
                  <a:cubicBezTo>
                    <a:pt x="6823" y="7739"/>
                    <a:pt x="6823" y="7823"/>
                    <a:pt x="6823" y="7894"/>
                  </a:cubicBezTo>
                  <a:cubicBezTo>
                    <a:pt x="6835" y="9013"/>
                    <a:pt x="5596" y="9930"/>
                    <a:pt x="4084" y="9930"/>
                  </a:cubicBezTo>
                  <a:cubicBezTo>
                    <a:pt x="3846" y="9930"/>
                    <a:pt x="3608" y="9906"/>
                    <a:pt x="3382" y="9870"/>
                  </a:cubicBezTo>
                  <a:cubicBezTo>
                    <a:pt x="4406" y="9811"/>
                    <a:pt x="5311" y="9442"/>
                    <a:pt x="5989" y="8799"/>
                  </a:cubicBezTo>
                  <a:cubicBezTo>
                    <a:pt x="6311" y="8489"/>
                    <a:pt x="6584" y="8096"/>
                    <a:pt x="6787" y="7680"/>
                  </a:cubicBezTo>
                  <a:close/>
                  <a:moveTo>
                    <a:pt x="4096" y="0"/>
                  </a:moveTo>
                  <a:cubicBezTo>
                    <a:pt x="2465" y="0"/>
                    <a:pt x="1120" y="1274"/>
                    <a:pt x="1024" y="2893"/>
                  </a:cubicBezTo>
                  <a:lnTo>
                    <a:pt x="881" y="5465"/>
                  </a:lnTo>
                  <a:cubicBezTo>
                    <a:pt x="834" y="6096"/>
                    <a:pt x="989" y="6703"/>
                    <a:pt x="1286" y="7239"/>
                  </a:cubicBezTo>
                  <a:cubicBezTo>
                    <a:pt x="1108" y="7418"/>
                    <a:pt x="1024" y="7620"/>
                    <a:pt x="1024" y="7870"/>
                  </a:cubicBezTo>
                  <a:lnTo>
                    <a:pt x="1024" y="7906"/>
                  </a:lnTo>
                  <a:lnTo>
                    <a:pt x="786" y="7989"/>
                  </a:lnTo>
                  <a:cubicBezTo>
                    <a:pt x="310" y="8156"/>
                    <a:pt x="0" y="8608"/>
                    <a:pt x="0" y="9108"/>
                  </a:cubicBezTo>
                  <a:lnTo>
                    <a:pt x="0" y="10763"/>
                  </a:lnTo>
                  <a:cubicBezTo>
                    <a:pt x="0" y="10859"/>
                    <a:pt x="72" y="10930"/>
                    <a:pt x="155" y="10930"/>
                  </a:cubicBezTo>
                  <a:cubicBezTo>
                    <a:pt x="238" y="10930"/>
                    <a:pt x="310" y="10859"/>
                    <a:pt x="310" y="10763"/>
                  </a:cubicBezTo>
                  <a:lnTo>
                    <a:pt x="310" y="9097"/>
                  </a:lnTo>
                  <a:cubicBezTo>
                    <a:pt x="310" y="8727"/>
                    <a:pt x="548" y="8394"/>
                    <a:pt x="893" y="8275"/>
                  </a:cubicBezTo>
                  <a:lnTo>
                    <a:pt x="1060" y="8215"/>
                  </a:lnTo>
                  <a:cubicBezTo>
                    <a:pt x="1108" y="8406"/>
                    <a:pt x="1167" y="8608"/>
                    <a:pt x="1262" y="8787"/>
                  </a:cubicBezTo>
                  <a:cubicBezTo>
                    <a:pt x="1298" y="8847"/>
                    <a:pt x="1358" y="8870"/>
                    <a:pt x="1405" y="8870"/>
                  </a:cubicBezTo>
                  <a:cubicBezTo>
                    <a:pt x="1429" y="8870"/>
                    <a:pt x="1465" y="8858"/>
                    <a:pt x="1489" y="8847"/>
                  </a:cubicBezTo>
                  <a:cubicBezTo>
                    <a:pt x="1548" y="8799"/>
                    <a:pt x="1560" y="8704"/>
                    <a:pt x="1536" y="8632"/>
                  </a:cubicBezTo>
                  <a:cubicBezTo>
                    <a:pt x="1405" y="8394"/>
                    <a:pt x="1346" y="8132"/>
                    <a:pt x="1346" y="7870"/>
                  </a:cubicBezTo>
                  <a:cubicBezTo>
                    <a:pt x="1346" y="7739"/>
                    <a:pt x="1381" y="7620"/>
                    <a:pt x="1465" y="7513"/>
                  </a:cubicBezTo>
                  <a:cubicBezTo>
                    <a:pt x="1548" y="7632"/>
                    <a:pt x="1643" y="7751"/>
                    <a:pt x="1739" y="7858"/>
                  </a:cubicBezTo>
                  <a:cubicBezTo>
                    <a:pt x="2360" y="8503"/>
                    <a:pt x="3177" y="8871"/>
                    <a:pt x="4066" y="8871"/>
                  </a:cubicBezTo>
                  <a:cubicBezTo>
                    <a:pt x="4080" y="8871"/>
                    <a:pt x="4094" y="8871"/>
                    <a:pt x="4108" y="8870"/>
                  </a:cubicBezTo>
                  <a:cubicBezTo>
                    <a:pt x="5311" y="8858"/>
                    <a:pt x="6299" y="7870"/>
                    <a:pt x="6299" y="6656"/>
                  </a:cubicBezTo>
                  <a:lnTo>
                    <a:pt x="6299" y="5632"/>
                  </a:lnTo>
                  <a:cubicBezTo>
                    <a:pt x="6299" y="4691"/>
                    <a:pt x="6061" y="3608"/>
                    <a:pt x="5644" y="2715"/>
                  </a:cubicBezTo>
                  <a:cubicBezTo>
                    <a:pt x="5430" y="2262"/>
                    <a:pt x="5191" y="1893"/>
                    <a:pt x="4953" y="1643"/>
                  </a:cubicBezTo>
                  <a:cubicBezTo>
                    <a:pt x="4679" y="1346"/>
                    <a:pt x="4382" y="1191"/>
                    <a:pt x="4096" y="1191"/>
                  </a:cubicBezTo>
                  <a:cubicBezTo>
                    <a:pt x="3810" y="1191"/>
                    <a:pt x="3513" y="1346"/>
                    <a:pt x="3227" y="1643"/>
                  </a:cubicBezTo>
                  <a:cubicBezTo>
                    <a:pt x="2989" y="1893"/>
                    <a:pt x="2751" y="2262"/>
                    <a:pt x="2548" y="2715"/>
                  </a:cubicBezTo>
                  <a:cubicBezTo>
                    <a:pt x="2132" y="3608"/>
                    <a:pt x="1893" y="4691"/>
                    <a:pt x="1893" y="5632"/>
                  </a:cubicBezTo>
                  <a:lnTo>
                    <a:pt x="1893" y="6656"/>
                  </a:lnTo>
                  <a:cubicBezTo>
                    <a:pt x="1893" y="7120"/>
                    <a:pt x="2036" y="7549"/>
                    <a:pt x="2274" y="7906"/>
                  </a:cubicBezTo>
                  <a:cubicBezTo>
                    <a:pt x="2179" y="7834"/>
                    <a:pt x="2084" y="7739"/>
                    <a:pt x="2001" y="7632"/>
                  </a:cubicBezTo>
                  <a:cubicBezTo>
                    <a:pt x="1441" y="7037"/>
                    <a:pt x="1167" y="6287"/>
                    <a:pt x="1203" y="5477"/>
                  </a:cubicBezTo>
                  <a:lnTo>
                    <a:pt x="1358" y="2905"/>
                  </a:lnTo>
                  <a:cubicBezTo>
                    <a:pt x="1441" y="1465"/>
                    <a:pt x="2655" y="310"/>
                    <a:pt x="4108" y="310"/>
                  </a:cubicBezTo>
                  <a:cubicBezTo>
                    <a:pt x="5549" y="310"/>
                    <a:pt x="6763" y="1441"/>
                    <a:pt x="6846" y="2893"/>
                  </a:cubicBezTo>
                  <a:lnTo>
                    <a:pt x="6954" y="4775"/>
                  </a:lnTo>
                  <a:cubicBezTo>
                    <a:pt x="7061" y="6406"/>
                    <a:pt x="6656" y="7692"/>
                    <a:pt x="5787" y="8537"/>
                  </a:cubicBezTo>
                  <a:cubicBezTo>
                    <a:pt x="5095" y="9187"/>
                    <a:pt x="4135" y="9532"/>
                    <a:pt x="3046" y="9532"/>
                  </a:cubicBezTo>
                  <a:cubicBezTo>
                    <a:pt x="2898" y="9532"/>
                    <a:pt x="2748" y="9526"/>
                    <a:pt x="2596" y="9513"/>
                  </a:cubicBezTo>
                  <a:cubicBezTo>
                    <a:pt x="2501" y="9501"/>
                    <a:pt x="2393" y="9466"/>
                    <a:pt x="2322" y="9430"/>
                  </a:cubicBezTo>
                  <a:cubicBezTo>
                    <a:pt x="2191" y="9335"/>
                    <a:pt x="2060" y="9228"/>
                    <a:pt x="1941" y="9132"/>
                  </a:cubicBezTo>
                  <a:cubicBezTo>
                    <a:pt x="1911" y="9102"/>
                    <a:pt x="1870" y="9088"/>
                    <a:pt x="1828" y="9088"/>
                  </a:cubicBezTo>
                  <a:cubicBezTo>
                    <a:pt x="1786" y="9088"/>
                    <a:pt x="1745" y="9102"/>
                    <a:pt x="1715" y="9132"/>
                  </a:cubicBezTo>
                  <a:cubicBezTo>
                    <a:pt x="1655" y="9180"/>
                    <a:pt x="1655" y="9287"/>
                    <a:pt x="1715" y="9347"/>
                  </a:cubicBezTo>
                  <a:cubicBezTo>
                    <a:pt x="2298" y="9906"/>
                    <a:pt x="3167" y="10228"/>
                    <a:pt x="4096" y="10228"/>
                  </a:cubicBezTo>
                  <a:cubicBezTo>
                    <a:pt x="4918" y="10228"/>
                    <a:pt x="5668" y="9990"/>
                    <a:pt x="6251" y="9537"/>
                  </a:cubicBezTo>
                  <a:cubicBezTo>
                    <a:pt x="6727" y="9180"/>
                    <a:pt x="7037" y="8704"/>
                    <a:pt x="7132" y="8204"/>
                  </a:cubicBezTo>
                  <a:lnTo>
                    <a:pt x="7299" y="8263"/>
                  </a:lnTo>
                  <a:cubicBezTo>
                    <a:pt x="7632" y="8382"/>
                    <a:pt x="7870" y="8704"/>
                    <a:pt x="7870" y="9085"/>
                  </a:cubicBezTo>
                  <a:lnTo>
                    <a:pt x="7870" y="10728"/>
                  </a:lnTo>
                  <a:cubicBezTo>
                    <a:pt x="7870" y="10823"/>
                    <a:pt x="7954" y="10894"/>
                    <a:pt x="8025" y="10894"/>
                  </a:cubicBezTo>
                  <a:cubicBezTo>
                    <a:pt x="8108" y="10894"/>
                    <a:pt x="8192" y="10823"/>
                    <a:pt x="8192" y="10728"/>
                  </a:cubicBezTo>
                  <a:lnTo>
                    <a:pt x="8192" y="9061"/>
                  </a:lnTo>
                  <a:cubicBezTo>
                    <a:pt x="8192" y="8620"/>
                    <a:pt x="7870" y="8156"/>
                    <a:pt x="7394" y="8001"/>
                  </a:cubicBezTo>
                  <a:lnTo>
                    <a:pt x="7156" y="7906"/>
                  </a:lnTo>
                  <a:lnTo>
                    <a:pt x="7156" y="7882"/>
                  </a:lnTo>
                  <a:cubicBezTo>
                    <a:pt x="7156" y="7656"/>
                    <a:pt x="7096" y="7477"/>
                    <a:pt x="6954" y="7311"/>
                  </a:cubicBezTo>
                  <a:cubicBezTo>
                    <a:pt x="7216" y="6584"/>
                    <a:pt x="7323" y="5739"/>
                    <a:pt x="7263" y="4786"/>
                  </a:cubicBezTo>
                  <a:lnTo>
                    <a:pt x="7156" y="2893"/>
                  </a:lnTo>
                  <a:cubicBezTo>
                    <a:pt x="7049" y="1274"/>
                    <a:pt x="5715" y="0"/>
                    <a:pt x="409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865;p68">
              <a:extLst>
                <a:ext uri="{FF2B5EF4-FFF2-40B4-BE49-F238E27FC236}">
                  <a16:creationId xmlns:a16="http://schemas.microsoft.com/office/drawing/2014/main" id="{1D8FC72E-CD0F-BB8C-DE9F-B3D7E9ED162D}"/>
                </a:ext>
              </a:extLst>
            </p:cNvPr>
            <p:cNvSpPr/>
            <p:nvPr/>
          </p:nvSpPr>
          <p:spPr>
            <a:xfrm>
              <a:off x="7270645" y="3044519"/>
              <a:ext cx="43402" cy="15396"/>
            </a:xfrm>
            <a:custGeom>
              <a:avLst/>
              <a:gdLst/>
              <a:ahLst/>
              <a:cxnLst/>
              <a:rect l="l" t="t" r="r" b="b"/>
              <a:pathLst>
                <a:path w="1370" h="486" extrusionOk="0">
                  <a:moveTo>
                    <a:pt x="173" y="1"/>
                  </a:moveTo>
                  <a:cubicBezTo>
                    <a:pt x="131" y="1"/>
                    <a:pt x="90" y="15"/>
                    <a:pt x="60" y="45"/>
                  </a:cubicBezTo>
                  <a:cubicBezTo>
                    <a:pt x="1" y="105"/>
                    <a:pt x="1" y="200"/>
                    <a:pt x="60" y="260"/>
                  </a:cubicBezTo>
                  <a:cubicBezTo>
                    <a:pt x="203" y="402"/>
                    <a:pt x="441" y="486"/>
                    <a:pt x="691" y="486"/>
                  </a:cubicBezTo>
                  <a:cubicBezTo>
                    <a:pt x="941" y="486"/>
                    <a:pt x="1179" y="414"/>
                    <a:pt x="1310" y="260"/>
                  </a:cubicBezTo>
                  <a:cubicBezTo>
                    <a:pt x="1370" y="200"/>
                    <a:pt x="1370" y="105"/>
                    <a:pt x="1310" y="45"/>
                  </a:cubicBezTo>
                  <a:cubicBezTo>
                    <a:pt x="1280" y="15"/>
                    <a:pt x="1242" y="1"/>
                    <a:pt x="1203" y="1"/>
                  </a:cubicBezTo>
                  <a:cubicBezTo>
                    <a:pt x="1164" y="1"/>
                    <a:pt x="1126" y="15"/>
                    <a:pt x="1096" y="45"/>
                  </a:cubicBezTo>
                  <a:cubicBezTo>
                    <a:pt x="1036" y="105"/>
                    <a:pt x="893" y="152"/>
                    <a:pt x="691" y="152"/>
                  </a:cubicBezTo>
                  <a:cubicBezTo>
                    <a:pt x="477" y="152"/>
                    <a:pt x="346" y="81"/>
                    <a:pt x="286" y="45"/>
                  </a:cubicBezTo>
                  <a:cubicBezTo>
                    <a:pt x="256" y="15"/>
                    <a:pt x="215" y="1"/>
                    <a:pt x="17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866;p68">
              <a:extLst>
                <a:ext uri="{FF2B5EF4-FFF2-40B4-BE49-F238E27FC236}">
                  <a16:creationId xmlns:a16="http://schemas.microsoft.com/office/drawing/2014/main" id="{1F6AC95E-957A-235D-4A9E-9B6C2F1C0D4F}"/>
                </a:ext>
              </a:extLst>
            </p:cNvPr>
            <p:cNvSpPr/>
            <p:nvPr/>
          </p:nvSpPr>
          <p:spPr>
            <a:xfrm>
              <a:off x="7254805" y="3006344"/>
              <a:ext cx="10201" cy="15492"/>
            </a:xfrm>
            <a:custGeom>
              <a:avLst/>
              <a:gdLst/>
              <a:ahLst/>
              <a:cxnLst/>
              <a:rect l="l" t="t" r="r" b="b"/>
              <a:pathLst>
                <a:path w="322" h="489" extrusionOk="0">
                  <a:moveTo>
                    <a:pt x="167" y="0"/>
                  </a:moveTo>
                  <a:cubicBezTo>
                    <a:pt x="72" y="0"/>
                    <a:pt x="0" y="71"/>
                    <a:pt x="0" y="155"/>
                  </a:cubicBezTo>
                  <a:lnTo>
                    <a:pt x="0" y="322"/>
                  </a:lnTo>
                  <a:cubicBezTo>
                    <a:pt x="0" y="417"/>
                    <a:pt x="72" y="488"/>
                    <a:pt x="167" y="488"/>
                  </a:cubicBezTo>
                  <a:cubicBezTo>
                    <a:pt x="250" y="488"/>
                    <a:pt x="322" y="417"/>
                    <a:pt x="322" y="322"/>
                  </a:cubicBezTo>
                  <a:lnTo>
                    <a:pt x="322" y="155"/>
                  </a:lnTo>
                  <a:cubicBezTo>
                    <a:pt x="322" y="71"/>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867;p68">
              <a:extLst>
                <a:ext uri="{FF2B5EF4-FFF2-40B4-BE49-F238E27FC236}">
                  <a16:creationId xmlns:a16="http://schemas.microsoft.com/office/drawing/2014/main" id="{76E2ED42-A1FF-4017-7871-6E845C425CFE}"/>
                </a:ext>
              </a:extLst>
            </p:cNvPr>
            <p:cNvSpPr/>
            <p:nvPr/>
          </p:nvSpPr>
          <p:spPr>
            <a:xfrm>
              <a:off x="7319686" y="3006344"/>
              <a:ext cx="10581" cy="15492"/>
            </a:xfrm>
            <a:custGeom>
              <a:avLst/>
              <a:gdLst/>
              <a:ahLst/>
              <a:cxnLst/>
              <a:rect l="l" t="t" r="r" b="b"/>
              <a:pathLst>
                <a:path w="334" h="489" extrusionOk="0">
                  <a:moveTo>
                    <a:pt x="167" y="0"/>
                  </a:moveTo>
                  <a:cubicBezTo>
                    <a:pt x="84" y="0"/>
                    <a:pt x="0" y="71"/>
                    <a:pt x="0" y="155"/>
                  </a:cubicBezTo>
                  <a:lnTo>
                    <a:pt x="0" y="322"/>
                  </a:lnTo>
                  <a:cubicBezTo>
                    <a:pt x="0" y="417"/>
                    <a:pt x="84" y="488"/>
                    <a:pt x="167" y="488"/>
                  </a:cubicBezTo>
                  <a:cubicBezTo>
                    <a:pt x="262" y="488"/>
                    <a:pt x="334" y="417"/>
                    <a:pt x="334" y="322"/>
                  </a:cubicBezTo>
                  <a:lnTo>
                    <a:pt x="334" y="155"/>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868;p68">
              <a:extLst>
                <a:ext uri="{FF2B5EF4-FFF2-40B4-BE49-F238E27FC236}">
                  <a16:creationId xmlns:a16="http://schemas.microsoft.com/office/drawing/2014/main" id="{9FBE0564-9F54-3A16-749C-44E61B52B9D4}"/>
                </a:ext>
              </a:extLst>
            </p:cNvPr>
            <p:cNvSpPr/>
            <p:nvPr/>
          </p:nvSpPr>
          <p:spPr>
            <a:xfrm>
              <a:off x="7249135" y="2990124"/>
              <a:ext cx="21162" cy="10581"/>
            </a:xfrm>
            <a:custGeom>
              <a:avLst/>
              <a:gdLst/>
              <a:ahLst/>
              <a:cxnLst/>
              <a:rect l="l" t="t" r="r" b="b"/>
              <a:pathLst>
                <a:path w="668" h="334" extrusionOk="0">
                  <a:moveTo>
                    <a:pt x="168" y="0"/>
                  </a:moveTo>
                  <a:cubicBezTo>
                    <a:pt x="72" y="0"/>
                    <a:pt x="1" y="72"/>
                    <a:pt x="1" y="167"/>
                  </a:cubicBezTo>
                  <a:cubicBezTo>
                    <a:pt x="1" y="250"/>
                    <a:pt x="72" y="333"/>
                    <a:pt x="168" y="333"/>
                  </a:cubicBezTo>
                  <a:lnTo>
                    <a:pt x="501" y="333"/>
                  </a:lnTo>
                  <a:cubicBezTo>
                    <a:pt x="596" y="333"/>
                    <a:pt x="668" y="250"/>
                    <a:pt x="668" y="167"/>
                  </a:cubicBezTo>
                  <a:cubicBezTo>
                    <a:pt x="668" y="60"/>
                    <a:pt x="596" y="0"/>
                    <a:pt x="50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869;p68">
              <a:extLst>
                <a:ext uri="{FF2B5EF4-FFF2-40B4-BE49-F238E27FC236}">
                  <a16:creationId xmlns:a16="http://schemas.microsoft.com/office/drawing/2014/main" id="{581338D4-98A1-8617-40DF-4EF7D620A1C4}"/>
                </a:ext>
              </a:extLst>
            </p:cNvPr>
            <p:cNvSpPr/>
            <p:nvPr/>
          </p:nvSpPr>
          <p:spPr>
            <a:xfrm>
              <a:off x="7314015" y="2990124"/>
              <a:ext cx="21542" cy="10581"/>
            </a:xfrm>
            <a:custGeom>
              <a:avLst/>
              <a:gdLst/>
              <a:ahLst/>
              <a:cxnLst/>
              <a:rect l="l" t="t" r="r" b="b"/>
              <a:pathLst>
                <a:path w="680" h="334" extrusionOk="0">
                  <a:moveTo>
                    <a:pt x="167" y="0"/>
                  </a:moveTo>
                  <a:cubicBezTo>
                    <a:pt x="84" y="0"/>
                    <a:pt x="1" y="72"/>
                    <a:pt x="1" y="167"/>
                  </a:cubicBezTo>
                  <a:cubicBezTo>
                    <a:pt x="1" y="250"/>
                    <a:pt x="84" y="333"/>
                    <a:pt x="167" y="333"/>
                  </a:cubicBezTo>
                  <a:lnTo>
                    <a:pt x="513" y="333"/>
                  </a:lnTo>
                  <a:cubicBezTo>
                    <a:pt x="596" y="333"/>
                    <a:pt x="667" y="250"/>
                    <a:pt x="667" y="167"/>
                  </a:cubicBezTo>
                  <a:cubicBezTo>
                    <a:pt x="679" y="60"/>
                    <a:pt x="596" y="0"/>
                    <a:pt x="51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TextBox 31">
            <a:extLst>
              <a:ext uri="{FF2B5EF4-FFF2-40B4-BE49-F238E27FC236}">
                <a16:creationId xmlns:a16="http://schemas.microsoft.com/office/drawing/2014/main" id="{26FD940A-A1B3-D78A-A6F9-0084598E4BE1}"/>
              </a:ext>
            </a:extLst>
          </p:cNvPr>
          <p:cNvSpPr txBox="1"/>
          <p:nvPr/>
        </p:nvSpPr>
        <p:spPr>
          <a:xfrm>
            <a:off x="723315" y="4015671"/>
            <a:ext cx="1723549" cy="307777"/>
          </a:xfrm>
          <a:prstGeom prst="rect">
            <a:avLst/>
          </a:prstGeom>
          <a:noFill/>
        </p:spPr>
        <p:txBody>
          <a:bodyPr wrap="none" rtlCol="0">
            <a:spAutoFit/>
          </a:bodyPr>
          <a:lstStyle/>
          <a:p>
            <a:r>
              <a:rPr lang="en-US" dirty="0">
                <a:solidFill>
                  <a:schemeClr val="accent1">
                    <a:lumMod val="50000"/>
                  </a:schemeClr>
                </a:solidFill>
                <a:latin typeface="Days One" panose="020B0604020202020204" charset="0"/>
              </a:rPr>
              <a:t>Nouran Moussa</a:t>
            </a:r>
          </a:p>
        </p:txBody>
      </p:sp>
      <p:sp>
        <p:nvSpPr>
          <p:cNvPr id="33" name="TextBox 32">
            <a:extLst>
              <a:ext uri="{FF2B5EF4-FFF2-40B4-BE49-F238E27FC236}">
                <a16:creationId xmlns:a16="http://schemas.microsoft.com/office/drawing/2014/main" id="{9F1A2423-7C62-B695-A34F-94152490C356}"/>
              </a:ext>
            </a:extLst>
          </p:cNvPr>
          <p:cNvSpPr txBox="1"/>
          <p:nvPr/>
        </p:nvSpPr>
        <p:spPr>
          <a:xfrm>
            <a:off x="723315" y="4570201"/>
            <a:ext cx="1632178" cy="307777"/>
          </a:xfrm>
          <a:prstGeom prst="rect">
            <a:avLst/>
          </a:prstGeom>
          <a:noFill/>
        </p:spPr>
        <p:txBody>
          <a:bodyPr wrap="none" rtlCol="0">
            <a:spAutoFit/>
          </a:bodyPr>
          <a:lstStyle/>
          <a:p>
            <a:r>
              <a:rPr lang="en-US" dirty="0">
                <a:solidFill>
                  <a:schemeClr val="accent1">
                    <a:lumMod val="50000"/>
                  </a:schemeClr>
                </a:solidFill>
                <a:latin typeface="Days One" panose="020B0604020202020204" charset="0"/>
              </a:rPr>
              <a:t>Sara </a:t>
            </a:r>
            <a:r>
              <a:rPr lang="en-US" dirty="0" err="1">
                <a:solidFill>
                  <a:schemeClr val="accent1">
                    <a:lumMod val="50000"/>
                  </a:schemeClr>
                </a:solidFill>
                <a:latin typeface="Days One" panose="020B0604020202020204" charset="0"/>
              </a:rPr>
              <a:t>Hamouda</a:t>
            </a:r>
            <a:endParaRPr lang="en-US" dirty="0">
              <a:solidFill>
                <a:schemeClr val="accent1">
                  <a:lumMod val="50000"/>
                </a:schemeClr>
              </a:solidFill>
              <a:latin typeface="Days One" panose="020B0604020202020204" charset="0"/>
            </a:endParaRPr>
          </a:p>
        </p:txBody>
      </p:sp>
      <p:sp>
        <p:nvSpPr>
          <p:cNvPr id="34" name="TextBox 33">
            <a:extLst>
              <a:ext uri="{FF2B5EF4-FFF2-40B4-BE49-F238E27FC236}">
                <a16:creationId xmlns:a16="http://schemas.microsoft.com/office/drawing/2014/main" id="{CD3F9AAE-56FE-3896-7934-4D2211A7E44E}"/>
              </a:ext>
            </a:extLst>
          </p:cNvPr>
          <p:cNvSpPr txBox="1"/>
          <p:nvPr/>
        </p:nvSpPr>
        <p:spPr>
          <a:xfrm>
            <a:off x="3021391" y="4009599"/>
            <a:ext cx="1906291" cy="307777"/>
          </a:xfrm>
          <a:prstGeom prst="rect">
            <a:avLst/>
          </a:prstGeom>
          <a:noFill/>
        </p:spPr>
        <p:txBody>
          <a:bodyPr wrap="none" rtlCol="0">
            <a:spAutoFit/>
          </a:bodyPr>
          <a:lstStyle/>
          <a:p>
            <a:r>
              <a:rPr lang="en-US" dirty="0" err="1">
                <a:solidFill>
                  <a:schemeClr val="accent1">
                    <a:lumMod val="50000"/>
                  </a:schemeClr>
                </a:solidFill>
                <a:latin typeface="Days One" panose="020B0604020202020204" charset="0"/>
              </a:rPr>
              <a:t>Eman</a:t>
            </a:r>
            <a:r>
              <a:rPr lang="en-US" dirty="0">
                <a:solidFill>
                  <a:schemeClr val="accent1">
                    <a:lumMod val="50000"/>
                  </a:schemeClr>
                </a:solidFill>
                <a:latin typeface="Days One" panose="020B0604020202020204" charset="0"/>
              </a:rPr>
              <a:t> </a:t>
            </a:r>
            <a:r>
              <a:rPr lang="en-US" dirty="0" err="1">
                <a:solidFill>
                  <a:schemeClr val="accent1">
                    <a:lumMod val="50000"/>
                  </a:schemeClr>
                </a:solidFill>
                <a:latin typeface="Days One" panose="020B0604020202020204" charset="0"/>
              </a:rPr>
              <a:t>Elhalawany</a:t>
            </a:r>
            <a:endParaRPr lang="en-US" dirty="0">
              <a:solidFill>
                <a:schemeClr val="accent1">
                  <a:lumMod val="50000"/>
                </a:schemeClr>
              </a:solidFill>
              <a:latin typeface="Days One" panose="020B0604020202020204" charset="0"/>
            </a:endParaRPr>
          </a:p>
        </p:txBody>
      </p:sp>
      <p:sp>
        <p:nvSpPr>
          <p:cNvPr id="35" name="TextBox 34">
            <a:extLst>
              <a:ext uri="{FF2B5EF4-FFF2-40B4-BE49-F238E27FC236}">
                <a16:creationId xmlns:a16="http://schemas.microsoft.com/office/drawing/2014/main" id="{87743C31-C857-BFB9-4C4A-353CA859EBFE}"/>
              </a:ext>
            </a:extLst>
          </p:cNvPr>
          <p:cNvSpPr txBox="1"/>
          <p:nvPr/>
        </p:nvSpPr>
        <p:spPr>
          <a:xfrm>
            <a:off x="3003609" y="4572616"/>
            <a:ext cx="2194832" cy="307777"/>
          </a:xfrm>
          <a:prstGeom prst="rect">
            <a:avLst/>
          </a:prstGeom>
          <a:noFill/>
        </p:spPr>
        <p:txBody>
          <a:bodyPr wrap="none" rtlCol="0">
            <a:spAutoFit/>
          </a:bodyPr>
          <a:lstStyle/>
          <a:p>
            <a:r>
              <a:rPr lang="en-US" dirty="0" err="1">
                <a:solidFill>
                  <a:schemeClr val="accent1">
                    <a:lumMod val="50000"/>
                  </a:schemeClr>
                </a:solidFill>
                <a:latin typeface="Days One" panose="020B0604020202020204" charset="0"/>
              </a:rPr>
              <a:t>Nourhan</a:t>
            </a:r>
            <a:r>
              <a:rPr lang="en-US" dirty="0">
                <a:solidFill>
                  <a:schemeClr val="accent1">
                    <a:lumMod val="50000"/>
                  </a:schemeClr>
                </a:solidFill>
                <a:latin typeface="Days One" panose="020B0604020202020204" charset="0"/>
              </a:rPr>
              <a:t> </a:t>
            </a:r>
            <a:r>
              <a:rPr lang="en-US" dirty="0" err="1">
                <a:solidFill>
                  <a:schemeClr val="accent1">
                    <a:lumMod val="50000"/>
                  </a:schemeClr>
                </a:solidFill>
                <a:latin typeface="Days One" panose="020B0604020202020204" charset="0"/>
              </a:rPr>
              <a:t>Elhalawany</a:t>
            </a:r>
            <a:endParaRPr lang="en-US" dirty="0">
              <a:solidFill>
                <a:schemeClr val="accent1">
                  <a:lumMod val="50000"/>
                </a:schemeClr>
              </a:solidFill>
              <a:latin typeface="Days One" panose="020B0604020202020204" charset="0"/>
            </a:endParaRPr>
          </a:p>
        </p:txBody>
      </p:sp>
      <p:sp>
        <p:nvSpPr>
          <p:cNvPr id="3" name="Oval 2">
            <a:extLst>
              <a:ext uri="{FF2B5EF4-FFF2-40B4-BE49-F238E27FC236}">
                <a16:creationId xmlns:a16="http://schemas.microsoft.com/office/drawing/2014/main" id="{3C3FE950-20A7-3C20-F79D-5498233C1382}"/>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1</a:t>
            </a:r>
            <a:endParaRPr lang="en-US" sz="1600" b="1" dirty="0">
              <a:solidFill>
                <a:srgbClr val="F7F9FB"/>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19940-CA8F-C2ED-5E03-B87206FF1C4B}"/>
              </a:ext>
            </a:extLst>
          </p:cNvPr>
          <p:cNvSpPr>
            <a:spLocks noGrp="1"/>
          </p:cNvSpPr>
          <p:nvPr>
            <p:ph type="title"/>
          </p:nvPr>
        </p:nvSpPr>
        <p:spPr/>
        <p:txBody>
          <a:bodyPr/>
          <a:lstStyle/>
          <a:p>
            <a:r>
              <a:rPr lang="en-US" dirty="0"/>
              <a:t>Dataset #2 (advanced screening)</a:t>
            </a:r>
          </a:p>
        </p:txBody>
      </p:sp>
      <p:pic>
        <p:nvPicPr>
          <p:cNvPr id="3" name="Picture 2" descr="A close-up of a chest x-ray&#10;&#10;Description automatically generated">
            <a:extLst>
              <a:ext uri="{FF2B5EF4-FFF2-40B4-BE49-F238E27FC236}">
                <a16:creationId xmlns:a16="http://schemas.microsoft.com/office/drawing/2014/main" id="{2138C224-99D4-8597-5674-332D08F13880}"/>
              </a:ext>
            </a:extLst>
          </p:cNvPr>
          <p:cNvPicPr>
            <a:picLocks noChangeAspect="1"/>
          </p:cNvPicPr>
          <p:nvPr/>
        </p:nvPicPr>
        <p:blipFill>
          <a:blip r:embed="rId2"/>
          <a:stretch>
            <a:fillRect/>
          </a:stretch>
        </p:blipFill>
        <p:spPr>
          <a:xfrm>
            <a:off x="1497240" y="1131704"/>
            <a:ext cx="2335304" cy="1376600"/>
          </a:xfrm>
          <a:prstGeom prst="rect">
            <a:avLst/>
          </a:prstGeom>
        </p:spPr>
      </p:pic>
      <p:sp>
        <p:nvSpPr>
          <p:cNvPr id="4" name="TextBox 3">
            <a:extLst>
              <a:ext uri="{FF2B5EF4-FFF2-40B4-BE49-F238E27FC236}">
                <a16:creationId xmlns:a16="http://schemas.microsoft.com/office/drawing/2014/main" id="{D2997F5E-A2AD-7037-7E6E-0CC3B6266676}"/>
              </a:ext>
            </a:extLst>
          </p:cNvPr>
          <p:cNvSpPr txBox="1"/>
          <p:nvPr/>
        </p:nvSpPr>
        <p:spPr>
          <a:xfrm>
            <a:off x="1586662" y="2589477"/>
            <a:ext cx="2156460" cy="369332"/>
          </a:xfrm>
          <a:prstGeom prst="rect">
            <a:avLst/>
          </a:prstGeom>
          <a:noFill/>
        </p:spPr>
        <p:txBody>
          <a:bodyPr wrap="square" rtlCol="0">
            <a:spAutoFit/>
          </a:bodyPr>
          <a:lstStyle/>
          <a:p>
            <a:pPr algn="ctr"/>
            <a:r>
              <a:rPr lang="en-US" sz="1800" b="1" dirty="0">
                <a:solidFill>
                  <a:schemeClr val="accent2">
                    <a:lumMod val="75000"/>
                  </a:schemeClr>
                </a:solidFill>
                <a:latin typeface="Aptos" panose="020B0004020202020204" pitchFamily="34" charset="0"/>
              </a:rPr>
              <a:t>Adenocarcinoma</a:t>
            </a:r>
          </a:p>
        </p:txBody>
      </p:sp>
      <p:pic>
        <p:nvPicPr>
          <p:cNvPr id="5" name="Picture 4" descr="A close-up of a chest x-ray&#10;&#10;Description automatically generated">
            <a:extLst>
              <a:ext uri="{FF2B5EF4-FFF2-40B4-BE49-F238E27FC236}">
                <a16:creationId xmlns:a16="http://schemas.microsoft.com/office/drawing/2014/main" id="{1A5FC9AC-8002-48C7-D18A-5B277101411E}"/>
              </a:ext>
            </a:extLst>
          </p:cNvPr>
          <p:cNvPicPr>
            <a:picLocks noChangeAspect="1"/>
          </p:cNvPicPr>
          <p:nvPr/>
        </p:nvPicPr>
        <p:blipFill>
          <a:blip r:embed="rId3"/>
          <a:stretch>
            <a:fillRect/>
          </a:stretch>
        </p:blipFill>
        <p:spPr>
          <a:xfrm>
            <a:off x="5311458" y="1127560"/>
            <a:ext cx="2190547" cy="1380744"/>
          </a:xfrm>
          <a:prstGeom prst="rect">
            <a:avLst/>
          </a:prstGeom>
        </p:spPr>
      </p:pic>
      <p:sp>
        <p:nvSpPr>
          <p:cNvPr id="6" name="TextBox 5">
            <a:extLst>
              <a:ext uri="{FF2B5EF4-FFF2-40B4-BE49-F238E27FC236}">
                <a16:creationId xmlns:a16="http://schemas.microsoft.com/office/drawing/2014/main" id="{7F6C1617-41AA-4508-DE83-E932C5ED7C02}"/>
              </a:ext>
            </a:extLst>
          </p:cNvPr>
          <p:cNvSpPr txBox="1"/>
          <p:nvPr/>
        </p:nvSpPr>
        <p:spPr>
          <a:xfrm>
            <a:off x="4858810" y="2571750"/>
            <a:ext cx="3095841" cy="369332"/>
          </a:xfrm>
          <a:prstGeom prst="rect">
            <a:avLst/>
          </a:prstGeom>
          <a:noFill/>
        </p:spPr>
        <p:txBody>
          <a:bodyPr wrap="square" rtlCol="0">
            <a:spAutoFit/>
          </a:bodyPr>
          <a:lstStyle/>
          <a:p>
            <a:pPr algn="ctr"/>
            <a:r>
              <a:rPr lang="en-US" sz="1800" b="1" dirty="0">
                <a:solidFill>
                  <a:schemeClr val="accent2">
                    <a:lumMod val="75000"/>
                  </a:schemeClr>
                </a:solidFill>
                <a:latin typeface="Aptos" panose="020B0004020202020204" pitchFamily="34" charset="0"/>
              </a:rPr>
              <a:t>Squamous Cell Carcinoma</a:t>
            </a:r>
          </a:p>
        </p:txBody>
      </p:sp>
      <p:pic>
        <p:nvPicPr>
          <p:cNvPr id="7" name="Picture 6" descr="A close-up of a ct scan&#10;&#10;Description automatically generated">
            <a:extLst>
              <a:ext uri="{FF2B5EF4-FFF2-40B4-BE49-F238E27FC236}">
                <a16:creationId xmlns:a16="http://schemas.microsoft.com/office/drawing/2014/main" id="{D666FE2C-0FB5-9E82-9D8D-EE1686D57449}"/>
              </a:ext>
            </a:extLst>
          </p:cNvPr>
          <p:cNvPicPr>
            <a:picLocks noChangeAspect="1"/>
          </p:cNvPicPr>
          <p:nvPr/>
        </p:nvPicPr>
        <p:blipFill>
          <a:blip r:embed="rId4"/>
          <a:stretch>
            <a:fillRect/>
          </a:stretch>
        </p:blipFill>
        <p:spPr>
          <a:xfrm>
            <a:off x="1745176" y="3035201"/>
            <a:ext cx="1839432" cy="1380744"/>
          </a:xfrm>
          <a:prstGeom prst="rect">
            <a:avLst/>
          </a:prstGeom>
        </p:spPr>
      </p:pic>
      <p:sp>
        <p:nvSpPr>
          <p:cNvPr id="8" name="TextBox 7">
            <a:extLst>
              <a:ext uri="{FF2B5EF4-FFF2-40B4-BE49-F238E27FC236}">
                <a16:creationId xmlns:a16="http://schemas.microsoft.com/office/drawing/2014/main" id="{CE7B5C4E-4493-A444-7923-1FC88D6DD066}"/>
              </a:ext>
            </a:extLst>
          </p:cNvPr>
          <p:cNvSpPr txBox="1"/>
          <p:nvPr/>
        </p:nvSpPr>
        <p:spPr>
          <a:xfrm>
            <a:off x="1261751" y="4492337"/>
            <a:ext cx="2806281" cy="369332"/>
          </a:xfrm>
          <a:prstGeom prst="rect">
            <a:avLst/>
          </a:prstGeom>
          <a:noFill/>
        </p:spPr>
        <p:txBody>
          <a:bodyPr wrap="square" rtlCol="0">
            <a:spAutoFit/>
          </a:bodyPr>
          <a:lstStyle/>
          <a:p>
            <a:pPr algn="ctr"/>
            <a:r>
              <a:rPr lang="en-US" sz="1800" b="1" dirty="0">
                <a:solidFill>
                  <a:schemeClr val="accent2">
                    <a:lumMod val="75000"/>
                  </a:schemeClr>
                </a:solidFill>
                <a:latin typeface="Aptos" panose="020B0004020202020204" pitchFamily="34" charset="0"/>
              </a:rPr>
              <a:t>Large Cell Carcinoma</a:t>
            </a:r>
          </a:p>
        </p:txBody>
      </p:sp>
      <p:pic>
        <p:nvPicPr>
          <p:cNvPr id="9" name="Picture 8" descr="A close-up of a chest x-ray&#10;&#10;Description automatically generated">
            <a:extLst>
              <a:ext uri="{FF2B5EF4-FFF2-40B4-BE49-F238E27FC236}">
                <a16:creationId xmlns:a16="http://schemas.microsoft.com/office/drawing/2014/main" id="{B8D1D103-F232-106F-4DD4-96C182DD16D5}"/>
              </a:ext>
            </a:extLst>
          </p:cNvPr>
          <p:cNvPicPr>
            <a:picLocks noChangeAspect="1"/>
          </p:cNvPicPr>
          <p:nvPr/>
        </p:nvPicPr>
        <p:blipFill>
          <a:blip r:embed="rId5"/>
          <a:stretch>
            <a:fillRect/>
          </a:stretch>
        </p:blipFill>
        <p:spPr>
          <a:xfrm>
            <a:off x="5326917" y="3035201"/>
            <a:ext cx="2159625" cy="1380744"/>
          </a:xfrm>
          <a:prstGeom prst="rect">
            <a:avLst/>
          </a:prstGeom>
        </p:spPr>
      </p:pic>
      <p:sp>
        <p:nvSpPr>
          <p:cNvPr id="10" name="TextBox 9">
            <a:extLst>
              <a:ext uri="{FF2B5EF4-FFF2-40B4-BE49-F238E27FC236}">
                <a16:creationId xmlns:a16="http://schemas.microsoft.com/office/drawing/2014/main" id="{F4CD4735-56CD-9E65-A182-1ED5F57853F5}"/>
              </a:ext>
            </a:extLst>
          </p:cNvPr>
          <p:cNvSpPr txBox="1"/>
          <p:nvPr/>
        </p:nvSpPr>
        <p:spPr>
          <a:xfrm>
            <a:off x="5003588" y="4492337"/>
            <a:ext cx="2806281" cy="369332"/>
          </a:xfrm>
          <a:prstGeom prst="rect">
            <a:avLst/>
          </a:prstGeom>
          <a:noFill/>
        </p:spPr>
        <p:txBody>
          <a:bodyPr wrap="square" rtlCol="0">
            <a:spAutoFit/>
          </a:bodyPr>
          <a:lstStyle/>
          <a:p>
            <a:pPr algn="ctr"/>
            <a:r>
              <a:rPr lang="en-US" sz="1800" b="1" dirty="0">
                <a:solidFill>
                  <a:schemeClr val="accent2">
                    <a:lumMod val="75000"/>
                  </a:schemeClr>
                </a:solidFill>
                <a:latin typeface="Aptos" panose="020B0004020202020204" pitchFamily="34" charset="0"/>
              </a:rPr>
              <a:t>Normal Lung</a:t>
            </a:r>
          </a:p>
        </p:txBody>
      </p:sp>
      <p:sp>
        <p:nvSpPr>
          <p:cNvPr id="11" name="TextBox 10">
            <a:extLst>
              <a:ext uri="{FF2B5EF4-FFF2-40B4-BE49-F238E27FC236}">
                <a16:creationId xmlns:a16="http://schemas.microsoft.com/office/drawing/2014/main" id="{A7FC7652-B646-F24A-3766-13E59681D498}"/>
              </a:ext>
            </a:extLst>
          </p:cNvPr>
          <p:cNvSpPr txBox="1"/>
          <p:nvPr/>
        </p:nvSpPr>
        <p:spPr>
          <a:xfrm>
            <a:off x="7809869" y="3382125"/>
            <a:ext cx="1069524" cy="307777"/>
          </a:xfrm>
          <a:prstGeom prst="rect">
            <a:avLst/>
          </a:prstGeom>
          <a:noFill/>
        </p:spPr>
        <p:txBody>
          <a:bodyPr wrap="none" rtlCol="0">
            <a:spAutoFit/>
          </a:bodyPr>
          <a:lstStyle/>
          <a:p>
            <a:r>
              <a:rPr lang="en-US" b="1" dirty="0"/>
              <a:t>1000 entry</a:t>
            </a:r>
          </a:p>
        </p:txBody>
      </p:sp>
      <p:sp>
        <p:nvSpPr>
          <p:cNvPr id="13" name="Oval 12">
            <a:extLst>
              <a:ext uri="{FF2B5EF4-FFF2-40B4-BE49-F238E27FC236}">
                <a16:creationId xmlns:a16="http://schemas.microsoft.com/office/drawing/2014/main" id="{988BCE38-4DDB-E918-7376-1BB5FE999DFD}"/>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10</a:t>
            </a:r>
            <a:endParaRPr lang="en-US" sz="1600" b="1" dirty="0">
              <a:solidFill>
                <a:srgbClr val="F7F9FB"/>
              </a:solidFill>
            </a:endParaRPr>
          </a:p>
        </p:txBody>
      </p:sp>
    </p:spTree>
    <p:extLst>
      <p:ext uri="{BB962C8B-B14F-4D97-AF65-F5344CB8AC3E}">
        <p14:creationId xmlns:p14="http://schemas.microsoft.com/office/powerpoint/2010/main" val="1757597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762FC908-E11C-EED8-5F6E-B954ECCD6F5C}"/>
              </a:ext>
            </a:extLst>
          </p:cNvPr>
          <p:cNvSpPr txBox="1">
            <a:spLocks/>
          </p:cNvSpPr>
          <p:nvPr/>
        </p:nvSpPr>
        <p:spPr>
          <a:xfrm>
            <a:off x="849540" y="328113"/>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Days One"/>
              <a:buNone/>
              <a:defRPr sz="2700" b="0"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500"/>
              <a:buFont typeface="Days One"/>
              <a:buNone/>
              <a:defRPr sz="3500" b="0"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500"/>
              <a:buFont typeface="Days One"/>
              <a:buNone/>
              <a:defRPr sz="3500" b="0"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500"/>
              <a:buFont typeface="Days One"/>
              <a:buNone/>
              <a:defRPr sz="3500" b="0"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500"/>
              <a:buFont typeface="Days One"/>
              <a:buNone/>
              <a:defRPr sz="3500" b="0"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500"/>
              <a:buFont typeface="Days One"/>
              <a:buNone/>
              <a:defRPr sz="3500" b="0"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500"/>
              <a:buFont typeface="Days One"/>
              <a:buNone/>
              <a:defRPr sz="3500" b="0"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500"/>
              <a:buFont typeface="Days One"/>
              <a:buNone/>
              <a:defRPr sz="3500" b="0"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500"/>
              <a:buFont typeface="Days One"/>
              <a:buNone/>
              <a:defRPr sz="3500" b="0" i="0" u="none" strike="noStrike" cap="none">
                <a:solidFill>
                  <a:schemeClr val="dk1"/>
                </a:solidFill>
                <a:latin typeface="Days One"/>
                <a:ea typeface="Days One"/>
                <a:cs typeface="Days One"/>
                <a:sym typeface="Days One"/>
              </a:defRPr>
            </a:lvl9pPr>
          </a:lstStyle>
          <a:p>
            <a:r>
              <a:rPr lang="en-US" dirty="0"/>
              <a:t>Project Scope</a:t>
            </a:r>
          </a:p>
        </p:txBody>
      </p:sp>
      <p:grpSp>
        <p:nvGrpSpPr>
          <p:cNvPr id="2" name="Group 1">
            <a:extLst>
              <a:ext uri="{FF2B5EF4-FFF2-40B4-BE49-F238E27FC236}">
                <a16:creationId xmlns:a16="http://schemas.microsoft.com/office/drawing/2014/main" id="{A54AD0F1-E919-EB90-841E-3202B6133871}"/>
              </a:ext>
            </a:extLst>
          </p:cNvPr>
          <p:cNvGrpSpPr/>
          <p:nvPr/>
        </p:nvGrpSpPr>
        <p:grpSpPr>
          <a:xfrm>
            <a:off x="3827376" y="3078252"/>
            <a:ext cx="2142909" cy="1303807"/>
            <a:chOff x="678625" y="1156187"/>
            <a:chExt cx="1751381" cy="1090591"/>
          </a:xfrm>
        </p:grpSpPr>
        <p:pic>
          <p:nvPicPr>
            <p:cNvPr id="20" name="Picture 19" descr="A close-up of a chest x-ray&#10;&#10;Description automatically generated">
              <a:extLst>
                <a:ext uri="{FF2B5EF4-FFF2-40B4-BE49-F238E27FC236}">
                  <a16:creationId xmlns:a16="http://schemas.microsoft.com/office/drawing/2014/main" id="{171473DE-0ED7-D8E5-118E-56D1204B940A}"/>
                </a:ext>
              </a:extLst>
            </p:cNvPr>
            <p:cNvPicPr>
              <a:picLocks noChangeAspect="1"/>
            </p:cNvPicPr>
            <p:nvPr/>
          </p:nvPicPr>
          <p:blipFill>
            <a:blip r:embed="rId2"/>
            <a:stretch>
              <a:fillRect/>
            </a:stretch>
          </p:blipFill>
          <p:spPr>
            <a:xfrm>
              <a:off x="678625" y="1560978"/>
              <a:ext cx="1072661" cy="685800"/>
            </a:xfrm>
            <a:prstGeom prst="rect">
              <a:avLst/>
            </a:prstGeom>
          </p:spPr>
        </p:pic>
        <p:pic>
          <p:nvPicPr>
            <p:cNvPr id="8" name="Picture 7" descr="A close-up of a chest x-ray&#10;&#10;Description automatically generated">
              <a:extLst>
                <a:ext uri="{FF2B5EF4-FFF2-40B4-BE49-F238E27FC236}">
                  <a16:creationId xmlns:a16="http://schemas.microsoft.com/office/drawing/2014/main" id="{17FCF1B2-5ADE-80BB-EA35-DA065EF5EB1B}"/>
                </a:ext>
              </a:extLst>
            </p:cNvPr>
            <p:cNvPicPr>
              <a:picLocks noChangeAspect="1"/>
            </p:cNvPicPr>
            <p:nvPr/>
          </p:nvPicPr>
          <p:blipFill>
            <a:blip r:embed="rId3"/>
            <a:stretch>
              <a:fillRect/>
            </a:stretch>
          </p:blipFill>
          <p:spPr>
            <a:xfrm>
              <a:off x="885173" y="1409960"/>
              <a:ext cx="1088020" cy="685800"/>
            </a:xfrm>
            <a:prstGeom prst="rect">
              <a:avLst/>
            </a:prstGeom>
          </p:spPr>
        </p:pic>
        <p:pic>
          <p:nvPicPr>
            <p:cNvPr id="5" name="Picture 4" descr="A close-up of a chest x-ray&#10;&#10;Description automatically generated">
              <a:extLst>
                <a:ext uri="{FF2B5EF4-FFF2-40B4-BE49-F238E27FC236}">
                  <a16:creationId xmlns:a16="http://schemas.microsoft.com/office/drawing/2014/main" id="{1A1C97CA-623B-174F-F395-31593CC2536B}"/>
                </a:ext>
              </a:extLst>
            </p:cNvPr>
            <p:cNvPicPr>
              <a:picLocks noChangeAspect="1"/>
            </p:cNvPicPr>
            <p:nvPr/>
          </p:nvPicPr>
          <p:blipFill>
            <a:blip r:embed="rId4"/>
            <a:stretch>
              <a:fillRect/>
            </a:stretch>
          </p:blipFill>
          <p:spPr>
            <a:xfrm>
              <a:off x="1169581" y="1286179"/>
              <a:ext cx="1163411" cy="685800"/>
            </a:xfrm>
            <a:prstGeom prst="rect">
              <a:avLst/>
            </a:prstGeom>
          </p:spPr>
        </p:pic>
        <p:pic>
          <p:nvPicPr>
            <p:cNvPr id="11" name="Picture 10" descr="A close-up of a ct scan&#10;&#10;Description automatically generated">
              <a:extLst>
                <a:ext uri="{FF2B5EF4-FFF2-40B4-BE49-F238E27FC236}">
                  <a16:creationId xmlns:a16="http://schemas.microsoft.com/office/drawing/2014/main" id="{3EAB39FD-F7A2-6A39-FB0E-37D5AE539290}"/>
                </a:ext>
              </a:extLst>
            </p:cNvPr>
            <p:cNvPicPr>
              <a:picLocks noChangeAspect="1"/>
            </p:cNvPicPr>
            <p:nvPr/>
          </p:nvPicPr>
          <p:blipFill>
            <a:blip r:embed="rId5"/>
            <a:stretch>
              <a:fillRect/>
            </a:stretch>
          </p:blipFill>
          <p:spPr>
            <a:xfrm>
              <a:off x="1516381" y="1156187"/>
              <a:ext cx="913625" cy="685800"/>
            </a:xfrm>
            <a:prstGeom prst="rect">
              <a:avLst/>
            </a:prstGeom>
          </p:spPr>
        </p:pic>
      </p:grpSp>
      <p:grpSp>
        <p:nvGrpSpPr>
          <p:cNvPr id="13" name="Group 12">
            <a:extLst>
              <a:ext uri="{FF2B5EF4-FFF2-40B4-BE49-F238E27FC236}">
                <a16:creationId xmlns:a16="http://schemas.microsoft.com/office/drawing/2014/main" id="{582BD054-8AA1-B4E8-757A-187148C8E705}"/>
              </a:ext>
            </a:extLst>
          </p:cNvPr>
          <p:cNvGrpSpPr/>
          <p:nvPr/>
        </p:nvGrpSpPr>
        <p:grpSpPr>
          <a:xfrm>
            <a:off x="666099" y="1625033"/>
            <a:ext cx="2557162" cy="937496"/>
            <a:chOff x="666098" y="1178984"/>
            <a:chExt cx="3553523" cy="746490"/>
          </a:xfrm>
        </p:grpSpPr>
        <p:pic>
          <p:nvPicPr>
            <p:cNvPr id="6" name="Picture 5">
              <a:extLst>
                <a:ext uri="{FF2B5EF4-FFF2-40B4-BE49-F238E27FC236}">
                  <a16:creationId xmlns:a16="http://schemas.microsoft.com/office/drawing/2014/main" id="{BCB0BCBC-D6C3-F583-A4E7-1420D2ECB97E}"/>
                </a:ext>
              </a:extLst>
            </p:cNvPr>
            <p:cNvPicPr>
              <a:picLocks noChangeAspect="1"/>
            </p:cNvPicPr>
            <p:nvPr/>
          </p:nvPicPr>
          <p:blipFill rotWithShape="1">
            <a:blip r:embed="rId6"/>
            <a:srcRect r="70117"/>
            <a:stretch/>
          </p:blipFill>
          <p:spPr>
            <a:xfrm>
              <a:off x="669073" y="1178984"/>
              <a:ext cx="2732494" cy="237179"/>
            </a:xfrm>
            <a:prstGeom prst="rect">
              <a:avLst/>
            </a:prstGeom>
          </p:spPr>
        </p:pic>
        <p:pic>
          <p:nvPicPr>
            <p:cNvPr id="9" name="Picture 8">
              <a:extLst>
                <a:ext uri="{FF2B5EF4-FFF2-40B4-BE49-F238E27FC236}">
                  <a16:creationId xmlns:a16="http://schemas.microsoft.com/office/drawing/2014/main" id="{D97178F3-FEA5-6DE0-B8ED-D25BC0C3EB50}"/>
                </a:ext>
              </a:extLst>
            </p:cNvPr>
            <p:cNvPicPr>
              <a:picLocks noChangeAspect="1"/>
            </p:cNvPicPr>
            <p:nvPr/>
          </p:nvPicPr>
          <p:blipFill rotWithShape="1">
            <a:blip r:embed="rId6"/>
            <a:srcRect l="29528" t="-10085" r="38838" b="3167"/>
            <a:stretch/>
          </p:blipFill>
          <p:spPr>
            <a:xfrm>
              <a:off x="669073" y="1440749"/>
              <a:ext cx="2892625" cy="253585"/>
            </a:xfrm>
            <a:prstGeom prst="rect">
              <a:avLst/>
            </a:prstGeom>
          </p:spPr>
        </p:pic>
        <p:pic>
          <p:nvPicPr>
            <p:cNvPr id="10" name="Picture 9">
              <a:extLst>
                <a:ext uri="{FF2B5EF4-FFF2-40B4-BE49-F238E27FC236}">
                  <a16:creationId xmlns:a16="http://schemas.microsoft.com/office/drawing/2014/main" id="{F561C394-A262-9BD1-0DF9-7284CD5A4B7E}"/>
                </a:ext>
              </a:extLst>
            </p:cNvPr>
            <p:cNvPicPr>
              <a:picLocks noChangeAspect="1"/>
            </p:cNvPicPr>
            <p:nvPr/>
          </p:nvPicPr>
          <p:blipFill rotWithShape="1">
            <a:blip r:embed="rId6"/>
            <a:srcRect l="61138" t="-6917"/>
            <a:stretch/>
          </p:blipFill>
          <p:spPr>
            <a:xfrm>
              <a:off x="666098" y="1671889"/>
              <a:ext cx="3553523" cy="253585"/>
            </a:xfrm>
            <a:prstGeom prst="rect">
              <a:avLst/>
            </a:prstGeom>
          </p:spPr>
        </p:pic>
      </p:grpSp>
      <p:cxnSp>
        <p:nvCxnSpPr>
          <p:cNvPr id="14" name="Straight Arrow Connector 13">
            <a:extLst>
              <a:ext uri="{FF2B5EF4-FFF2-40B4-BE49-F238E27FC236}">
                <a16:creationId xmlns:a16="http://schemas.microsoft.com/office/drawing/2014/main" id="{50D0B617-2CED-CEE1-7762-B7B8C8375BAC}"/>
              </a:ext>
            </a:extLst>
          </p:cNvPr>
          <p:cNvCxnSpPr/>
          <p:nvPr/>
        </p:nvCxnSpPr>
        <p:spPr>
          <a:xfrm>
            <a:off x="3352800" y="2097988"/>
            <a:ext cx="1043940"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1611288B-0F2B-CA46-553B-3F3DF1B9DFFC}"/>
              </a:ext>
            </a:extLst>
          </p:cNvPr>
          <p:cNvSpPr/>
          <p:nvPr/>
        </p:nvSpPr>
        <p:spPr>
          <a:xfrm>
            <a:off x="4572000" y="1530298"/>
            <a:ext cx="1740544" cy="11353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rPr>
              <a:t>Initial Screening</a:t>
            </a:r>
          </a:p>
          <a:p>
            <a:pPr algn="ctr"/>
            <a:r>
              <a:rPr lang="en-US" dirty="0">
                <a:solidFill>
                  <a:schemeClr val="accent2">
                    <a:lumMod val="75000"/>
                  </a:schemeClr>
                </a:solidFill>
              </a:rPr>
              <a:t>(prediction through ML)</a:t>
            </a:r>
          </a:p>
        </p:txBody>
      </p:sp>
      <p:cxnSp>
        <p:nvCxnSpPr>
          <p:cNvPr id="16" name="Straight Arrow Connector 15">
            <a:extLst>
              <a:ext uri="{FF2B5EF4-FFF2-40B4-BE49-F238E27FC236}">
                <a16:creationId xmlns:a16="http://schemas.microsoft.com/office/drawing/2014/main" id="{69F24A3E-F15D-862B-B5B5-890451F71F1E}"/>
              </a:ext>
            </a:extLst>
          </p:cNvPr>
          <p:cNvCxnSpPr>
            <a:cxnSpLocks/>
          </p:cNvCxnSpPr>
          <p:nvPr/>
        </p:nvCxnSpPr>
        <p:spPr>
          <a:xfrm flipV="1">
            <a:off x="6507479" y="1283499"/>
            <a:ext cx="768096" cy="814489"/>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EDD4221-E700-1171-85D4-BD8FFFE7466B}"/>
              </a:ext>
            </a:extLst>
          </p:cNvPr>
          <p:cNvSpPr txBox="1"/>
          <p:nvPr/>
        </p:nvSpPr>
        <p:spPr>
          <a:xfrm rot="18858272">
            <a:off x="6464149" y="1487516"/>
            <a:ext cx="433132" cy="307777"/>
          </a:xfrm>
          <a:prstGeom prst="rect">
            <a:avLst/>
          </a:prstGeom>
          <a:noFill/>
        </p:spPr>
        <p:txBody>
          <a:bodyPr wrap="none" rtlCol="0">
            <a:spAutoFit/>
          </a:bodyPr>
          <a:lstStyle/>
          <a:p>
            <a:r>
              <a:rPr lang="en-US" dirty="0"/>
              <a:t>-</a:t>
            </a:r>
            <a:r>
              <a:rPr lang="en-US" dirty="0" err="1"/>
              <a:t>ve</a:t>
            </a:r>
            <a:endParaRPr lang="en-US" dirty="0"/>
          </a:p>
        </p:txBody>
      </p:sp>
      <p:sp>
        <p:nvSpPr>
          <p:cNvPr id="21" name="TextBox 20">
            <a:extLst>
              <a:ext uri="{FF2B5EF4-FFF2-40B4-BE49-F238E27FC236}">
                <a16:creationId xmlns:a16="http://schemas.microsoft.com/office/drawing/2014/main" id="{4208721B-B706-F75A-B031-FBF342F22F70}"/>
              </a:ext>
            </a:extLst>
          </p:cNvPr>
          <p:cNvSpPr txBox="1"/>
          <p:nvPr/>
        </p:nvSpPr>
        <p:spPr>
          <a:xfrm>
            <a:off x="7290739" y="1098833"/>
            <a:ext cx="1133644" cy="369332"/>
          </a:xfrm>
          <a:prstGeom prst="rect">
            <a:avLst/>
          </a:prstGeom>
          <a:noFill/>
        </p:spPr>
        <p:txBody>
          <a:bodyPr wrap="none" rtlCol="0">
            <a:spAutoFit/>
          </a:bodyPr>
          <a:lstStyle/>
          <a:p>
            <a:r>
              <a:rPr lang="en-US" sz="1800" dirty="0"/>
              <a:t>Go home</a:t>
            </a:r>
          </a:p>
        </p:txBody>
      </p:sp>
      <p:cxnSp>
        <p:nvCxnSpPr>
          <p:cNvPr id="24" name="Straight Arrow Connector 23">
            <a:extLst>
              <a:ext uri="{FF2B5EF4-FFF2-40B4-BE49-F238E27FC236}">
                <a16:creationId xmlns:a16="http://schemas.microsoft.com/office/drawing/2014/main" id="{0F85BBA7-A2CB-3DCB-0A23-2EA8D757F2FB}"/>
              </a:ext>
            </a:extLst>
          </p:cNvPr>
          <p:cNvCxnSpPr>
            <a:cxnSpLocks/>
          </p:cNvCxnSpPr>
          <p:nvPr/>
        </p:nvCxnSpPr>
        <p:spPr>
          <a:xfrm>
            <a:off x="6520411" y="2264434"/>
            <a:ext cx="770328" cy="813816"/>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AA72255F-D53F-B2F2-369C-C158D934FE04}"/>
              </a:ext>
            </a:extLst>
          </p:cNvPr>
          <p:cNvSpPr/>
          <p:nvPr/>
        </p:nvSpPr>
        <p:spPr>
          <a:xfrm>
            <a:off x="780418" y="3233658"/>
            <a:ext cx="1740544" cy="11353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rPr>
              <a:t>Advanced Screening</a:t>
            </a:r>
          </a:p>
          <a:p>
            <a:pPr algn="ctr"/>
            <a:r>
              <a:rPr lang="en-US" dirty="0">
                <a:solidFill>
                  <a:schemeClr val="accent2">
                    <a:lumMod val="75000"/>
                  </a:schemeClr>
                </a:solidFill>
              </a:rPr>
              <a:t>(classification through DL)</a:t>
            </a:r>
          </a:p>
        </p:txBody>
      </p:sp>
      <p:pic>
        <p:nvPicPr>
          <p:cNvPr id="11268" name="Picture 4">
            <a:extLst>
              <a:ext uri="{FF2B5EF4-FFF2-40B4-BE49-F238E27FC236}">
                <a16:creationId xmlns:a16="http://schemas.microsoft.com/office/drawing/2014/main" id="{84C68380-885D-8366-48BC-6BDEDC8E2D13}"/>
              </a:ext>
            </a:extLst>
          </p:cNvPr>
          <p:cNvPicPr>
            <a:picLocks noChangeAspect="1" noChangeArrowheads="1"/>
          </p:cNvPicPr>
          <p:nvPr/>
        </p:nvPicPr>
        <p:blipFill rotWithShape="1">
          <a:blip r:embed="rId7">
            <a:duotone>
              <a:schemeClr val="bg2">
                <a:shade val="45000"/>
                <a:satMod val="135000"/>
              </a:schemeClr>
              <a:prstClr val="white"/>
            </a:duotone>
            <a:extLst>
              <a:ext uri="{28A0092B-C50C-407E-A947-70E740481C1C}">
                <a14:useLocalDpi xmlns:a14="http://schemas.microsoft.com/office/drawing/2010/main" val="0"/>
              </a:ext>
            </a:extLst>
          </a:blip>
          <a:srcRect l="26027" t="6515" r="24537" b="6515"/>
          <a:stretch/>
        </p:blipFill>
        <p:spPr bwMode="auto">
          <a:xfrm>
            <a:off x="7290739" y="2894778"/>
            <a:ext cx="1482748" cy="1487281"/>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48F73038-7448-5823-058C-EB855236DA4B}"/>
              </a:ext>
            </a:extLst>
          </p:cNvPr>
          <p:cNvSpPr txBox="1"/>
          <p:nvPr/>
        </p:nvSpPr>
        <p:spPr>
          <a:xfrm rot="2826265">
            <a:off x="6717305" y="2326786"/>
            <a:ext cx="478016" cy="307777"/>
          </a:xfrm>
          <a:prstGeom prst="rect">
            <a:avLst/>
          </a:prstGeom>
          <a:noFill/>
        </p:spPr>
        <p:txBody>
          <a:bodyPr wrap="none" rtlCol="0">
            <a:spAutoFit/>
          </a:bodyPr>
          <a:lstStyle/>
          <a:p>
            <a:r>
              <a:rPr lang="en-US" dirty="0"/>
              <a:t>+</a:t>
            </a:r>
            <a:r>
              <a:rPr lang="en-US" dirty="0" err="1"/>
              <a:t>ve</a:t>
            </a:r>
            <a:endParaRPr lang="en-US" dirty="0"/>
          </a:p>
        </p:txBody>
      </p:sp>
      <p:cxnSp>
        <p:nvCxnSpPr>
          <p:cNvPr id="37" name="Straight Arrow Connector 36">
            <a:extLst>
              <a:ext uri="{FF2B5EF4-FFF2-40B4-BE49-F238E27FC236}">
                <a16:creationId xmlns:a16="http://schemas.microsoft.com/office/drawing/2014/main" id="{D8DF7714-5B2C-3359-D927-F97244CADB01}"/>
              </a:ext>
            </a:extLst>
          </p:cNvPr>
          <p:cNvCxnSpPr>
            <a:cxnSpLocks/>
          </p:cNvCxnSpPr>
          <p:nvPr/>
        </p:nvCxnSpPr>
        <p:spPr>
          <a:xfrm flipH="1">
            <a:off x="6109304" y="3646747"/>
            <a:ext cx="1042416"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627AAD-CE95-94B3-B8B2-B98625990264}"/>
              </a:ext>
            </a:extLst>
          </p:cNvPr>
          <p:cNvCxnSpPr>
            <a:cxnSpLocks/>
          </p:cNvCxnSpPr>
          <p:nvPr/>
        </p:nvCxnSpPr>
        <p:spPr>
          <a:xfrm flipH="1">
            <a:off x="2671749" y="3751121"/>
            <a:ext cx="1042416"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A6C1F6A7-391D-8715-0BBD-AB32A67C116F}"/>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11</a:t>
            </a:r>
            <a:endParaRPr lang="en-US" sz="1600" b="1" dirty="0">
              <a:solidFill>
                <a:srgbClr val="F7F9FB"/>
              </a:solidFill>
            </a:endParaRPr>
          </a:p>
        </p:txBody>
      </p:sp>
    </p:spTree>
    <p:extLst>
      <p:ext uri="{BB962C8B-B14F-4D97-AF65-F5344CB8AC3E}">
        <p14:creationId xmlns:p14="http://schemas.microsoft.com/office/powerpoint/2010/main" val="203558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2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p:bldP spid="21" grpId="0"/>
      <p:bldP spid="27" grpId="0" animBg="1"/>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34"/>
          <p:cNvSpPr txBox="1">
            <a:spLocks noGrp="1"/>
          </p:cNvSpPr>
          <p:nvPr>
            <p:ph type="title"/>
          </p:nvPr>
        </p:nvSpPr>
        <p:spPr>
          <a:xfrm>
            <a:off x="1970099" y="1294475"/>
            <a:ext cx="3631879" cy="86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Lung Cancer Prediction</a:t>
            </a:r>
            <a:endParaRPr dirty="0"/>
          </a:p>
        </p:txBody>
      </p:sp>
      <p:sp>
        <p:nvSpPr>
          <p:cNvPr id="488" name="Google Shape;488;p34"/>
          <p:cNvSpPr txBox="1">
            <a:spLocks noGrp="1"/>
          </p:cNvSpPr>
          <p:nvPr>
            <p:ph type="title" idx="2"/>
          </p:nvPr>
        </p:nvSpPr>
        <p:spPr>
          <a:xfrm>
            <a:off x="715100" y="1294472"/>
            <a:ext cx="1149900" cy="86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489" name="Google Shape;489;p34"/>
          <p:cNvSpPr/>
          <p:nvPr/>
        </p:nvSpPr>
        <p:spPr>
          <a:xfrm>
            <a:off x="5659257" y="4514150"/>
            <a:ext cx="2908500" cy="188700"/>
          </a:xfrm>
          <a:prstGeom prst="ellipse">
            <a:avLst/>
          </a:prstGeom>
          <a:solidFill>
            <a:srgbClr val="A5B7C5">
              <a:alpha val="375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2" name="Google Shape;311;p45">
            <a:extLst>
              <a:ext uri="{FF2B5EF4-FFF2-40B4-BE49-F238E27FC236}">
                <a16:creationId xmlns:a16="http://schemas.microsoft.com/office/drawing/2014/main" id="{76BB7C53-8D8C-1B72-8CAE-18CABE6F4D01}"/>
              </a:ext>
            </a:extLst>
          </p:cNvPr>
          <p:cNvPicPr preferRelativeResize="0">
            <a:picLocks noGrp="1"/>
          </p:cNvPicPr>
          <p:nvPr/>
        </p:nvPicPr>
        <p:blipFill rotWithShape="1">
          <a:blip r:embed="rId3">
            <a:alphaModFix/>
          </a:blip>
          <a:srcRect t="3421" b="2575"/>
          <a:stretch/>
        </p:blipFill>
        <p:spPr>
          <a:xfrm flipH="1">
            <a:off x="5647557" y="947737"/>
            <a:ext cx="2931899" cy="3248025"/>
          </a:xfrm>
          <a:prstGeom prst="rect">
            <a:avLst/>
          </a:prstGeom>
          <a:noFill/>
          <a:ln>
            <a:noFill/>
          </a:ln>
        </p:spPr>
      </p:pic>
      <p:sp>
        <p:nvSpPr>
          <p:cNvPr id="3" name="Oval 2">
            <a:extLst>
              <a:ext uri="{FF2B5EF4-FFF2-40B4-BE49-F238E27FC236}">
                <a16:creationId xmlns:a16="http://schemas.microsoft.com/office/drawing/2014/main" id="{D3C3152C-00E8-FBF5-DF1B-DC9681E31377}"/>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12</a:t>
            </a:r>
            <a:endParaRPr lang="en-US" sz="1600" b="1" dirty="0">
              <a:solidFill>
                <a:srgbClr val="F7F9FB"/>
              </a:solidFill>
            </a:endParaRPr>
          </a:p>
        </p:txBody>
      </p:sp>
    </p:spTree>
    <p:extLst>
      <p:ext uri="{BB962C8B-B14F-4D97-AF65-F5344CB8AC3E}">
        <p14:creationId xmlns:p14="http://schemas.microsoft.com/office/powerpoint/2010/main" val="2393403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88E1-8E29-BDF0-EE49-3955EFE097BF}"/>
              </a:ext>
            </a:extLst>
          </p:cNvPr>
          <p:cNvSpPr>
            <a:spLocks noGrp="1"/>
          </p:cNvSpPr>
          <p:nvPr>
            <p:ph type="title"/>
          </p:nvPr>
        </p:nvSpPr>
        <p:spPr/>
        <p:txBody>
          <a:bodyPr/>
          <a:lstStyle/>
          <a:p>
            <a:r>
              <a:rPr lang="en-US" dirty="0"/>
              <a:t>Exploratory Data Analysis (EDA)</a:t>
            </a:r>
          </a:p>
        </p:txBody>
      </p:sp>
      <p:pic>
        <p:nvPicPr>
          <p:cNvPr id="4" name="Picture 3">
            <a:extLst>
              <a:ext uri="{FF2B5EF4-FFF2-40B4-BE49-F238E27FC236}">
                <a16:creationId xmlns:a16="http://schemas.microsoft.com/office/drawing/2014/main" id="{F3B468E9-43DB-86B8-2234-505C364ACF4B}"/>
              </a:ext>
            </a:extLst>
          </p:cNvPr>
          <p:cNvPicPr>
            <a:picLocks noChangeAspect="1"/>
          </p:cNvPicPr>
          <p:nvPr/>
        </p:nvPicPr>
        <p:blipFill>
          <a:blip r:embed="rId2"/>
          <a:stretch>
            <a:fillRect/>
          </a:stretch>
        </p:blipFill>
        <p:spPr>
          <a:xfrm>
            <a:off x="2044916" y="1057041"/>
            <a:ext cx="5054167" cy="4086459"/>
          </a:xfrm>
          <a:prstGeom prst="rect">
            <a:avLst/>
          </a:prstGeom>
        </p:spPr>
      </p:pic>
      <p:sp>
        <p:nvSpPr>
          <p:cNvPr id="5" name="Oval 4">
            <a:extLst>
              <a:ext uri="{FF2B5EF4-FFF2-40B4-BE49-F238E27FC236}">
                <a16:creationId xmlns:a16="http://schemas.microsoft.com/office/drawing/2014/main" id="{F71FB8FB-206D-075C-8A68-1DFF24FCBE63}"/>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13</a:t>
            </a:r>
            <a:endParaRPr lang="en-US" sz="1600" b="1" dirty="0">
              <a:solidFill>
                <a:srgbClr val="F7F9FB"/>
              </a:solidFill>
            </a:endParaRPr>
          </a:p>
        </p:txBody>
      </p:sp>
    </p:spTree>
    <p:extLst>
      <p:ext uri="{BB962C8B-B14F-4D97-AF65-F5344CB8AC3E}">
        <p14:creationId xmlns:p14="http://schemas.microsoft.com/office/powerpoint/2010/main" val="2514382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88E1-8E29-BDF0-EE49-3955EFE097BF}"/>
              </a:ext>
            </a:extLst>
          </p:cNvPr>
          <p:cNvSpPr>
            <a:spLocks noGrp="1"/>
          </p:cNvSpPr>
          <p:nvPr>
            <p:ph type="title"/>
          </p:nvPr>
        </p:nvSpPr>
        <p:spPr/>
        <p:txBody>
          <a:bodyPr/>
          <a:lstStyle/>
          <a:p>
            <a:r>
              <a:rPr lang="en-US" dirty="0"/>
              <a:t>K-nearest neighbors Algorithm (KNN)</a:t>
            </a:r>
          </a:p>
        </p:txBody>
      </p:sp>
      <p:pic>
        <p:nvPicPr>
          <p:cNvPr id="4" name="Picture 3" descr="A graph of a number of numbers&#10;&#10;Description automatically generated with medium confidence">
            <a:extLst>
              <a:ext uri="{FF2B5EF4-FFF2-40B4-BE49-F238E27FC236}">
                <a16:creationId xmlns:a16="http://schemas.microsoft.com/office/drawing/2014/main" id="{9D7ED253-6B2D-08DA-5349-E28919D1D852}"/>
              </a:ext>
            </a:extLst>
          </p:cNvPr>
          <p:cNvPicPr>
            <a:picLocks noChangeAspect="1"/>
          </p:cNvPicPr>
          <p:nvPr/>
        </p:nvPicPr>
        <p:blipFill rotWithShape="1">
          <a:blip r:embed="rId2"/>
          <a:srcRect l="7074" t="27354" r="36097" b="16460"/>
          <a:stretch/>
        </p:blipFill>
        <p:spPr>
          <a:xfrm>
            <a:off x="1973765" y="1449656"/>
            <a:ext cx="5196469" cy="2765503"/>
          </a:xfrm>
          <a:prstGeom prst="rect">
            <a:avLst/>
          </a:prstGeom>
        </p:spPr>
      </p:pic>
      <p:sp>
        <p:nvSpPr>
          <p:cNvPr id="5" name="Oval 4">
            <a:extLst>
              <a:ext uri="{FF2B5EF4-FFF2-40B4-BE49-F238E27FC236}">
                <a16:creationId xmlns:a16="http://schemas.microsoft.com/office/drawing/2014/main" id="{FC319A73-FC2B-03FE-BFC8-4BF0EDCAC8AF}"/>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14</a:t>
            </a:r>
            <a:endParaRPr lang="en-US" sz="1600" b="1" dirty="0">
              <a:solidFill>
                <a:srgbClr val="F7F9FB"/>
              </a:solidFill>
            </a:endParaRPr>
          </a:p>
        </p:txBody>
      </p:sp>
    </p:spTree>
    <p:extLst>
      <p:ext uri="{BB962C8B-B14F-4D97-AF65-F5344CB8AC3E}">
        <p14:creationId xmlns:p14="http://schemas.microsoft.com/office/powerpoint/2010/main" val="3438381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88E1-8E29-BDF0-EE49-3955EFE097BF}"/>
              </a:ext>
            </a:extLst>
          </p:cNvPr>
          <p:cNvSpPr>
            <a:spLocks noGrp="1"/>
          </p:cNvSpPr>
          <p:nvPr>
            <p:ph type="title"/>
          </p:nvPr>
        </p:nvSpPr>
        <p:spPr/>
        <p:txBody>
          <a:bodyPr/>
          <a:lstStyle/>
          <a:p>
            <a:r>
              <a:rPr lang="en-US" dirty="0"/>
              <a:t>Random Forest Algorithm</a:t>
            </a:r>
          </a:p>
        </p:txBody>
      </p:sp>
      <p:pic>
        <p:nvPicPr>
          <p:cNvPr id="5" name="Picture 4" descr="A diagram of fruit and fruit&#10;&#10;Description automatically generated">
            <a:extLst>
              <a:ext uri="{FF2B5EF4-FFF2-40B4-BE49-F238E27FC236}">
                <a16:creationId xmlns:a16="http://schemas.microsoft.com/office/drawing/2014/main" id="{514A187C-5010-2C6A-1DD3-59FE413E1EFC}"/>
              </a:ext>
            </a:extLst>
          </p:cNvPr>
          <p:cNvPicPr>
            <a:picLocks noChangeAspect="1"/>
          </p:cNvPicPr>
          <p:nvPr/>
        </p:nvPicPr>
        <p:blipFill>
          <a:blip r:embed="rId2"/>
          <a:stretch>
            <a:fillRect/>
          </a:stretch>
        </p:blipFill>
        <p:spPr>
          <a:xfrm>
            <a:off x="2355230" y="1198911"/>
            <a:ext cx="4433539" cy="3694616"/>
          </a:xfrm>
          <a:prstGeom prst="rect">
            <a:avLst/>
          </a:prstGeom>
        </p:spPr>
      </p:pic>
      <p:sp>
        <p:nvSpPr>
          <p:cNvPr id="6" name="Oval 5">
            <a:extLst>
              <a:ext uri="{FF2B5EF4-FFF2-40B4-BE49-F238E27FC236}">
                <a16:creationId xmlns:a16="http://schemas.microsoft.com/office/drawing/2014/main" id="{5FFB547B-238D-ED64-C3F1-35719BA00100}"/>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15</a:t>
            </a:r>
            <a:endParaRPr lang="en-US" sz="1600" b="1" dirty="0">
              <a:solidFill>
                <a:srgbClr val="F7F9FB"/>
              </a:solidFill>
            </a:endParaRPr>
          </a:p>
        </p:txBody>
      </p:sp>
    </p:spTree>
    <p:extLst>
      <p:ext uri="{BB962C8B-B14F-4D97-AF65-F5344CB8AC3E}">
        <p14:creationId xmlns:p14="http://schemas.microsoft.com/office/powerpoint/2010/main" val="988306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88E1-8E29-BDF0-EE49-3955EFE097BF}"/>
              </a:ext>
            </a:extLst>
          </p:cNvPr>
          <p:cNvSpPr>
            <a:spLocks noGrp="1"/>
          </p:cNvSpPr>
          <p:nvPr>
            <p:ph type="title"/>
          </p:nvPr>
        </p:nvSpPr>
        <p:spPr/>
        <p:txBody>
          <a:bodyPr/>
          <a:lstStyle/>
          <a:p>
            <a:r>
              <a:rPr lang="en-US" dirty="0"/>
              <a:t>Model Evaluation</a:t>
            </a:r>
          </a:p>
        </p:txBody>
      </p:sp>
      <p:sp>
        <p:nvSpPr>
          <p:cNvPr id="3" name="TextBox 2">
            <a:extLst>
              <a:ext uri="{FF2B5EF4-FFF2-40B4-BE49-F238E27FC236}">
                <a16:creationId xmlns:a16="http://schemas.microsoft.com/office/drawing/2014/main" id="{0A6EB507-824C-22DB-B51E-3815B435B8F6}"/>
              </a:ext>
            </a:extLst>
          </p:cNvPr>
          <p:cNvSpPr txBox="1"/>
          <p:nvPr/>
        </p:nvSpPr>
        <p:spPr>
          <a:xfrm>
            <a:off x="720000" y="1022733"/>
            <a:ext cx="2372765" cy="400110"/>
          </a:xfrm>
          <a:prstGeom prst="rect">
            <a:avLst/>
          </a:prstGeom>
          <a:noFill/>
        </p:spPr>
        <p:txBody>
          <a:bodyPr wrap="none" rtlCol="0">
            <a:spAutoFit/>
          </a:bodyPr>
          <a:lstStyle/>
          <a:p>
            <a:pPr marL="285750" indent="-285750">
              <a:buFont typeface="Arial" panose="020B0604020202020204" pitchFamily="34" charset="0"/>
              <a:buChar char="•"/>
            </a:pPr>
            <a:r>
              <a:rPr lang="fr-FR" sz="2000" dirty="0">
                <a:latin typeface="Aptos" panose="020B0004020202020204" pitchFamily="34" charset="0"/>
              </a:rPr>
              <a:t>Confusion matrix</a:t>
            </a:r>
          </a:p>
        </p:txBody>
      </p:sp>
      <p:pic>
        <p:nvPicPr>
          <p:cNvPr id="5" name="Picture 4" descr="A diagram of confusion matrix&#10;&#10;Description automatically generated">
            <a:extLst>
              <a:ext uri="{FF2B5EF4-FFF2-40B4-BE49-F238E27FC236}">
                <a16:creationId xmlns:a16="http://schemas.microsoft.com/office/drawing/2014/main" id="{3B3F0965-2014-E583-302E-D739A2FEEB43}"/>
              </a:ext>
            </a:extLst>
          </p:cNvPr>
          <p:cNvPicPr>
            <a:picLocks noChangeAspect="1"/>
          </p:cNvPicPr>
          <p:nvPr/>
        </p:nvPicPr>
        <p:blipFill rotWithShape="1">
          <a:blip r:embed="rId2"/>
          <a:srcRect l="12697" t="23979" r="16236"/>
          <a:stretch/>
        </p:blipFill>
        <p:spPr>
          <a:xfrm>
            <a:off x="1761272" y="1422843"/>
            <a:ext cx="5621455" cy="3382536"/>
          </a:xfrm>
          <a:prstGeom prst="rect">
            <a:avLst/>
          </a:prstGeom>
        </p:spPr>
      </p:pic>
      <p:sp>
        <p:nvSpPr>
          <p:cNvPr id="6" name="Oval 5">
            <a:extLst>
              <a:ext uri="{FF2B5EF4-FFF2-40B4-BE49-F238E27FC236}">
                <a16:creationId xmlns:a16="http://schemas.microsoft.com/office/drawing/2014/main" id="{DF6E34F9-CA6B-C0C6-3499-C585E5101C91}"/>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16</a:t>
            </a:r>
            <a:endParaRPr lang="en-US" sz="1600" b="1" dirty="0">
              <a:solidFill>
                <a:srgbClr val="F7F9FB"/>
              </a:solidFill>
            </a:endParaRPr>
          </a:p>
        </p:txBody>
      </p:sp>
    </p:spTree>
    <p:extLst>
      <p:ext uri="{BB962C8B-B14F-4D97-AF65-F5344CB8AC3E}">
        <p14:creationId xmlns:p14="http://schemas.microsoft.com/office/powerpoint/2010/main" val="1889617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88E1-8E29-BDF0-EE49-3955EFE097BF}"/>
              </a:ext>
            </a:extLst>
          </p:cNvPr>
          <p:cNvSpPr>
            <a:spLocks noGrp="1"/>
          </p:cNvSpPr>
          <p:nvPr>
            <p:ph type="title"/>
          </p:nvPr>
        </p:nvSpPr>
        <p:spPr/>
        <p:txBody>
          <a:bodyPr/>
          <a:lstStyle/>
          <a:p>
            <a:r>
              <a:rPr lang="en-US" dirty="0"/>
              <a:t>Model Evaluation (cont.)</a:t>
            </a:r>
          </a:p>
        </p:txBody>
      </p:sp>
      <p:pic>
        <p:nvPicPr>
          <p:cNvPr id="6" name="Picture 5" descr="A math equations with black text&#10;&#10;Description automatically generated with medium confidence">
            <a:extLst>
              <a:ext uri="{FF2B5EF4-FFF2-40B4-BE49-F238E27FC236}">
                <a16:creationId xmlns:a16="http://schemas.microsoft.com/office/drawing/2014/main" id="{A0467A95-39E9-1E2C-B9AA-C7AF19B47280}"/>
              </a:ext>
            </a:extLst>
          </p:cNvPr>
          <p:cNvPicPr>
            <a:picLocks noChangeAspect="1"/>
          </p:cNvPicPr>
          <p:nvPr/>
        </p:nvPicPr>
        <p:blipFill>
          <a:blip r:embed="rId2"/>
          <a:stretch>
            <a:fillRect/>
          </a:stretch>
        </p:blipFill>
        <p:spPr>
          <a:xfrm>
            <a:off x="2026239" y="1589746"/>
            <a:ext cx="5091522" cy="2967386"/>
          </a:xfrm>
          <a:prstGeom prst="rect">
            <a:avLst/>
          </a:prstGeom>
        </p:spPr>
      </p:pic>
      <p:sp>
        <p:nvSpPr>
          <p:cNvPr id="7" name="TextBox 6">
            <a:extLst>
              <a:ext uri="{FF2B5EF4-FFF2-40B4-BE49-F238E27FC236}">
                <a16:creationId xmlns:a16="http://schemas.microsoft.com/office/drawing/2014/main" id="{24309F12-8E96-FF70-18DC-1236938C7CDC}"/>
              </a:ext>
            </a:extLst>
          </p:cNvPr>
          <p:cNvSpPr txBox="1"/>
          <p:nvPr/>
        </p:nvSpPr>
        <p:spPr>
          <a:xfrm>
            <a:off x="720000" y="1022733"/>
            <a:ext cx="2654894" cy="400110"/>
          </a:xfrm>
          <a:prstGeom prst="rect">
            <a:avLst/>
          </a:prstGeom>
          <a:noFill/>
        </p:spPr>
        <p:txBody>
          <a:bodyPr wrap="none" rtlCol="0">
            <a:spAutoFit/>
          </a:bodyPr>
          <a:lstStyle/>
          <a:p>
            <a:pPr marL="285750" indent="-285750">
              <a:buFont typeface="Arial" panose="020B0604020202020204" pitchFamily="34" charset="0"/>
              <a:buChar char="•"/>
            </a:pPr>
            <a:r>
              <a:rPr lang="fr-FR" sz="2000" dirty="0">
                <a:latin typeface="Aptos" panose="020B0004020202020204" pitchFamily="34" charset="0"/>
              </a:rPr>
              <a:t>Classification</a:t>
            </a:r>
            <a:r>
              <a:rPr lang="fr-FR" sz="1800" dirty="0">
                <a:latin typeface="Aptos" panose="020B0004020202020204" pitchFamily="34" charset="0"/>
              </a:rPr>
              <a:t> report</a:t>
            </a:r>
            <a:endParaRPr lang="en-US" sz="1800" dirty="0">
              <a:latin typeface="Aptos" panose="020B0004020202020204" pitchFamily="34" charset="0"/>
            </a:endParaRPr>
          </a:p>
        </p:txBody>
      </p:sp>
      <p:sp>
        <p:nvSpPr>
          <p:cNvPr id="8" name="Oval 7">
            <a:extLst>
              <a:ext uri="{FF2B5EF4-FFF2-40B4-BE49-F238E27FC236}">
                <a16:creationId xmlns:a16="http://schemas.microsoft.com/office/drawing/2014/main" id="{C825D66E-BED5-865D-E84F-5D9EC307B6F4}"/>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17</a:t>
            </a:r>
            <a:endParaRPr lang="en-US" sz="1600" b="1" dirty="0">
              <a:solidFill>
                <a:srgbClr val="F7F9FB"/>
              </a:solidFill>
            </a:endParaRPr>
          </a:p>
        </p:txBody>
      </p:sp>
    </p:spTree>
    <p:extLst>
      <p:ext uri="{BB962C8B-B14F-4D97-AF65-F5344CB8AC3E}">
        <p14:creationId xmlns:p14="http://schemas.microsoft.com/office/powerpoint/2010/main" val="1039969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88E1-8E29-BDF0-EE49-3955EFE097BF}"/>
              </a:ext>
            </a:extLst>
          </p:cNvPr>
          <p:cNvSpPr>
            <a:spLocks noGrp="1"/>
          </p:cNvSpPr>
          <p:nvPr>
            <p:ph type="title"/>
          </p:nvPr>
        </p:nvSpPr>
        <p:spPr/>
        <p:txBody>
          <a:bodyPr/>
          <a:lstStyle/>
          <a:p>
            <a:r>
              <a:rPr lang="en-US" dirty="0"/>
              <a:t>Support Vector Machine</a:t>
            </a:r>
          </a:p>
        </p:txBody>
      </p:sp>
      <p:sp>
        <p:nvSpPr>
          <p:cNvPr id="3" name="TextBox 2">
            <a:extLst>
              <a:ext uri="{FF2B5EF4-FFF2-40B4-BE49-F238E27FC236}">
                <a16:creationId xmlns:a16="http://schemas.microsoft.com/office/drawing/2014/main" id="{291D3270-69D8-22DF-0ADC-718ADB6AA795}"/>
              </a:ext>
            </a:extLst>
          </p:cNvPr>
          <p:cNvSpPr txBox="1"/>
          <p:nvPr/>
        </p:nvSpPr>
        <p:spPr>
          <a:xfrm>
            <a:off x="877229" y="1100256"/>
            <a:ext cx="7949779" cy="3416320"/>
          </a:xfrm>
          <a:prstGeom prst="rect">
            <a:avLst/>
          </a:prstGeom>
          <a:noFill/>
        </p:spPr>
        <p:txBody>
          <a:bodyPr wrap="square" rtlCol="0">
            <a:spAutoFit/>
          </a:bodyPr>
          <a:lstStyle/>
          <a:p>
            <a:r>
              <a:rPr lang="en-US" sz="1800" b="1" u="sng" dirty="0">
                <a:solidFill>
                  <a:schemeClr val="tx2">
                    <a:lumMod val="75000"/>
                  </a:schemeClr>
                </a:solidFill>
                <a:latin typeface="Aptos" panose="020B0004020202020204" pitchFamily="34" charset="0"/>
              </a:rPr>
              <a:t>How it works?</a:t>
            </a:r>
          </a:p>
          <a:p>
            <a:pPr marL="285750" indent="-285750">
              <a:buFont typeface="Arial" panose="020B0604020202020204" pitchFamily="34" charset="0"/>
              <a:buChar char="•"/>
            </a:pPr>
            <a:r>
              <a:rPr lang="en-US" sz="1800" b="1" dirty="0">
                <a:solidFill>
                  <a:schemeClr val="tx2">
                    <a:lumMod val="50000"/>
                  </a:schemeClr>
                </a:solidFill>
                <a:latin typeface="Aptos" panose="020B0004020202020204" pitchFamily="34" charset="0"/>
              </a:rPr>
              <a:t>Hyperplane and Decision Boundary:</a:t>
            </a:r>
          </a:p>
          <a:p>
            <a:pPr lvl="3"/>
            <a:r>
              <a:rPr lang="en-US" sz="1800" dirty="0">
                <a:latin typeface="Aptos" panose="020B0004020202020204" pitchFamily="34" charset="0"/>
              </a:rPr>
              <a:t>   - Divides the data points of different classes.</a:t>
            </a:r>
          </a:p>
          <a:p>
            <a:pPr lvl="3"/>
            <a:r>
              <a:rPr lang="en-US" sz="1800" dirty="0">
                <a:latin typeface="Aptos" panose="020B0004020202020204" pitchFamily="34" charset="0"/>
              </a:rPr>
              <a:t>   - Finding a hyperplane that best separates the classes that maximizes the margin between the two classes.</a:t>
            </a:r>
          </a:p>
          <a:p>
            <a:pPr lvl="3"/>
            <a:r>
              <a:rPr lang="en-US" sz="1800" dirty="0">
                <a:latin typeface="Aptos" panose="020B0004020202020204" pitchFamily="34" charset="0"/>
              </a:rPr>
              <a:t>   - The distance between the hyperplane and the closest data points from either class, known as support vectors.</a:t>
            </a:r>
          </a:p>
          <a:p>
            <a:pPr lvl="3"/>
            <a:r>
              <a:rPr lang="en-US" sz="1800" dirty="0">
                <a:latin typeface="Aptos" panose="020B0004020202020204" pitchFamily="34" charset="0"/>
              </a:rPr>
              <a:t>   - These points are critical in defining the position and orientation of the hyperplane.</a:t>
            </a:r>
          </a:p>
          <a:p>
            <a:pPr lvl="3"/>
            <a:r>
              <a:rPr lang="en-US" sz="1800" dirty="0">
                <a:latin typeface="Aptos" panose="020B0004020202020204" pitchFamily="34" charset="0"/>
              </a:rPr>
              <a:t>   - SVM algorithm focuses on these points to find the optimal hyperplane.</a:t>
            </a:r>
          </a:p>
          <a:p>
            <a:pPr lvl="3"/>
            <a:r>
              <a:rPr lang="en-US" sz="1800" dirty="0">
                <a:latin typeface="Aptos" panose="020B0004020202020204" pitchFamily="34" charset="0"/>
              </a:rPr>
              <a:t>   - SVM aims to maximize this margin, ensuring that the data points are as far from the decision boundary.</a:t>
            </a:r>
          </a:p>
        </p:txBody>
      </p:sp>
      <p:sp>
        <p:nvSpPr>
          <p:cNvPr id="4" name="Oval 3">
            <a:extLst>
              <a:ext uri="{FF2B5EF4-FFF2-40B4-BE49-F238E27FC236}">
                <a16:creationId xmlns:a16="http://schemas.microsoft.com/office/drawing/2014/main" id="{BD518829-0FC2-6D04-FCBA-EEE169822709}"/>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18</a:t>
            </a:r>
            <a:endParaRPr lang="en-US" sz="1600" b="1" dirty="0">
              <a:solidFill>
                <a:srgbClr val="F7F9FB"/>
              </a:solidFill>
            </a:endParaRPr>
          </a:p>
        </p:txBody>
      </p:sp>
    </p:spTree>
    <p:extLst>
      <p:ext uri="{BB962C8B-B14F-4D97-AF65-F5344CB8AC3E}">
        <p14:creationId xmlns:p14="http://schemas.microsoft.com/office/powerpoint/2010/main" val="3984961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88E1-8E29-BDF0-EE49-3955EFE097BF}"/>
              </a:ext>
            </a:extLst>
          </p:cNvPr>
          <p:cNvSpPr>
            <a:spLocks noGrp="1"/>
          </p:cNvSpPr>
          <p:nvPr>
            <p:ph type="title"/>
          </p:nvPr>
        </p:nvSpPr>
        <p:spPr/>
        <p:txBody>
          <a:bodyPr/>
          <a:lstStyle/>
          <a:p>
            <a:r>
              <a:rPr lang="en-US" dirty="0"/>
              <a:t>Support Vector Machine (cont.)</a:t>
            </a:r>
          </a:p>
        </p:txBody>
      </p:sp>
      <p:pic>
        <p:nvPicPr>
          <p:cNvPr id="2050" name="Picture 2">
            <a:extLst>
              <a:ext uri="{FF2B5EF4-FFF2-40B4-BE49-F238E27FC236}">
                <a16:creationId xmlns:a16="http://schemas.microsoft.com/office/drawing/2014/main" id="{27574356-6EC0-A045-B08A-C4643C583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3660" y="1022733"/>
            <a:ext cx="4656679" cy="3785108"/>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50CE540E-D570-C9FE-D332-F07A8DA40061}"/>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19</a:t>
            </a:r>
            <a:endParaRPr lang="en-US" sz="1600" b="1" dirty="0">
              <a:solidFill>
                <a:srgbClr val="F7F9FB"/>
              </a:solidFill>
            </a:endParaRPr>
          </a:p>
        </p:txBody>
      </p:sp>
    </p:spTree>
    <p:extLst>
      <p:ext uri="{BB962C8B-B14F-4D97-AF65-F5344CB8AC3E}">
        <p14:creationId xmlns:p14="http://schemas.microsoft.com/office/powerpoint/2010/main" val="3440904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3"/>
          <p:cNvSpPr txBox="1">
            <a:spLocks noGrp="1"/>
          </p:cNvSpPr>
          <p:nvPr>
            <p:ph type="title"/>
          </p:nvPr>
        </p:nvSpPr>
        <p:spPr>
          <a:xfrm>
            <a:off x="720000" y="445025"/>
            <a:ext cx="748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Agenda</a:t>
            </a:r>
            <a:endParaRPr dirty="0"/>
          </a:p>
        </p:txBody>
      </p:sp>
      <p:sp>
        <p:nvSpPr>
          <p:cNvPr id="471" name="Google Shape;471;p33"/>
          <p:cNvSpPr txBox="1">
            <a:spLocks noGrp="1"/>
          </p:cNvSpPr>
          <p:nvPr>
            <p:ph type="title" idx="2"/>
          </p:nvPr>
        </p:nvSpPr>
        <p:spPr>
          <a:xfrm>
            <a:off x="943228" y="1407000"/>
            <a:ext cx="780900" cy="52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72" name="Google Shape;472;p33"/>
          <p:cNvSpPr txBox="1">
            <a:spLocks noGrp="1"/>
          </p:cNvSpPr>
          <p:nvPr>
            <p:ph type="title" idx="3"/>
          </p:nvPr>
        </p:nvSpPr>
        <p:spPr>
          <a:xfrm>
            <a:off x="4612897" y="1407000"/>
            <a:ext cx="780900" cy="52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73" name="Google Shape;473;p33"/>
          <p:cNvSpPr txBox="1">
            <a:spLocks noGrp="1"/>
          </p:cNvSpPr>
          <p:nvPr>
            <p:ph type="title" idx="4"/>
          </p:nvPr>
        </p:nvSpPr>
        <p:spPr>
          <a:xfrm>
            <a:off x="943228" y="2249777"/>
            <a:ext cx="780900" cy="52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74" name="Google Shape;474;p33"/>
          <p:cNvSpPr txBox="1">
            <a:spLocks noGrp="1"/>
          </p:cNvSpPr>
          <p:nvPr>
            <p:ph type="title" idx="5"/>
          </p:nvPr>
        </p:nvSpPr>
        <p:spPr>
          <a:xfrm>
            <a:off x="4612897" y="2249777"/>
            <a:ext cx="780900" cy="52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475" name="Google Shape;475;p33"/>
          <p:cNvSpPr txBox="1">
            <a:spLocks noGrp="1"/>
          </p:cNvSpPr>
          <p:nvPr>
            <p:ph type="title" idx="6"/>
          </p:nvPr>
        </p:nvSpPr>
        <p:spPr>
          <a:xfrm>
            <a:off x="943228" y="3092554"/>
            <a:ext cx="780900" cy="52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76" name="Google Shape;476;p33"/>
          <p:cNvSpPr txBox="1">
            <a:spLocks noGrp="1"/>
          </p:cNvSpPr>
          <p:nvPr>
            <p:ph type="title" idx="7"/>
          </p:nvPr>
        </p:nvSpPr>
        <p:spPr>
          <a:xfrm>
            <a:off x="4612897" y="3092554"/>
            <a:ext cx="780900" cy="52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477" name="Google Shape;477;p33"/>
          <p:cNvSpPr txBox="1">
            <a:spLocks noGrp="1"/>
          </p:cNvSpPr>
          <p:nvPr>
            <p:ph type="subTitle" idx="1"/>
          </p:nvPr>
        </p:nvSpPr>
        <p:spPr>
          <a:xfrm>
            <a:off x="1800338" y="1406850"/>
            <a:ext cx="2451000" cy="52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Introduction</a:t>
            </a:r>
            <a:endParaRPr dirty="0"/>
          </a:p>
        </p:txBody>
      </p:sp>
      <p:sp>
        <p:nvSpPr>
          <p:cNvPr id="478" name="Google Shape;478;p33"/>
          <p:cNvSpPr txBox="1">
            <a:spLocks noGrp="1"/>
          </p:cNvSpPr>
          <p:nvPr>
            <p:ph type="subTitle" idx="8"/>
          </p:nvPr>
        </p:nvSpPr>
        <p:spPr>
          <a:xfrm>
            <a:off x="1800348" y="2249627"/>
            <a:ext cx="2451000" cy="52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Lung Cancer</a:t>
            </a:r>
            <a:endParaRPr sz="2000" dirty="0"/>
          </a:p>
        </p:txBody>
      </p:sp>
      <p:sp>
        <p:nvSpPr>
          <p:cNvPr id="479" name="Google Shape;479;p33"/>
          <p:cNvSpPr txBox="1">
            <a:spLocks noGrp="1"/>
          </p:cNvSpPr>
          <p:nvPr>
            <p:ph type="subTitle" idx="9"/>
          </p:nvPr>
        </p:nvSpPr>
        <p:spPr>
          <a:xfrm>
            <a:off x="1800334" y="3092404"/>
            <a:ext cx="2451000" cy="52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Datasets</a:t>
            </a:r>
            <a:endParaRPr sz="2000" dirty="0"/>
          </a:p>
        </p:txBody>
      </p:sp>
      <p:sp>
        <p:nvSpPr>
          <p:cNvPr id="480" name="Google Shape;480;p33"/>
          <p:cNvSpPr txBox="1">
            <a:spLocks noGrp="1"/>
          </p:cNvSpPr>
          <p:nvPr>
            <p:ph type="subTitle" idx="13"/>
          </p:nvPr>
        </p:nvSpPr>
        <p:spPr>
          <a:xfrm>
            <a:off x="5473909" y="1473907"/>
            <a:ext cx="2451000" cy="52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Prediction (ML models)</a:t>
            </a:r>
            <a:endParaRPr dirty="0"/>
          </a:p>
        </p:txBody>
      </p:sp>
      <p:sp>
        <p:nvSpPr>
          <p:cNvPr id="481" name="Google Shape;481;p33"/>
          <p:cNvSpPr txBox="1">
            <a:spLocks noGrp="1"/>
          </p:cNvSpPr>
          <p:nvPr>
            <p:ph type="subTitle" idx="14"/>
          </p:nvPr>
        </p:nvSpPr>
        <p:spPr>
          <a:xfrm>
            <a:off x="5473909" y="2384283"/>
            <a:ext cx="2451000" cy="52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Classification (DL VGG16)</a:t>
            </a:r>
          </a:p>
        </p:txBody>
      </p:sp>
      <p:sp>
        <p:nvSpPr>
          <p:cNvPr id="482" name="Google Shape;482;p33"/>
          <p:cNvSpPr txBox="1">
            <a:spLocks noGrp="1"/>
          </p:cNvSpPr>
          <p:nvPr>
            <p:ph type="subTitle" idx="15"/>
          </p:nvPr>
        </p:nvSpPr>
        <p:spPr>
          <a:xfrm>
            <a:off x="5473909" y="3204066"/>
            <a:ext cx="2451000" cy="52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Conclusion&amp; Future Work</a:t>
            </a:r>
            <a:endParaRPr dirty="0"/>
          </a:p>
        </p:txBody>
      </p:sp>
      <p:sp>
        <p:nvSpPr>
          <p:cNvPr id="3" name="Oval 2">
            <a:extLst>
              <a:ext uri="{FF2B5EF4-FFF2-40B4-BE49-F238E27FC236}">
                <a16:creationId xmlns:a16="http://schemas.microsoft.com/office/drawing/2014/main" id="{6D5FBD85-6A0C-EB16-6A8A-826AE3F40991}"/>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600" b="1" dirty="0">
                <a:solidFill>
                  <a:srgbClr val="F7F9FB"/>
                </a:solidFill>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88E1-8E29-BDF0-EE49-3955EFE097BF}"/>
              </a:ext>
            </a:extLst>
          </p:cNvPr>
          <p:cNvSpPr>
            <a:spLocks noGrp="1"/>
          </p:cNvSpPr>
          <p:nvPr>
            <p:ph type="title"/>
          </p:nvPr>
        </p:nvSpPr>
        <p:spPr/>
        <p:txBody>
          <a:bodyPr/>
          <a:lstStyle/>
          <a:p>
            <a:r>
              <a:rPr lang="en-US" dirty="0"/>
              <a:t>Logistic Regression</a:t>
            </a:r>
          </a:p>
        </p:txBody>
      </p:sp>
      <p:sp>
        <p:nvSpPr>
          <p:cNvPr id="3" name="TextBox 2">
            <a:extLst>
              <a:ext uri="{FF2B5EF4-FFF2-40B4-BE49-F238E27FC236}">
                <a16:creationId xmlns:a16="http://schemas.microsoft.com/office/drawing/2014/main" id="{291D3270-69D8-22DF-0ADC-718ADB6AA795}"/>
              </a:ext>
            </a:extLst>
          </p:cNvPr>
          <p:cNvSpPr txBox="1"/>
          <p:nvPr/>
        </p:nvSpPr>
        <p:spPr>
          <a:xfrm>
            <a:off x="877229" y="1100256"/>
            <a:ext cx="7949779" cy="2031325"/>
          </a:xfrm>
          <a:prstGeom prst="rect">
            <a:avLst/>
          </a:prstGeom>
          <a:noFill/>
        </p:spPr>
        <p:txBody>
          <a:bodyPr wrap="square" rtlCol="0">
            <a:spAutoFit/>
          </a:bodyPr>
          <a:lstStyle/>
          <a:p>
            <a:r>
              <a:rPr lang="en-US" sz="1800" b="1" u="sng" dirty="0">
                <a:solidFill>
                  <a:schemeClr val="tx2">
                    <a:lumMod val="75000"/>
                  </a:schemeClr>
                </a:solidFill>
                <a:latin typeface="Aptos" panose="020B0004020202020204" pitchFamily="34" charset="0"/>
              </a:rPr>
              <a:t>How it works?</a:t>
            </a:r>
          </a:p>
          <a:p>
            <a:endParaRPr lang="en-US" sz="1800" b="1" u="sng" dirty="0">
              <a:solidFill>
                <a:schemeClr val="tx2">
                  <a:lumMod val="75000"/>
                </a:schemeClr>
              </a:solidFill>
              <a:latin typeface="Aptos" panose="020B0004020202020204" pitchFamily="34" charset="0"/>
            </a:endParaRPr>
          </a:p>
          <a:p>
            <a:pPr marL="285750" indent="-285750">
              <a:buFont typeface="Arial" panose="020B0604020202020204" pitchFamily="34" charset="0"/>
              <a:buChar char="•"/>
            </a:pPr>
            <a:r>
              <a:rPr lang="en-US" sz="1800" b="1" dirty="0">
                <a:solidFill>
                  <a:schemeClr val="tx2">
                    <a:lumMod val="50000"/>
                  </a:schemeClr>
                </a:solidFill>
                <a:latin typeface="Aptos" panose="020B0004020202020204" pitchFamily="34" charset="0"/>
              </a:rPr>
              <a:t>Logistic Function (Sigmoid Function):</a:t>
            </a:r>
          </a:p>
          <a:p>
            <a:pPr lvl="3"/>
            <a:r>
              <a:rPr lang="en-US" sz="1800" dirty="0">
                <a:latin typeface="Aptos" panose="020B0004020202020204" pitchFamily="34" charset="0"/>
              </a:rPr>
              <a:t>   - Logistic regression uses the logistic function to model the probability of a binary outcome, maps any real-valued number into a value between 0 and 1.</a:t>
            </a:r>
          </a:p>
          <a:p>
            <a:pPr lvl="3"/>
            <a:endParaRPr lang="en-US" sz="1800" dirty="0">
              <a:latin typeface="Aptos" panose="020B0004020202020204" pitchFamily="34" charset="0"/>
            </a:endParaRPr>
          </a:p>
          <a:p>
            <a:pPr lvl="3"/>
            <a:endParaRPr lang="en-US" sz="1800" dirty="0">
              <a:latin typeface="Aptos" panose="020B0004020202020204" pitchFamily="34" charset="0"/>
            </a:endParaRPr>
          </a:p>
        </p:txBody>
      </p:sp>
      <p:pic>
        <p:nvPicPr>
          <p:cNvPr id="5" name="Picture 4">
            <a:extLst>
              <a:ext uri="{FF2B5EF4-FFF2-40B4-BE49-F238E27FC236}">
                <a16:creationId xmlns:a16="http://schemas.microsoft.com/office/drawing/2014/main" id="{A5C5C1D2-00D8-956F-1F46-C595121DA44B}"/>
              </a:ext>
            </a:extLst>
          </p:cNvPr>
          <p:cNvPicPr>
            <a:picLocks noChangeAspect="1"/>
          </p:cNvPicPr>
          <p:nvPr/>
        </p:nvPicPr>
        <p:blipFill>
          <a:blip r:embed="rId2"/>
          <a:stretch>
            <a:fillRect/>
          </a:stretch>
        </p:blipFill>
        <p:spPr>
          <a:xfrm>
            <a:off x="2919858" y="2993815"/>
            <a:ext cx="3304283" cy="1049429"/>
          </a:xfrm>
          <a:prstGeom prst="rect">
            <a:avLst/>
          </a:prstGeom>
        </p:spPr>
      </p:pic>
      <p:sp>
        <p:nvSpPr>
          <p:cNvPr id="6" name="Oval 5">
            <a:extLst>
              <a:ext uri="{FF2B5EF4-FFF2-40B4-BE49-F238E27FC236}">
                <a16:creationId xmlns:a16="http://schemas.microsoft.com/office/drawing/2014/main" id="{97D1A825-763A-A339-E47B-0C3A848C8032}"/>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20</a:t>
            </a:r>
            <a:endParaRPr lang="en-US" sz="1600" b="1" dirty="0">
              <a:solidFill>
                <a:srgbClr val="F7F9FB"/>
              </a:solidFill>
            </a:endParaRPr>
          </a:p>
        </p:txBody>
      </p:sp>
    </p:spTree>
    <p:extLst>
      <p:ext uri="{BB962C8B-B14F-4D97-AF65-F5344CB8AC3E}">
        <p14:creationId xmlns:p14="http://schemas.microsoft.com/office/powerpoint/2010/main" val="3798324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88E1-8E29-BDF0-EE49-3955EFE097BF}"/>
              </a:ext>
            </a:extLst>
          </p:cNvPr>
          <p:cNvSpPr>
            <a:spLocks noGrp="1"/>
          </p:cNvSpPr>
          <p:nvPr>
            <p:ph type="title"/>
          </p:nvPr>
        </p:nvSpPr>
        <p:spPr/>
        <p:txBody>
          <a:bodyPr/>
          <a:lstStyle/>
          <a:p>
            <a:r>
              <a:rPr lang="en-US" dirty="0"/>
              <a:t>Logistic Regression (cont.)</a:t>
            </a:r>
          </a:p>
        </p:txBody>
      </p:sp>
      <p:sp>
        <p:nvSpPr>
          <p:cNvPr id="3" name="TextBox 2">
            <a:extLst>
              <a:ext uri="{FF2B5EF4-FFF2-40B4-BE49-F238E27FC236}">
                <a16:creationId xmlns:a16="http://schemas.microsoft.com/office/drawing/2014/main" id="{291D3270-69D8-22DF-0ADC-718ADB6AA795}"/>
              </a:ext>
            </a:extLst>
          </p:cNvPr>
          <p:cNvSpPr txBox="1"/>
          <p:nvPr/>
        </p:nvSpPr>
        <p:spPr>
          <a:xfrm>
            <a:off x="877229" y="1100256"/>
            <a:ext cx="7949779" cy="2862322"/>
          </a:xfrm>
          <a:prstGeom prst="rect">
            <a:avLst/>
          </a:prstGeom>
          <a:noFill/>
        </p:spPr>
        <p:txBody>
          <a:bodyPr wrap="square" rtlCol="0">
            <a:spAutoFit/>
          </a:bodyPr>
          <a:lstStyle/>
          <a:p>
            <a:r>
              <a:rPr lang="en-US" sz="1800" b="1" u="sng" dirty="0">
                <a:solidFill>
                  <a:schemeClr val="tx2">
                    <a:lumMod val="75000"/>
                  </a:schemeClr>
                </a:solidFill>
                <a:latin typeface="Aptos" panose="020B0004020202020204" pitchFamily="34" charset="0"/>
              </a:rPr>
              <a:t>How it works?</a:t>
            </a:r>
          </a:p>
          <a:p>
            <a:endParaRPr lang="en-US" sz="1800" b="1" u="sng" dirty="0">
              <a:solidFill>
                <a:schemeClr val="tx2">
                  <a:lumMod val="75000"/>
                </a:schemeClr>
              </a:solidFill>
              <a:latin typeface="Aptos" panose="020B0004020202020204" pitchFamily="34" charset="0"/>
            </a:endParaRPr>
          </a:p>
          <a:p>
            <a:pPr marL="285750" indent="-285750">
              <a:buFont typeface="Arial" panose="020B0604020202020204" pitchFamily="34" charset="0"/>
              <a:buChar char="•"/>
            </a:pPr>
            <a:r>
              <a:rPr lang="en-US" sz="1800" b="1" dirty="0">
                <a:solidFill>
                  <a:schemeClr val="tx2">
                    <a:lumMod val="50000"/>
                  </a:schemeClr>
                </a:solidFill>
                <a:latin typeface="Aptos" panose="020B0004020202020204" pitchFamily="34" charset="0"/>
              </a:rPr>
              <a:t>Linear Combination:</a:t>
            </a:r>
          </a:p>
          <a:p>
            <a:pPr lvl="3"/>
            <a:r>
              <a:rPr lang="en-US" sz="1800" dirty="0">
                <a:latin typeface="Aptos" panose="020B0004020202020204" pitchFamily="34" charset="0"/>
              </a:rPr>
              <a:t>   - Computes a linear combination of input features (like linear regression).</a:t>
            </a:r>
          </a:p>
          <a:p>
            <a:pPr lvl="3"/>
            <a:endParaRPr lang="en-US" sz="1800" dirty="0">
              <a:latin typeface="Aptos" panose="020B0004020202020204" pitchFamily="34" charset="0"/>
            </a:endParaRPr>
          </a:p>
          <a:p>
            <a:pPr marL="285750" lvl="3" indent="-285750">
              <a:buFont typeface="Arial" panose="020B0604020202020204" pitchFamily="34" charset="0"/>
              <a:buChar char="•"/>
            </a:pPr>
            <a:r>
              <a:rPr lang="en-US" sz="1800" b="1" dirty="0">
                <a:solidFill>
                  <a:schemeClr val="tx2">
                    <a:lumMod val="50000"/>
                  </a:schemeClr>
                </a:solidFill>
                <a:latin typeface="Aptos" panose="020B0004020202020204" pitchFamily="34" charset="0"/>
              </a:rPr>
              <a:t>Prediction:</a:t>
            </a:r>
          </a:p>
          <a:p>
            <a:pPr lvl="3"/>
            <a:r>
              <a:rPr lang="en-US" sz="1800" dirty="0">
                <a:latin typeface="Aptos" panose="020B0004020202020204" pitchFamily="34" charset="0"/>
              </a:rPr>
              <a:t>   - The output of the sigmoid function σ(z) gives a probability value between 0 and 1.</a:t>
            </a:r>
          </a:p>
          <a:p>
            <a:pPr lvl="3"/>
            <a:r>
              <a:rPr lang="en-US" sz="1800" dirty="0">
                <a:latin typeface="Aptos" panose="020B0004020202020204" pitchFamily="34" charset="0"/>
              </a:rPr>
              <a:t>   - This value represents the probability of the data point belonging to the positive class (often labeled as 1).</a:t>
            </a:r>
          </a:p>
        </p:txBody>
      </p:sp>
      <p:sp>
        <p:nvSpPr>
          <p:cNvPr id="4" name="Oval 3">
            <a:extLst>
              <a:ext uri="{FF2B5EF4-FFF2-40B4-BE49-F238E27FC236}">
                <a16:creationId xmlns:a16="http://schemas.microsoft.com/office/drawing/2014/main" id="{6688C741-707B-53BB-1514-836D787BE5CE}"/>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21</a:t>
            </a:r>
            <a:endParaRPr lang="en-US" sz="1600" b="1" dirty="0">
              <a:solidFill>
                <a:srgbClr val="F7F9FB"/>
              </a:solidFill>
            </a:endParaRPr>
          </a:p>
        </p:txBody>
      </p:sp>
    </p:spTree>
    <p:extLst>
      <p:ext uri="{BB962C8B-B14F-4D97-AF65-F5344CB8AC3E}">
        <p14:creationId xmlns:p14="http://schemas.microsoft.com/office/powerpoint/2010/main" val="1640454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88E1-8E29-BDF0-EE49-3955EFE097BF}"/>
              </a:ext>
            </a:extLst>
          </p:cNvPr>
          <p:cNvSpPr>
            <a:spLocks noGrp="1"/>
          </p:cNvSpPr>
          <p:nvPr>
            <p:ph type="title"/>
          </p:nvPr>
        </p:nvSpPr>
        <p:spPr/>
        <p:txBody>
          <a:bodyPr/>
          <a:lstStyle/>
          <a:p>
            <a:r>
              <a:rPr lang="en-US" dirty="0"/>
              <a:t>Logistic Regression (cont.)</a:t>
            </a:r>
          </a:p>
        </p:txBody>
      </p:sp>
      <p:pic>
        <p:nvPicPr>
          <p:cNvPr id="5" name="Picture 4" descr="A diagram of a logistic regression&#10;&#10;Description automatically generated">
            <a:extLst>
              <a:ext uri="{FF2B5EF4-FFF2-40B4-BE49-F238E27FC236}">
                <a16:creationId xmlns:a16="http://schemas.microsoft.com/office/drawing/2014/main" id="{D9F4C33C-2E8B-6206-848F-D02E5A2B4D2C}"/>
              </a:ext>
            </a:extLst>
          </p:cNvPr>
          <p:cNvPicPr>
            <a:picLocks noChangeAspect="1"/>
          </p:cNvPicPr>
          <p:nvPr/>
        </p:nvPicPr>
        <p:blipFill>
          <a:blip r:embed="rId2"/>
          <a:stretch>
            <a:fillRect/>
          </a:stretch>
        </p:blipFill>
        <p:spPr>
          <a:xfrm>
            <a:off x="2271712" y="1183191"/>
            <a:ext cx="4600575" cy="3371850"/>
          </a:xfrm>
          <a:prstGeom prst="rect">
            <a:avLst/>
          </a:prstGeom>
        </p:spPr>
      </p:pic>
      <p:sp>
        <p:nvSpPr>
          <p:cNvPr id="6" name="Oval 5">
            <a:extLst>
              <a:ext uri="{FF2B5EF4-FFF2-40B4-BE49-F238E27FC236}">
                <a16:creationId xmlns:a16="http://schemas.microsoft.com/office/drawing/2014/main" id="{2EC869DA-B1FE-5E76-BD0C-6FA62989EA4E}"/>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22</a:t>
            </a:r>
            <a:endParaRPr lang="en-US" sz="1600" b="1" dirty="0">
              <a:solidFill>
                <a:srgbClr val="F7F9FB"/>
              </a:solidFill>
            </a:endParaRPr>
          </a:p>
        </p:txBody>
      </p:sp>
    </p:spTree>
    <p:extLst>
      <p:ext uri="{BB962C8B-B14F-4D97-AF65-F5344CB8AC3E}">
        <p14:creationId xmlns:p14="http://schemas.microsoft.com/office/powerpoint/2010/main" val="3359835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88E1-8E29-BDF0-EE49-3955EFE097BF}"/>
              </a:ext>
            </a:extLst>
          </p:cNvPr>
          <p:cNvSpPr>
            <a:spLocks noGrp="1"/>
          </p:cNvSpPr>
          <p:nvPr>
            <p:ph type="title"/>
          </p:nvPr>
        </p:nvSpPr>
        <p:spPr/>
        <p:txBody>
          <a:bodyPr/>
          <a:lstStyle/>
          <a:p>
            <a:r>
              <a:rPr lang="en-US" dirty="0"/>
              <a:t>Logistic Regression (cont.)</a:t>
            </a:r>
          </a:p>
        </p:txBody>
      </p:sp>
      <p:sp>
        <p:nvSpPr>
          <p:cNvPr id="3" name="TextBox 2">
            <a:extLst>
              <a:ext uri="{FF2B5EF4-FFF2-40B4-BE49-F238E27FC236}">
                <a16:creationId xmlns:a16="http://schemas.microsoft.com/office/drawing/2014/main" id="{291D3270-69D8-22DF-0ADC-718ADB6AA795}"/>
              </a:ext>
            </a:extLst>
          </p:cNvPr>
          <p:cNvSpPr txBox="1"/>
          <p:nvPr/>
        </p:nvSpPr>
        <p:spPr>
          <a:xfrm>
            <a:off x="877229" y="1100256"/>
            <a:ext cx="7949779" cy="3416320"/>
          </a:xfrm>
          <a:prstGeom prst="rect">
            <a:avLst/>
          </a:prstGeom>
          <a:noFill/>
        </p:spPr>
        <p:txBody>
          <a:bodyPr wrap="square" rtlCol="0">
            <a:spAutoFit/>
          </a:bodyPr>
          <a:lstStyle/>
          <a:p>
            <a:r>
              <a:rPr lang="en-US" sz="1800" b="1" u="sng" dirty="0">
                <a:solidFill>
                  <a:schemeClr val="tx2">
                    <a:lumMod val="75000"/>
                  </a:schemeClr>
                </a:solidFill>
                <a:latin typeface="Aptos" panose="020B0004020202020204" pitchFamily="34" charset="0"/>
              </a:rPr>
              <a:t>How it works?</a:t>
            </a:r>
          </a:p>
          <a:p>
            <a:endParaRPr lang="en-US" sz="1800" b="1" u="sng" dirty="0">
              <a:solidFill>
                <a:schemeClr val="tx2">
                  <a:lumMod val="75000"/>
                </a:schemeClr>
              </a:solidFill>
              <a:latin typeface="Aptos" panose="020B0004020202020204" pitchFamily="34" charset="0"/>
            </a:endParaRPr>
          </a:p>
          <a:p>
            <a:pPr marL="285750" indent="-285750">
              <a:buFont typeface="Arial" panose="020B0604020202020204" pitchFamily="34" charset="0"/>
              <a:buChar char="•"/>
            </a:pPr>
            <a:r>
              <a:rPr lang="en-US" sz="1800" b="1" dirty="0">
                <a:solidFill>
                  <a:schemeClr val="tx2">
                    <a:lumMod val="50000"/>
                  </a:schemeClr>
                </a:solidFill>
                <a:latin typeface="Aptos" panose="020B0004020202020204" pitchFamily="34" charset="0"/>
              </a:rPr>
              <a:t>Cost Function:</a:t>
            </a:r>
          </a:p>
          <a:p>
            <a:pPr lvl="3"/>
            <a:r>
              <a:rPr lang="en-US" sz="1800" dirty="0">
                <a:latin typeface="Aptos" panose="020B0004020202020204" pitchFamily="34" charset="0"/>
              </a:rPr>
              <a:t>   - Logistic regression uses a cost function known as the log-loss or binary cross-entropy.</a:t>
            </a:r>
          </a:p>
          <a:p>
            <a:pPr lvl="3"/>
            <a:r>
              <a:rPr lang="en-US" sz="1800" dirty="0">
                <a:latin typeface="Aptos" panose="020B0004020202020204" pitchFamily="34" charset="0"/>
              </a:rPr>
              <a:t>   - The cost function measures how well the model's predictions align with the actual labels.</a:t>
            </a:r>
          </a:p>
          <a:p>
            <a:pPr lvl="3"/>
            <a:endParaRPr lang="en-US" sz="1800" dirty="0">
              <a:latin typeface="Aptos" panose="020B0004020202020204" pitchFamily="34" charset="0"/>
            </a:endParaRPr>
          </a:p>
          <a:p>
            <a:pPr marL="285750" lvl="3" indent="-285750">
              <a:buFont typeface="Arial" panose="020B0604020202020204" pitchFamily="34" charset="0"/>
              <a:buChar char="•"/>
            </a:pPr>
            <a:r>
              <a:rPr lang="en-US" sz="1800" b="1" dirty="0">
                <a:solidFill>
                  <a:schemeClr val="tx2">
                    <a:lumMod val="50000"/>
                  </a:schemeClr>
                </a:solidFill>
                <a:latin typeface="Aptos" panose="020B0004020202020204" pitchFamily="34" charset="0"/>
              </a:rPr>
              <a:t>Training the Model:</a:t>
            </a:r>
          </a:p>
          <a:p>
            <a:pPr lvl="3"/>
            <a:r>
              <a:rPr lang="en-US" sz="1800" dirty="0">
                <a:latin typeface="Aptos" panose="020B0004020202020204" pitchFamily="34" charset="0"/>
              </a:rPr>
              <a:t>   - Training involves finding the coefficients 𝛽0,𝛽1…that minimize the cost function.</a:t>
            </a:r>
          </a:p>
          <a:p>
            <a:pPr lvl="3"/>
            <a:r>
              <a:rPr lang="en-US" sz="1800" dirty="0">
                <a:latin typeface="Aptos" panose="020B0004020202020204" pitchFamily="34" charset="0"/>
              </a:rPr>
              <a:t>   - This is typically done using optimization techniques like Gradient Descent.</a:t>
            </a:r>
          </a:p>
        </p:txBody>
      </p:sp>
      <p:sp>
        <p:nvSpPr>
          <p:cNvPr id="4" name="Oval 3">
            <a:extLst>
              <a:ext uri="{FF2B5EF4-FFF2-40B4-BE49-F238E27FC236}">
                <a16:creationId xmlns:a16="http://schemas.microsoft.com/office/drawing/2014/main" id="{80058A18-F0F4-FF41-3B33-33C9336829AE}"/>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23</a:t>
            </a:r>
            <a:endParaRPr lang="en-US" sz="1600" b="1" dirty="0">
              <a:solidFill>
                <a:srgbClr val="F7F9FB"/>
              </a:solidFill>
            </a:endParaRPr>
          </a:p>
        </p:txBody>
      </p:sp>
    </p:spTree>
    <p:extLst>
      <p:ext uri="{BB962C8B-B14F-4D97-AF65-F5344CB8AC3E}">
        <p14:creationId xmlns:p14="http://schemas.microsoft.com/office/powerpoint/2010/main" val="1158595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pic>
        <p:nvPicPr>
          <p:cNvPr id="855" name="Google Shape;855;p42"/>
          <p:cNvPicPr preferRelativeResize="0">
            <a:picLocks noGrp="1"/>
          </p:cNvPicPr>
          <p:nvPr>
            <p:ph type="pic" idx="2"/>
          </p:nvPr>
        </p:nvPicPr>
        <p:blipFill rotWithShape="1">
          <a:blip r:embed="rId3">
            <a:alphaModFix/>
          </a:blip>
          <a:srcRect l="22442" r="22442"/>
          <a:stretch/>
        </p:blipFill>
        <p:spPr>
          <a:xfrm>
            <a:off x="5858106" y="899453"/>
            <a:ext cx="2923355" cy="3344593"/>
          </a:xfrm>
          <a:prstGeom prst="rect">
            <a:avLst/>
          </a:prstGeom>
        </p:spPr>
      </p:pic>
      <p:sp>
        <p:nvSpPr>
          <p:cNvPr id="6" name="Google Shape;488;p34">
            <a:extLst>
              <a:ext uri="{FF2B5EF4-FFF2-40B4-BE49-F238E27FC236}">
                <a16:creationId xmlns:a16="http://schemas.microsoft.com/office/drawing/2014/main" id="{0DC7E636-2822-6D9E-6F5D-54CE54C8D6B2}"/>
              </a:ext>
            </a:extLst>
          </p:cNvPr>
          <p:cNvSpPr txBox="1">
            <a:spLocks/>
          </p:cNvSpPr>
          <p:nvPr/>
        </p:nvSpPr>
        <p:spPr>
          <a:xfrm>
            <a:off x="539840" y="2138700"/>
            <a:ext cx="1149900" cy="8661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Days One"/>
              <a:buNone/>
              <a:defRPr sz="3800" b="0" i="0" u="none" strike="noStrike" cap="none">
                <a:solidFill>
                  <a:schemeClr val="dk1"/>
                </a:solidFill>
                <a:latin typeface="Days One"/>
                <a:ea typeface="Days One"/>
                <a:cs typeface="Days One"/>
                <a:sym typeface="Days One"/>
              </a:defRPr>
            </a:lvl1pPr>
            <a:lvl2pPr marR="0" lvl="1" algn="ctr" rtl="0">
              <a:lnSpc>
                <a:spcPct val="100000"/>
              </a:lnSpc>
              <a:spcBef>
                <a:spcPts val="0"/>
              </a:spcBef>
              <a:spcAft>
                <a:spcPts val="0"/>
              </a:spcAft>
              <a:buClr>
                <a:schemeClr val="lt1"/>
              </a:buClr>
              <a:buSzPts val="6000"/>
              <a:buFont typeface="Days One"/>
              <a:buNone/>
              <a:defRPr sz="6000" b="0" i="0" u="none" strike="noStrike" cap="none">
                <a:solidFill>
                  <a:schemeClr val="lt1"/>
                </a:solidFill>
                <a:latin typeface="Days One"/>
                <a:ea typeface="Days One"/>
                <a:cs typeface="Days One"/>
                <a:sym typeface="Days One"/>
              </a:defRPr>
            </a:lvl2pPr>
            <a:lvl3pPr marR="0" lvl="2" algn="ctr" rtl="0">
              <a:lnSpc>
                <a:spcPct val="100000"/>
              </a:lnSpc>
              <a:spcBef>
                <a:spcPts val="0"/>
              </a:spcBef>
              <a:spcAft>
                <a:spcPts val="0"/>
              </a:spcAft>
              <a:buClr>
                <a:schemeClr val="lt1"/>
              </a:buClr>
              <a:buSzPts val="6000"/>
              <a:buFont typeface="Days One"/>
              <a:buNone/>
              <a:defRPr sz="6000" b="0" i="0" u="none" strike="noStrike" cap="none">
                <a:solidFill>
                  <a:schemeClr val="lt1"/>
                </a:solidFill>
                <a:latin typeface="Days One"/>
                <a:ea typeface="Days One"/>
                <a:cs typeface="Days One"/>
                <a:sym typeface="Days One"/>
              </a:defRPr>
            </a:lvl3pPr>
            <a:lvl4pPr marR="0" lvl="3" algn="ctr" rtl="0">
              <a:lnSpc>
                <a:spcPct val="100000"/>
              </a:lnSpc>
              <a:spcBef>
                <a:spcPts val="0"/>
              </a:spcBef>
              <a:spcAft>
                <a:spcPts val="0"/>
              </a:spcAft>
              <a:buClr>
                <a:schemeClr val="lt1"/>
              </a:buClr>
              <a:buSzPts val="6000"/>
              <a:buFont typeface="Days One"/>
              <a:buNone/>
              <a:defRPr sz="6000" b="0" i="0" u="none" strike="noStrike" cap="none">
                <a:solidFill>
                  <a:schemeClr val="lt1"/>
                </a:solidFill>
                <a:latin typeface="Days One"/>
                <a:ea typeface="Days One"/>
                <a:cs typeface="Days One"/>
                <a:sym typeface="Days One"/>
              </a:defRPr>
            </a:lvl4pPr>
            <a:lvl5pPr marR="0" lvl="4" algn="ctr" rtl="0">
              <a:lnSpc>
                <a:spcPct val="100000"/>
              </a:lnSpc>
              <a:spcBef>
                <a:spcPts val="0"/>
              </a:spcBef>
              <a:spcAft>
                <a:spcPts val="0"/>
              </a:spcAft>
              <a:buClr>
                <a:schemeClr val="lt1"/>
              </a:buClr>
              <a:buSzPts val="6000"/>
              <a:buFont typeface="Days One"/>
              <a:buNone/>
              <a:defRPr sz="6000" b="0" i="0" u="none" strike="noStrike" cap="none">
                <a:solidFill>
                  <a:schemeClr val="lt1"/>
                </a:solidFill>
                <a:latin typeface="Days One"/>
                <a:ea typeface="Days One"/>
                <a:cs typeface="Days One"/>
                <a:sym typeface="Days One"/>
              </a:defRPr>
            </a:lvl5pPr>
            <a:lvl6pPr marR="0" lvl="5" algn="ctr" rtl="0">
              <a:lnSpc>
                <a:spcPct val="100000"/>
              </a:lnSpc>
              <a:spcBef>
                <a:spcPts val="0"/>
              </a:spcBef>
              <a:spcAft>
                <a:spcPts val="0"/>
              </a:spcAft>
              <a:buClr>
                <a:schemeClr val="lt1"/>
              </a:buClr>
              <a:buSzPts val="6000"/>
              <a:buFont typeface="Days One"/>
              <a:buNone/>
              <a:defRPr sz="6000" b="0" i="0" u="none" strike="noStrike" cap="none">
                <a:solidFill>
                  <a:schemeClr val="lt1"/>
                </a:solidFill>
                <a:latin typeface="Days One"/>
                <a:ea typeface="Days One"/>
                <a:cs typeface="Days One"/>
                <a:sym typeface="Days One"/>
              </a:defRPr>
            </a:lvl6pPr>
            <a:lvl7pPr marR="0" lvl="6" algn="ctr" rtl="0">
              <a:lnSpc>
                <a:spcPct val="100000"/>
              </a:lnSpc>
              <a:spcBef>
                <a:spcPts val="0"/>
              </a:spcBef>
              <a:spcAft>
                <a:spcPts val="0"/>
              </a:spcAft>
              <a:buClr>
                <a:schemeClr val="lt1"/>
              </a:buClr>
              <a:buSzPts val="6000"/>
              <a:buFont typeface="Days One"/>
              <a:buNone/>
              <a:defRPr sz="6000" b="0" i="0" u="none" strike="noStrike" cap="none">
                <a:solidFill>
                  <a:schemeClr val="lt1"/>
                </a:solidFill>
                <a:latin typeface="Days One"/>
                <a:ea typeface="Days One"/>
                <a:cs typeface="Days One"/>
                <a:sym typeface="Days One"/>
              </a:defRPr>
            </a:lvl7pPr>
            <a:lvl8pPr marR="0" lvl="7" algn="ctr" rtl="0">
              <a:lnSpc>
                <a:spcPct val="100000"/>
              </a:lnSpc>
              <a:spcBef>
                <a:spcPts val="0"/>
              </a:spcBef>
              <a:spcAft>
                <a:spcPts val="0"/>
              </a:spcAft>
              <a:buClr>
                <a:schemeClr val="lt1"/>
              </a:buClr>
              <a:buSzPts val="6000"/>
              <a:buFont typeface="Days One"/>
              <a:buNone/>
              <a:defRPr sz="6000" b="0" i="0" u="none" strike="noStrike" cap="none">
                <a:solidFill>
                  <a:schemeClr val="lt1"/>
                </a:solidFill>
                <a:latin typeface="Days One"/>
                <a:ea typeface="Days One"/>
                <a:cs typeface="Days One"/>
                <a:sym typeface="Days One"/>
              </a:defRPr>
            </a:lvl8pPr>
            <a:lvl9pPr marR="0" lvl="8" algn="ctr" rtl="0">
              <a:lnSpc>
                <a:spcPct val="100000"/>
              </a:lnSpc>
              <a:spcBef>
                <a:spcPts val="0"/>
              </a:spcBef>
              <a:spcAft>
                <a:spcPts val="0"/>
              </a:spcAft>
              <a:buClr>
                <a:schemeClr val="lt1"/>
              </a:buClr>
              <a:buSzPts val="6000"/>
              <a:buFont typeface="Days One"/>
              <a:buNone/>
              <a:defRPr sz="6000" b="0" i="0" u="none" strike="noStrike" cap="none">
                <a:solidFill>
                  <a:schemeClr val="lt1"/>
                </a:solidFill>
                <a:latin typeface="Days One"/>
                <a:ea typeface="Days One"/>
                <a:cs typeface="Days One"/>
                <a:sym typeface="Days One"/>
              </a:defRPr>
            </a:lvl9pPr>
          </a:lstStyle>
          <a:p>
            <a:r>
              <a:rPr lang="en" dirty="0"/>
              <a:t>05</a:t>
            </a:r>
          </a:p>
        </p:txBody>
      </p:sp>
      <p:sp>
        <p:nvSpPr>
          <p:cNvPr id="7" name="Google Shape;487;p34">
            <a:extLst>
              <a:ext uri="{FF2B5EF4-FFF2-40B4-BE49-F238E27FC236}">
                <a16:creationId xmlns:a16="http://schemas.microsoft.com/office/drawing/2014/main" id="{02D10D50-4AB5-C32C-0046-753E97F73B0B}"/>
              </a:ext>
            </a:extLst>
          </p:cNvPr>
          <p:cNvSpPr txBox="1">
            <a:spLocks noGrp="1"/>
          </p:cNvSpPr>
          <p:nvPr>
            <p:ph type="title"/>
          </p:nvPr>
        </p:nvSpPr>
        <p:spPr>
          <a:xfrm>
            <a:off x="1844039" y="2138700"/>
            <a:ext cx="4014067" cy="86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900" dirty="0"/>
              <a:t>NSCLC</a:t>
            </a:r>
            <a:br>
              <a:rPr lang="en-US" sz="3900" dirty="0"/>
            </a:br>
            <a:r>
              <a:rPr lang="en-US" sz="3900" dirty="0"/>
              <a:t>Classification</a:t>
            </a:r>
            <a:endParaRPr sz="3900" dirty="0"/>
          </a:p>
        </p:txBody>
      </p:sp>
      <p:sp>
        <p:nvSpPr>
          <p:cNvPr id="8" name="Oval 7">
            <a:extLst>
              <a:ext uri="{FF2B5EF4-FFF2-40B4-BE49-F238E27FC236}">
                <a16:creationId xmlns:a16="http://schemas.microsoft.com/office/drawing/2014/main" id="{C97E039A-DCB8-2366-2C47-96A20C9A938E}"/>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23</a:t>
            </a:r>
            <a:endParaRPr lang="en-US" sz="1600" b="1" dirty="0">
              <a:solidFill>
                <a:srgbClr val="F7F9FB"/>
              </a:solidFill>
            </a:endParaRPr>
          </a:p>
        </p:txBody>
      </p:sp>
    </p:spTree>
    <p:extLst>
      <p:ext uri="{BB962C8B-B14F-4D97-AF65-F5344CB8AC3E}">
        <p14:creationId xmlns:p14="http://schemas.microsoft.com/office/powerpoint/2010/main" val="1064843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88E1-8E29-BDF0-EE49-3955EFE097BF}"/>
              </a:ext>
            </a:extLst>
          </p:cNvPr>
          <p:cNvSpPr>
            <a:spLocks noGrp="1"/>
          </p:cNvSpPr>
          <p:nvPr>
            <p:ph type="title"/>
          </p:nvPr>
        </p:nvSpPr>
        <p:spPr/>
        <p:txBody>
          <a:bodyPr/>
          <a:lstStyle/>
          <a:p>
            <a:r>
              <a:rPr lang="en-US" dirty="0"/>
              <a:t>Classification</a:t>
            </a:r>
          </a:p>
        </p:txBody>
      </p:sp>
      <p:sp>
        <p:nvSpPr>
          <p:cNvPr id="7" name="TextBox 6">
            <a:extLst>
              <a:ext uri="{FF2B5EF4-FFF2-40B4-BE49-F238E27FC236}">
                <a16:creationId xmlns:a16="http://schemas.microsoft.com/office/drawing/2014/main" id="{24309F12-8E96-FF70-18DC-1236938C7CDC}"/>
              </a:ext>
            </a:extLst>
          </p:cNvPr>
          <p:cNvSpPr txBox="1"/>
          <p:nvPr/>
        </p:nvSpPr>
        <p:spPr>
          <a:xfrm>
            <a:off x="720001" y="1022733"/>
            <a:ext cx="8142059" cy="3139321"/>
          </a:xfrm>
          <a:prstGeom prst="rect">
            <a:avLst/>
          </a:prstGeom>
          <a:noFill/>
        </p:spPr>
        <p:txBody>
          <a:bodyPr wrap="square" rtlCol="0">
            <a:spAutoFit/>
          </a:bodyPr>
          <a:lstStyle/>
          <a:p>
            <a:pPr marL="285750" indent="-285750">
              <a:buFont typeface="Arial" panose="020B0604020202020204" pitchFamily="34" charset="0"/>
              <a:buChar char="•"/>
            </a:pPr>
            <a:r>
              <a:rPr lang="fr-FR" sz="1800" b="1" dirty="0">
                <a:solidFill>
                  <a:schemeClr val="tx2">
                    <a:lumMod val="50000"/>
                  </a:schemeClr>
                </a:solidFill>
                <a:latin typeface="Aptos" panose="020B0004020202020204" pitchFamily="34" charset="0"/>
              </a:rPr>
              <a:t>Image Augmentation:</a:t>
            </a:r>
          </a:p>
          <a:p>
            <a:pPr marL="285750" indent="-285750">
              <a:buFont typeface="Arial" panose="020B0604020202020204" pitchFamily="34" charset="0"/>
              <a:buChar char="•"/>
            </a:pPr>
            <a:endParaRPr lang="fr-FR" sz="1800" b="1" dirty="0">
              <a:solidFill>
                <a:schemeClr val="tx2">
                  <a:lumMod val="50000"/>
                </a:schemeClr>
              </a:solidFill>
              <a:latin typeface="Aptos" panose="020B0004020202020204" pitchFamily="34" charset="0"/>
            </a:endParaRPr>
          </a:p>
          <a:p>
            <a:r>
              <a:rPr lang="fr-FR" sz="1800" dirty="0">
                <a:latin typeface="Aptos" panose="020B0004020202020204" pitchFamily="34" charset="0"/>
              </a:rPr>
              <a:t>   </a:t>
            </a:r>
            <a:r>
              <a:rPr lang="en-US" sz="1800" dirty="0">
                <a:latin typeface="Aptos" panose="020B0004020202020204" pitchFamily="34" charset="0"/>
              </a:rPr>
              <a:t>- Applies random transformations (rotation, width/height shifts, shearing, zooming, flipping) to the training data.</a:t>
            </a:r>
          </a:p>
          <a:p>
            <a:r>
              <a:rPr lang="en-US" sz="1800" dirty="0">
                <a:latin typeface="Aptos" panose="020B0004020202020204" pitchFamily="34" charset="0"/>
              </a:rPr>
              <a:t>   - Helps to artificially increase the size of the training dataset by generating new, varied images.</a:t>
            </a:r>
          </a:p>
          <a:p>
            <a:r>
              <a:rPr lang="en-US" sz="1800" dirty="0">
                <a:latin typeface="Aptos" panose="020B0004020202020204" pitchFamily="34" charset="0"/>
              </a:rPr>
              <a:t>   - Improves generalization, reduces overfitting, and allows the model to learn more robust features from the input data.</a:t>
            </a:r>
          </a:p>
          <a:p>
            <a:r>
              <a:rPr lang="en-US" sz="1800" dirty="0">
                <a:latin typeface="Aptos" panose="020B0004020202020204" pitchFamily="34" charset="0"/>
              </a:rPr>
              <a:t>   - No augmentation is applied to validation/test datasets, to remain as true representations of real-world data for accurate performance evaluation.</a:t>
            </a:r>
          </a:p>
          <a:p>
            <a:pPr marL="285750" indent="-285750">
              <a:buFont typeface="Arial" panose="020B0604020202020204" pitchFamily="34" charset="0"/>
              <a:buChar char="•"/>
            </a:pPr>
            <a:endParaRPr lang="en-US" sz="1800" dirty="0">
              <a:latin typeface="Aptos" panose="020B0004020202020204" pitchFamily="34" charset="0"/>
            </a:endParaRPr>
          </a:p>
        </p:txBody>
      </p:sp>
      <p:sp>
        <p:nvSpPr>
          <p:cNvPr id="5" name="Oval 4">
            <a:extLst>
              <a:ext uri="{FF2B5EF4-FFF2-40B4-BE49-F238E27FC236}">
                <a16:creationId xmlns:a16="http://schemas.microsoft.com/office/drawing/2014/main" id="{14EC7B61-BDA3-34E3-C259-6004DB769C9C}"/>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24</a:t>
            </a:r>
            <a:endParaRPr lang="en-US" sz="1600" b="1" dirty="0">
              <a:solidFill>
                <a:srgbClr val="F7F9FB"/>
              </a:solidFill>
            </a:endParaRPr>
          </a:p>
        </p:txBody>
      </p:sp>
    </p:spTree>
    <p:extLst>
      <p:ext uri="{BB962C8B-B14F-4D97-AF65-F5344CB8AC3E}">
        <p14:creationId xmlns:p14="http://schemas.microsoft.com/office/powerpoint/2010/main" val="3184761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88E1-8E29-BDF0-EE49-3955EFE097BF}"/>
              </a:ext>
            </a:extLst>
          </p:cNvPr>
          <p:cNvSpPr>
            <a:spLocks noGrp="1"/>
          </p:cNvSpPr>
          <p:nvPr>
            <p:ph type="title"/>
          </p:nvPr>
        </p:nvSpPr>
        <p:spPr/>
        <p:txBody>
          <a:bodyPr/>
          <a:lstStyle/>
          <a:p>
            <a:r>
              <a:rPr lang="en-US" dirty="0"/>
              <a:t>Classification (cont.)</a:t>
            </a:r>
          </a:p>
        </p:txBody>
      </p:sp>
      <p:sp>
        <p:nvSpPr>
          <p:cNvPr id="7" name="TextBox 6">
            <a:extLst>
              <a:ext uri="{FF2B5EF4-FFF2-40B4-BE49-F238E27FC236}">
                <a16:creationId xmlns:a16="http://schemas.microsoft.com/office/drawing/2014/main" id="{24309F12-8E96-FF70-18DC-1236938C7CDC}"/>
              </a:ext>
            </a:extLst>
          </p:cNvPr>
          <p:cNvSpPr txBox="1"/>
          <p:nvPr/>
        </p:nvSpPr>
        <p:spPr>
          <a:xfrm>
            <a:off x="720001" y="1022733"/>
            <a:ext cx="8142059" cy="2031325"/>
          </a:xfrm>
          <a:prstGeom prst="rect">
            <a:avLst/>
          </a:prstGeom>
          <a:noFill/>
        </p:spPr>
        <p:txBody>
          <a:bodyPr wrap="square" rtlCol="0">
            <a:spAutoFit/>
          </a:bodyPr>
          <a:lstStyle/>
          <a:p>
            <a:pPr marL="285750" indent="-285750">
              <a:buFont typeface="Arial" panose="020B0604020202020204" pitchFamily="34" charset="0"/>
              <a:buChar char="•"/>
            </a:pPr>
            <a:r>
              <a:rPr lang="fr-FR" sz="1800" b="1" dirty="0">
                <a:solidFill>
                  <a:schemeClr val="tx2">
                    <a:lumMod val="50000"/>
                  </a:schemeClr>
                </a:solidFill>
                <a:latin typeface="Aptos" panose="020B0004020202020204" pitchFamily="34" charset="0"/>
              </a:rPr>
              <a:t>Data </a:t>
            </a:r>
            <a:r>
              <a:rPr lang="fr-FR" sz="1800" b="1" dirty="0" err="1">
                <a:solidFill>
                  <a:schemeClr val="tx2">
                    <a:lumMod val="50000"/>
                  </a:schemeClr>
                </a:solidFill>
                <a:latin typeface="Aptos" panose="020B0004020202020204" pitchFamily="34" charset="0"/>
              </a:rPr>
              <a:t>Generators</a:t>
            </a:r>
            <a:r>
              <a:rPr lang="fr-FR" sz="1800" b="1" dirty="0">
                <a:solidFill>
                  <a:schemeClr val="tx2">
                    <a:lumMod val="50000"/>
                  </a:schemeClr>
                </a:solidFill>
                <a:latin typeface="Aptos" panose="020B0004020202020204" pitchFamily="34" charset="0"/>
              </a:rPr>
              <a:t>:</a:t>
            </a:r>
          </a:p>
          <a:p>
            <a:pPr marL="285750" indent="-285750">
              <a:buFont typeface="Arial" panose="020B0604020202020204" pitchFamily="34" charset="0"/>
              <a:buChar char="•"/>
            </a:pPr>
            <a:endParaRPr lang="fr-FR" sz="1800" b="1" dirty="0">
              <a:solidFill>
                <a:schemeClr val="tx2">
                  <a:lumMod val="50000"/>
                </a:schemeClr>
              </a:solidFill>
              <a:latin typeface="Aptos" panose="020B0004020202020204" pitchFamily="34" charset="0"/>
            </a:endParaRPr>
          </a:p>
          <a:p>
            <a:r>
              <a:rPr lang="en-US" sz="1800" dirty="0">
                <a:latin typeface="Aptos" panose="020B0004020202020204" pitchFamily="34" charset="0"/>
              </a:rPr>
              <a:t>   - Generates batches of augmented training data from the specified directory, resizing them to 224x224 pixels, which matches the input size expected by the VGG16 model.</a:t>
            </a:r>
          </a:p>
          <a:p>
            <a:r>
              <a:rPr lang="en-US" sz="1800" dirty="0">
                <a:latin typeface="Aptos" panose="020B0004020202020204" pitchFamily="34" charset="0"/>
              </a:rPr>
              <a:t>   - More memory efficient than loading the entire dataset into memory.</a:t>
            </a:r>
          </a:p>
          <a:p>
            <a:pPr marL="285750" indent="-285750">
              <a:buFont typeface="Arial" panose="020B0604020202020204" pitchFamily="34" charset="0"/>
              <a:buChar char="•"/>
            </a:pPr>
            <a:endParaRPr lang="en-US" sz="1800" dirty="0">
              <a:latin typeface="Aptos" panose="020B0004020202020204" pitchFamily="34" charset="0"/>
            </a:endParaRPr>
          </a:p>
        </p:txBody>
      </p:sp>
      <p:sp>
        <p:nvSpPr>
          <p:cNvPr id="3" name="Oval 2">
            <a:extLst>
              <a:ext uri="{FF2B5EF4-FFF2-40B4-BE49-F238E27FC236}">
                <a16:creationId xmlns:a16="http://schemas.microsoft.com/office/drawing/2014/main" id="{EBF91740-C44A-E104-BB55-BEEAFF40D0DD}"/>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25</a:t>
            </a:r>
            <a:endParaRPr lang="en-US" sz="1600" b="1" dirty="0">
              <a:solidFill>
                <a:srgbClr val="F7F9FB"/>
              </a:solidFill>
            </a:endParaRPr>
          </a:p>
        </p:txBody>
      </p:sp>
    </p:spTree>
    <p:extLst>
      <p:ext uri="{BB962C8B-B14F-4D97-AF65-F5344CB8AC3E}">
        <p14:creationId xmlns:p14="http://schemas.microsoft.com/office/powerpoint/2010/main" val="3063366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88E1-8E29-BDF0-EE49-3955EFE097BF}"/>
              </a:ext>
            </a:extLst>
          </p:cNvPr>
          <p:cNvSpPr>
            <a:spLocks noGrp="1"/>
          </p:cNvSpPr>
          <p:nvPr>
            <p:ph type="title"/>
          </p:nvPr>
        </p:nvSpPr>
        <p:spPr/>
        <p:txBody>
          <a:bodyPr/>
          <a:lstStyle/>
          <a:p>
            <a:r>
              <a:rPr lang="en-US" dirty="0"/>
              <a:t>Classification (cont.)</a:t>
            </a:r>
          </a:p>
        </p:txBody>
      </p:sp>
      <p:sp>
        <p:nvSpPr>
          <p:cNvPr id="7" name="TextBox 6">
            <a:extLst>
              <a:ext uri="{FF2B5EF4-FFF2-40B4-BE49-F238E27FC236}">
                <a16:creationId xmlns:a16="http://schemas.microsoft.com/office/drawing/2014/main" id="{24309F12-8E96-FF70-18DC-1236938C7CDC}"/>
              </a:ext>
            </a:extLst>
          </p:cNvPr>
          <p:cNvSpPr txBox="1"/>
          <p:nvPr/>
        </p:nvSpPr>
        <p:spPr>
          <a:xfrm>
            <a:off x="720001" y="1022733"/>
            <a:ext cx="8142059" cy="3416320"/>
          </a:xfrm>
          <a:prstGeom prst="rect">
            <a:avLst/>
          </a:prstGeom>
          <a:noFill/>
        </p:spPr>
        <p:txBody>
          <a:bodyPr wrap="square" rtlCol="0">
            <a:spAutoFit/>
          </a:bodyPr>
          <a:lstStyle/>
          <a:p>
            <a:pPr marL="285750" indent="-285750">
              <a:buFont typeface="Arial" panose="020B0604020202020204" pitchFamily="34" charset="0"/>
              <a:buChar char="•"/>
            </a:pPr>
            <a:r>
              <a:rPr lang="fr-FR" sz="1800" b="1" dirty="0">
                <a:solidFill>
                  <a:schemeClr val="tx2">
                    <a:lumMod val="50000"/>
                  </a:schemeClr>
                </a:solidFill>
                <a:latin typeface="Aptos" panose="020B0004020202020204" pitchFamily="34" charset="0"/>
              </a:rPr>
              <a:t>Squeeze-and-Excitation Block</a:t>
            </a:r>
          </a:p>
          <a:p>
            <a:pPr marL="285750" indent="-285750">
              <a:buFont typeface="Arial" panose="020B0604020202020204" pitchFamily="34" charset="0"/>
              <a:buChar char="•"/>
            </a:pPr>
            <a:endParaRPr lang="en-US" sz="1800" dirty="0">
              <a:latin typeface="Aptos" panose="020B0004020202020204" pitchFamily="34" charset="0"/>
            </a:endParaRPr>
          </a:p>
          <a:p>
            <a:r>
              <a:rPr lang="en-US" sz="1800" dirty="0">
                <a:latin typeface="Aptos" panose="020B0004020202020204" pitchFamily="34" charset="0"/>
              </a:rPr>
              <a:t>   - The SE Block is like a smart filter that helps a neural network focus on the most important parts of an image.</a:t>
            </a:r>
          </a:p>
          <a:p>
            <a:endParaRPr lang="en-US" sz="1800" dirty="0">
              <a:latin typeface="Aptos" panose="020B0004020202020204" pitchFamily="34" charset="0"/>
            </a:endParaRPr>
          </a:p>
          <a:p>
            <a:r>
              <a:rPr lang="en-US" sz="1800" b="1" u="sng" dirty="0">
                <a:solidFill>
                  <a:schemeClr val="tx2">
                    <a:lumMod val="75000"/>
                  </a:schemeClr>
                </a:solidFill>
                <a:latin typeface="Aptos" panose="020B0004020202020204" pitchFamily="34" charset="0"/>
              </a:rPr>
              <a:t>How it works?</a:t>
            </a:r>
          </a:p>
          <a:p>
            <a:r>
              <a:rPr lang="en-US" sz="1800" b="1" dirty="0">
                <a:solidFill>
                  <a:srgbClr val="C88996"/>
                </a:solidFill>
                <a:latin typeface="Aptos" panose="020B0004020202020204" pitchFamily="34" charset="0"/>
              </a:rPr>
              <a:t>Squeeze:</a:t>
            </a:r>
          </a:p>
          <a:p>
            <a:r>
              <a:rPr lang="en-US" sz="1800" dirty="0">
                <a:latin typeface="Aptos" panose="020B0004020202020204" pitchFamily="34" charset="0"/>
              </a:rPr>
              <a:t>   - If the image has a lot of different channels (or features), the SE Block first summarizes the information in each channel by averaging out the details across the entire image.</a:t>
            </a:r>
          </a:p>
          <a:p>
            <a:r>
              <a:rPr lang="en-US" sz="1800" dirty="0">
                <a:latin typeface="Aptos" panose="020B0004020202020204" pitchFamily="34" charset="0"/>
              </a:rPr>
              <a:t>   - This step gives a single value for each channel, which tells how important that channel.</a:t>
            </a:r>
          </a:p>
        </p:txBody>
      </p:sp>
      <p:sp>
        <p:nvSpPr>
          <p:cNvPr id="4" name="Oval 3">
            <a:extLst>
              <a:ext uri="{FF2B5EF4-FFF2-40B4-BE49-F238E27FC236}">
                <a16:creationId xmlns:a16="http://schemas.microsoft.com/office/drawing/2014/main" id="{CEF2679C-FAC8-C326-5C53-91F54F6D50E4}"/>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26</a:t>
            </a:r>
            <a:endParaRPr lang="en-US" sz="1600" b="1" dirty="0">
              <a:solidFill>
                <a:srgbClr val="F7F9FB"/>
              </a:solidFill>
            </a:endParaRPr>
          </a:p>
        </p:txBody>
      </p:sp>
    </p:spTree>
    <p:extLst>
      <p:ext uri="{BB962C8B-B14F-4D97-AF65-F5344CB8AC3E}">
        <p14:creationId xmlns:p14="http://schemas.microsoft.com/office/powerpoint/2010/main" val="723240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88E1-8E29-BDF0-EE49-3955EFE097BF}"/>
              </a:ext>
            </a:extLst>
          </p:cNvPr>
          <p:cNvSpPr>
            <a:spLocks noGrp="1"/>
          </p:cNvSpPr>
          <p:nvPr>
            <p:ph type="title"/>
          </p:nvPr>
        </p:nvSpPr>
        <p:spPr/>
        <p:txBody>
          <a:bodyPr/>
          <a:lstStyle/>
          <a:p>
            <a:r>
              <a:rPr lang="en-US" dirty="0"/>
              <a:t>Classification (cont.)</a:t>
            </a:r>
          </a:p>
        </p:txBody>
      </p:sp>
      <p:sp>
        <p:nvSpPr>
          <p:cNvPr id="7" name="TextBox 6">
            <a:extLst>
              <a:ext uri="{FF2B5EF4-FFF2-40B4-BE49-F238E27FC236}">
                <a16:creationId xmlns:a16="http://schemas.microsoft.com/office/drawing/2014/main" id="{24309F12-8E96-FF70-18DC-1236938C7CDC}"/>
              </a:ext>
            </a:extLst>
          </p:cNvPr>
          <p:cNvSpPr txBox="1"/>
          <p:nvPr/>
        </p:nvSpPr>
        <p:spPr>
          <a:xfrm>
            <a:off x="720001" y="1022733"/>
            <a:ext cx="8142059" cy="2308324"/>
          </a:xfrm>
          <a:prstGeom prst="rect">
            <a:avLst/>
          </a:prstGeom>
          <a:noFill/>
        </p:spPr>
        <p:txBody>
          <a:bodyPr wrap="square" rtlCol="0">
            <a:spAutoFit/>
          </a:bodyPr>
          <a:lstStyle/>
          <a:p>
            <a:pPr marL="285750" indent="-285750">
              <a:buFont typeface="Arial" panose="020B0604020202020204" pitchFamily="34" charset="0"/>
              <a:buChar char="•"/>
            </a:pPr>
            <a:r>
              <a:rPr lang="fr-FR" sz="1800" b="1" dirty="0">
                <a:solidFill>
                  <a:schemeClr val="tx2">
                    <a:lumMod val="50000"/>
                  </a:schemeClr>
                </a:solidFill>
                <a:latin typeface="Aptos" panose="020B0004020202020204" pitchFamily="34" charset="0"/>
              </a:rPr>
              <a:t>Squeeze-and-Excitation Block</a:t>
            </a:r>
          </a:p>
          <a:p>
            <a:pPr marL="285750" indent="-285750">
              <a:buFont typeface="Arial" panose="020B0604020202020204" pitchFamily="34" charset="0"/>
              <a:buChar char="•"/>
            </a:pPr>
            <a:endParaRPr lang="en-US" sz="1800" dirty="0">
              <a:latin typeface="Aptos" panose="020B0004020202020204" pitchFamily="34" charset="0"/>
            </a:endParaRPr>
          </a:p>
          <a:p>
            <a:r>
              <a:rPr lang="en-US" sz="1800" b="1" u="sng" dirty="0">
                <a:solidFill>
                  <a:schemeClr val="tx2">
                    <a:lumMod val="75000"/>
                  </a:schemeClr>
                </a:solidFill>
                <a:latin typeface="Aptos" panose="020B0004020202020204" pitchFamily="34" charset="0"/>
              </a:rPr>
              <a:t>How it works?</a:t>
            </a:r>
          </a:p>
          <a:p>
            <a:r>
              <a:rPr lang="en-US" sz="1800" b="1" dirty="0">
                <a:solidFill>
                  <a:srgbClr val="C88996"/>
                </a:solidFill>
                <a:latin typeface="Aptos" panose="020B0004020202020204" pitchFamily="34" charset="0"/>
              </a:rPr>
              <a:t>Excitation:</a:t>
            </a:r>
          </a:p>
          <a:p>
            <a:r>
              <a:rPr lang="en-US" sz="1800" dirty="0">
                <a:latin typeface="Aptos" panose="020B0004020202020204" pitchFamily="34" charset="0"/>
              </a:rPr>
              <a:t>   - Next, the SE Block uses a small, simple decision-making process (a tiny neural network) to decide how much attention each channel should get.</a:t>
            </a:r>
          </a:p>
          <a:p>
            <a:r>
              <a:rPr lang="en-US" sz="1800" dirty="0">
                <a:latin typeface="Aptos" panose="020B0004020202020204" pitchFamily="34" charset="0"/>
              </a:rPr>
              <a:t>   - It assigns a weight to each channel; some channels get more weight while others get less.</a:t>
            </a:r>
          </a:p>
        </p:txBody>
      </p:sp>
      <p:sp>
        <p:nvSpPr>
          <p:cNvPr id="4" name="Oval 3">
            <a:extLst>
              <a:ext uri="{FF2B5EF4-FFF2-40B4-BE49-F238E27FC236}">
                <a16:creationId xmlns:a16="http://schemas.microsoft.com/office/drawing/2014/main" id="{CEF2679C-FAC8-C326-5C53-91F54F6D50E4}"/>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27</a:t>
            </a:r>
          </a:p>
        </p:txBody>
      </p:sp>
    </p:spTree>
    <p:extLst>
      <p:ext uri="{BB962C8B-B14F-4D97-AF65-F5344CB8AC3E}">
        <p14:creationId xmlns:p14="http://schemas.microsoft.com/office/powerpoint/2010/main" val="2485525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88E1-8E29-BDF0-EE49-3955EFE097BF}"/>
              </a:ext>
            </a:extLst>
          </p:cNvPr>
          <p:cNvSpPr>
            <a:spLocks noGrp="1"/>
          </p:cNvSpPr>
          <p:nvPr>
            <p:ph type="title"/>
          </p:nvPr>
        </p:nvSpPr>
        <p:spPr/>
        <p:txBody>
          <a:bodyPr/>
          <a:lstStyle/>
          <a:p>
            <a:r>
              <a:rPr lang="en-US" dirty="0"/>
              <a:t>Classification (cont.)</a:t>
            </a:r>
          </a:p>
        </p:txBody>
      </p:sp>
      <p:sp>
        <p:nvSpPr>
          <p:cNvPr id="7" name="TextBox 6">
            <a:extLst>
              <a:ext uri="{FF2B5EF4-FFF2-40B4-BE49-F238E27FC236}">
                <a16:creationId xmlns:a16="http://schemas.microsoft.com/office/drawing/2014/main" id="{24309F12-8E96-FF70-18DC-1236938C7CDC}"/>
              </a:ext>
            </a:extLst>
          </p:cNvPr>
          <p:cNvSpPr txBox="1"/>
          <p:nvPr/>
        </p:nvSpPr>
        <p:spPr>
          <a:xfrm>
            <a:off x="720001" y="1022733"/>
            <a:ext cx="8142059" cy="2585323"/>
          </a:xfrm>
          <a:prstGeom prst="rect">
            <a:avLst/>
          </a:prstGeom>
          <a:noFill/>
        </p:spPr>
        <p:txBody>
          <a:bodyPr wrap="square" rtlCol="0">
            <a:spAutoFit/>
          </a:bodyPr>
          <a:lstStyle/>
          <a:p>
            <a:pPr marL="285750" indent="-285750">
              <a:buFont typeface="Arial" panose="020B0604020202020204" pitchFamily="34" charset="0"/>
              <a:buChar char="•"/>
            </a:pPr>
            <a:r>
              <a:rPr lang="fr-FR" sz="1800" b="1" dirty="0" err="1">
                <a:solidFill>
                  <a:schemeClr val="tx2">
                    <a:lumMod val="50000"/>
                  </a:schemeClr>
                </a:solidFill>
                <a:latin typeface="Aptos" panose="020B0004020202020204" pitchFamily="34" charset="0"/>
              </a:rPr>
              <a:t>Residual</a:t>
            </a:r>
            <a:r>
              <a:rPr lang="fr-FR" sz="1800" b="1" dirty="0">
                <a:solidFill>
                  <a:schemeClr val="tx2">
                    <a:lumMod val="50000"/>
                  </a:schemeClr>
                </a:solidFill>
                <a:latin typeface="Aptos" panose="020B0004020202020204" pitchFamily="34" charset="0"/>
              </a:rPr>
              <a:t> Block</a:t>
            </a:r>
          </a:p>
          <a:p>
            <a:pPr marL="285750" indent="-285750">
              <a:buFont typeface="Arial" panose="020B0604020202020204" pitchFamily="34" charset="0"/>
              <a:buChar char="•"/>
            </a:pPr>
            <a:endParaRPr lang="en-US" sz="1800" dirty="0">
              <a:latin typeface="Aptos" panose="020B0004020202020204" pitchFamily="34" charset="0"/>
            </a:endParaRPr>
          </a:p>
          <a:p>
            <a:r>
              <a:rPr lang="en-US" sz="1800" dirty="0">
                <a:latin typeface="Aptos" panose="020B0004020202020204" pitchFamily="34" charset="0"/>
              </a:rPr>
              <a:t>   - Fundamental component of </a:t>
            </a:r>
            <a:r>
              <a:rPr lang="en-US" sz="1800" dirty="0" err="1">
                <a:latin typeface="Aptos" panose="020B0004020202020204" pitchFamily="34" charset="0"/>
              </a:rPr>
              <a:t>ResNet</a:t>
            </a:r>
            <a:r>
              <a:rPr lang="en-US" sz="1800" dirty="0">
                <a:latin typeface="Aptos" panose="020B0004020202020204" pitchFamily="34" charset="0"/>
              </a:rPr>
              <a:t> (Residual Networks).</a:t>
            </a:r>
          </a:p>
          <a:p>
            <a:r>
              <a:rPr lang="en-US" sz="1800" dirty="0">
                <a:latin typeface="Aptos" panose="020B0004020202020204" pitchFamily="34" charset="0"/>
              </a:rPr>
              <a:t>   - Designed to make training deep neural networks more effective by addressing the problem of vanishing gradients (the values used to update the weights in a neural network during training) become very small. </a:t>
            </a:r>
          </a:p>
          <a:p>
            <a:r>
              <a:rPr lang="en-US" sz="1800" dirty="0">
                <a:latin typeface="Aptos" panose="020B0004020202020204" pitchFamily="34" charset="0"/>
              </a:rPr>
              <a:t>  - The key idea of the residual block is the introduction of skip connections, allow the network to bypass one or more layers, making it easier for the gradient to pass through the network during the training process.</a:t>
            </a:r>
          </a:p>
        </p:txBody>
      </p:sp>
      <p:sp>
        <p:nvSpPr>
          <p:cNvPr id="4" name="Oval 3">
            <a:extLst>
              <a:ext uri="{FF2B5EF4-FFF2-40B4-BE49-F238E27FC236}">
                <a16:creationId xmlns:a16="http://schemas.microsoft.com/office/drawing/2014/main" id="{CEF2679C-FAC8-C326-5C53-91F54F6D50E4}"/>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28</a:t>
            </a:r>
            <a:endParaRPr lang="en-US" sz="1600" b="1" dirty="0">
              <a:solidFill>
                <a:srgbClr val="F7F9FB"/>
              </a:solidFill>
            </a:endParaRPr>
          </a:p>
        </p:txBody>
      </p:sp>
    </p:spTree>
    <p:extLst>
      <p:ext uri="{BB962C8B-B14F-4D97-AF65-F5344CB8AC3E}">
        <p14:creationId xmlns:p14="http://schemas.microsoft.com/office/powerpoint/2010/main" val="3334597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34"/>
          <p:cNvSpPr txBox="1">
            <a:spLocks noGrp="1"/>
          </p:cNvSpPr>
          <p:nvPr>
            <p:ph type="title"/>
          </p:nvPr>
        </p:nvSpPr>
        <p:spPr>
          <a:xfrm>
            <a:off x="1970099" y="1294475"/>
            <a:ext cx="3631879" cy="86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488" name="Google Shape;488;p34"/>
          <p:cNvSpPr txBox="1">
            <a:spLocks noGrp="1"/>
          </p:cNvSpPr>
          <p:nvPr>
            <p:ph type="title" idx="2"/>
          </p:nvPr>
        </p:nvSpPr>
        <p:spPr>
          <a:xfrm>
            <a:off x="715100" y="1294472"/>
            <a:ext cx="1149900" cy="86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89" name="Google Shape;489;p34"/>
          <p:cNvSpPr/>
          <p:nvPr/>
        </p:nvSpPr>
        <p:spPr>
          <a:xfrm>
            <a:off x="5659257" y="4514150"/>
            <a:ext cx="2908500" cy="188700"/>
          </a:xfrm>
          <a:prstGeom prst="ellipse">
            <a:avLst/>
          </a:prstGeom>
          <a:solidFill>
            <a:srgbClr val="A5B7C5">
              <a:alpha val="375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490" name="Google Shape;490;p34"/>
          <p:cNvGrpSpPr/>
          <p:nvPr/>
        </p:nvGrpSpPr>
        <p:grpSpPr>
          <a:xfrm>
            <a:off x="3972586" y="935063"/>
            <a:ext cx="4736264" cy="3201438"/>
            <a:chOff x="3751606" y="935063"/>
            <a:chExt cx="4736264" cy="3201438"/>
          </a:xfrm>
        </p:grpSpPr>
        <p:grpSp>
          <p:nvGrpSpPr>
            <p:cNvPr id="491" name="Google Shape;491;p34"/>
            <p:cNvGrpSpPr/>
            <p:nvPr/>
          </p:nvGrpSpPr>
          <p:grpSpPr>
            <a:xfrm>
              <a:off x="5285200" y="935063"/>
              <a:ext cx="3202670" cy="3201438"/>
              <a:chOff x="5265350" y="901963"/>
              <a:chExt cx="3202670" cy="3201438"/>
            </a:xfrm>
          </p:grpSpPr>
          <p:grpSp>
            <p:nvGrpSpPr>
              <p:cNvPr id="492" name="Google Shape;492;p34"/>
              <p:cNvGrpSpPr/>
              <p:nvPr/>
            </p:nvGrpSpPr>
            <p:grpSpPr>
              <a:xfrm>
                <a:off x="5265350" y="901963"/>
                <a:ext cx="1989849" cy="3201425"/>
                <a:chOff x="5806850" y="1046488"/>
                <a:chExt cx="1989849" cy="3201425"/>
              </a:xfrm>
            </p:grpSpPr>
            <p:sp>
              <p:nvSpPr>
                <p:cNvPr id="493" name="Google Shape;493;p34"/>
                <p:cNvSpPr/>
                <p:nvPr/>
              </p:nvSpPr>
              <p:spPr>
                <a:xfrm>
                  <a:off x="5806850" y="1594007"/>
                  <a:ext cx="1375061" cy="2653906"/>
                </a:xfrm>
                <a:custGeom>
                  <a:avLst/>
                  <a:gdLst/>
                  <a:ahLst/>
                  <a:cxnLst/>
                  <a:rect l="l" t="t" r="r" b="b"/>
                  <a:pathLst>
                    <a:path w="586" h="1131" extrusionOk="0">
                      <a:moveTo>
                        <a:pt x="561" y="881"/>
                      </a:moveTo>
                      <a:cubicBezTo>
                        <a:pt x="531" y="948"/>
                        <a:pt x="476" y="1004"/>
                        <a:pt x="414" y="1042"/>
                      </a:cubicBezTo>
                      <a:cubicBezTo>
                        <a:pt x="380" y="1063"/>
                        <a:pt x="346" y="1082"/>
                        <a:pt x="310" y="1098"/>
                      </a:cubicBezTo>
                      <a:cubicBezTo>
                        <a:pt x="273" y="1113"/>
                        <a:pt x="237" y="1126"/>
                        <a:pt x="197" y="1128"/>
                      </a:cubicBezTo>
                      <a:cubicBezTo>
                        <a:pt x="162" y="1131"/>
                        <a:pt x="126" y="1122"/>
                        <a:pt x="97" y="1102"/>
                      </a:cubicBezTo>
                      <a:cubicBezTo>
                        <a:pt x="70" y="1084"/>
                        <a:pt x="49" y="1059"/>
                        <a:pt x="34" y="1030"/>
                      </a:cubicBezTo>
                      <a:cubicBezTo>
                        <a:pt x="17" y="998"/>
                        <a:pt x="12" y="960"/>
                        <a:pt x="12" y="924"/>
                      </a:cubicBezTo>
                      <a:cubicBezTo>
                        <a:pt x="13" y="904"/>
                        <a:pt x="15" y="884"/>
                        <a:pt x="20" y="865"/>
                      </a:cubicBezTo>
                      <a:cubicBezTo>
                        <a:pt x="19" y="863"/>
                        <a:pt x="19" y="862"/>
                        <a:pt x="18" y="861"/>
                      </a:cubicBezTo>
                      <a:cubicBezTo>
                        <a:pt x="0" y="810"/>
                        <a:pt x="14" y="752"/>
                        <a:pt x="26" y="701"/>
                      </a:cubicBezTo>
                      <a:cubicBezTo>
                        <a:pt x="40" y="640"/>
                        <a:pt x="56" y="578"/>
                        <a:pt x="73" y="518"/>
                      </a:cubicBezTo>
                      <a:cubicBezTo>
                        <a:pt x="74" y="515"/>
                        <a:pt x="75" y="513"/>
                        <a:pt x="76" y="510"/>
                      </a:cubicBezTo>
                      <a:cubicBezTo>
                        <a:pt x="110" y="393"/>
                        <a:pt x="149" y="274"/>
                        <a:pt x="221" y="174"/>
                      </a:cubicBezTo>
                      <a:cubicBezTo>
                        <a:pt x="253" y="131"/>
                        <a:pt x="291" y="91"/>
                        <a:pt x="335" y="60"/>
                      </a:cubicBezTo>
                      <a:cubicBezTo>
                        <a:pt x="378" y="29"/>
                        <a:pt x="433" y="0"/>
                        <a:pt x="486" y="19"/>
                      </a:cubicBezTo>
                      <a:cubicBezTo>
                        <a:pt x="510" y="27"/>
                        <a:pt x="528" y="44"/>
                        <a:pt x="537" y="68"/>
                      </a:cubicBezTo>
                      <a:cubicBezTo>
                        <a:pt x="547" y="96"/>
                        <a:pt x="546" y="129"/>
                        <a:pt x="548" y="158"/>
                      </a:cubicBezTo>
                      <a:cubicBezTo>
                        <a:pt x="553" y="225"/>
                        <a:pt x="559" y="292"/>
                        <a:pt x="564" y="360"/>
                      </a:cubicBezTo>
                      <a:cubicBezTo>
                        <a:pt x="568" y="409"/>
                        <a:pt x="573" y="460"/>
                        <a:pt x="575" y="510"/>
                      </a:cubicBezTo>
                      <a:cubicBezTo>
                        <a:pt x="575" y="521"/>
                        <a:pt x="575" y="533"/>
                        <a:pt x="575" y="544"/>
                      </a:cubicBezTo>
                      <a:cubicBezTo>
                        <a:pt x="575" y="579"/>
                        <a:pt x="571" y="618"/>
                        <a:pt x="558" y="652"/>
                      </a:cubicBezTo>
                      <a:cubicBezTo>
                        <a:pt x="570" y="686"/>
                        <a:pt x="579" y="720"/>
                        <a:pt x="582" y="756"/>
                      </a:cubicBezTo>
                      <a:cubicBezTo>
                        <a:pt x="586" y="799"/>
                        <a:pt x="578" y="842"/>
                        <a:pt x="561" y="88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34"/>
                <p:cNvSpPr/>
                <p:nvPr/>
              </p:nvSpPr>
              <p:spPr>
                <a:xfrm>
                  <a:off x="5806850" y="2782908"/>
                  <a:ext cx="1375061" cy="1457184"/>
                </a:xfrm>
                <a:custGeom>
                  <a:avLst/>
                  <a:gdLst/>
                  <a:ahLst/>
                  <a:cxnLst/>
                  <a:rect l="l" t="t" r="r" b="b"/>
                  <a:pathLst>
                    <a:path w="586" h="621" extrusionOk="0">
                      <a:moveTo>
                        <a:pt x="561" y="371"/>
                      </a:moveTo>
                      <a:cubicBezTo>
                        <a:pt x="531" y="438"/>
                        <a:pt x="476" y="494"/>
                        <a:pt x="414" y="532"/>
                      </a:cubicBezTo>
                      <a:cubicBezTo>
                        <a:pt x="380" y="553"/>
                        <a:pt x="346" y="572"/>
                        <a:pt x="310" y="588"/>
                      </a:cubicBezTo>
                      <a:cubicBezTo>
                        <a:pt x="273" y="603"/>
                        <a:pt x="237" y="616"/>
                        <a:pt x="197" y="618"/>
                      </a:cubicBezTo>
                      <a:cubicBezTo>
                        <a:pt x="162" y="621"/>
                        <a:pt x="126" y="612"/>
                        <a:pt x="97" y="592"/>
                      </a:cubicBezTo>
                      <a:cubicBezTo>
                        <a:pt x="70" y="574"/>
                        <a:pt x="49" y="549"/>
                        <a:pt x="34" y="520"/>
                      </a:cubicBezTo>
                      <a:cubicBezTo>
                        <a:pt x="17" y="488"/>
                        <a:pt x="12" y="450"/>
                        <a:pt x="12" y="414"/>
                      </a:cubicBezTo>
                      <a:cubicBezTo>
                        <a:pt x="13" y="394"/>
                        <a:pt x="15" y="374"/>
                        <a:pt x="20" y="355"/>
                      </a:cubicBezTo>
                      <a:cubicBezTo>
                        <a:pt x="19" y="353"/>
                        <a:pt x="19" y="352"/>
                        <a:pt x="18" y="351"/>
                      </a:cubicBezTo>
                      <a:cubicBezTo>
                        <a:pt x="0" y="300"/>
                        <a:pt x="14" y="242"/>
                        <a:pt x="26" y="191"/>
                      </a:cubicBezTo>
                      <a:cubicBezTo>
                        <a:pt x="40" y="130"/>
                        <a:pt x="56" y="68"/>
                        <a:pt x="73" y="8"/>
                      </a:cubicBezTo>
                      <a:cubicBezTo>
                        <a:pt x="79" y="32"/>
                        <a:pt x="93" y="54"/>
                        <a:pt x="110" y="72"/>
                      </a:cubicBezTo>
                      <a:cubicBezTo>
                        <a:pt x="141" y="104"/>
                        <a:pt x="187" y="116"/>
                        <a:pt x="230" y="121"/>
                      </a:cubicBezTo>
                      <a:cubicBezTo>
                        <a:pt x="277" y="126"/>
                        <a:pt x="328" y="123"/>
                        <a:pt x="375" y="115"/>
                      </a:cubicBezTo>
                      <a:cubicBezTo>
                        <a:pt x="451" y="102"/>
                        <a:pt x="529" y="64"/>
                        <a:pt x="575" y="0"/>
                      </a:cubicBezTo>
                      <a:cubicBezTo>
                        <a:pt x="575" y="11"/>
                        <a:pt x="575" y="23"/>
                        <a:pt x="575" y="34"/>
                      </a:cubicBezTo>
                      <a:cubicBezTo>
                        <a:pt x="575" y="69"/>
                        <a:pt x="571" y="108"/>
                        <a:pt x="558" y="142"/>
                      </a:cubicBezTo>
                      <a:cubicBezTo>
                        <a:pt x="570" y="176"/>
                        <a:pt x="579" y="210"/>
                        <a:pt x="582" y="246"/>
                      </a:cubicBezTo>
                      <a:cubicBezTo>
                        <a:pt x="586" y="289"/>
                        <a:pt x="578" y="332"/>
                        <a:pt x="561" y="371"/>
                      </a:cubicBezTo>
                      <a:close/>
                    </a:path>
                  </a:pathLst>
                </a:custGeom>
                <a:solidFill>
                  <a:srgbClr val="252525">
                    <a:alpha val="443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34"/>
                <p:cNvSpPr/>
                <p:nvPr/>
              </p:nvSpPr>
              <p:spPr>
                <a:xfrm>
                  <a:off x="5947641" y="1046488"/>
                  <a:ext cx="1849058" cy="2944873"/>
                </a:xfrm>
                <a:custGeom>
                  <a:avLst/>
                  <a:gdLst/>
                  <a:ahLst/>
                  <a:cxnLst/>
                  <a:rect l="l" t="t" r="r" b="b"/>
                  <a:pathLst>
                    <a:path w="788" h="1255" extrusionOk="0">
                      <a:moveTo>
                        <a:pt x="785" y="433"/>
                      </a:moveTo>
                      <a:cubicBezTo>
                        <a:pt x="760" y="408"/>
                        <a:pt x="740" y="378"/>
                        <a:pt x="727" y="345"/>
                      </a:cubicBezTo>
                      <a:cubicBezTo>
                        <a:pt x="722" y="329"/>
                        <a:pt x="716" y="312"/>
                        <a:pt x="715" y="295"/>
                      </a:cubicBezTo>
                      <a:cubicBezTo>
                        <a:pt x="714" y="291"/>
                        <a:pt x="714" y="287"/>
                        <a:pt x="714" y="283"/>
                      </a:cubicBezTo>
                      <a:cubicBezTo>
                        <a:pt x="716" y="269"/>
                        <a:pt x="718" y="254"/>
                        <a:pt x="719" y="240"/>
                      </a:cubicBezTo>
                      <a:cubicBezTo>
                        <a:pt x="722" y="210"/>
                        <a:pt x="722" y="180"/>
                        <a:pt x="721" y="151"/>
                      </a:cubicBezTo>
                      <a:cubicBezTo>
                        <a:pt x="719" y="122"/>
                        <a:pt x="718" y="92"/>
                        <a:pt x="715" y="63"/>
                      </a:cubicBezTo>
                      <a:cubicBezTo>
                        <a:pt x="712" y="39"/>
                        <a:pt x="707" y="14"/>
                        <a:pt x="679" y="7"/>
                      </a:cubicBezTo>
                      <a:cubicBezTo>
                        <a:pt x="651" y="0"/>
                        <a:pt x="625" y="18"/>
                        <a:pt x="596" y="16"/>
                      </a:cubicBezTo>
                      <a:cubicBezTo>
                        <a:pt x="590" y="15"/>
                        <a:pt x="587" y="21"/>
                        <a:pt x="589" y="26"/>
                      </a:cubicBezTo>
                      <a:cubicBezTo>
                        <a:pt x="588" y="43"/>
                        <a:pt x="592" y="61"/>
                        <a:pt x="593" y="78"/>
                      </a:cubicBezTo>
                      <a:cubicBezTo>
                        <a:pt x="594" y="96"/>
                        <a:pt x="594" y="114"/>
                        <a:pt x="595" y="132"/>
                      </a:cubicBezTo>
                      <a:cubicBezTo>
                        <a:pt x="595" y="151"/>
                        <a:pt x="594" y="170"/>
                        <a:pt x="593" y="188"/>
                      </a:cubicBezTo>
                      <a:cubicBezTo>
                        <a:pt x="591" y="207"/>
                        <a:pt x="590" y="225"/>
                        <a:pt x="587" y="244"/>
                      </a:cubicBezTo>
                      <a:cubicBezTo>
                        <a:pt x="582" y="277"/>
                        <a:pt x="575" y="310"/>
                        <a:pt x="564" y="342"/>
                      </a:cubicBezTo>
                      <a:cubicBezTo>
                        <a:pt x="554" y="373"/>
                        <a:pt x="537" y="400"/>
                        <a:pt x="516" y="423"/>
                      </a:cubicBezTo>
                      <a:cubicBezTo>
                        <a:pt x="498" y="442"/>
                        <a:pt x="478" y="454"/>
                        <a:pt x="455" y="464"/>
                      </a:cubicBezTo>
                      <a:cubicBezTo>
                        <a:pt x="442" y="464"/>
                        <a:pt x="429" y="466"/>
                        <a:pt x="417" y="469"/>
                      </a:cubicBezTo>
                      <a:cubicBezTo>
                        <a:pt x="415" y="469"/>
                        <a:pt x="414" y="469"/>
                        <a:pt x="412" y="469"/>
                      </a:cubicBezTo>
                      <a:cubicBezTo>
                        <a:pt x="397" y="469"/>
                        <a:pt x="381" y="469"/>
                        <a:pt x="366" y="469"/>
                      </a:cubicBezTo>
                      <a:cubicBezTo>
                        <a:pt x="337" y="469"/>
                        <a:pt x="307" y="471"/>
                        <a:pt x="279" y="478"/>
                      </a:cubicBezTo>
                      <a:cubicBezTo>
                        <a:pt x="255" y="483"/>
                        <a:pt x="231" y="492"/>
                        <a:pt x="210" y="506"/>
                      </a:cubicBezTo>
                      <a:cubicBezTo>
                        <a:pt x="188" y="522"/>
                        <a:pt x="174" y="543"/>
                        <a:pt x="161" y="567"/>
                      </a:cubicBezTo>
                      <a:cubicBezTo>
                        <a:pt x="147" y="593"/>
                        <a:pt x="136" y="627"/>
                        <a:pt x="105" y="638"/>
                      </a:cubicBezTo>
                      <a:cubicBezTo>
                        <a:pt x="102" y="640"/>
                        <a:pt x="103" y="644"/>
                        <a:pt x="107" y="644"/>
                      </a:cubicBezTo>
                      <a:cubicBezTo>
                        <a:pt x="129" y="639"/>
                        <a:pt x="149" y="623"/>
                        <a:pt x="162" y="604"/>
                      </a:cubicBezTo>
                      <a:cubicBezTo>
                        <a:pt x="177" y="580"/>
                        <a:pt x="186" y="552"/>
                        <a:pt x="208" y="532"/>
                      </a:cubicBezTo>
                      <a:cubicBezTo>
                        <a:pt x="249" y="496"/>
                        <a:pt x="307" y="491"/>
                        <a:pt x="359" y="490"/>
                      </a:cubicBezTo>
                      <a:cubicBezTo>
                        <a:pt x="359" y="490"/>
                        <a:pt x="360" y="490"/>
                        <a:pt x="360" y="490"/>
                      </a:cubicBezTo>
                      <a:cubicBezTo>
                        <a:pt x="328" y="504"/>
                        <a:pt x="297" y="523"/>
                        <a:pt x="270" y="545"/>
                      </a:cubicBezTo>
                      <a:cubicBezTo>
                        <a:pt x="256" y="556"/>
                        <a:pt x="243" y="568"/>
                        <a:pt x="230" y="580"/>
                      </a:cubicBezTo>
                      <a:cubicBezTo>
                        <a:pt x="218" y="591"/>
                        <a:pt x="208" y="606"/>
                        <a:pt x="200" y="621"/>
                      </a:cubicBezTo>
                      <a:cubicBezTo>
                        <a:pt x="196" y="626"/>
                        <a:pt x="193" y="632"/>
                        <a:pt x="190" y="638"/>
                      </a:cubicBezTo>
                      <a:cubicBezTo>
                        <a:pt x="179" y="647"/>
                        <a:pt x="168" y="656"/>
                        <a:pt x="160" y="667"/>
                      </a:cubicBezTo>
                      <a:cubicBezTo>
                        <a:pt x="150" y="679"/>
                        <a:pt x="142" y="694"/>
                        <a:pt x="136" y="709"/>
                      </a:cubicBezTo>
                      <a:cubicBezTo>
                        <a:pt x="130" y="725"/>
                        <a:pt x="122" y="740"/>
                        <a:pt x="113" y="754"/>
                      </a:cubicBezTo>
                      <a:cubicBezTo>
                        <a:pt x="105" y="768"/>
                        <a:pt x="92" y="782"/>
                        <a:pt x="77" y="788"/>
                      </a:cubicBezTo>
                      <a:cubicBezTo>
                        <a:pt x="75" y="789"/>
                        <a:pt x="75" y="793"/>
                        <a:pt x="77" y="793"/>
                      </a:cubicBezTo>
                      <a:cubicBezTo>
                        <a:pt x="106" y="792"/>
                        <a:pt x="130" y="773"/>
                        <a:pt x="144" y="749"/>
                      </a:cubicBezTo>
                      <a:cubicBezTo>
                        <a:pt x="156" y="731"/>
                        <a:pt x="164" y="711"/>
                        <a:pt x="174" y="693"/>
                      </a:cubicBezTo>
                      <a:cubicBezTo>
                        <a:pt x="174" y="694"/>
                        <a:pt x="174" y="695"/>
                        <a:pt x="174" y="696"/>
                      </a:cubicBezTo>
                      <a:cubicBezTo>
                        <a:pt x="172" y="706"/>
                        <a:pt x="173" y="717"/>
                        <a:pt x="173" y="727"/>
                      </a:cubicBezTo>
                      <a:cubicBezTo>
                        <a:pt x="174" y="749"/>
                        <a:pt x="178" y="770"/>
                        <a:pt x="182" y="792"/>
                      </a:cubicBezTo>
                      <a:cubicBezTo>
                        <a:pt x="184" y="802"/>
                        <a:pt x="187" y="812"/>
                        <a:pt x="190" y="822"/>
                      </a:cubicBezTo>
                      <a:cubicBezTo>
                        <a:pt x="187" y="834"/>
                        <a:pt x="182" y="846"/>
                        <a:pt x="170" y="853"/>
                      </a:cubicBezTo>
                      <a:cubicBezTo>
                        <a:pt x="159" y="860"/>
                        <a:pt x="146" y="860"/>
                        <a:pt x="134" y="861"/>
                      </a:cubicBezTo>
                      <a:cubicBezTo>
                        <a:pt x="119" y="861"/>
                        <a:pt x="104" y="861"/>
                        <a:pt x="90" y="863"/>
                      </a:cubicBezTo>
                      <a:cubicBezTo>
                        <a:pt x="72" y="867"/>
                        <a:pt x="46" y="881"/>
                        <a:pt x="47" y="903"/>
                      </a:cubicBezTo>
                      <a:cubicBezTo>
                        <a:pt x="47" y="904"/>
                        <a:pt x="49" y="905"/>
                        <a:pt x="50" y="904"/>
                      </a:cubicBezTo>
                      <a:cubicBezTo>
                        <a:pt x="56" y="892"/>
                        <a:pt x="63" y="883"/>
                        <a:pt x="75" y="879"/>
                      </a:cubicBezTo>
                      <a:cubicBezTo>
                        <a:pt x="88" y="874"/>
                        <a:pt x="105" y="875"/>
                        <a:pt x="118" y="878"/>
                      </a:cubicBezTo>
                      <a:cubicBezTo>
                        <a:pt x="141" y="881"/>
                        <a:pt x="172" y="882"/>
                        <a:pt x="189" y="864"/>
                      </a:cubicBezTo>
                      <a:cubicBezTo>
                        <a:pt x="193" y="861"/>
                        <a:pt x="196" y="857"/>
                        <a:pt x="198" y="853"/>
                      </a:cubicBezTo>
                      <a:cubicBezTo>
                        <a:pt x="199" y="863"/>
                        <a:pt x="201" y="874"/>
                        <a:pt x="202" y="884"/>
                      </a:cubicBezTo>
                      <a:cubicBezTo>
                        <a:pt x="206" y="913"/>
                        <a:pt x="209" y="944"/>
                        <a:pt x="189" y="968"/>
                      </a:cubicBezTo>
                      <a:cubicBezTo>
                        <a:pt x="170" y="991"/>
                        <a:pt x="135" y="981"/>
                        <a:pt x="110" y="983"/>
                      </a:cubicBezTo>
                      <a:cubicBezTo>
                        <a:pt x="84" y="986"/>
                        <a:pt x="62" y="995"/>
                        <a:pt x="41" y="1011"/>
                      </a:cubicBezTo>
                      <a:cubicBezTo>
                        <a:pt x="22" y="1026"/>
                        <a:pt x="1" y="1052"/>
                        <a:pt x="0" y="1077"/>
                      </a:cubicBezTo>
                      <a:cubicBezTo>
                        <a:pt x="0" y="1079"/>
                        <a:pt x="2" y="1080"/>
                        <a:pt x="3" y="1078"/>
                      </a:cubicBezTo>
                      <a:cubicBezTo>
                        <a:pt x="9" y="1067"/>
                        <a:pt x="14" y="1055"/>
                        <a:pt x="22" y="1044"/>
                      </a:cubicBezTo>
                      <a:cubicBezTo>
                        <a:pt x="30" y="1034"/>
                        <a:pt x="40" y="1025"/>
                        <a:pt x="51" y="1019"/>
                      </a:cubicBezTo>
                      <a:cubicBezTo>
                        <a:pt x="62" y="1012"/>
                        <a:pt x="74" y="1008"/>
                        <a:pt x="86" y="1006"/>
                      </a:cubicBezTo>
                      <a:cubicBezTo>
                        <a:pt x="100" y="1003"/>
                        <a:pt x="114" y="1005"/>
                        <a:pt x="128" y="1005"/>
                      </a:cubicBezTo>
                      <a:cubicBezTo>
                        <a:pt x="142" y="1006"/>
                        <a:pt x="157" y="1007"/>
                        <a:pt x="171" y="1005"/>
                      </a:cubicBezTo>
                      <a:cubicBezTo>
                        <a:pt x="185" y="1002"/>
                        <a:pt x="197" y="995"/>
                        <a:pt x="206" y="985"/>
                      </a:cubicBezTo>
                      <a:cubicBezTo>
                        <a:pt x="226" y="965"/>
                        <a:pt x="231" y="932"/>
                        <a:pt x="228" y="905"/>
                      </a:cubicBezTo>
                      <a:cubicBezTo>
                        <a:pt x="227" y="899"/>
                        <a:pt x="226" y="893"/>
                        <a:pt x="225" y="887"/>
                      </a:cubicBezTo>
                      <a:cubicBezTo>
                        <a:pt x="227" y="890"/>
                        <a:pt x="228" y="894"/>
                        <a:pt x="230" y="898"/>
                      </a:cubicBezTo>
                      <a:cubicBezTo>
                        <a:pt x="236" y="912"/>
                        <a:pt x="241" y="926"/>
                        <a:pt x="245" y="940"/>
                      </a:cubicBezTo>
                      <a:cubicBezTo>
                        <a:pt x="250" y="954"/>
                        <a:pt x="256" y="967"/>
                        <a:pt x="259" y="981"/>
                      </a:cubicBezTo>
                      <a:cubicBezTo>
                        <a:pt x="264" y="1003"/>
                        <a:pt x="265" y="1028"/>
                        <a:pt x="251" y="1047"/>
                      </a:cubicBezTo>
                      <a:cubicBezTo>
                        <a:pt x="234" y="1068"/>
                        <a:pt x="207" y="1078"/>
                        <a:pt x="186" y="1094"/>
                      </a:cubicBezTo>
                      <a:cubicBezTo>
                        <a:pt x="165" y="1109"/>
                        <a:pt x="145" y="1130"/>
                        <a:pt x="148" y="1158"/>
                      </a:cubicBezTo>
                      <a:cubicBezTo>
                        <a:pt x="149" y="1163"/>
                        <a:pt x="155" y="1164"/>
                        <a:pt x="157" y="1159"/>
                      </a:cubicBezTo>
                      <a:cubicBezTo>
                        <a:pt x="173" y="1110"/>
                        <a:pt x="229" y="1103"/>
                        <a:pt x="265" y="1075"/>
                      </a:cubicBezTo>
                      <a:cubicBezTo>
                        <a:pt x="273" y="1069"/>
                        <a:pt x="280" y="1062"/>
                        <a:pt x="285" y="1054"/>
                      </a:cubicBezTo>
                      <a:cubicBezTo>
                        <a:pt x="284" y="1075"/>
                        <a:pt x="276" y="1096"/>
                        <a:pt x="260" y="1111"/>
                      </a:cubicBezTo>
                      <a:cubicBezTo>
                        <a:pt x="239" y="1130"/>
                        <a:pt x="213" y="1143"/>
                        <a:pt x="200" y="1170"/>
                      </a:cubicBezTo>
                      <a:cubicBezTo>
                        <a:pt x="194" y="1182"/>
                        <a:pt x="190" y="1195"/>
                        <a:pt x="189" y="1209"/>
                      </a:cubicBezTo>
                      <a:cubicBezTo>
                        <a:pt x="188" y="1223"/>
                        <a:pt x="192" y="1237"/>
                        <a:pt x="198" y="1249"/>
                      </a:cubicBezTo>
                      <a:cubicBezTo>
                        <a:pt x="200" y="1255"/>
                        <a:pt x="207" y="1251"/>
                        <a:pt x="207" y="1245"/>
                      </a:cubicBezTo>
                      <a:cubicBezTo>
                        <a:pt x="203" y="1218"/>
                        <a:pt x="211" y="1186"/>
                        <a:pt x="230" y="1165"/>
                      </a:cubicBezTo>
                      <a:cubicBezTo>
                        <a:pt x="239" y="1154"/>
                        <a:pt x="251" y="1147"/>
                        <a:pt x="263" y="1139"/>
                      </a:cubicBezTo>
                      <a:cubicBezTo>
                        <a:pt x="275" y="1130"/>
                        <a:pt x="286" y="1121"/>
                        <a:pt x="296" y="1109"/>
                      </a:cubicBezTo>
                      <a:cubicBezTo>
                        <a:pt x="305" y="1098"/>
                        <a:pt x="311" y="1082"/>
                        <a:pt x="313" y="1068"/>
                      </a:cubicBezTo>
                      <a:cubicBezTo>
                        <a:pt x="314" y="1054"/>
                        <a:pt x="316" y="1039"/>
                        <a:pt x="313" y="1025"/>
                      </a:cubicBezTo>
                      <a:cubicBezTo>
                        <a:pt x="310" y="1011"/>
                        <a:pt x="306" y="997"/>
                        <a:pt x="300" y="984"/>
                      </a:cubicBezTo>
                      <a:cubicBezTo>
                        <a:pt x="299" y="979"/>
                        <a:pt x="298" y="973"/>
                        <a:pt x="297" y="967"/>
                      </a:cubicBezTo>
                      <a:cubicBezTo>
                        <a:pt x="294" y="954"/>
                        <a:pt x="290" y="939"/>
                        <a:pt x="285" y="927"/>
                      </a:cubicBezTo>
                      <a:cubicBezTo>
                        <a:pt x="279" y="912"/>
                        <a:pt x="273" y="898"/>
                        <a:pt x="267" y="883"/>
                      </a:cubicBezTo>
                      <a:cubicBezTo>
                        <a:pt x="272" y="890"/>
                        <a:pt x="277" y="896"/>
                        <a:pt x="283" y="901"/>
                      </a:cubicBezTo>
                      <a:cubicBezTo>
                        <a:pt x="293" y="910"/>
                        <a:pt x="304" y="920"/>
                        <a:pt x="316" y="928"/>
                      </a:cubicBezTo>
                      <a:cubicBezTo>
                        <a:pt x="328" y="936"/>
                        <a:pt x="342" y="941"/>
                        <a:pt x="355" y="948"/>
                      </a:cubicBezTo>
                      <a:cubicBezTo>
                        <a:pt x="369" y="954"/>
                        <a:pt x="383" y="961"/>
                        <a:pt x="393" y="973"/>
                      </a:cubicBezTo>
                      <a:cubicBezTo>
                        <a:pt x="402" y="983"/>
                        <a:pt x="409" y="995"/>
                        <a:pt x="415" y="1008"/>
                      </a:cubicBezTo>
                      <a:cubicBezTo>
                        <a:pt x="430" y="1045"/>
                        <a:pt x="419" y="1084"/>
                        <a:pt x="409" y="1121"/>
                      </a:cubicBezTo>
                      <a:cubicBezTo>
                        <a:pt x="408" y="1123"/>
                        <a:pt x="411" y="1124"/>
                        <a:pt x="411" y="1122"/>
                      </a:cubicBezTo>
                      <a:cubicBezTo>
                        <a:pt x="427" y="1093"/>
                        <a:pt x="438" y="1059"/>
                        <a:pt x="438" y="1026"/>
                      </a:cubicBezTo>
                      <a:cubicBezTo>
                        <a:pt x="437" y="1011"/>
                        <a:pt x="437" y="996"/>
                        <a:pt x="431" y="982"/>
                      </a:cubicBezTo>
                      <a:cubicBezTo>
                        <a:pt x="425" y="968"/>
                        <a:pt x="417" y="955"/>
                        <a:pt x="406" y="944"/>
                      </a:cubicBezTo>
                      <a:cubicBezTo>
                        <a:pt x="394" y="933"/>
                        <a:pt x="379" y="926"/>
                        <a:pt x="365" y="919"/>
                      </a:cubicBezTo>
                      <a:cubicBezTo>
                        <a:pt x="358" y="916"/>
                        <a:pt x="351" y="912"/>
                        <a:pt x="345" y="909"/>
                      </a:cubicBezTo>
                      <a:cubicBezTo>
                        <a:pt x="357" y="910"/>
                        <a:pt x="370" y="909"/>
                        <a:pt x="382" y="906"/>
                      </a:cubicBezTo>
                      <a:cubicBezTo>
                        <a:pt x="391" y="904"/>
                        <a:pt x="400" y="902"/>
                        <a:pt x="408" y="898"/>
                      </a:cubicBezTo>
                      <a:cubicBezTo>
                        <a:pt x="416" y="894"/>
                        <a:pt x="421" y="887"/>
                        <a:pt x="427" y="881"/>
                      </a:cubicBezTo>
                      <a:cubicBezTo>
                        <a:pt x="430" y="879"/>
                        <a:pt x="427" y="873"/>
                        <a:pt x="424" y="875"/>
                      </a:cubicBezTo>
                      <a:cubicBezTo>
                        <a:pt x="417" y="877"/>
                        <a:pt x="409" y="878"/>
                        <a:pt x="402" y="880"/>
                      </a:cubicBezTo>
                      <a:cubicBezTo>
                        <a:pt x="395" y="882"/>
                        <a:pt x="387" y="885"/>
                        <a:pt x="380" y="886"/>
                      </a:cubicBezTo>
                      <a:cubicBezTo>
                        <a:pt x="366" y="890"/>
                        <a:pt x="350" y="890"/>
                        <a:pt x="336" y="889"/>
                      </a:cubicBezTo>
                      <a:cubicBezTo>
                        <a:pt x="325" y="888"/>
                        <a:pt x="313" y="885"/>
                        <a:pt x="302" y="881"/>
                      </a:cubicBezTo>
                      <a:cubicBezTo>
                        <a:pt x="288" y="869"/>
                        <a:pt x="276" y="855"/>
                        <a:pt x="266" y="840"/>
                      </a:cubicBezTo>
                      <a:cubicBezTo>
                        <a:pt x="258" y="827"/>
                        <a:pt x="251" y="812"/>
                        <a:pt x="245" y="798"/>
                      </a:cubicBezTo>
                      <a:cubicBezTo>
                        <a:pt x="243" y="793"/>
                        <a:pt x="241" y="788"/>
                        <a:pt x="240" y="783"/>
                      </a:cubicBezTo>
                      <a:cubicBezTo>
                        <a:pt x="239" y="776"/>
                        <a:pt x="239" y="769"/>
                        <a:pt x="239" y="762"/>
                      </a:cubicBezTo>
                      <a:cubicBezTo>
                        <a:pt x="240" y="738"/>
                        <a:pt x="246" y="712"/>
                        <a:pt x="259" y="692"/>
                      </a:cubicBezTo>
                      <a:cubicBezTo>
                        <a:pt x="270" y="675"/>
                        <a:pt x="284" y="659"/>
                        <a:pt x="299" y="646"/>
                      </a:cubicBezTo>
                      <a:cubicBezTo>
                        <a:pt x="293" y="657"/>
                        <a:pt x="289" y="670"/>
                        <a:pt x="288" y="683"/>
                      </a:cubicBezTo>
                      <a:cubicBezTo>
                        <a:pt x="286" y="695"/>
                        <a:pt x="287" y="709"/>
                        <a:pt x="291" y="720"/>
                      </a:cubicBezTo>
                      <a:cubicBezTo>
                        <a:pt x="294" y="732"/>
                        <a:pt x="303" y="743"/>
                        <a:pt x="310" y="752"/>
                      </a:cubicBezTo>
                      <a:cubicBezTo>
                        <a:pt x="326" y="772"/>
                        <a:pt x="348" y="791"/>
                        <a:pt x="341" y="819"/>
                      </a:cubicBezTo>
                      <a:cubicBezTo>
                        <a:pt x="341" y="821"/>
                        <a:pt x="343" y="823"/>
                        <a:pt x="345" y="821"/>
                      </a:cubicBezTo>
                      <a:cubicBezTo>
                        <a:pt x="363" y="807"/>
                        <a:pt x="355" y="780"/>
                        <a:pt x="346" y="764"/>
                      </a:cubicBezTo>
                      <a:cubicBezTo>
                        <a:pt x="340" y="753"/>
                        <a:pt x="331" y="744"/>
                        <a:pt x="323" y="735"/>
                      </a:cubicBezTo>
                      <a:cubicBezTo>
                        <a:pt x="315" y="725"/>
                        <a:pt x="310" y="713"/>
                        <a:pt x="308" y="700"/>
                      </a:cubicBezTo>
                      <a:cubicBezTo>
                        <a:pt x="307" y="686"/>
                        <a:pt x="309" y="673"/>
                        <a:pt x="313" y="661"/>
                      </a:cubicBezTo>
                      <a:cubicBezTo>
                        <a:pt x="315" y="678"/>
                        <a:pt x="324" y="693"/>
                        <a:pt x="336" y="705"/>
                      </a:cubicBezTo>
                      <a:cubicBezTo>
                        <a:pt x="350" y="718"/>
                        <a:pt x="369" y="725"/>
                        <a:pt x="381" y="740"/>
                      </a:cubicBezTo>
                      <a:cubicBezTo>
                        <a:pt x="387" y="748"/>
                        <a:pt x="391" y="756"/>
                        <a:pt x="393" y="766"/>
                      </a:cubicBezTo>
                      <a:cubicBezTo>
                        <a:pt x="395" y="776"/>
                        <a:pt x="392" y="785"/>
                        <a:pt x="391" y="795"/>
                      </a:cubicBezTo>
                      <a:cubicBezTo>
                        <a:pt x="390" y="798"/>
                        <a:pt x="395" y="800"/>
                        <a:pt x="397" y="797"/>
                      </a:cubicBezTo>
                      <a:cubicBezTo>
                        <a:pt x="408" y="785"/>
                        <a:pt x="409" y="763"/>
                        <a:pt x="406" y="749"/>
                      </a:cubicBezTo>
                      <a:cubicBezTo>
                        <a:pt x="401" y="729"/>
                        <a:pt x="388" y="716"/>
                        <a:pt x="372" y="706"/>
                      </a:cubicBezTo>
                      <a:cubicBezTo>
                        <a:pt x="356" y="696"/>
                        <a:pt x="339" y="687"/>
                        <a:pt x="330" y="669"/>
                      </a:cubicBezTo>
                      <a:cubicBezTo>
                        <a:pt x="326" y="661"/>
                        <a:pt x="324" y="651"/>
                        <a:pt x="324" y="642"/>
                      </a:cubicBezTo>
                      <a:cubicBezTo>
                        <a:pt x="324" y="642"/>
                        <a:pt x="324" y="641"/>
                        <a:pt x="324" y="641"/>
                      </a:cubicBezTo>
                      <a:cubicBezTo>
                        <a:pt x="331" y="630"/>
                        <a:pt x="340" y="620"/>
                        <a:pt x="349" y="611"/>
                      </a:cubicBezTo>
                      <a:cubicBezTo>
                        <a:pt x="363" y="603"/>
                        <a:pt x="377" y="596"/>
                        <a:pt x="391" y="588"/>
                      </a:cubicBezTo>
                      <a:cubicBezTo>
                        <a:pt x="415" y="575"/>
                        <a:pt x="441" y="564"/>
                        <a:pt x="466" y="552"/>
                      </a:cubicBezTo>
                      <a:cubicBezTo>
                        <a:pt x="510" y="541"/>
                        <a:pt x="554" y="523"/>
                        <a:pt x="591" y="496"/>
                      </a:cubicBezTo>
                      <a:cubicBezTo>
                        <a:pt x="611" y="481"/>
                        <a:pt x="630" y="464"/>
                        <a:pt x="646" y="444"/>
                      </a:cubicBezTo>
                      <a:cubicBezTo>
                        <a:pt x="648" y="450"/>
                        <a:pt x="651" y="456"/>
                        <a:pt x="654" y="462"/>
                      </a:cubicBezTo>
                      <a:cubicBezTo>
                        <a:pt x="674" y="501"/>
                        <a:pt x="708" y="533"/>
                        <a:pt x="751" y="544"/>
                      </a:cubicBezTo>
                      <a:cubicBezTo>
                        <a:pt x="754" y="545"/>
                        <a:pt x="757" y="543"/>
                        <a:pt x="758" y="540"/>
                      </a:cubicBezTo>
                      <a:cubicBezTo>
                        <a:pt x="766" y="506"/>
                        <a:pt x="776" y="473"/>
                        <a:pt x="787" y="439"/>
                      </a:cubicBezTo>
                      <a:cubicBezTo>
                        <a:pt x="788" y="437"/>
                        <a:pt x="787" y="435"/>
                        <a:pt x="785" y="4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34"/>
                <p:cNvSpPr/>
                <p:nvPr/>
              </p:nvSpPr>
              <p:spPr>
                <a:xfrm>
                  <a:off x="7277337" y="1062131"/>
                  <a:ext cx="373097" cy="782211"/>
                </a:xfrm>
                <a:custGeom>
                  <a:avLst/>
                  <a:gdLst/>
                  <a:ahLst/>
                  <a:cxnLst/>
                  <a:rect l="l" t="t" r="r" b="b"/>
                  <a:pathLst>
                    <a:path w="159" h="339" extrusionOk="0">
                      <a:moveTo>
                        <a:pt x="104" y="51"/>
                      </a:moveTo>
                      <a:cubicBezTo>
                        <a:pt x="89" y="52"/>
                        <a:pt x="73" y="54"/>
                        <a:pt x="58" y="58"/>
                      </a:cubicBezTo>
                      <a:cubicBezTo>
                        <a:pt x="49" y="61"/>
                        <a:pt x="38" y="64"/>
                        <a:pt x="28" y="69"/>
                      </a:cubicBezTo>
                      <a:cubicBezTo>
                        <a:pt x="29" y="70"/>
                        <a:pt x="29" y="72"/>
                        <a:pt x="29" y="73"/>
                      </a:cubicBezTo>
                      <a:cubicBezTo>
                        <a:pt x="29" y="76"/>
                        <a:pt x="29" y="78"/>
                        <a:pt x="29" y="80"/>
                      </a:cubicBezTo>
                      <a:cubicBezTo>
                        <a:pt x="40" y="78"/>
                        <a:pt x="50" y="76"/>
                        <a:pt x="61" y="75"/>
                      </a:cubicBezTo>
                      <a:cubicBezTo>
                        <a:pt x="68" y="74"/>
                        <a:pt x="75" y="72"/>
                        <a:pt x="82" y="72"/>
                      </a:cubicBezTo>
                      <a:cubicBezTo>
                        <a:pt x="89" y="71"/>
                        <a:pt x="96" y="71"/>
                        <a:pt x="104" y="70"/>
                      </a:cubicBezTo>
                      <a:cubicBezTo>
                        <a:pt x="118" y="69"/>
                        <a:pt x="132" y="70"/>
                        <a:pt x="147" y="71"/>
                      </a:cubicBezTo>
                      <a:cubicBezTo>
                        <a:pt x="149" y="71"/>
                        <a:pt x="150" y="72"/>
                        <a:pt x="152" y="72"/>
                      </a:cubicBezTo>
                      <a:cubicBezTo>
                        <a:pt x="151" y="67"/>
                        <a:pt x="151" y="63"/>
                        <a:pt x="151" y="58"/>
                      </a:cubicBezTo>
                      <a:cubicBezTo>
                        <a:pt x="150" y="56"/>
                        <a:pt x="150" y="53"/>
                        <a:pt x="150" y="51"/>
                      </a:cubicBezTo>
                      <a:cubicBezTo>
                        <a:pt x="135" y="49"/>
                        <a:pt x="119" y="50"/>
                        <a:pt x="104" y="51"/>
                      </a:cubicBezTo>
                      <a:close/>
                      <a:moveTo>
                        <a:pt x="97" y="109"/>
                      </a:moveTo>
                      <a:cubicBezTo>
                        <a:pt x="74" y="114"/>
                        <a:pt x="51" y="121"/>
                        <a:pt x="31" y="133"/>
                      </a:cubicBezTo>
                      <a:cubicBezTo>
                        <a:pt x="31" y="138"/>
                        <a:pt x="31" y="142"/>
                        <a:pt x="31" y="147"/>
                      </a:cubicBezTo>
                      <a:cubicBezTo>
                        <a:pt x="53" y="139"/>
                        <a:pt x="76" y="131"/>
                        <a:pt x="100" y="128"/>
                      </a:cubicBezTo>
                      <a:cubicBezTo>
                        <a:pt x="115" y="126"/>
                        <a:pt x="129" y="126"/>
                        <a:pt x="144" y="127"/>
                      </a:cubicBezTo>
                      <a:cubicBezTo>
                        <a:pt x="148" y="127"/>
                        <a:pt x="152" y="127"/>
                        <a:pt x="156" y="127"/>
                      </a:cubicBezTo>
                      <a:cubicBezTo>
                        <a:pt x="155" y="120"/>
                        <a:pt x="155" y="113"/>
                        <a:pt x="155" y="106"/>
                      </a:cubicBezTo>
                      <a:cubicBezTo>
                        <a:pt x="152" y="106"/>
                        <a:pt x="149" y="106"/>
                        <a:pt x="146" y="105"/>
                      </a:cubicBezTo>
                      <a:cubicBezTo>
                        <a:pt x="130" y="104"/>
                        <a:pt x="113" y="106"/>
                        <a:pt x="97" y="109"/>
                      </a:cubicBezTo>
                      <a:close/>
                      <a:moveTo>
                        <a:pt x="25" y="28"/>
                      </a:moveTo>
                      <a:cubicBezTo>
                        <a:pt x="46" y="25"/>
                        <a:pt x="68" y="21"/>
                        <a:pt x="89" y="19"/>
                      </a:cubicBezTo>
                      <a:cubicBezTo>
                        <a:pt x="103" y="18"/>
                        <a:pt x="118" y="18"/>
                        <a:pt x="132" y="18"/>
                      </a:cubicBezTo>
                      <a:cubicBezTo>
                        <a:pt x="134" y="18"/>
                        <a:pt x="137" y="19"/>
                        <a:pt x="140" y="19"/>
                      </a:cubicBezTo>
                      <a:cubicBezTo>
                        <a:pt x="135" y="11"/>
                        <a:pt x="127" y="5"/>
                        <a:pt x="115" y="2"/>
                      </a:cubicBezTo>
                      <a:cubicBezTo>
                        <a:pt x="112" y="1"/>
                        <a:pt x="108" y="0"/>
                        <a:pt x="104" y="0"/>
                      </a:cubicBezTo>
                      <a:cubicBezTo>
                        <a:pt x="98" y="1"/>
                        <a:pt x="92" y="1"/>
                        <a:pt x="86" y="2"/>
                      </a:cubicBezTo>
                      <a:cubicBezTo>
                        <a:pt x="84" y="2"/>
                        <a:pt x="82" y="3"/>
                        <a:pt x="79" y="3"/>
                      </a:cubicBezTo>
                      <a:cubicBezTo>
                        <a:pt x="67" y="6"/>
                        <a:pt x="54" y="10"/>
                        <a:pt x="42" y="11"/>
                      </a:cubicBezTo>
                      <a:cubicBezTo>
                        <a:pt x="36" y="12"/>
                        <a:pt x="30" y="14"/>
                        <a:pt x="25" y="16"/>
                      </a:cubicBezTo>
                      <a:cubicBezTo>
                        <a:pt x="24" y="18"/>
                        <a:pt x="24" y="19"/>
                        <a:pt x="25" y="21"/>
                      </a:cubicBezTo>
                      <a:cubicBezTo>
                        <a:pt x="25" y="23"/>
                        <a:pt x="25" y="26"/>
                        <a:pt x="25" y="28"/>
                      </a:cubicBezTo>
                      <a:close/>
                      <a:moveTo>
                        <a:pt x="87" y="261"/>
                      </a:moveTo>
                      <a:cubicBezTo>
                        <a:pt x="102" y="260"/>
                        <a:pt x="118" y="260"/>
                        <a:pt x="133" y="260"/>
                      </a:cubicBezTo>
                      <a:cubicBezTo>
                        <a:pt x="139" y="260"/>
                        <a:pt x="146" y="261"/>
                        <a:pt x="152" y="262"/>
                      </a:cubicBezTo>
                      <a:cubicBezTo>
                        <a:pt x="153" y="256"/>
                        <a:pt x="153" y="250"/>
                        <a:pt x="154" y="244"/>
                      </a:cubicBezTo>
                      <a:cubicBezTo>
                        <a:pt x="148" y="244"/>
                        <a:pt x="141" y="244"/>
                        <a:pt x="136" y="243"/>
                      </a:cubicBezTo>
                      <a:cubicBezTo>
                        <a:pt x="119" y="242"/>
                        <a:pt x="103" y="242"/>
                        <a:pt x="85" y="244"/>
                      </a:cubicBezTo>
                      <a:cubicBezTo>
                        <a:pt x="64" y="246"/>
                        <a:pt x="41" y="251"/>
                        <a:pt x="20" y="259"/>
                      </a:cubicBezTo>
                      <a:cubicBezTo>
                        <a:pt x="19" y="264"/>
                        <a:pt x="18" y="268"/>
                        <a:pt x="17" y="273"/>
                      </a:cubicBezTo>
                      <a:cubicBezTo>
                        <a:pt x="25" y="271"/>
                        <a:pt x="32" y="269"/>
                        <a:pt x="40" y="267"/>
                      </a:cubicBezTo>
                      <a:cubicBezTo>
                        <a:pt x="56" y="265"/>
                        <a:pt x="71" y="262"/>
                        <a:pt x="87" y="261"/>
                      </a:cubicBezTo>
                      <a:close/>
                      <a:moveTo>
                        <a:pt x="85" y="180"/>
                      </a:moveTo>
                      <a:cubicBezTo>
                        <a:pt x="69" y="182"/>
                        <a:pt x="53" y="187"/>
                        <a:pt x="39" y="193"/>
                      </a:cubicBezTo>
                      <a:cubicBezTo>
                        <a:pt x="35" y="194"/>
                        <a:pt x="31" y="195"/>
                        <a:pt x="28" y="197"/>
                      </a:cubicBezTo>
                      <a:cubicBezTo>
                        <a:pt x="27" y="201"/>
                        <a:pt x="27" y="205"/>
                        <a:pt x="27" y="210"/>
                      </a:cubicBezTo>
                      <a:cubicBezTo>
                        <a:pt x="33" y="208"/>
                        <a:pt x="39" y="206"/>
                        <a:pt x="45" y="205"/>
                      </a:cubicBezTo>
                      <a:cubicBezTo>
                        <a:pt x="60" y="202"/>
                        <a:pt x="74" y="201"/>
                        <a:pt x="89" y="199"/>
                      </a:cubicBezTo>
                      <a:cubicBezTo>
                        <a:pt x="103" y="198"/>
                        <a:pt x="117" y="197"/>
                        <a:pt x="132" y="197"/>
                      </a:cubicBezTo>
                      <a:cubicBezTo>
                        <a:pt x="140" y="197"/>
                        <a:pt x="149" y="199"/>
                        <a:pt x="157" y="200"/>
                      </a:cubicBezTo>
                      <a:cubicBezTo>
                        <a:pt x="157" y="192"/>
                        <a:pt x="157" y="185"/>
                        <a:pt x="157" y="178"/>
                      </a:cubicBezTo>
                      <a:cubicBezTo>
                        <a:pt x="149" y="177"/>
                        <a:pt x="140" y="177"/>
                        <a:pt x="132" y="177"/>
                      </a:cubicBezTo>
                      <a:cubicBezTo>
                        <a:pt x="116" y="177"/>
                        <a:pt x="100" y="177"/>
                        <a:pt x="85" y="180"/>
                      </a:cubicBezTo>
                      <a:close/>
                      <a:moveTo>
                        <a:pt x="154" y="311"/>
                      </a:moveTo>
                      <a:cubicBezTo>
                        <a:pt x="150" y="311"/>
                        <a:pt x="145" y="310"/>
                        <a:pt x="141" y="310"/>
                      </a:cubicBezTo>
                      <a:cubicBezTo>
                        <a:pt x="124" y="308"/>
                        <a:pt x="106" y="308"/>
                        <a:pt x="88" y="309"/>
                      </a:cubicBezTo>
                      <a:cubicBezTo>
                        <a:pt x="60" y="310"/>
                        <a:pt x="30" y="317"/>
                        <a:pt x="3" y="329"/>
                      </a:cubicBezTo>
                      <a:cubicBezTo>
                        <a:pt x="2" y="332"/>
                        <a:pt x="1" y="334"/>
                        <a:pt x="0" y="337"/>
                      </a:cubicBezTo>
                      <a:cubicBezTo>
                        <a:pt x="0" y="338"/>
                        <a:pt x="0" y="338"/>
                        <a:pt x="0" y="339"/>
                      </a:cubicBezTo>
                      <a:cubicBezTo>
                        <a:pt x="30" y="332"/>
                        <a:pt x="59" y="327"/>
                        <a:pt x="90" y="324"/>
                      </a:cubicBezTo>
                      <a:cubicBezTo>
                        <a:pt x="106" y="323"/>
                        <a:pt x="122" y="325"/>
                        <a:pt x="138" y="326"/>
                      </a:cubicBezTo>
                      <a:cubicBezTo>
                        <a:pt x="145" y="326"/>
                        <a:pt x="152" y="327"/>
                        <a:pt x="159" y="329"/>
                      </a:cubicBezTo>
                      <a:cubicBezTo>
                        <a:pt x="158" y="323"/>
                        <a:pt x="156" y="317"/>
                        <a:pt x="154" y="3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7" name="Google Shape;497;p34"/>
              <p:cNvGrpSpPr/>
              <p:nvPr/>
            </p:nvGrpSpPr>
            <p:grpSpPr>
              <a:xfrm flipH="1">
                <a:off x="7091575" y="1449475"/>
                <a:ext cx="1376445" cy="2653925"/>
                <a:chOff x="1565702" y="1190867"/>
                <a:chExt cx="1376445" cy="2476369"/>
              </a:xfrm>
            </p:grpSpPr>
            <p:sp>
              <p:nvSpPr>
                <p:cNvPr id="498" name="Google Shape;498;p34"/>
                <p:cNvSpPr/>
                <p:nvPr/>
              </p:nvSpPr>
              <p:spPr>
                <a:xfrm>
                  <a:off x="1630971" y="1426404"/>
                  <a:ext cx="1311175" cy="2240832"/>
                </a:xfrm>
                <a:custGeom>
                  <a:avLst/>
                  <a:gdLst/>
                  <a:ahLst/>
                  <a:cxnLst/>
                  <a:rect l="l" t="t" r="r" b="b"/>
                  <a:pathLst>
                    <a:path w="387" h="613" extrusionOk="0">
                      <a:moveTo>
                        <a:pt x="382" y="306"/>
                      </a:moveTo>
                      <a:cubicBezTo>
                        <a:pt x="377" y="246"/>
                        <a:pt x="366" y="187"/>
                        <a:pt x="352" y="129"/>
                      </a:cubicBezTo>
                      <a:cubicBezTo>
                        <a:pt x="344" y="101"/>
                        <a:pt x="337" y="73"/>
                        <a:pt x="327" y="46"/>
                      </a:cubicBezTo>
                      <a:cubicBezTo>
                        <a:pt x="323" y="34"/>
                        <a:pt x="318" y="23"/>
                        <a:pt x="310" y="14"/>
                      </a:cubicBezTo>
                      <a:cubicBezTo>
                        <a:pt x="301" y="6"/>
                        <a:pt x="290" y="1"/>
                        <a:pt x="278" y="0"/>
                      </a:cubicBezTo>
                      <a:cubicBezTo>
                        <a:pt x="252" y="0"/>
                        <a:pt x="228" y="15"/>
                        <a:pt x="207" y="28"/>
                      </a:cubicBezTo>
                      <a:cubicBezTo>
                        <a:pt x="186" y="42"/>
                        <a:pt x="166" y="58"/>
                        <a:pt x="147" y="75"/>
                      </a:cubicBezTo>
                      <a:cubicBezTo>
                        <a:pt x="110" y="110"/>
                        <a:pt x="79" y="152"/>
                        <a:pt x="57" y="198"/>
                      </a:cubicBezTo>
                      <a:cubicBezTo>
                        <a:pt x="45" y="223"/>
                        <a:pt x="35" y="250"/>
                        <a:pt x="28" y="277"/>
                      </a:cubicBezTo>
                      <a:cubicBezTo>
                        <a:pt x="22" y="304"/>
                        <a:pt x="17" y="332"/>
                        <a:pt x="16" y="360"/>
                      </a:cubicBezTo>
                      <a:cubicBezTo>
                        <a:pt x="16" y="365"/>
                        <a:pt x="16" y="371"/>
                        <a:pt x="16" y="377"/>
                      </a:cubicBezTo>
                      <a:cubicBezTo>
                        <a:pt x="13" y="390"/>
                        <a:pt x="10" y="403"/>
                        <a:pt x="7" y="416"/>
                      </a:cubicBezTo>
                      <a:cubicBezTo>
                        <a:pt x="3" y="445"/>
                        <a:pt x="0" y="475"/>
                        <a:pt x="0" y="504"/>
                      </a:cubicBezTo>
                      <a:cubicBezTo>
                        <a:pt x="1" y="529"/>
                        <a:pt x="3" y="555"/>
                        <a:pt x="17" y="575"/>
                      </a:cubicBezTo>
                      <a:cubicBezTo>
                        <a:pt x="31" y="596"/>
                        <a:pt x="55" y="607"/>
                        <a:pt x="80" y="610"/>
                      </a:cubicBezTo>
                      <a:cubicBezTo>
                        <a:pt x="109" y="613"/>
                        <a:pt x="140" y="605"/>
                        <a:pt x="168" y="598"/>
                      </a:cubicBezTo>
                      <a:cubicBezTo>
                        <a:pt x="195" y="590"/>
                        <a:pt x="221" y="581"/>
                        <a:pt x="246" y="569"/>
                      </a:cubicBezTo>
                      <a:cubicBezTo>
                        <a:pt x="292" y="547"/>
                        <a:pt x="333" y="513"/>
                        <a:pt x="359" y="469"/>
                      </a:cubicBezTo>
                      <a:cubicBezTo>
                        <a:pt x="372" y="445"/>
                        <a:pt x="380" y="420"/>
                        <a:pt x="383" y="394"/>
                      </a:cubicBezTo>
                      <a:cubicBezTo>
                        <a:pt x="387" y="364"/>
                        <a:pt x="385" y="335"/>
                        <a:pt x="382" y="306"/>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34"/>
                <p:cNvSpPr/>
                <p:nvPr/>
              </p:nvSpPr>
              <p:spPr>
                <a:xfrm>
                  <a:off x="1565702" y="2382366"/>
                  <a:ext cx="1311180" cy="1121169"/>
                </a:xfrm>
                <a:custGeom>
                  <a:avLst/>
                  <a:gdLst/>
                  <a:ahLst/>
                  <a:cxnLst/>
                  <a:rect l="l" t="t" r="r" b="b"/>
                  <a:pathLst>
                    <a:path w="375" h="326" extrusionOk="0">
                      <a:moveTo>
                        <a:pt x="374" y="115"/>
                      </a:moveTo>
                      <a:cubicBezTo>
                        <a:pt x="373" y="104"/>
                        <a:pt x="373" y="93"/>
                        <a:pt x="372" y="82"/>
                      </a:cubicBezTo>
                      <a:cubicBezTo>
                        <a:pt x="371" y="71"/>
                        <a:pt x="370" y="60"/>
                        <a:pt x="369" y="49"/>
                      </a:cubicBezTo>
                      <a:cubicBezTo>
                        <a:pt x="369" y="38"/>
                        <a:pt x="368" y="27"/>
                        <a:pt x="367" y="16"/>
                      </a:cubicBezTo>
                      <a:cubicBezTo>
                        <a:pt x="366" y="8"/>
                        <a:pt x="362" y="0"/>
                        <a:pt x="352" y="1"/>
                      </a:cubicBezTo>
                      <a:cubicBezTo>
                        <a:pt x="343" y="1"/>
                        <a:pt x="337" y="9"/>
                        <a:pt x="333" y="17"/>
                      </a:cubicBezTo>
                      <a:cubicBezTo>
                        <a:pt x="323" y="31"/>
                        <a:pt x="313" y="45"/>
                        <a:pt x="302" y="57"/>
                      </a:cubicBezTo>
                      <a:cubicBezTo>
                        <a:pt x="279" y="82"/>
                        <a:pt x="251" y="103"/>
                        <a:pt x="221" y="120"/>
                      </a:cubicBezTo>
                      <a:cubicBezTo>
                        <a:pt x="192" y="136"/>
                        <a:pt x="159" y="147"/>
                        <a:pt x="126" y="153"/>
                      </a:cubicBezTo>
                      <a:cubicBezTo>
                        <a:pt x="109" y="156"/>
                        <a:pt x="92" y="157"/>
                        <a:pt x="75" y="157"/>
                      </a:cubicBezTo>
                      <a:cubicBezTo>
                        <a:pt x="57" y="156"/>
                        <a:pt x="36" y="153"/>
                        <a:pt x="22" y="167"/>
                      </a:cubicBezTo>
                      <a:cubicBezTo>
                        <a:pt x="21" y="168"/>
                        <a:pt x="20" y="170"/>
                        <a:pt x="19" y="171"/>
                      </a:cubicBezTo>
                      <a:cubicBezTo>
                        <a:pt x="17" y="171"/>
                        <a:pt x="15" y="173"/>
                        <a:pt x="15" y="175"/>
                      </a:cubicBezTo>
                      <a:cubicBezTo>
                        <a:pt x="15" y="177"/>
                        <a:pt x="15" y="178"/>
                        <a:pt x="15" y="180"/>
                      </a:cubicBezTo>
                      <a:cubicBezTo>
                        <a:pt x="14" y="182"/>
                        <a:pt x="14" y="184"/>
                        <a:pt x="15" y="187"/>
                      </a:cubicBezTo>
                      <a:cubicBezTo>
                        <a:pt x="12" y="220"/>
                        <a:pt x="0" y="254"/>
                        <a:pt x="13" y="287"/>
                      </a:cubicBezTo>
                      <a:cubicBezTo>
                        <a:pt x="19" y="302"/>
                        <a:pt x="30" y="315"/>
                        <a:pt x="45" y="320"/>
                      </a:cubicBezTo>
                      <a:cubicBezTo>
                        <a:pt x="63" y="326"/>
                        <a:pt x="83" y="322"/>
                        <a:pt x="101" y="318"/>
                      </a:cubicBezTo>
                      <a:cubicBezTo>
                        <a:pt x="138" y="310"/>
                        <a:pt x="176" y="300"/>
                        <a:pt x="212" y="286"/>
                      </a:cubicBezTo>
                      <a:cubicBezTo>
                        <a:pt x="248" y="273"/>
                        <a:pt x="283" y="256"/>
                        <a:pt x="315" y="234"/>
                      </a:cubicBezTo>
                      <a:cubicBezTo>
                        <a:pt x="329" y="223"/>
                        <a:pt x="344" y="212"/>
                        <a:pt x="355" y="197"/>
                      </a:cubicBezTo>
                      <a:cubicBezTo>
                        <a:pt x="367" y="182"/>
                        <a:pt x="374" y="165"/>
                        <a:pt x="375" y="145"/>
                      </a:cubicBezTo>
                      <a:cubicBezTo>
                        <a:pt x="375" y="135"/>
                        <a:pt x="375" y="125"/>
                        <a:pt x="374" y="115"/>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34"/>
                <p:cNvSpPr/>
                <p:nvPr/>
              </p:nvSpPr>
              <p:spPr>
                <a:xfrm>
                  <a:off x="1612321" y="2382366"/>
                  <a:ext cx="1262229" cy="909338"/>
                </a:xfrm>
                <a:custGeom>
                  <a:avLst/>
                  <a:gdLst/>
                  <a:ahLst/>
                  <a:cxnLst/>
                  <a:rect l="l" t="t" r="r" b="b"/>
                  <a:pathLst>
                    <a:path w="361" h="260" extrusionOk="0">
                      <a:moveTo>
                        <a:pt x="349" y="80"/>
                      </a:moveTo>
                      <a:cubicBezTo>
                        <a:pt x="352" y="74"/>
                        <a:pt x="357" y="67"/>
                        <a:pt x="361" y="61"/>
                      </a:cubicBezTo>
                      <a:cubicBezTo>
                        <a:pt x="361" y="57"/>
                        <a:pt x="361" y="53"/>
                        <a:pt x="360" y="49"/>
                      </a:cubicBezTo>
                      <a:cubicBezTo>
                        <a:pt x="360" y="38"/>
                        <a:pt x="359" y="27"/>
                        <a:pt x="358" y="16"/>
                      </a:cubicBezTo>
                      <a:cubicBezTo>
                        <a:pt x="357" y="8"/>
                        <a:pt x="353" y="0"/>
                        <a:pt x="343" y="1"/>
                      </a:cubicBezTo>
                      <a:cubicBezTo>
                        <a:pt x="334" y="1"/>
                        <a:pt x="328" y="9"/>
                        <a:pt x="324" y="17"/>
                      </a:cubicBezTo>
                      <a:cubicBezTo>
                        <a:pt x="321" y="20"/>
                        <a:pt x="319" y="24"/>
                        <a:pt x="316" y="28"/>
                      </a:cubicBezTo>
                      <a:cubicBezTo>
                        <a:pt x="307" y="44"/>
                        <a:pt x="298" y="61"/>
                        <a:pt x="287" y="77"/>
                      </a:cubicBezTo>
                      <a:cubicBezTo>
                        <a:pt x="267" y="107"/>
                        <a:pt x="240" y="132"/>
                        <a:pt x="209" y="150"/>
                      </a:cubicBezTo>
                      <a:cubicBezTo>
                        <a:pt x="177" y="169"/>
                        <a:pt x="141" y="181"/>
                        <a:pt x="103" y="183"/>
                      </a:cubicBezTo>
                      <a:cubicBezTo>
                        <a:pt x="84" y="184"/>
                        <a:pt x="64" y="184"/>
                        <a:pt x="44" y="180"/>
                      </a:cubicBezTo>
                      <a:cubicBezTo>
                        <a:pt x="35" y="178"/>
                        <a:pt x="25" y="175"/>
                        <a:pt x="15" y="174"/>
                      </a:cubicBezTo>
                      <a:cubicBezTo>
                        <a:pt x="12" y="173"/>
                        <a:pt x="9" y="173"/>
                        <a:pt x="6" y="173"/>
                      </a:cubicBezTo>
                      <a:cubicBezTo>
                        <a:pt x="6" y="174"/>
                        <a:pt x="6" y="174"/>
                        <a:pt x="6" y="175"/>
                      </a:cubicBezTo>
                      <a:cubicBezTo>
                        <a:pt x="6" y="177"/>
                        <a:pt x="6" y="178"/>
                        <a:pt x="6" y="180"/>
                      </a:cubicBezTo>
                      <a:cubicBezTo>
                        <a:pt x="5" y="182"/>
                        <a:pt x="5" y="184"/>
                        <a:pt x="6" y="187"/>
                      </a:cubicBezTo>
                      <a:cubicBezTo>
                        <a:pt x="4" y="200"/>
                        <a:pt x="2" y="213"/>
                        <a:pt x="0" y="226"/>
                      </a:cubicBezTo>
                      <a:cubicBezTo>
                        <a:pt x="2" y="229"/>
                        <a:pt x="3" y="231"/>
                        <a:pt x="5" y="233"/>
                      </a:cubicBezTo>
                      <a:cubicBezTo>
                        <a:pt x="16" y="246"/>
                        <a:pt x="32" y="254"/>
                        <a:pt x="49" y="257"/>
                      </a:cubicBezTo>
                      <a:cubicBezTo>
                        <a:pt x="68" y="260"/>
                        <a:pt x="88" y="257"/>
                        <a:pt x="108" y="253"/>
                      </a:cubicBezTo>
                      <a:cubicBezTo>
                        <a:pt x="124" y="249"/>
                        <a:pt x="140" y="244"/>
                        <a:pt x="156" y="238"/>
                      </a:cubicBezTo>
                      <a:cubicBezTo>
                        <a:pt x="188" y="227"/>
                        <a:pt x="219" y="212"/>
                        <a:pt x="247" y="193"/>
                      </a:cubicBezTo>
                      <a:cubicBezTo>
                        <a:pt x="274" y="174"/>
                        <a:pt x="299" y="151"/>
                        <a:pt x="320" y="125"/>
                      </a:cubicBezTo>
                      <a:cubicBezTo>
                        <a:pt x="330" y="111"/>
                        <a:pt x="339" y="95"/>
                        <a:pt x="349" y="8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34"/>
                <p:cNvSpPr/>
                <p:nvPr/>
              </p:nvSpPr>
              <p:spPr>
                <a:xfrm>
                  <a:off x="1589011" y="1846089"/>
                  <a:ext cx="1286705" cy="1343023"/>
                </a:xfrm>
                <a:custGeom>
                  <a:avLst/>
                  <a:gdLst/>
                  <a:ahLst/>
                  <a:cxnLst/>
                  <a:rect l="l" t="t" r="r" b="b"/>
                  <a:pathLst>
                    <a:path w="368" h="384" extrusionOk="0">
                      <a:moveTo>
                        <a:pt x="361" y="64"/>
                      </a:moveTo>
                      <a:cubicBezTo>
                        <a:pt x="360" y="61"/>
                        <a:pt x="360" y="58"/>
                        <a:pt x="359" y="55"/>
                      </a:cubicBezTo>
                      <a:cubicBezTo>
                        <a:pt x="362" y="41"/>
                        <a:pt x="356" y="25"/>
                        <a:pt x="345" y="16"/>
                      </a:cubicBezTo>
                      <a:cubicBezTo>
                        <a:pt x="330" y="3"/>
                        <a:pt x="309" y="0"/>
                        <a:pt x="290" y="4"/>
                      </a:cubicBezTo>
                      <a:cubicBezTo>
                        <a:pt x="269" y="8"/>
                        <a:pt x="249" y="18"/>
                        <a:pt x="230" y="27"/>
                      </a:cubicBezTo>
                      <a:cubicBezTo>
                        <a:pt x="211" y="37"/>
                        <a:pt x="193" y="48"/>
                        <a:pt x="175" y="60"/>
                      </a:cubicBezTo>
                      <a:cubicBezTo>
                        <a:pt x="158" y="72"/>
                        <a:pt x="141" y="85"/>
                        <a:pt x="125" y="99"/>
                      </a:cubicBezTo>
                      <a:cubicBezTo>
                        <a:pt x="109" y="112"/>
                        <a:pt x="93" y="125"/>
                        <a:pt x="78" y="140"/>
                      </a:cubicBezTo>
                      <a:cubicBezTo>
                        <a:pt x="63" y="154"/>
                        <a:pt x="50" y="170"/>
                        <a:pt x="40" y="188"/>
                      </a:cubicBezTo>
                      <a:cubicBezTo>
                        <a:pt x="30" y="206"/>
                        <a:pt x="23" y="226"/>
                        <a:pt x="18" y="246"/>
                      </a:cubicBezTo>
                      <a:cubicBezTo>
                        <a:pt x="13" y="266"/>
                        <a:pt x="10" y="287"/>
                        <a:pt x="7" y="308"/>
                      </a:cubicBezTo>
                      <a:cubicBezTo>
                        <a:pt x="5" y="326"/>
                        <a:pt x="0" y="346"/>
                        <a:pt x="9" y="363"/>
                      </a:cubicBezTo>
                      <a:cubicBezTo>
                        <a:pt x="18" y="379"/>
                        <a:pt x="37" y="384"/>
                        <a:pt x="54" y="384"/>
                      </a:cubicBezTo>
                      <a:cubicBezTo>
                        <a:pt x="73" y="384"/>
                        <a:pt x="92" y="382"/>
                        <a:pt x="111" y="379"/>
                      </a:cubicBezTo>
                      <a:cubicBezTo>
                        <a:pt x="148" y="372"/>
                        <a:pt x="185" y="360"/>
                        <a:pt x="219" y="342"/>
                      </a:cubicBezTo>
                      <a:cubicBezTo>
                        <a:pt x="252" y="324"/>
                        <a:pt x="283" y="300"/>
                        <a:pt x="307" y="270"/>
                      </a:cubicBezTo>
                      <a:cubicBezTo>
                        <a:pt x="330" y="242"/>
                        <a:pt x="347" y="208"/>
                        <a:pt x="357" y="173"/>
                      </a:cubicBezTo>
                      <a:cubicBezTo>
                        <a:pt x="366" y="137"/>
                        <a:pt x="368" y="100"/>
                        <a:pt x="361" y="64"/>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34"/>
                <p:cNvSpPr/>
                <p:nvPr/>
              </p:nvSpPr>
              <p:spPr>
                <a:xfrm>
                  <a:off x="1658941" y="1846089"/>
                  <a:ext cx="1186182" cy="1009831"/>
                </a:xfrm>
                <a:custGeom>
                  <a:avLst/>
                  <a:gdLst/>
                  <a:ahLst/>
                  <a:cxnLst/>
                  <a:rect l="l" t="t" r="r" b="b"/>
                  <a:pathLst>
                    <a:path w="345" h="284" extrusionOk="0">
                      <a:moveTo>
                        <a:pt x="343" y="62"/>
                      </a:moveTo>
                      <a:cubicBezTo>
                        <a:pt x="343" y="60"/>
                        <a:pt x="342" y="57"/>
                        <a:pt x="342" y="55"/>
                      </a:cubicBezTo>
                      <a:cubicBezTo>
                        <a:pt x="345" y="41"/>
                        <a:pt x="339" y="25"/>
                        <a:pt x="328" y="16"/>
                      </a:cubicBezTo>
                      <a:cubicBezTo>
                        <a:pt x="313" y="3"/>
                        <a:pt x="292" y="0"/>
                        <a:pt x="273" y="4"/>
                      </a:cubicBezTo>
                      <a:cubicBezTo>
                        <a:pt x="252" y="8"/>
                        <a:pt x="232" y="18"/>
                        <a:pt x="213" y="27"/>
                      </a:cubicBezTo>
                      <a:cubicBezTo>
                        <a:pt x="194" y="37"/>
                        <a:pt x="176" y="48"/>
                        <a:pt x="158" y="60"/>
                      </a:cubicBezTo>
                      <a:cubicBezTo>
                        <a:pt x="141" y="72"/>
                        <a:pt x="124" y="85"/>
                        <a:pt x="108" y="99"/>
                      </a:cubicBezTo>
                      <a:cubicBezTo>
                        <a:pt x="92" y="112"/>
                        <a:pt x="76" y="125"/>
                        <a:pt x="61" y="140"/>
                      </a:cubicBezTo>
                      <a:cubicBezTo>
                        <a:pt x="46" y="154"/>
                        <a:pt x="33" y="170"/>
                        <a:pt x="23" y="188"/>
                      </a:cubicBezTo>
                      <a:cubicBezTo>
                        <a:pt x="13" y="206"/>
                        <a:pt x="6" y="226"/>
                        <a:pt x="1" y="246"/>
                      </a:cubicBezTo>
                      <a:cubicBezTo>
                        <a:pt x="1" y="247"/>
                        <a:pt x="1" y="247"/>
                        <a:pt x="0" y="248"/>
                      </a:cubicBezTo>
                      <a:cubicBezTo>
                        <a:pt x="2" y="250"/>
                        <a:pt x="4" y="252"/>
                        <a:pt x="6" y="254"/>
                      </a:cubicBezTo>
                      <a:cubicBezTo>
                        <a:pt x="19" y="267"/>
                        <a:pt x="37" y="274"/>
                        <a:pt x="54" y="278"/>
                      </a:cubicBezTo>
                      <a:cubicBezTo>
                        <a:pt x="88" y="284"/>
                        <a:pt x="124" y="282"/>
                        <a:pt x="158" y="272"/>
                      </a:cubicBezTo>
                      <a:cubicBezTo>
                        <a:pt x="191" y="262"/>
                        <a:pt x="222" y="245"/>
                        <a:pt x="249" y="223"/>
                      </a:cubicBezTo>
                      <a:cubicBezTo>
                        <a:pt x="276" y="201"/>
                        <a:pt x="298" y="172"/>
                        <a:pt x="314" y="142"/>
                      </a:cubicBezTo>
                      <a:cubicBezTo>
                        <a:pt x="328" y="117"/>
                        <a:pt x="337" y="90"/>
                        <a:pt x="343" y="62"/>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34"/>
                <p:cNvSpPr/>
                <p:nvPr/>
              </p:nvSpPr>
              <p:spPr>
                <a:xfrm>
                  <a:off x="1635621" y="1190867"/>
                  <a:ext cx="1244175" cy="1575044"/>
                </a:xfrm>
                <a:custGeom>
                  <a:avLst/>
                  <a:gdLst/>
                  <a:ahLst/>
                  <a:cxnLst/>
                  <a:rect l="l" t="t" r="r" b="b"/>
                  <a:pathLst>
                    <a:path w="350" h="463" extrusionOk="0">
                      <a:moveTo>
                        <a:pt x="344" y="179"/>
                      </a:moveTo>
                      <a:cubicBezTo>
                        <a:pt x="338" y="154"/>
                        <a:pt x="327" y="130"/>
                        <a:pt x="319" y="105"/>
                      </a:cubicBezTo>
                      <a:cubicBezTo>
                        <a:pt x="315" y="92"/>
                        <a:pt x="312" y="80"/>
                        <a:pt x="311" y="66"/>
                      </a:cubicBezTo>
                      <a:cubicBezTo>
                        <a:pt x="309" y="54"/>
                        <a:pt x="307" y="41"/>
                        <a:pt x="301" y="29"/>
                      </a:cubicBezTo>
                      <a:cubicBezTo>
                        <a:pt x="297" y="19"/>
                        <a:pt x="290" y="10"/>
                        <a:pt x="280" y="5"/>
                      </a:cubicBezTo>
                      <a:cubicBezTo>
                        <a:pt x="269" y="0"/>
                        <a:pt x="257" y="0"/>
                        <a:pt x="246" y="3"/>
                      </a:cubicBezTo>
                      <a:cubicBezTo>
                        <a:pt x="234" y="6"/>
                        <a:pt x="223" y="12"/>
                        <a:pt x="213" y="19"/>
                      </a:cubicBezTo>
                      <a:cubicBezTo>
                        <a:pt x="203" y="24"/>
                        <a:pt x="194" y="31"/>
                        <a:pt x="185" y="37"/>
                      </a:cubicBezTo>
                      <a:cubicBezTo>
                        <a:pt x="168" y="50"/>
                        <a:pt x="151" y="64"/>
                        <a:pt x="136" y="80"/>
                      </a:cubicBezTo>
                      <a:cubicBezTo>
                        <a:pt x="105" y="111"/>
                        <a:pt x="79" y="147"/>
                        <a:pt x="59" y="186"/>
                      </a:cubicBezTo>
                      <a:cubicBezTo>
                        <a:pt x="39" y="225"/>
                        <a:pt x="23" y="267"/>
                        <a:pt x="14" y="309"/>
                      </a:cubicBezTo>
                      <a:cubicBezTo>
                        <a:pt x="10" y="327"/>
                        <a:pt x="0" y="396"/>
                        <a:pt x="3" y="412"/>
                      </a:cubicBezTo>
                      <a:cubicBezTo>
                        <a:pt x="6" y="423"/>
                        <a:pt x="11" y="433"/>
                        <a:pt x="19" y="441"/>
                      </a:cubicBezTo>
                      <a:cubicBezTo>
                        <a:pt x="26" y="448"/>
                        <a:pt x="36" y="453"/>
                        <a:pt x="45" y="456"/>
                      </a:cubicBezTo>
                      <a:cubicBezTo>
                        <a:pt x="66" y="463"/>
                        <a:pt x="88" y="462"/>
                        <a:pt x="110" y="460"/>
                      </a:cubicBezTo>
                      <a:cubicBezTo>
                        <a:pt x="133" y="457"/>
                        <a:pt x="156" y="452"/>
                        <a:pt x="178" y="445"/>
                      </a:cubicBezTo>
                      <a:cubicBezTo>
                        <a:pt x="222" y="430"/>
                        <a:pt x="263" y="404"/>
                        <a:pt x="293" y="369"/>
                      </a:cubicBezTo>
                      <a:cubicBezTo>
                        <a:pt x="323" y="335"/>
                        <a:pt x="342" y="292"/>
                        <a:pt x="347" y="246"/>
                      </a:cubicBezTo>
                      <a:cubicBezTo>
                        <a:pt x="350" y="224"/>
                        <a:pt x="349" y="201"/>
                        <a:pt x="344" y="179"/>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34"/>
                <p:cNvSpPr/>
                <p:nvPr/>
              </p:nvSpPr>
              <p:spPr>
                <a:xfrm>
                  <a:off x="1728871" y="1333129"/>
                  <a:ext cx="771381" cy="1346520"/>
                </a:xfrm>
                <a:custGeom>
                  <a:avLst/>
                  <a:gdLst/>
                  <a:ahLst/>
                  <a:cxnLst/>
                  <a:rect l="l" t="t" r="r" b="b"/>
                  <a:pathLst>
                    <a:path w="217" h="385" extrusionOk="0">
                      <a:moveTo>
                        <a:pt x="194" y="0"/>
                      </a:moveTo>
                      <a:cubicBezTo>
                        <a:pt x="187" y="0"/>
                        <a:pt x="179" y="2"/>
                        <a:pt x="173" y="4"/>
                      </a:cubicBezTo>
                      <a:cubicBezTo>
                        <a:pt x="163" y="8"/>
                        <a:pt x="153" y="13"/>
                        <a:pt x="145" y="19"/>
                      </a:cubicBezTo>
                      <a:cubicBezTo>
                        <a:pt x="127" y="31"/>
                        <a:pt x="112" y="46"/>
                        <a:pt x="98" y="63"/>
                      </a:cubicBezTo>
                      <a:cubicBezTo>
                        <a:pt x="70" y="99"/>
                        <a:pt x="49" y="140"/>
                        <a:pt x="34" y="183"/>
                      </a:cubicBezTo>
                      <a:cubicBezTo>
                        <a:pt x="32" y="191"/>
                        <a:pt x="29" y="199"/>
                        <a:pt x="27" y="208"/>
                      </a:cubicBezTo>
                      <a:cubicBezTo>
                        <a:pt x="20" y="222"/>
                        <a:pt x="15" y="237"/>
                        <a:pt x="11" y="252"/>
                      </a:cubicBezTo>
                      <a:cubicBezTo>
                        <a:pt x="8" y="264"/>
                        <a:pt x="5" y="275"/>
                        <a:pt x="4" y="287"/>
                      </a:cubicBezTo>
                      <a:cubicBezTo>
                        <a:pt x="2" y="298"/>
                        <a:pt x="0" y="309"/>
                        <a:pt x="1" y="319"/>
                      </a:cubicBezTo>
                      <a:cubicBezTo>
                        <a:pt x="1" y="340"/>
                        <a:pt x="7" y="360"/>
                        <a:pt x="25" y="372"/>
                      </a:cubicBezTo>
                      <a:cubicBezTo>
                        <a:pt x="41" y="383"/>
                        <a:pt x="63" y="385"/>
                        <a:pt x="83" y="385"/>
                      </a:cubicBezTo>
                      <a:cubicBezTo>
                        <a:pt x="84" y="385"/>
                        <a:pt x="85" y="385"/>
                        <a:pt x="87" y="385"/>
                      </a:cubicBezTo>
                      <a:cubicBezTo>
                        <a:pt x="110" y="385"/>
                        <a:pt x="134" y="381"/>
                        <a:pt x="157" y="372"/>
                      </a:cubicBezTo>
                      <a:cubicBezTo>
                        <a:pt x="175" y="365"/>
                        <a:pt x="197" y="356"/>
                        <a:pt x="207" y="338"/>
                      </a:cubicBezTo>
                      <a:cubicBezTo>
                        <a:pt x="213" y="329"/>
                        <a:pt x="214" y="319"/>
                        <a:pt x="212" y="309"/>
                      </a:cubicBezTo>
                      <a:cubicBezTo>
                        <a:pt x="209" y="299"/>
                        <a:pt x="202" y="289"/>
                        <a:pt x="195" y="282"/>
                      </a:cubicBezTo>
                      <a:cubicBezTo>
                        <a:pt x="187" y="274"/>
                        <a:pt x="177" y="267"/>
                        <a:pt x="169" y="259"/>
                      </a:cubicBezTo>
                      <a:cubicBezTo>
                        <a:pt x="161" y="252"/>
                        <a:pt x="154" y="244"/>
                        <a:pt x="149" y="234"/>
                      </a:cubicBezTo>
                      <a:cubicBezTo>
                        <a:pt x="131" y="196"/>
                        <a:pt x="144" y="150"/>
                        <a:pt x="163" y="115"/>
                      </a:cubicBezTo>
                      <a:cubicBezTo>
                        <a:pt x="175" y="94"/>
                        <a:pt x="188" y="75"/>
                        <a:pt x="201" y="56"/>
                      </a:cubicBezTo>
                      <a:cubicBezTo>
                        <a:pt x="208" y="47"/>
                        <a:pt x="215" y="37"/>
                        <a:pt x="216" y="25"/>
                      </a:cubicBezTo>
                      <a:cubicBezTo>
                        <a:pt x="217" y="16"/>
                        <a:pt x="213" y="6"/>
                        <a:pt x="205" y="2"/>
                      </a:cubicBezTo>
                      <a:cubicBezTo>
                        <a:pt x="201" y="0"/>
                        <a:pt x="198" y="0"/>
                        <a:pt x="194"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34"/>
                <p:cNvSpPr/>
                <p:nvPr/>
              </p:nvSpPr>
              <p:spPr>
                <a:xfrm>
                  <a:off x="1658941" y="2848694"/>
                  <a:ext cx="694518" cy="302647"/>
                </a:xfrm>
                <a:custGeom>
                  <a:avLst/>
                  <a:gdLst/>
                  <a:ahLst/>
                  <a:cxnLst/>
                  <a:rect l="l" t="t" r="r" b="b"/>
                  <a:pathLst>
                    <a:path w="202" h="88" extrusionOk="0">
                      <a:moveTo>
                        <a:pt x="179" y="0"/>
                      </a:moveTo>
                      <a:cubicBezTo>
                        <a:pt x="174" y="0"/>
                        <a:pt x="169" y="2"/>
                        <a:pt x="164" y="2"/>
                      </a:cubicBezTo>
                      <a:cubicBezTo>
                        <a:pt x="144" y="6"/>
                        <a:pt x="124" y="12"/>
                        <a:pt x="104" y="13"/>
                      </a:cubicBezTo>
                      <a:cubicBezTo>
                        <a:pt x="101" y="13"/>
                        <a:pt x="98" y="13"/>
                        <a:pt x="95" y="13"/>
                      </a:cubicBezTo>
                      <a:cubicBezTo>
                        <a:pt x="88" y="13"/>
                        <a:pt x="81" y="13"/>
                        <a:pt x="75" y="11"/>
                      </a:cubicBezTo>
                      <a:cubicBezTo>
                        <a:pt x="65" y="9"/>
                        <a:pt x="56" y="6"/>
                        <a:pt x="46" y="5"/>
                      </a:cubicBezTo>
                      <a:cubicBezTo>
                        <a:pt x="44" y="5"/>
                        <a:pt x="42" y="4"/>
                        <a:pt x="40" y="4"/>
                      </a:cubicBezTo>
                      <a:cubicBezTo>
                        <a:pt x="33" y="4"/>
                        <a:pt x="26" y="6"/>
                        <a:pt x="20" y="10"/>
                      </a:cubicBezTo>
                      <a:cubicBezTo>
                        <a:pt x="15" y="12"/>
                        <a:pt x="12" y="16"/>
                        <a:pt x="9" y="20"/>
                      </a:cubicBezTo>
                      <a:cubicBezTo>
                        <a:pt x="9" y="21"/>
                        <a:pt x="8" y="21"/>
                        <a:pt x="8" y="22"/>
                      </a:cubicBezTo>
                      <a:cubicBezTo>
                        <a:pt x="1" y="39"/>
                        <a:pt x="0" y="58"/>
                        <a:pt x="11" y="73"/>
                      </a:cubicBezTo>
                      <a:cubicBezTo>
                        <a:pt x="16" y="80"/>
                        <a:pt x="23" y="84"/>
                        <a:pt x="31" y="87"/>
                      </a:cubicBezTo>
                      <a:cubicBezTo>
                        <a:pt x="36" y="88"/>
                        <a:pt x="41" y="88"/>
                        <a:pt x="46" y="88"/>
                      </a:cubicBezTo>
                      <a:cubicBezTo>
                        <a:pt x="50" y="88"/>
                        <a:pt x="54" y="88"/>
                        <a:pt x="58" y="88"/>
                      </a:cubicBezTo>
                      <a:cubicBezTo>
                        <a:pt x="93" y="83"/>
                        <a:pt x="129" y="74"/>
                        <a:pt x="160" y="57"/>
                      </a:cubicBezTo>
                      <a:cubicBezTo>
                        <a:pt x="167" y="52"/>
                        <a:pt x="175" y="48"/>
                        <a:pt x="182" y="42"/>
                      </a:cubicBezTo>
                      <a:cubicBezTo>
                        <a:pt x="189" y="37"/>
                        <a:pt x="196" y="31"/>
                        <a:pt x="199" y="23"/>
                      </a:cubicBezTo>
                      <a:cubicBezTo>
                        <a:pt x="202" y="15"/>
                        <a:pt x="199" y="7"/>
                        <a:pt x="191" y="3"/>
                      </a:cubicBezTo>
                      <a:cubicBezTo>
                        <a:pt x="188" y="1"/>
                        <a:pt x="184" y="0"/>
                        <a:pt x="179"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34"/>
                <p:cNvSpPr/>
                <p:nvPr/>
              </p:nvSpPr>
              <p:spPr>
                <a:xfrm>
                  <a:off x="1705561" y="3198439"/>
                  <a:ext cx="696731" cy="256013"/>
                </a:xfrm>
                <a:custGeom>
                  <a:avLst/>
                  <a:gdLst/>
                  <a:ahLst/>
                  <a:cxnLst/>
                  <a:rect l="l" t="t" r="r" b="b"/>
                  <a:pathLst>
                    <a:path w="196" h="72" extrusionOk="0">
                      <a:moveTo>
                        <a:pt x="182" y="0"/>
                      </a:moveTo>
                      <a:cubicBezTo>
                        <a:pt x="177" y="0"/>
                        <a:pt x="171" y="2"/>
                        <a:pt x="167" y="4"/>
                      </a:cubicBezTo>
                      <a:cubicBezTo>
                        <a:pt x="132" y="17"/>
                        <a:pt x="95" y="26"/>
                        <a:pt x="58" y="31"/>
                      </a:cubicBezTo>
                      <a:cubicBezTo>
                        <a:pt x="49" y="32"/>
                        <a:pt x="40" y="33"/>
                        <a:pt x="30" y="34"/>
                      </a:cubicBezTo>
                      <a:cubicBezTo>
                        <a:pt x="23" y="35"/>
                        <a:pt x="14" y="34"/>
                        <a:pt x="8" y="38"/>
                      </a:cubicBezTo>
                      <a:cubicBezTo>
                        <a:pt x="4" y="40"/>
                        <a:pt x="2" y="44"/>
                        <a:pt x="1" y="47"/>
                      </a:cubicBezTo>
                      <a:cubicBezTo>
                        <a:pt x="1" y="49"/>
                        <a:pt x="0" y="51"/>
                        <a:pt x="0" y="53"/>
                      </a:cubicBezTo>
                      <a:cubicBezTo>
                        <a:pt x="1" y="60"/>
                        <a:pt x="6" y="67"/>
                        <a:pt x="13" y="69"/>
                      </a:cubicBezTo>
                      <a:cubicBezTo>
                        <a:pt x="17" y="71"/>
                        <a:pt x="22" y="72"/>
                        <a:pt x="27" y="72"/>
                      </a:cubicBezTo>
                      <a:cubicBezTo>
                        <a:pt x="31" y="72"/>
                        <a:pt x="35" y="71"/>
                        <a:pt x="39" y="71"/>
                      </a:cubicBezTo>
                      <a:cubicBezTo>
                        <a:pt x="73" y="68"/>
                        <a:pt x="107" y="59"/>
                        <a:pt x="139" y="45"/>
                      </a:cubicBezTo>
                      <a:cubicBezTo>
                        <a:pt x="155" y="38"/>
                        <a:pt x="170" y="30"/>
                        <a:pt x="185" y="20"/>
                      </a:cubicBezTo>
                      <a:cubicBezTo>
                        <a:pt x="190" y="17"/>
                        <a:pt x="196" y="9"/>
                        <a:pt x="190" y="3"/>
                      </a:cubicBezTo>
                      <a:cubicBezTo>
                        <a:pt x="187" y="0"/>
                        <a:pt x="184" y="0"/>
                        <a:pt x="182"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7" name="Google Shape;507;p34"/>
                <p:cNvGrpSpPr/>
                <p:nvPr/>
              </p:nvGrpSpPr>
              <p:grpSpPr>
                <a:xfrm>
                  <a:off x="1752180" y="1519660"/>
                  <a:ext cx="489099" cy="1888627"/>
                  <a:chOff x="1660634" y="1332318"/>
                  <a:chExt cx="694743" cy="2681947"/>
                </a:xfrm>
              </p:grpSpPr>
              <p:sp>
                <p:nvSpPr>
                  <p:cNvPr id="508" name="Google Shape;508;p34"/>
                  <p:cNvSpPr/>
                  <p:nvPr/>
                </p:nvSpPr>
                <p:spPr>
                  <a:xfrm>
                    <a:off x="2223514" y="1332318"/>
                    <a:ext cx="131863" cy="133435"/>
                  </a:xfrm>
                  <a:custGeom>
                    <a:avLst/>
                    <a:gdLst/>
                    <a:ahLst/>
                    <a:cxnLst/>
                    <a:rect l="l" t="t" r="r" b="b"/>
                    <a:pathLst>
                      <a:path w="27" h="26" extrusionOk="0">
                        <a:moveTo>
                          <a:pt x="26" y="10"/>
                        </a:moveTo>
                        <a:cubicBezTo>
                          <a:pt x="26" y="7"/>
                          <a:pt x="24" y="5"/>
                          <a:pt x="22" y="3"/>
                        </a:cubicBezTo>
                        <a:cubicBezTo>
                          <a:pt x="20" y="1"/>
                          <a:pt x="17" y="0"/>
                          <a:pt x="14" y="0"/>
                        </a:cubicBezTo>
                        <a:cubicBezTo>
                          <a:pt x="11" y="0"/>
                          <a:pt x="9" y="1"/>
                          <a:pt x="6" y="3"/>
                        </a:cubicBezTo>
                        <a:cubicBezTo>
                          <a:pt x="6" y="3"/>
                          <a:pt x="0" y="12"/>
                          <a:pt x="1" y="17"/>
                        </a:cubicBezTo>
                        <a:cubicBezTo>
                          <a:pt x="3" y="22"/>
                          <a:pt x="8" y="26"/>
                          <a:pt x="13" y="26"/>
                        </a:cubicBezTo>
                        <a:cubicBezTo>
                          <a:pt x="18" y="26"/>
                          <a:pt x="23" y="23"/>
                          <a:pt x="25" y="18"/>
                        </a:cubicBezTo>
                        <a:cubicBezTo>
                          <a:pt x="26" y="15"/>
                          <a:pt x="27" y="13"/>
                          <a:pt x="26" y="1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34"/>
                  <p:cNvSpPr/>
                  <p:nvPr/>
                </p:nvSpPr>
                <p:spPr>
                  <a:xfrm>
                    <a:off x="2157293" y="1530981"/>
                    <a:ext cx="99084" cy="66055"/>
                  </a:xfrm>
                  <a:custGeom>
                    <a:avLst/>
                    <a:gdLst/>
                    <a:ahLst/>
                    <a:cxnLst/>
                    <a:rect l="l" t="t" r="r" b="b"/>
                    <a:pathLst>
                      <a:path w="19" h="14" extrusionOk="0">
                        <a:moveTo>
                          <a:pt x="10" y="0"/>
                        </a:moveTo>
                        <a:cubicBezTo>
                          <a:pt x="1" y="0"/>
                          <a:pt x="0" y="14"/>
                          <a:pt x="10" y="14"/>
                        </a:cubicBezTo>
                        <a:cubicBezTo>
                          <a:pt x="19" y="14"/>
                          <a:pt x="19" y="0"/>
                          <a:pt x="10"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34"/>
                  <p:cNvSpPr/>
                  <p:nvPr/>
                </p:nvSpPr>
                <p:spPr>
                  <a:xfrm>
                    <a:off x="1660634" y="3484498"/>
                    <a:ext cx="99828" cy="99828"/>
                  </a:xfrm>
                  <a:custGeom>
                    <a:avLst/>
                    <a:gdLst/>
                    <a:ahLst/>
                    <a:cxnLst/>
                    <a:rect l="l" t="t" r="r" b="b"/>
                    <a:pathLst>
                      <a:path w="18" h="18" extrusionOk="0">
                        <a:moveTo>
                          <a:pt x="18" y="7"/>
                        </a:moveTo>
                        <a:cubicBezTo>
                          <a:pt x="17" y="7"/>
                          <a:pt x="17" y="6"/>
                          <a:pt x="17" y="6"/>
                        </a:cubicBezTo>
                        <a:cubicBezTo>
                          <a:pt x="17" y="5"/>
                          <a:pt x="17" y="5"/>
                          <a:pt x="16" y="4"/>
                        </a:cubicBezTo>
                        <a:cubicBezTo>
                          <a:pt x="16" y="3"/>
                          <a:pt x="15" y="3"/>
                          <a:pt x="14" y="2"/>
                        </a:cubicBezTo>
                        <a:cubicBezTo>
                          <a:pt x="13" y="1"/>
                          <a:pt x="12" y="1"/>
                          <a:pt x="11" y="1"/>
                        </a:cubicBezTo>
                        <a:cubicBezTo>
                          <a:pt x="8" y="0"/>
                          <a:pt x="5" y="1"/>
                          <a:pt x="3" y="3"/>
                        </a:cubicBezTo>
                        <a:cubicBezTo>
                          <a:pt x="1" y="5"/>
                          <a:pt x="0" y="8"/>
                          <a:pt x="1" y="11"/>
                        </a:cubicBezTo>
                        <a:cubicBezTo>
                          <a:pt x="2" y="12"/>
                          <a:pt x="2" y="14"/>
                          <a:pt x="3" y="15"/>
                        </a:cubicBezTo>
                        <a:cubicBezTo>
                          <a:pt x="4" y="16"/>
                          <a:pt x="5" y="17"/>
                          <a:pt x="7" y="17"/>
                        </a:cubicBezTo>
                        <a:cubicBezTo>
                          <a:pt x="8" y="17"/>
                          <a:pt x="8" y="17"/>
                          <a:pt x="9" y="18"/>
                        </a:cubicBezTo>
                        <a:cubicBezTo>
                          <a:pt x="10" y="17"/>
                          <a:pt x="10" y="17"/>
                          <a:pt x="10" y="17"/>
                        </a:cubicBezTo>
                        <a:cubicBezTo>
                          <a:pt x="11" y="17"/>
                          <a:pt x="12" y="17"/>
                          <a:pt x="14" y="16"/>
                        </a:cubicBezTo>
                        <a:cubicBezTo>
                          <a:pt x="15" y="16"/>
                          <a:pt x="16" y="15"/>
                          <a:pt x="17" y="13"/>
                        </a:cubicBezTo>
                        <a:cubicBezTo>
                          <a:pt x="17" y="12"/>
                          <a:pt x="18" y="11"/>
                          <a:pt x="18" y="9"/>
                        </a:cubicBezTo>
                        <a:cubicBezTo>
                          <a:pt x="18" y="9"/>
                          <a:pt x="18" y="8"/>
                          <a:pt x="18" y="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34"/>
                  <p:cNvSpPr/>
                  <p:nvPr/>
                </p:nvSpPr>
                <p:spPr>
                  <a:xfrm>
                    <a:off x="1925519" y="3451387"/>
                    <a:ext cx="66304" cy="33028"/>
                  </a:xfrm>
                  <a:custGeom>
                    <a:avLst/>
                    <a:gdLst/>
                    <a:ahLst/>
                    <a:cxnLst/>
                    <a:rect l="l" t="t" r="r" b="b"/>
                    <a:pathLst>
                      <a:path w="9" h="7" extrusionOk="0">
                        <a:moveTo>
                          <a:pt x="4" y="0"/>
                        </a:moveTo>
                        <a:cubicBezTo>
                          <a:pt x="0" y="0"/>
                          <a:pt x="0" y="7"/>
                          <a:pt x="4" y="7"/>
                        </a:cubicBezTo>
                        <a:cubicBezTo>
                          <a:pt x="9" y="7"/>
                          <a:pt x="9" y="0"/>
                          <a:pt x="4"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34"/>
                  <p:cNvSpPr/>
                  <p:nvPr/>
                </p:nvSpPr>
                <p:spPr>
                  <a:xfrm>
                    <a:off x="2024851" y="3948044"/>
                    <a:ext cx="33028" cy="66221"/>
                  </a:xfrm>
                  <a:custGeom>
                    <a:avLst/>
                    <a:gdLst/>
                    <a:ahLst/>
                    <a:cxnLst/>
                    <a:rect l="l" t="t" r="r" b="b"/>
                    <a:pathLst>
                      <a:path w="7" h="8" extrusionOk="0">
                        <a:moveTo>
                          <a:pt x="7" y="2"/>
                        </a:moveTo>
                        <a:cubicBezTo>
                          <a:pt x="6" y="2"/>
                          <a:pt x="6" y="1"/>
                          <a:pt x="6" y="1"/>
                        </a:cubicBezTo>
                        <a:cubicBezTo>
                          <a:pt x="5" y="1"/>
                          <a:pt x="5" y="0"/>
                          <a:pt x="5" y="0"/>
                        </a:cubicBezTo>
                        <a:cubicBezTo>
                          <a:pt x="4" y="0"/>
                          <a:pt x="4" y="0"/>
                          <a:pt x="3" y="0"/>
                        </a:cubicBezTo>
                        <a:cubicBezTo>
                          <a:pt x="2" y="0"/>
                          <a:pt x="2" y="0"/>
                          <a:pt x="2" y="0"/>
                        </a:cubicBezTo>
                        <a:cubicBezTo>
                          <a:pt x="2" y="0"/>
                          <a:pt x="1" y="1"/>
                          <a:pt x="1" y="1"/>
                        </a:cubicBezTo>
                        <a:cubicBezTo>
                          <a:pt x="0" y="2"/>
                          <a:pt x="0" y="2"/>
                          <a:pt x="0" y="2"/>
                        </a:cubicBezTo>
                        <a:cubicBezTo>
                          <a:pt x="0" y="2"/>
                          <a:pt x="0" y="3"/>
                          <a:pt x="0" y="4"/>
                        </a:cubicBezTo>
                        <a:cubicBezTo>
                          <a:pt x="0" y="4"/>
                          <a:pt x="0" y="4"/>
                          <a:pt x="0" y="4"/>
                        </a:cubicBezTo>
                        <a:cubicBezTo>
                          <a:pt x="0" y="5"/>
                          <a:pt x="0" y="5"/>
                          <a:pt x="0" y="5"/>
                        </a:cubicBezTo>
                        <a:cubicBezTo>
                          <a:pt x="0" y="6"/>
                          <a:pt x="0" y="6"/>
                          <a:pt x="1" y="7"/>
                        </a:cubicBezTo>
                        <a:cubicBezTo>
                          <a:pt x="1" y="7"/>
                          <a:pt x="1" y="7"/>
                          <a:pt x="2" y="7"/>
                        </a:cubicBezTo>
                        <a:cubicBezTo>
                          <a:pt x="2" y="8"/>
                          <a:pt x="3" y="8"/>
                          <a:pt x="3" y="8"/>
                        </a:cubicBezTo>
                        <a:cubicBezTo>
                          <a:pt x="4" y="8"/>
                          <a:pt x="4" y="8"/>
                          <a:pt x="4" y="8"/>
                        </a:cubicBezTo>
                        <a:cubicBezTo>
                          <a:pt x="5" y="7"/>
                          <a:pt x="5" y="7"/>
                          <a:pt x="6" y="7"/>
                        </a:cubicBezTo>
                        <a:cubicBezTo>
                          <a:pt x="6" y="6"/>
                          <a:pt x="6" y="6"/>
                          <a:pt x="6" y="6"/>
                        </a:cubicBezTo>
                        <a:cubicBezTo>
                          <a:pt x="7" y="5"/>
                          <a:pt x="7" y="5"/>
                          <a:pt x="7" y="4"/>
                        </a:cubicBezTo>
                        <a:cubicBezTo>
                          <a:pt x="7" y="4"/>
                          <a:pt x="7" y="4"/>
                          <a:pt x="7" y="4"/>
                        </a:cubicBezTo>
                        <a:cubicBezTo>
                          <a:pt x="7" y="3"/>
                          <a:pt x="7" y="3"/>
                          <a:pt x="7" y="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513" name="Google Shape;513;p34"/>
            <p:cNvGrpSpPr/>
            <p:nvPr/>
          </p:nvGrpSpPr>
          <p:grpSpPr>
            <a:xfrm flipH="1">
              <a:off x="3751606" y="2193671"/>
              <a:ext cx="1885574" cy="1899868"/>
              <a:chOff x="6805023" y="2858921"/>
              <a:chExt cx="2044204" cy="2059701"/>
            </a:xfrm>
          </p:grpSpPr>
          <p:sp>
            <p:nvSpPr>
              <p:cNvPr id="514" name="Google Shape;514;p34"/>
              <p:cNvSpPr/>
              <p:nvPr/>
            </p:nvSpPr>
            <p:spPr>
              <a:xfrm rot="-1225932">
                <a:off x="7036025" y="3084493"/>
                <a:ext cx="1582200" cy="1608558"/>
              </a:xfrm>
              <a:custGeom>
                <a:avLst/>
                <a:gdLst/>
                <a:ahLst/>
                <a:cxnLst/>
                <a:rect l="l" t="t" r="r" b="b"/>
                <a:pathLst>
                  <a:path w="449" h="449" extrusionOk="0">
                    <a:moveTo>
                      <a:pt x="375" y="109"/>
                    </a:moveTo>
                    <a:cubicBezTo>
                      <a:pt x="309" y="43"/>
                      <a:pt x="206" y="36"/>
                      <a:pt x="132" y="89"/>
                    </a:cubicBezTo>
                    <a:cubicBezTo>
                      <a:pt x="0" y="0"/>
                      <a:pt x="0" y="0"/>
                      <a:pt x="0" y="0"/>
                    </a:cubicBezTo>
                    <a:cubicBezTo>
                      <a:pt x="88" y="133"/>
                      <a:pt x="88" y="133"/>
                      <a:pt x="88" y="133"/>
                    </a:cubicBezTo>
                    <a:cubicBezTo>
                      <a:pt x="36" y="206"/>
                      <a:pt x="43" y="309"/>
                      <a:pt x="109" y="375"/>
                    </a:cubicBezTo>
                    <a:cubicBezTo>
                      <a:pt x="182" y="449"/>
                      <a:pt x="301" y="449"/>
                      <a:pt x="375" y="375"/>
                    </a:cubicBezTo>
                    <a:cubicBezTo>
                      <a:pt x="449" y="302"/>
                      <a:pt x="449" y="183"/>
                      <a:pt x="375" y="109"/>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5" name="Google Shape;515;p34"/>
              <p:cNvGrpSpPr/>
              <p:nvPr/>
            </p:nvGrpSpPr>
            <p:grpSpPr>
              <a:xfrm>
                <a:off x="7529314" y="3577816"/>
                <a:ext cx="757616" cy="778755"/>
                <a:chOff x="6990072" y="1730196"/>
                <a:chExt cx="1067817" cy="1097611"/>
              </a:xfrm>
            </p:grpSpPr>
            <p:sp>
              <p:nvSpPr>
                <p:cNvPr id="516" name="Google Shape;516;p34"/>
                <p:cNvSpPr/>
                <p:nvPr/>
              </p:nvSpPr>
              <p:spPr>
                <a:xfrm>
                  <a:off x="6990072" y="1730196"/>
                  <a:ext cx="397327" cy="361401"/>
                </a:xfrm>
                <a:custGeom>
                  <a:avLst/>
                  <a:gdLst/>
                  <a:ahLst/>
                  <a:cxnLst/>
                  <a:rect l="l" t="t" r="r" b="b"/>
                  <a:pathLst>
                    <a:path w="80" h="74" extrusionOk="0">
                      <a:moveTo>
                        <a:pt x="80" y="58"/>
                      </a:moveTo>
                      <a:cubicBezTo>
                        <a:pt x="73" y="46"/>
                        <a:pt x="64" y="36"/>
                        <a:pt x="55" y="26"/>
                      </a:cubicBezTo>
                      <a:cubicBezTo>
                        <a:pt x="51" y="21"/>
                        <a:pt x="46" y="16"/>
                        <a:pt x="41" y="12"/>
                      </a:cubicBezTo>
                      <a:cubicBezTo>
                        <a:pt x="38" y="10"/>
                        <a:pt x="36" y="7"/>
                        <a:pt x="33" y="5"/>
                      </a:cubicBezTo>
                      <a:cubicBezTo>
                        <a:pt x="31" y="4"/>
                        <a:pt x="26" y="1"/>
                        <a:pt x="25" y="0"/>
                      </a:cubicBezTo>
                      <a:cubicBezTo>
                        <a:pt x="24" y="0"/>
                        <a:pt x="23" y="1"/>
                        <a:pt x="22" y="1"/>
                      </a:cubicBezTo>
                      <a:cubicBezTo>
                        <a:pt x="22" y="1"/>
                        <a:pt x="21" y="1"/>
                        <a:pt x="20" y="1"/>
                      </a:cubicBezTo>
                      <a:cubicBezTo>
                        <a:pt x="18" y="1"/>
                        <a:pt x="17" y="2"/>
                        <a:pt x="15" y="2"/>
                      </a:cubicBezTo>
                      <a:cubicBezTo>
                        <a:pt x="12" y="3"/>
                        <a:pt x="10" y="5"/>
                        <a:pt x="7" y="8"/>
                      </a:cubicBezTo>
                      <a:cubicBezTo>
                        <a:pt x="5" y="10"/>
                        <a:pt x="3" y="13"/>
                        <a:pt x="2" y="16"/>
                      </a:cubicBezTo>
                      <a:cubicBezTo>
                        <a:pt x="1" y="18"/>
                        <a:pt x="1" y="19"/>
                        <a:pt x="1" y="21"/>
                      </a:cubicBezTo>
                      <a:cubicBezTo>
                        <a:pt x="0" y="23"/>
                        <a:pt x="0" y="24"/>
                        <a:pt x="1" y="26"/>
                      </a:cubicBezTo>
                      <a:cubicBezTo>
                        <a:pt x="1" y="26"/>
                        <a:pt x="11" y="33"/>
                        <a:pt x="16" y="36"/>
                      </a:cubicBezTo>
                      <a:cubicBezTo>
                        <a:pt x="21" y="39"/>
                        <a:pt x="25" y="43"/>
                        <a:pt x="29" y="47"/>
                      </a:cubicBezTo>
                      <a:cubicBezTo>
                        <a:pt x="38" y="55"/>
                        <a:pt x="45" y="64"/>
                        <a:pt x="51" y="74"/>
                      </a:cubicBezTo>
                      <a:cubicBezTo>
                        <a:pt x="52" y="74"/>
                        <a:pt x="52" y="74"/>
                        <a:pt x="53" y="74"/>
                      </a:cubicBezTo>
                      <a:cubicBezTo>
                        <a:pt x="55" y="74"/>
                        <a:pt x="57" y="73"/>
                        <a:pt x="59" y="72"/>
                      </a:cubicBezTo>
                      <a:cubicBezTo>
                        <a:pt x="61" y="71"/>
                        <a:pt x="64" y="70"/>
                        <a:pt x="66" y="69"/>
                      </a:cubicBezTo>
                      <a:cubicBezTo>
                        <a:pt x="71" y="66"/>
                        <a:pt x="75" y="63"/>
                        <a:pt x="79" y="60"/>
                      </a:cubicBezTo>
                      <a:cubicBezTo>
                        <a:pt x="80" y="59"/>
                        <a:pt x="80" y="58"/>
                        <a:pt x="80" y="58"/>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34"/>
                <p:cNvSpPr/>
                <p:nvPr/>
              </p:nvSpPr>
              <p:spPr>
                <a:xfrm>
                  <a:off x="6990072" y="1796417"/>
                  <a:ext cx="364878" cy="265960"/>
                </a:xfrm>
                <a:custGeom>
                  <a:avLst/>
                  <a:gdLst/>
                  <a:ahLst/>
                  <a:cxnLst/>
                  <a:rect l="l" t="t" r="r" b="b"/>
                  <a:pathLst>
                    <a:path w="76" h="51" extrusionOk="0">
                      <a:moveTo>
                        <a:pt x="2" y="0"/>
                      </a:moveTo>
                      <a:cubicBezTo>
                        <a:pt x="2" y="1"/>
                        <a:pt x="2" y="1"/>
                        <a:pt x="2" y="1"/>
                      </a:cubicBezTo>
                      <a:cubicBezTo>
                        <a:pt x="2" y="1"/>
                        <a:pt x="2" y="1"/>
                        <a:pt x="2" y="1"/>
                      </a:cubicBezTo>
                      <a:cubicBezTo>
                        <a:pt x="1" y="3"/>
                        <a:pt x="1" y="4"/>
                        <a:pt x="1" y="6"/>
                      </a:cubicBezTo>
                      <a:cubicBezTo>
                        <a:pt x="1" y="7"/>
                        <a:pt x="0" y="7"/>
                        <a:pt x="0" y="8"/>
                      </a:cubicBezTo>
                      <a:cubicBezTo>
                        <a:pt x="0" y="9"/>
                        <a:pt x="1" y="10"/>
                        <a:pt x="1" y="11"/>
                      </a:cubicBezTo>
                      <a:cubicBezTo>
                        <a:pt x="1" y="11"/>
                        <a:pt x="1" y="11"/>
                        <a:pt x="1" y="11"/>
                      </a:cubicBezTo>
                      <a:cubicBezTo>
                        <a:pt x="1" y="11"/>
                        <a:pt x="1" y="11"/>
                        <a:pt x="1" y="11"/>
                      </a:cubicBezTo>
                      <a:cubicBezTo>
                        <a:pt x="1" y="11"/>
                        <a:pt x="1" y="11"/>
                        <a:pt x="1" y="11"/>
                      </a:cubicBezTo>
                      <a:cubicBezTo>
                        <a:pt x="1" y="11"/>
                        <a:pt x="11" y="18"/>
                        <a:pt x="16" y="21"/>
                      </a:cubicBezTo>
                      <a:cubicBezTo>
                        <a:pt x="21" y="24"/>
                        <a:pt x="25" y="28"/>
                        <a:pt x="29" y="32"/>
                      </a:cubicBezTo>
                      <a:cubicBezTo>
                        <a:pt x="36" y="38"/>
                        <a:pt x="41" y="44"/>
                        <a:pt x="46" y="51"/>
                      </a:cubicBezTo>
                      <a:cubicBezTo>
                        <a:pt x="48" y="49"/>
                        <a:pt x="50" y="48"/>
                        <a:pt x="52" y="46"/>
                      </a:cubicBezTo>
                      <a:cubicBezTo>
                        <a:pt x="56" y="45"/>
                        <a:pt x="59" y="43"/>
                        <a:pt x="63" y="41"/>
                      </a:cubicBezTo>
                      <a:cubicBezTo>
                        <a:pt x="66" y="40"/>
                        <a:pt x="70" y="38"/>
                        <a:pt x="74" y="37"/>
                      </a:cubicBezTo>
                      <a:cubicBezTo>
                        <a:pt x="75" y="36"/>
                        <a:pt x="75" y="36"/>
                        <a:pt x="76" y="36"/>
                      </a:cubicBezTo>
                      <a:cubicBezTo>
                        <a:pt x="73" y="31"/>
                        <a:pt x="69" y="27"/>
                        <a:pt x="66" y="23"/>
                      </a:cubicBezTo>
                      <a:cubicBezTo>
                        <a:pt x="65" y="23"/>
                        <a:pt x="64" y="24"/>
                        <a:pt x="63" y="24"/>
                      </a:cubicBezTo>
                      <a:cubicBezTo>
                        <a:pt x="57" y="26"/>
                        <a:pt x="51" y="28"/>
                        <a:pt x="47" y="33"/>
                      </a:cubicBezTo>
                      <a:cubicBezTo>
                        <a:pt x="45" y="31"/>
                        <a:pt x="44" y="30"/>
                        <a:pt x="43" y="29"/>
                      </a:cubicBezTo>
                      <a:cubicBezTo>
                        <a:pt x="41" y="27"/>
                        <a:pt x="39" y="25"/>
                        <a:pt x="36" y="23"/>
                      </a:cubicBezTo>
                      <a:cubicBezTo>
                        <a:pt x="32" y="18"/>
                        <a:pt x="27" y="15"/>
                        <a:pt x="22" y="11"/>
                      </a:cubicBezTo>
                      <a:cubicBezTo>
                        <a:pt x="17" y="8"/>
                        <a:pt x="12" y="5"/>
                        <a:pt x="6" y="2"/>
                      </a:cubicBezTo>
                      <a:cubicBezTo>
                        <a:pt x="5" y="2"/>
                        <a:pt x="4" y="1"/>
                        <a:pt x="2"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34"/>
                <p:cNvSpPr/>
                <p:nvPr/>
              </p:nvSpPr>
              <p:spPr>
                <a:xfrm>
                  <a:off x="6990072" y="1829527"/>
                  <a:ext cx="1067817" cy="998280"/>
                </a:xfrm>
                <a:custGeom>
                  <a:avLst/>
                  <a:gdLst/>
                  <a:ahLst/>
                  <a:cxnLst/>
                  <a:rect l="l" t="t" r="r" b="b"/>
                  <a:pathLst>
                    <a:path w="215" h="201" extrusionOk="0">
                      <a:moveTo>
                        <a:pt x="188" y="121"/>
                      </a:moveTo>
                      <a:cubicBezTo>
                        <a:pt x="187" y="116"/>
                        <a:pt x="188" y="112"/>
                        <a:pt x="190" y="107"/>
                      </a:cubicBezTo>
                      <a:cubicBezTo>
                        <a:pt x="192" y="102"/>
                        <a:pt x="195" y="99"/>
                        <a:pt x="199" y="95"/>
                      </a:cubicBezTo>
                      <a:cubicBezTo>
                        <a:pt x="206" y="88"/>
                        <a:pt x="214" y="80"/>
                        <a:pt x="215" y="70"/>
                      </a:cubicBezTo>
                      <a:cubicBezTo>
                        <a:pt x="215" y="61"/>
                        <a:pt x="209" y="53"/>
                        <a:pt x="200" y="50"/>
                      </a:cubicBezTo>
                      <a:cubicBezTo>
                        <a:pt x="192" y="46"/>
                        <a:pt x="182" y="46"/>
                        <a:pt x="173" y="44"/>
                      </a:cubicBezTo>
                      <a:cubicBezTo>
                        <a:pt x="168" y="43"/>
                        <a:pt x="164" y="42"/>
                        <a:pt x="160" y="38"/>
                      </a:cubicBezTo>
                      <a:cubicBezTo>
                        <a:pt x="157" y="35"/>
                        <a:pt x="155" y="30"/>
                        <a:pt x="153" y="26"/>
                      </a:cubicBezTo>
                      <a:cubicBezTo>
                        <a:pt x="150" y="22"/>
                        <a:pt x="148" y="17"/>
                        <a:pt x="145" y="14"/>
                      </a:cubicBezTo>
                      <a:cubicBezTo>
                        <a:pt x="141" y="11"/>
                        <a:pt x="138" y="9"/>
                        <a:pt x="134" y="7"/>
                      </a:cubicBezTo>
                      <a:cubicBezTo>
                        <a:pt x="115" y="0"/>
                        <a:pt x="94" y="10"/>
                        <a:pt x="82" y="24"/>
                      </a:cubicBezTo>
                      <a:cubicBezTo>
                        <a:pt x="79" y="27"/>
                        <a:pt x="77" y="30"/>
                        <a:pt x="75" y="33"/>
                      </a:cubicBezTo>
                      <a:cubicBezTo>
                        <a:pt x="74" y="34"/>
                        <a:pt x="72" y="34"/>
                        <a:pt x="71" y="35"/>
                      </a:cubicBezTo>
                      <a:cubicBezTo>
                        <a:pt x="67" y="36"/>
                        <a:pt x="63" y="38"/>
                        <a:pt x="60" y="39"/>
                      </a:cubicBezTo>
                      <a:cubicBezTo>
                        <a:pt x="56" y="41"/>
                        <a:pt x="53" y="43"/>
                        <a:pt x="49" y="44"/>
                      </a:cubicBezTo>
                      <a:cubicBezTo>
                        <a:pt x="46" y="46"/>
                        <a:pt x="44" y="48"/>
                        <a:pt x="42" y="51"/>
                      </a:cubicBezTo>
                      <a:cubicBezTo>
                        <a:pt x="38" y="56"/>
                        <a:pt x="38" y="63"/>
                        <a:pt x="39" y="69"/>
                      </a:cubicBezTo>
                      <a:cubicBezTo>
                        <a:pt x="39" y="73"/>
                        <a:pt x="40" y="77"/>
                        <a:pt x="41" y="80"/>
                      </a:cubicBezTo>
                      <a:cubicBezTo>
                        <a:pt x="41" y="81"/>
                        <a:pt x="41" y="82"/>
                        <a:pt x="41" y="82"/>
                      </a:cubicBezTo>
                      <a:cubicBezTo>
                        <a:pt x="40" y="89"/>
                        <a:pt x="38" y="96"/>
                        <a:pt x="33" y="101"/>
                      </a:cubicBezTo>
                      <a:cubicBezTo>
                        <a:pt x="27" y="110"/>
                        <a:pt x="18" y="116"/>
                        <a:pt x="11" y="125"/>
                      </a:cubicBezTo>
                      <a:cubicBezTo>
                        <a:pt x="5" y="133"/>
                        <a:pt x="0" y="143"/>
                        <a:pt x="1" y="153"/>
                      </a:cubicBezTo>
                      <a:cubicBezTo>
                        <a:pt x="2" y="163"/>
                        <a:pt x="8" y="173"/>
                        <a:pt x="16" y="178"/>
                      </a:cubicBezTo>
                      <a:cubicBezTo>
                        <a:pt x="24" y="185"/>
                        <a:pt x="35" y="187"/>
                        <a:pt x="45" y="186"/>
                      </a:cubicBezTo>
                      <a:cubicBezTo>
                        <a:pt x="56" y="186"/>
                        <a:pt x="66" y="182"/>
                        <a:pt x="76" y="180"/>
                      </a:cubicBezTo>
                      <a:cubicBezTo>
                        <a:pt x="82" y="179"/>
                        <a:pt x="87" y="178"/>
                        <a:pt x="92" y="179"/>
                      </a:cubicBezTo>
                      <a:cubicBezTo>
                        <a:pt x="98" y="179"/>
                        <a:pt x="103" y="181"/>
                        <a:pt x="108" y="183"/>
                      </a:cubicBezTo>
                      <a:cubicBezTo>
                        <a:pt x="118" y="188"/>
                        <a:pt x="127" y="194"/>
                        <a:pt x="138" y="196"/>
                      </a:cubicBezTo>
                      <a:cubicBezTo>
                        <a:pt x="158" y="201"/>
                        <a:pt x="180" y="195"/>
                        <a:pt x="191" y="177"/>
                      </a:cubicBezTo>
                      <a:cubicBezTo>
                        <a:pt x="196" y="169"/>
                        <a:pt x="198" y="159"/>
                        <a:pt x="196" y="150"/>
                      </a:cubicBezTo>
                      <a:cubicBezTo>
                        <a:pt x="194" y="140"/>
                        <a:pt x="190" y="131"/>
                        <a:pt x="188"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34"/>
                <p:cNvSpPr/>
                <p:nvPr/>
              </p:nvSpPr>
              <p:spPr>
                <a:xfrm>
                  <a:off x="7023183" y="1895748"/>
                  <a:ext cx="964428" cy="854249"/>
                </a:xfrm>
                <a:custGeom>
                  <a:avLst/>
                  <a:gdLst/>
                  <a:ahLst/>
                  <a:cxnLst/>
                  <a:rect l="l" t="t" r="r" b="b"/>
                  <a:pathLst>
                    <a:path w="191" h="172" extrusionOk="0">
                      <a:moveTo>
                        <a:pt x="109" y="0"/>
                      </a:moveTo>
                      <a:cubicBezTo>
                        <a:pt x="101" y="0"/>
                        <a:pt x="93" y="3"/>
                        <a:pt x="88" y="8"/>
                      </a:cubicBezTo>
                      <a:cubicBezTo>
                        <a:pt x="83" y="14"/>
                        <a:pt x="80" y="20"/>
                        <a:pt x="74" y="24"/>
                      </a:cubicBezTo>
                      <a:cubicBezTo>
                        <a:pt x="72" y="26"/>
                        <a:pt x="69" y="28"/>
                        <a:pt x="65" y="29"/>
                      </a:cubicBezTo>
                      <a:cubicBezTo>
                        <a:pt x="62" y="30"/>
                        <a:pt x="58" y="31"/>
                        <a:pt x="54" y="31"/>
                      </a:cubicBezTo>
                      <a:cubicBezTo>
                        <a:pt x="48" y="32"/>
                        <a:pt x="41" y="35"/>
                        <a:pt x="39" y="42"/>
                      </a:cubicBezTo>
                      <a:cubicBezTo>
                        <a:pt x="37" y="49"/>
                        <a:pt x="40" y="56"/>
                        <a:pt x="42" y="63"/>
                      </a:cubicBezTo>
                      <a:cubicBezTo>
                        <a:pt x="44" y="69"/>
                        <a:pt x="43" y="75"/>
                        <a:pt x="41" y="81"/>
                      </a:cubicBezTo>
                      <a:cubicBezTo>
                        <a:pt x="39" y="82"/>
                        <a:pt x="38" y="84"/>
                        <a:pt x="36" y="85"/>
                      </a:cubicBezTo>
                      <a:cubicBezTo>
                        <a:pt x="34" y="87"/>
                        <a:pt x="32" y="90"/>
                        <a:pt x="30" y="92"/>
                      </a:cubicBezTo>
                      <a:cubicBezTo>
                        <a:pt x="26" y="96"/>
                        <a:pt x="22" y="100"/>
                        <a:pt x="17" y="105"/>
                      </a:cubicBezTo>
                      <a:cubicBezTo>
                        <a:pt x="10" y="113"/>
                        <a:pt x="3" y="121"/>
                        <a:pt x="1" y="132"/>
                      </a:cubicBezTo>
                      <a:cubicBezTo>
                        <a:pt x="0" y="141"/>
                        <a:pt x="6" y="150"/>
                        <a:pt x="13" y="156"/>
                      </a:cubicBezTo>
                      <a:cubicBezTo>
                        <a:pt x="19" y="161"/>
                        <a:pt x="27" y="163"/>
                        <a:pt x="35" y="163"/>
                      </a:cubicBezTo>
                      <a:cubicBezTo>
                        <a:pt x="38" y="163"/>
                        <a:pt x="40" y="163"/>
                        <a:pt x="42" y="162"/>
                      </a:cubicBezTo>
                      <a:cubicBezTo>
                        <a:pt x="48" y="162"/>
                        <a:pt x="53" y="160"/>
                        <a:pt x="59" y="158"/>
                      </a:cubicBezTo>
                      <a:cubicBezTo>
                        <a:pt x="61" y="157"/>
                        <a:pt x="63" y="156"/>
                        <a:pt x="65" y="155"/>
                      </a:cubicBezTo>
                      <a:cubicBezTo>
                        <a:pt x="67" y="154"/>
                        <a:pt x="69" y="153"/>
                        <a:pt x="71" y="153"/>
                      </a:cubicBezTo>
                      <a:cubicBezTo>
                        <a:pt x="76" y="151"/>
                        <a:pt x="80" y="150"/>
                        <a:pt x="85" y="150"/>
                      </a:cubicBezTo>
                      <a:cubicBezTo>
                        <a:pt x="86" y="150"/>
                        <a:pt x="87" y="150"/>
                        <a:pt x="88" y="150"/>
                      </a:cubicBezTo>
                      <a:cubicBezTo>
                        <a:pt x="94" y="150"/>
                        <a:pt x="99" y="153"/>
                        <a:pt x="104" y="155"/>
                      </a:cubicBezTo>
                      <a:cubicBezTo>
                        <a:pt x="115" y="160"/>
                        <a:pt x="125" y="167"/>
                        <a:pt x="137" y="170"/>
                      </a:cubicBezTo>
                      <a:cubicBezTo>
                        <a:pt x="140" y="171"/>
                        <a:pt x="144" y="172"/>
                        <a:pt x="148" y="172"/>
                      </a:cubicBezTo>
                      <a:cubicBezTo>
                        <a:pt x="154" y="172"/>
                        <a:pt x="161" y="170"/>
                        <a:pt x="167" y="166"/>
                      </a:cubicBezTo>
                      <a:cubicBezTo>
                        <a:pt x="174" y="160"/>
                        <a:pt x="178" y="150"/>
                        <a:pt x="179" y="141"/>
                      </a:cubicBezTo>
                      <a:cubicBezTo>
                        <a:pt x="180" y="129"/>
                        <a:pt x="176" y="118"/>
                        <a:pt x="172" y="108"/>
                      </a:cubicBezTo>
                      <a:cubicBezTo>
                        <a:pt x="169" y="103"/>
                        <a:pt x="166" y="98"/>
                        <a:pt x="164" y="93"/>
                      </a:cubicBezTo>
                      <a:cubicBezTo>
                        <a:pt x="162" y="88"/>
                        <a:pt x="162" y="83"/>
                        <a:pt x="166" y="80"/>
                      </a:cubicBezTo>
                      <a:cubicBezTo>
                        <a:pt x="173" y="72"/>
                        <a:pt x="184" y="68"/>
                        <a:pt x="189" y="58"/>
                      </a:cubicBezTo>
                      <a:cubicBezTo>
                        <a:pt x="191" y="54"/>
                        <a:pt x="191" y="48"/>
                        <a:pt x="189" y="43"/>
                      </a:cubicBezTo>
                      <a:cubicBezTo>
                        <a:pt x="186" y="38"/>
                        <a:pt x="180" y="36"/>
                        <a:pt x="174" y="36"/>
                      </a:cubicBezTo>
                      <a:cubicBezTo>
                        <a:pt x="174" y="36"/>
                        <a:pt x="174" y="36"/>
                        <a:pt x="174" y="36"/>
                      </a:cubicBezTo>
                      <a:cubicBezTo>
                        <a:pt x="168" y="36"/>
                        <a:pt x="163" y="36"/>
                        <a:pt x="158" y="36"/>
                      </a:cubicBezTo>
                      <a:cubicBezTo>
                        <a:pt x="156" y="36"/>
                        <a:pt x="155" y="36"/>
                        <a:pt x="154" y="36"/>
                      </a:cubicBezTo>
                      <a:cubicBezTo>
                        <a:pt x="150" y="36"/>
                        <a:pt x="147" y="36"/>
                        <a:pt x="144" y="35"/>
                      </a:cubicBezTo>
                      <a:cubicBezTo>
                        <a:pt x="143" y="35"/>
                        <a:pt x="141" y="35"/>
                        <a:pt x="140" y="34"/>
                      </a:cubicBezTo>
                      <a:cubicBezTo>
                        <a:pt x="140" y="29"/>
                        <a:pt x="138" y="23"/>
                        <a:pt x="136" y="19"/>
                      </a:cubicBezTo>
                      <a:cubicBezTo>
                        <a:pt x="133" y="12"/>
                        <a:pt x="129" y="7"/>
                        <a:pt x="123" y="4"/>
                      </a:cubicBezTo>
                      <a:cubicBezTo>
                        <a:pt x="119" y="1"/>
                        <a:pt x="114" y="0"/>
                        <a:pt x="109"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34"/>
                <p:cNvSpPr/>
                <p:nvPr/>
              </p:nvSpPr>
              <p:spPr>
                <a:xfrm>
                  <a:off x="7056293" y="1928859"/>
                  <a:ext cx="888855" cy="830246"/>
                </a:xfrm>
                <a:custGeom>
                  <a:avLst/>
                  <a:gdLst/>
                  <a:ahLst/>
                  <a:cxnLst/>
                  <a:rect l="l" t="t" r="r" b="b"/>
                  <a:pathLst>
                    <a:path w="182" h="170" extrusionOk="0">
                      <a:moveTo>
                        <a:pt x="181" y="54"/>
                      </a:moveTo>
                      <a:cubicBezTo>
                        <a:pt x="182" y="50"/>
                        <a:pt x="180" y="45"/>
                        <a:pt x="176" y="43"/>
                      </a:cubicBezTo>
                      <a:cubicBezTo>
                        <a:pt x="172" y="40"/>
                        <a:pt x="167" y="40"/>
                        <a:pt x="162" y="40"/>
                      </a:cubicBezTo>
                      <a:cubicBezTo>
                        <a:pt x="152" y="40"/>
                        <a:pt x="138" y="41"/>
                        <a:pt x="132" y="31"/>
                      </a:cubicBezTo>
                      <a:cubicBezTo>
                        <a:pt x="130" y="27"/>
                        <a:pt x="129" y="22"/>
                        <a:pt x="127" y="17"/>
                      </a:cubicBezTo>
                      <a:cubicBezTo>
                        <a:pt x="125" y="13"/>
                        <a:pt x="123" y="9"/>
                        <a:pt x="119" y="7"/>
                      </a:cubicBezTo>
                      <a:cubicBezTo>
                        <a:pt x="112" y="2"/>
                        <a:pt x="103" y="0"/>
                        <a:pt x="95" y="3"/>
                      </a:cubicBezTo>
                      <a:cubicBezTo>
                        <a:pt x="87" y="7"/>
                        <a:pt x="82" y="16"/>
                        <a:pt x="76" y="22"/>
                      </a:cubicBezTo>
                      <a:cubicBezTo>
                        <a:pt x="72" y="25"/>
                        <a:pt x="69" y="27"/>
                        <a:pt x="64" y="28"/>
                      </a:cubicBezTo>
                      <a:cubicBezTo>
                        <a:pt x="60" y="28"/>
                        <a:pt x="55" y="29"/>
                        <a:pt x="51" y="30"/>
                      </a:cubicBezTo>
                      <a:cubicBezTo>
                        <a:pt x="47" y="31"/>
                        <a:pt x="44" y="34"/>
                        <a:pt x="42" y="38"/>
                      </a:cubicBezTo>
                      <a:cubicBezTo>
                        <a:pt x="40" y="43"/>
                        <a:pt x="40" y="48"/>
                        <a:pt x="41" y="53"/>
                      </a:cubicBezTo>
                      <a:cubicBezTo>
                        <a:pt x="42" y="59"/>
                        <a:pt x="44" y="64"/>
                        <a:pt x="44" y="70"/>
                      </a:cubicBezTo>
                      <a:cubicBezTo>
                        <a:pt x="43" y="75"/>
                        <a:pt x="41" y="80"/>
                        <a:pt x="37" y="85"/>
                      </a:cubicBezTo>
                      <a:cubicBezTo>
                        <a:pt x="31" y="94"/>
                        <a:pt x="20" y="100"/>
                        <a:pt x="13" y="108"/>
                      </a:cubicBezTo>
                      <a:cubicBezTo>
                        <a:pt x="6" y="115"/>
                        <a:pt x="0" y="125"/>
                        <a:pt x="1" y="135"/>
                      </a:cubicBezTo>
                      <a:cubicBezTo>
                        <a:pt x="2" y="144"/>
                        <a:pt x="9" y="151"/>
                        <a:pt x="18" y="154"/>
                      </a:cubicBezTo>
                      <a:cubicBezTo>
                        <a:pt x="27" y="158"/>
                        <a:pt x="38" y="157"/>
                        <a:pt x="47" y="153"/>
                      </a:cubicBezTo>
                      <a:cubicBezTo>
                        <a:pt x="48" y="153"/>
                        <a:pt x="48" y="153"/>
                        <a:pt x="48" y="153"/>
                      </a:cubicBezTo>
                      <a:cubicBezTo>
                        <a:pt x="55" y="151"/>
                        <a:pt x="62" y="148"/>
                        <a:pt x="68" y="145"/>
                      </a:cubicBezTo>
                      <a:cubicBezTo>
                        <a:pt x="72" y="143"/>
                        <a:pt x="76" y="142"/>
                        <a:pt x="80" y="141"/>
                      </a:cubicBezTo>
                      <a:cubicBezTo>
                        <a:pt x="85" y="142"/>
                        <a:pt x="89" y="143"/>
                        <a:pt x="93" y="145"/>
                      </a:cubicBezTo>
                      <a:cubicBezTo>
                        <a:pt x="112" y="152"/>
                        <a:pt x="132" y="170"/>
                        <a:pt x="154" y="161"/>
                      </a:cubicBezTo>
                      <a:cubicBezTo>
                        <a:pt x="164" y="156"/>
                        <a:pt x="169" y="147"/>
                        <a:pt x="170" y="137"/>
                      </a:cubicBezTo>
                      <a:cubicBezTo>
                        <a:pt x="171" y="125"/>
                        <a:pt x="167" y="115"/>
                        <a:pt x="162" y="105"/>
                      </a:cubicBezTo>
                      <a:cubicBezTo>
                        <a:pt x="157" y="95"/>
                        <a:pt x="151" y="83"/>
                        <a:pt x="160" y="74"/>
                      </a:cubicBezTo>
                      <a:cubicBezTo>
                        <a:pt x="166" y="67"/>
                        <a:pt x="178" y="64"/>
                        <a:pt x="181" y="5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34"/>
                <p:cNvSpPr/>
                <p:nvPr/>
              </p:nvSpPr>
              <p:spPr>
                <a:xfrm>
                  <a:off x="7254957" y="2028190"/>
                  <a:ext cx="333258" cy="332760"/>
                </a:xfrm>
                <a:custGeom>
                  <a:avLst/>
                  <a:gdLst/>
                  <a:ahLst/>
                  <a:cxnLst/>
                  <a:rect l="l" t="t" r="r" b="b"/>
                  <a:pathLst>
                    <a:path w="66" h="67" extrusionOk="0">
                      <a:moveTo>
                        <a:pt x="59" y="19"/>
                      </a:moveTo>
                      <a:cubicBezTo>
                        <a:pt x="54" y="11"/>
                        <a:pt x="45" y="3"/>
                        <a:pt x="35" y="0"/>
                      </a:cubicBezTo>
                      <a:cubicBezTo>
                        <a:pt x="32" y="2"/>
                        <a:pt x="28" y="4"/>
                        <a:pt x="24" y="5"/>
                      </a:cubicBezTo>
                      <a:cubicBezTo>
                        <a:pt x="20" y="5"/>
                        <a:pt x="15" y="6"/>
                        <a:pt x="11" y="7"/>
                      </a:cubicBezTo>
                      <a:cubicBezTo>
                        <a:pt x="7" y="8"/>
                        <a:pt x="4" y="11"/>
                        <a:pt x="2" y="15"/>
                      </a:cubicBezTo>
                      <a:cubicBezTo>
                        <a:pt x="0" y="20"/>
                        <a:pt x="0" y="25"/>
                        <a:pt x="1" y="30"/>
                      </a:cubicBezTo>
                      <a:cubicBezTo>
                        <a:pt x="2" y="36"/>
                        <a:pt x="4" y="41"/>
                        <a:pt x="4" y="47"/>
                      </a:cubicBezTo>
                      <a:cubicBezTo>
                        <a:pt x="3" y="49"/>
                        <a:pt x="3" y="52"/>
                        <a:pt x="2" y="54"/>
                      </a:cubicBezTo>
                      <a:cubicBezTo>
                        <a:pt x="2" y="54"/>
                        <a:pt x="3" y="55"/>
                        <a:pt x="3" y="55"/>
                      </a:cubicBezTo>
                      <a:cubicBezTo>
                        <a:pt x="15" y="66"/>
                        <a:pt x="34" y="67"/>
                        <a:pt x="48" y="59"/>
                      </a:cubicBezTo>
                      <a:cubicBezTo>
                        <a:pt x="55" y="56"/>
                        <a:pt x="61" y="50"/>
                        <a:pt x="64" y="42"/>
                      </a:cubicBezTo>
                      <a:cubicBezTo>
                        <a:pt x="66" y="34"/>
                        <a:pt x="64" y="26"/>
                        <a:pt x="59" y="1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34"/>
                <p:cNvSpPr/>
                <p:nvPr/>
              </p:nvSpPr>
              <p:spPr>
                <a:xfrm>
                  <a:off x="7453621" y="1928859"/>
                  <a:ext cx="264885" cy="199325"/>
                </a:xfrm>
                <a:custGeom>
                  <a:avLst/>
                  <a:gdLst/>
                  <a:ahLst/>
                  <a:cxnLst/>
                  <a:rect l="l" t="t" r="r" b="b"/>
                  <a:pathLst>
                    <a:path w="50" h="43" extrusionOk="0">
                      <a:moveTo>
                        <a:pt x="45" y="36"/>
                      </a:moveTo>
                      <a:cubicBezTo>
                        <a:pt x="47" y="35"/>
                        <a:pt x="48" y="33"/>
                        <a:pt x="50" y="31"/>
                      </a:cubicBezTo>
                      <a:cubicBezTo>
                        <a:pt x="49" y="31"/>
                        <a:pt x="49" y="31"/>
                        <a:pt x="49" y="31"/>
                      </a:cubicBezTo>
                      <a:cubicBezTo>
                        <a:pt x="47" y="27"/>
                        <a:pt x="46" y="22"/>
                        <a:pt x="44" y="17"/>
                      </a:cubicBezTo>
                      <a:cubicBezTo>
                        <a:pt x="42" y="13"/>
                        <a:pt x="40" y="9"/>
                        <a:pt x="36" y="7"/>
                      </a:cubicBezTo>
                      <a:cubicBezTo>
                        <a:pt x="29" y="2"/>
                        <a:pt x="20" y="0"/>
                        <a:pt x="12" y="3"/>
                      </a:cubicBezTo>
                      <a:cubicBezTo>
                        <a:pt x="7" y="5"/>
                        <a:pt x="3" y="10"/>
                        <a:pt x="0" y="14"/>
                      </a:cubicBezTo>
                      <a:cubicBezTo>
                        <a:pt x="1" y="22"/>
                        <a:pt x="8" y="29"/>
                        <a:pt x="15" y="33"/>
                      </a:cubicBezTo>
                      <a:cubicBezTo>
                        <a:pt x="23" y="40"/>
                        <a:pt x="35" y="43"/>
                        <a:pt x="45" y="3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34"/>
                <p:cNvSpPr/>
                <p:nvPr/>
              </p:nvSpPr>
              <p:spPr>
                <a:xfrm>
                  <a:off x="7652284" y="2094411"/>
                  <a:ext cx="297913" cy="233097"/>
                </a:xfrm>
                <a:custGeom>
                  <a:avLst/>
                  <a:gdLst/>
                  <a:ahLst/>
                  <a:cxnLst/>
                  <a:rect l="l" t="t" r="r" b="b"/>
                  <a:pathLst>
                    <a:path w="61" h="44" extrusionOk="0">
                      <a:moveTo>
                        <a:pt x="60" y="17"/>
                      </a:moveTo>
                      <a:cubicBezTo>
                        <a:pt x="61" y="13"/>
                        <a:pt x="59" y="8"/>
                        <a:pt x="55" y="6"/>
                      </a:cubicBezTo>
                      <a:cubicBezTo>
                        <a:pt x="51" y="3"/>
                        <a:pt x="46" y="3"/>
                        <a:pt x="41" y="3"/>
                      </a:cubicBezTo>
                      <a:cubicBezTo>
                        <a:pt x="34" y="3"/>
                        <a:pt x="25" y="4"/>
                        <a:pt x="18" y="0"/>
                      </a:cubicBezTo>
                      <a:cubicBezTo>
                        <a:pt x="16" y="2"/>
                        <a:pt x="14" y="3"/>
                        <a:pt x="12" y="4"/>
                      </a:cubicBezTo>
                      <a:cubicBezTo>
                        <a:pt x="7" y="8"/>
                        <a:pt x="2" y="14"/>
                        <a:pt x="1" y="20"/>
                      </a:cubicBezTo>
                      <a:cubicBezTo>
                        <a:pt x="0" y="33"/>
                        <a:pt x="14" y="41"/>
                        <a:pt x="25" y="43"/>
                      </a:cubicBezTo>
                      <a:cubicBezTo>
                        <a:pt x="28" y="44"/>
                        <a:pt x="32" y="44"/>
                        <a:pt x="35" y="44"/>
                      </a:cubicBezTo>
                      <a:cubicBezTo>
                        <a:pt x="35" y="41"/>
                        <a:pt x="37" y="39"/>
                        <a:pt x="39" y="37"/>
                      </a:cubicBezTo>
                      <a:cubicBezTo>
                        <a:pt x="45" y="30"/>
                        <a:pt x="57" y="27"/>
                        <a:pt x="60"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34"/>
                <p:cNvSpPr/>
                <p:nvPr/>
              </p:nvSpPr>
              <p:spPr>
                <a:xfrm>
                  <a:off x="7552952" y="2326184"/>
                  <a:ext cx="330278" cy="429194"/>
                </a:xfrm>
                <a:custGeom>
                  <a:avLst/>
                  <a:gdLst/>
                  <a:ahLst/>
                  <a:cxnLst/>
                  <a:rect l="l" t="t" r="r" b="b"/>
                  <a:pathLst>
                    <a:path w="70" h="85" extrusionOk="0">
                      <a:moveTo>
                        <a:pt x="55" y="7"/>
                      </a:moveTo>
                      <a:cubicBezTo>
                        <a:pt x="50" y="5"/>
                        <a:pt x="46" y="3"/>
                        <a:pt x="41" y="2"/>
                      </a:cubicBezTo>
                      <a:cubicBezTo>
                        <a:pt x="33" y="0"/>
                        <a:pt x="25" y="0"/>
                        <a:pt x="17" y="3"/>
                      </a:cubicBezTo>
                      <a:cubicBezTo>
                        <a:pt x="9" y="7"/>
                        <a:pt x="4" y="14"/>
                        <a:pt x="2" y="23"/>
                      </a:cubicBezTo>
                      <a:cubicBezTo>
                        <a:pt x="0" y="32"/>
                        <a:pt x="1" y="41"/>
                        <a:pt x="3" y="50"/>
                      </a:cubicBezTo>
                      <a:cubicBezTo>
                        <a:pt x="4" y="57"/>
                        <a:pt x="7" y="65"/>
                        <a:pt x="11" y="72"/>
                      </a:cubicBezTo>
                      <a:cubicBezTo>
                        <a:pt x="24" y="79"/>
                        <a:pt x="38" y="85"/>
                        <a:pt x="53" y="79"/>
                      </a:cubicBezTo>
                      <a:cubicBezTo>
                        <a:pt x="63" y="74"/>
                        <a:pt x="68" y="65"/>
                        <a:pt x="69" y="55"/>
                      </a:cubicBezTo>
                      <a:cubicBezTo>
                        <a:pt x="70" y="43"/>
                        <a:pt x="66" y="33"/>
                        <a:pt x="61" y="23"/>
                      </a:cubicBezTo>
                      <a:cubicBezTo>
                        <a:pt x="58" y="18"/>
                        <a:pt x="56" y="13"/>
                        <a:pt x="5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34"/>
                <p:cNvSpPr/>
                <p:nvPr/>
              </p:nvSpPr>
              <p:spPr>
                <a:xfrm>
                  <a:off x="7056293" y="2392405"/>
                  <a:ext cx="465700" cy="295925"/>
                </a:xfrm>
                <a:custGeom>
                  <a:avLst/>
                  <a:gdLst/>
                  <a:ahLst/>
                  <a:cxnLst/>
                  <a:rect l="l" t="t" r="r" b="b"/>
                  <a:pathLst>
                    <a:path w="97" h="65" extrusionOk="0">
                      <a:moveTo>
                        <a:pt x="83" y="11"/>
                      </a:moveTo>
                      <a:cubicBezTo>
                        <a:pt x="78" y="9"/>
                        <a:pt x="73" y="7"/>
                        <a:pt x="68" y="6"/>
                      </a:cubicBezTo>
                      <a:cubicBezTo>
                        <a:pt x="58" y="3"/>
                        <a:pt x="48" y="0"/>
                        <a:pt x="37" y="2"/>
                      </a:cubicBezTo>
                      <a:cubicBezTo>
                        <a:pt x="33" y="2"/>
                        <a:pt x="28" y="3"/>
                        <a:pt x="24" y="5"/>
                      </a:cubicBezTo>
                      <a:cubicBezTo>
                        <a:pt x="20" y="8"/>
                        <a:pt x="16" y="11"/>
                        <a:pt x="13" y="15"/>
                      </a:cubicBezTo>
                      <a:cubicBezTo>
                        <a:pt x="6" y="22"/>
                        <a:pt x="0" y="32"/>
                        <a:pt x="1" y="42"/>
                      </a:cubicBezTo>
                      <a:cubicBezTo>
                        <a:pt x="2" y="51"/>
                        <a:pt x="9" y="58"/>
                        <a:pt x="18" y="61"/>
                      </a:cubicBezTo>
                      <a:cubicBezTo>
                        <a:pt x="27" y="65"/>
                        <a:pt x="38" y="64"/>
                        <a:pt x="47" y="60"/>
                      </a:cubicBezTo>
                      <a:cubicBezTo>
                        <a:pt x="48" y="60"/>
                        <a:pt x="48" y="60"/>
                        <a:pt x="48" y="60"/>
                      </a:cubicBezTo>
                      <a:cubicBezTo>
                        <a:pt x="55" y="58"/>
                        <a:pt x="62" y="55"/>
                        <a:pt x="68" y="52"/>
                      </a:cubicBezTo>
                      <a:cubicBezTo>
                        <a:pt x="72" y="50"/>
                        <a:pt x="76" y="49"/>
                        <a:pt x="80" y="48"/>
                      </a:cubicBezTo>
                      <a:cubicBezTo>
                        <a:pt x="82" y="49"/>
                        <a:pt x="84" y="49"/>
                        <a:pt x="86" y="49"/>
                      </a:cubicBezTo>
                      <a:cubicBezTo>
                        <a:pt x="87" y="48"/>
                        <a:pt x="88" y="46"/>
                        <a:pt x="89" y="45"/>
                      </a:cubicBezTo>
                      <a:cubicBezTo>
                        <a:pt x="92" y="37"/>
                        <a:pt x="97" y="27"/>
                        <a:pt x="93" y="19"/>
                      </a:cubicBezTo>
                      <a:cubicBezTo>
                        <a:pt x="91" y="15"/>
                        <a:pt x="87" y="13"/>
                        <a:pt x="83"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34"/>
                <p:cNvSpPr/>
                <p:nvPr/>
              </p:nvSpPr>
              <p:spPr>
                <a:xfrm>
                  <a:off x="7354289" y="2094411"/>
                  <a:ext cx="33111" cy="33111"/>
                </a:xfrm>
                <a:custGeom>
                  <a:avLst/>
                  <a:gdLst/>
                  <a:ahLst/>
                  <a:cxnLst/>
                  <a:rect l="l" t="t" r="r" b="b"/>
                  <a:pathLst>
                    <a:path w="10" h="10" extrusionOk="0">
                      <a:moveTo>
                        <a:pt x="10" y="4"/>
                      </a:moveTo>
                      <a:cubicBezTo>
                        <a:pt x="10" y="4"/>
                        <a:pt x="9" y="3"/>
                        <a:pt x="9" y="2"/>
                      </a:cubicBezTo>
                      <a:cubicBezTo>
                        <a:pt x="8" y="1"/>
                        <a:pt x="8" y="1"/>
                        <a:pt x="8" y="1"/>
                      </a:cubicBezTo>
                      <a:cubicBezTo>
                        <a:pt x="7" y="1"/>
                        <a:pt x="6" y="1"/>
                        <a:pt x="6" y="0"/>
                      </a:cubicBezTo>
                      <a:cubicBezTo>
                        <a:pt x="5" y="0"/>
                        <a:pt x="4" y="1"/>
                        <a:pt x="4" y="1"/>
                      </a:cubicBezTo>
                      <a:cubicBezTo>
                        <a:pt x="3" y="1"/>
                        <a:pt x="2" y="1"/>
                        <a:pt x="2" y="2"/>
                      </a:cubicBezTo>
                      <a:cubicBezTo>
                        <a:pt x="1" y="2"/>
                        <a:pt x="1" y="3"/>
                        <a:pt x="1" y="3"/>
                      </a:cubicBezTo>
                      <a:cubicBezTo>
                        <a:pt x="0" y="4"/>
                        <a:pt x="0" y="4"/>
                        <a:pt x="0" y="5"/>
                      </a:cubicBezTo>
                      <a:cubicBezTo>
                        <a:pt x="0" y="6"/>
                        <a:pt x="0" y="6"/>
                        <a:pt x="0" y="6"/>
                      </a:cubicBezTo>
                      <a:cubicBezTo>
                        <a:pt x="0" y="7"/>
                        <a:pt x="1" y="8"/>
                        <a:pt x="1" y="9"/>
                      </a:cubicBezTo>
                      <a:cubicBezTo>
                        <a:pt x="2" y="10"/>
                        <a:pt x="2" y="10"/>
                        <a:pt x="2" y="10"/>
                      </a:cubicBezTo>
                      <a:cubicBezTo>
                        <a:pt x="3" y="10"/>
                        <a:pt x="4" y="10"/>
                        <a:pt x="5" y="10"/>
                      </a:cubicBezTo>
                      <a:cubicBezTo>
                        <a:pt x="6" y="10"/>
                        <a:pt x="6" y="10"/>
                        <a:pt x="7" y="10"/>
                      </a:cubicBezTo>
                      <a:cubicBezTo>
                        <a:pt x="7" y="10"/>
                        <a:pt x="8" y="10"/>
                        <a:pt x="8" y="9"/>
                      </a:cubicBezTo>
                      <a:cubicBezTo>
                        <a:pt x="9" y="9"/>
                        <a:pt x="9" y="8"/>
                        <a:pt x="10" y="8"/>
                      </a:cubicBezTo>
                      <a:cubicBezTo>
                        <a:pt x="10" y="7"/>
                        <a:pt x="10" y="6"/>
                        <a:pt x="10" y="6"/>
                      </a:cubicBezTo>
                      <a:cubicBezTo>
                        <a:pt x="10" y="5"/>
                        <a:pt x="10" y="5"/>
                        <a:pt x="10"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34"/>
                <p:cNvSpPr/>
                <p:nvPr/>
              </p:nvSpPr>
              <p:spPr>
                <a:xfrm>
                  <a:off x="7321178" y="2160632"/>
                  <a:ext cx="0" cy="33110"/>
                </a:xfrm>
                <a:custGeom>
                  <a:avLst/>
                  <a:gdLst/>
                  <a:ahLst/>
                  <a:cxnLst/>
                  <a:rect l="l" t="t" r="r" b="b"/>
                  <a:pathLst>
                    <a:path w="120000" h="1"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1"/>
                      </a:lnTo>
                      <a:lnTo>
                        <a:pt x="0" y="1"/>
                      </a:lnTo>
                      <a:lnTo>
                        <a:pt x="0" y="0"/>
                      </a:lnTo>
                      <a:lnTo>
                        <a:pt x="0" y="0"/>
                      </a:lnTo>
                      <a:lnTo>
                        <a:pt x="0" y="0"/>
                      </a:lnTo>
                      <a:lnTo>
                        <a:pt x="0" y="0"/>
                      </a:lnTo>
                      <a:lnTo>
                        <a:pt x="0"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34"/>
                <p:cNvSpPr/>
                <p:nvPr/>
              </p:nvSpPr>
              <p:spPr>
                <a:xfrm>
                  <a:off x="7619174" y="2028190"/>
                  <a:ext cx="33276" cy="33028"/>
                </a:xfrm>
                <a:custGeom>
                  <a:avLst/>
                  <a:gdLst/>
                  <a:ahLst/>
                  <a:cxnLst/>
                  <a:rect l="l" t="t" r="r" b="b"/>
                  <a:pathLst>
                    <a:path w="6" h="7" extrusionOk="0">
                      <a:moveTo>
                        <a:pt x="6" y="3"/>
                      </a:moveTo>
                      <a:cubicBezTo>
                        <a:pt x="6" y="2"/>
                        <a:pt x="6" y="2"/>
                        <a:pt x="5" y="1"/>
                      </a:cubicBezTo>
                      <a:cubicBezTo>
                        <a:pt x="5" y="1"/>
                        <a:pt x="5" y="1"/>
                        <a:pt x="5" y="1"/>
                      </a:cubicBezTo>
                      <a:cubicBezTo>
                        <a:pt x="4" y="0"/>
                        <a:pt x="4" y="0"/>
                        <a:pt x="3" y="0"/>
                      </a:cubicBezTo>
                      <a:cubicBezTo>
                        <a:pt x="3" y="0"/>
                        <a:pt x="2" y="0"/>
                        <a:pt x="2" y="0"/>
                      </a:cubicBezTo>
                      <a:cubicBezTo>
                        <a:pt x="1" y="1"/>
                        <a:pt x="1" y="1"/>
                        <a:pt x="1" y="1"/>
                      </a:cubicBezTo>
                      <a:cubicBezTo>
                        <a:pt x="0" y="1"/>
                        <a:pt x="0" y="2"/>
                        <a:pt x="0" y="2"/>
                      </a:cubicBezTo>
                      <a:cubicBezTo>
                        <a:pt x="0" y="2"/>
                        <a:pt x="0" y="3"/>
                        <a:pt x="0" y="3"/>
                      </a:cubicBezTo>
                      <a:cubicBezTo>
                        <a:pt x="0" y="4"/>
                        <a:pt x="0" y="4"/>
                        <a:pt x="0" y="4"/>
                      </a:cubicBezTo>
                      <a:cubicBezTo>
                        <a:pt x="0" y="5"/>
                        <a:pt x="0" y="5"/>
                        <a:pt x="0" y="6"/>
                      </a:cubicBezTo>
                      <a:cubicBezTo>
                        <a:pt x="1" y="6"/>
                        <a:pt x="1" y="6"/>
                        <a:pt x="1" y="6"/>
                      </a:cubicBezTo>
                      <a:cubicBezTo>
                        <a:pt x="1" y="6"/>
                        <a:pt x="2" y="7"/>
                        <a:pt x="3" y="7"/>
                      </a:cubicBezTo>
                      <a:cubicBezTo>
                        <a:pt x="3" y="7"/>
                        <a:pt x="3" y="7"/>
                        <a:pt x="4" y="6"/>
                      </a:cubicBezTo>
                      <a:cubicBezTo>
                        <a:pt x="4" y="6"/>
                        <a:pt x="5" y="6"/>
                        <a:pt x="5" y="6"/>
                      </a:cubicBezTo>
                      <a:cubicBezTo>
                        <a:pt x="5" y="6"/>
                        <a:pt x="5" y="5"/>
                        <a:pt x="6" y="5"/>
                      </a:cubicBezTo>
                      <a:cubicBezTo>
                        <a:pt x="6" y="5"/>
                        <a:pt x="6" y="4"/>
                        <a:pt x="6" y="4"/>
                      </a:cubicBezTo>
                      <a:lnTo>
                        <a:pt x="6" y="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34"/>
                <p:cNvSpPr/>
                <p:nvPr/>
              </p:nvSpPr>
              <p:spPr>
                <a:xfrm>
                  <a:off x="7751616" y="2226853"/>
                  <a:ext cx="32780" cy="32779"/>
                </a:xfrm>
                <a:custGeom>
                  <a:avLst/>
                  <a:gdLst/>
                  <a:ahLst/>
                  <a:cxnLst/>
                  <a:rect l="l" t="t" r="r" b="b"/>
                  <a:pathLst>
                    <a:path w="9" h="9" extrusionOk="0">
                      <a:moveTo>
                        <a:pt x="9" y="4"/>
                      </a:moveTo>
                      <a:cubicBezTo>
                        <a:pt x="8" y="3"/>
                        <a:pt x="8" y="2"/>
                        <a:pt x="8" y="1"/>
                      </a:cubicBezTo>
                      <a:cubicBezTo>
                        <a:pt x="7" y="1"/>
                        <a:pt x="7" y="1"/>
                        <a:pt x="7" y="1"/>
                      </a:cubicBezTo>
                      <a:cubicBezTo>
                        <a:pt x="6" y="0"/>
                        <a:pt x="5" y="0"/>
                        <a:pt x="4" y="0"/>
                      </a:cubicBezTo>
                      <a:cubicBezTo>
                        <a:pt x="4" y="0"/>
                        <a:pt x="3" y="0"/>
                        <a:pt x="3" y="0"/>
                      </a:cubicBezTo>
                      <a:cubicBezTo>
                        <a:pt x="2" y="0"/>
                        <a:pt x="2" y="1"/>
                        <a:pt x="1" y="1"/>
                      </a:cubicBezTo>
                      <a:cubicBezTo>
                        <a:pt x="1" y="1"/>
                        <a:pt x="0" y="2"/>
                        <a:pt x="0" y="2"/>
                      </a:cubicBezTo>
                      <a:cubicBezTo>
                        <a:pt x="0" y="3"/>
                        <a:pt x="0" y="3"/>
                        <a:pt x="0" y="4"/>
                      </a:cubicBezTo>
                      <a:cubicBezTo>
                        <a:pt x="0" y="5"/>
                        <a:pt x="0" y="5"/>
                        <a:pt x="0" y="5"/>
                      </a:cubicBezTo>
                      <a:cubicBezTo>
                        <a:pt x="0" y="6"/>
                        <a:pt x="0" y="7"/>
                        <a:pt x="1" y="7"/>
                      </a:cubicBezTo>
                      <a:cubicBezTo>
                        <a:pt x="2" y="8"/>
                        <a:pt x="2" y="8"/>
                        <a:pt x="2" y="8"/>
                      </a:cubicBezTo>
                      <a:cubicBezTo>
                        <a:pt x="2" y="9"/>
                        <a:pt x="3" y="9"/>
                        <a:pt x="4" y="9"/>
                      </a:cubicBezTo>
                      <a:cubicBezTo>
                        <a:pt x="4" y="9"/>
                        <a:pt x="5" y="9"/>
                        <a:pt x="6" y="9"/>
                      </a:cubicBezTo>
                      <a:cubicBezTo>
                        <a:pt x="6" y="9"/>
                        <a:pt x="7" y="8"/>
                        <a:pt x="7" y="8"/>
                      </a:cubicBezTo>
                      <a:cubicBezTo>
                        <a:pt x="8" y="8"/>
                        <a:pt x="8" y="7"/>
                        <a:pt x="8" y="6"/>
                      </a:cubicBezTo>
                      <a:cubicBezTo>
                        <a:pt x="9" y="6"/>
                        <a:pt x="9" y="5"/>
                        <a:pt x="9" y="5"/>
                      </a:cubicBezTo>
                      <a:cubicBezTo>
                        <a:pt x="9" y="4"/>
                        <a:pt x="9" y="4"/>
                        <a:pt x="9"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34"/>
                <p:cNvSpPr/>
                <p:nvPr/>
              </p:nvSpPr>
              <p:spPr>
                <a:xfrm>
                  <a:off x="7784727" y="2193742"/>
                  <a:ext cx="33276" cy="33110"/>
                </a:xfrm>
                <a:custGeom>
                  <a:avLst/>
                  <a:gdLst/>
                  <a:ahLst/>
                  <a:cxnLst/>
                  <a:rect l="l" t="t" r="r" b="b"/>
                  <a:pathLst>
                    <a:path w="6" h="4" extrusionOk="0">
                      <a:moveTo>
                        <a:pt x="3" y="0"/>
                      </a:moveTo>
                      <a:cubicBezTo>
                        <a:pt x="0" y="0"/>
                        <a:pt x="0" y="4"/>
                        <a:pt x="2" y="4"/>
                      </a:cubicBezTo>
                      <a:cubicBezTo>
                        <a:pt x="5" y="4"/>
                        <a:pt x="6" y="0"/>
                        <a:pt x="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34"/>
                <p:cNvSpPr/>
                <p:nvPr/>
              </p:nvSpPr>
              <p:spPr>
                <a:xfrm>
                  <a:off x="7718505" y="2458626"/>
                  <a:ext cx="33111" cy="0"/>
                </a:xfrm>
                <a:custGeom>
                  <a:avLst/>
                  <a:gdLst/>
                  <a:ahLst/>
                  <a:cxnLst/>
                  <a:rect l="l" t="t" r="r" b="b"/>
                  <a:pathLst>
                    <a:path w="5" h="4" extrusionOk="0">
                      <a:moveTo>
                        <a:pt x="3" y="0"/>
                      </a:moveTo>
                      <a:cubicBezTo>
                        <a:pt x="1" y="0"/>
                        <a:pt x="0" y="0"/>
                        <a:pt x="2" y="0"/>
                      </a:cubicBezTo>
                      <a:cubicBezTo>
                        <a:pt x="4" y="0"/>
                        <a:pt x="5" y="0"/>
                        <a:pt x="3" y="0"/>
                      </a:cubicBez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34"/>
                <p:cNvSpPr/>
                <p:nvPr/>
              </p:nvSpPr>
              <p:spPr>
                <a:xfrm>
                  <a:off x="7652284" y="2591068"/>
                  <a:ext cx="66221" cy="33110"/>
                </a:xfrm>
                <a:custGeom>
                  <a:avLst/>
                  <a:gdLst/>
                  <a:ahLst/>
                  <a:cxnLst/>
                  <a:rect l="l" t="t" r="r" b="b"/>
                  <a:pathLst>
                    <a:path w="8" h="8" extrusionOk="0">
                      <a:moveTo>
                        <a:pt x="8" y="3"/>
                      </a:moveTo>
                      <a:cubicBezTo>
                        <a:pt x="8" y="3"/>
                        <a:pt x="7" y="2"/>
                        <a:pt x="7" y="1"/>
                      </a:cubicBezTo>
                      <a:cubicBezTo>
                        <a:pt x="6" y="1"/>
                        <a:pt x="6" y="1"/>
                        <a:pt x="6" y="1"/>
                      </a:cubicBezTo>
                      <a:cubicBezTo>
                        <a:pt x="6" y="0"/>
                        <a:pt x="5" y="0"/>
                        <a:pt x="4" y="0"/>
                      </a:cubicBezTo>
                      <a:cubicBezTo>
                        <a:pt x="4" y="0"/>
                        <a:pt x="3" y="0"/>
                        <a:pt x="3" y="0"/>
                      </a:cubicBezTo>
                      <a:cubicBezTo>
                        <a:pt x="2" y="0"/>
                        <a:pt x="2" y="1"/>
                        <a:pt x="1" y="1"/>
                      </a:cubicBezTo>
                      <a:cubicBezTo>
                        <a:pt x="1" y="1"/>
                        <a:pt x="0" y="2"/>
                        <a:pt x="0" y="2"/>
                      </a:cubicBezTo>
                      <a:cubicBezTo>
                        <a:pt x="0" y="3"/>
                        <a:pt x="0" y="3"/>
                        <a:pt x="0" y="4"/>
                      </a:cubicBezTo>
                      <a:cubicBezTo>
                        <a:pt x="0" y="4"/>
                        <a:pt x="0" y="5"/>
                        <a:pt x="0" y="5"/>
                      </a:cubicBezTo>
                      <a:cubicBezTo>
                        <a:pt x="0" y="6"/>
                        <a:pt x="0" y="6"/>
                        <a:pt x="1" y="7"/>
                      </a:cubicBezTo>
                      <a:cubicBezTo>
                        <a:pt x="2" y="8"/>
                        <a:pt x="2" y="8"/>
                        <a:pt x="2" y="8"/>
                      </a:cubicBezTo>
                      <a:cubicBezTo>
                        <a:pt x="2" y="8"/>
                        <a:pt x="3" y="8"/>
                        <a:pt x="4" y="8"/>
                      </a:cubicBezTo>
                      <a:cubicBezTo>
                        <a:pt x="4" y="8"/>
                        <a:pt x="5" y="8"/>
                        <a:pt x="5" y="8"/>
                      </a:cubicBezTo>
                      <a:cubicBezTo>
                        <a:pt x="6" y="8"/>
                        <a:pt x="6" y="8"/>
                        <a:pt x="7" y="7"/>
                      </a:cubicBezTo>
                      <a:cubicBezTo>
                        <a:pt x="7" y="7"/>
                        <a:pt x="7" y="6"/>
                        <a:pt x="7" y="6"/>
                      </a:cubicBezTo>
                      <a:cubicBezTo>
                        <a:pt x="8" y="6"/>
                        <a:pt x="8" y="5"/>
                        <a:pt x="8" y="4"/>
                      </a:cubicBezTo>
                      <a:cubicBezTo>
                        <a:pt x="8" y="4"/>
                        <a:pt x="8" y="4"/>
                        <a:pt x="8"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34"/>
                <p:cNvSpPr/>
                <p:nvPr/>
              </p:nvSpPr>
              <p:spPr>
                <a:xfrm>
                  <a:off x="7221846" y="2591068"/>
                  <a:ext cx="66221" cy="66221"/>
                </a:xfrm>
                <a:custGeom>
                  <a:avLst/>
                  <a:gdLst/>
                  <a:ahLst/>
                  <a:cxnLst/>
                  <a:rect l="l" t="t" r="r" b="b"/>
                  <a:pathLst>
                    <a:path w="10" h="10" extrusionOk="0">
                      <a:moveTo>
                        <a:pt x="9" y="4"/>
                      </a:moveTo>
                      <a:cubicBezTo>
                        <a:pt x="9" y="3"/>
                        <a:pt x="9" y="2"/>
                        <a:pt x="8" y="2"/>
                      </a:cubicBezTo>
                      <a:cubicBezTo>
                        <a:pt x="8" y="1"/>
                        <a:pt x="8" y="1"/>
                        <a:pt x="8" y="1"/>
                      </a:cubicBezTo>
                      <a:cubicBezTo>
                        <a:pt x="7" y="0"/>
                        <a:pt x="6" y="0"/>
                        <a:pt x="5" y="0"/>
                      </a:cubicBezTo>
                      <a:cubicBezTo>
                        <a:pt x="5" y="0"/>
                        <a:pt x="4" y="0"/>
                        <a:pt x="3" y="0"/>
                      </a:cubicBezTo>
                      <a:cubicBezTo>
                        <a:pt x="3" y="1"/>
                        <a:pt x="2" y="1"/>
                        <a:pt x="2" y="1"/>
                      </a:cubicBezTo>
                      <a:cubicBezTo>
                        <a:pt x="1" y="2"/>
                        <a:pt x="1" y="2"/>
                        <a:pt x="1" y="3"/>
                      </a:cubicBezTo>
                      <a:cubicBezTo>
                        <a:pt x="0" y="3"/>
                        <a:pt x="0" y="4"/>
                        <a:pt x="0" y="5"/>
                      </a:cubicBezTo>
                      <a:cubicBezTo>
                        <a:pt x="0" y="5"/>
                        <a:pt x="0" y="5"/>
                        <a:pt x="0" y="6"/>
                      </a:cubicBezTo>
                      <a:cubicBezTo>
                        <a:pt x="0" y="7"/>
                        <a:pt x="1" y="7"/>
                        <a:pt x="1" y="8"/>
                      </a:cubicBezTo>
                      <a:cubicBezTo>
                        <a:pt x="2" y="9"/>
                        <a:pt x="2" y="9"/>
                        <a:pt x="2" y="9"/>
                      </a:cubicBezTo>
                      <a:cubicBezTo>
                        <a:pt x="3" y="9"/>
                        <a:pt x="4" y="9"/>
                        <a:pt x="5" y="10"/>
                      </a:cubicBezTo>
                      <a:cubicBezTo>
                        <a:pt x="5" y="10"/>
                        <a:pt x="6" y="9"/>
                        <a:pt x="6" y="9"/>
                      </a:cubicBezTo>
                      <a:cubicBezTo>
                        <a:pt x="7" y="9"/>
                        <a:pt x="8" y="9"/>
                        <a:pt x="8" y="8"/>
                      </a:cubicBezTo>
                      <a:cubicBezTo>
                        <a:pt x="8" y="8"/>
                        <a:pt x="9" y="7"/>
                        <a:pt x="9" y="7"/>
                      </a:cubicBezTo>
                      <a:cubicBezTo>
                        <a:pt x="9" y="6"/>
                        <a:pt x="10" y="6"/>
                        <a:pt x="10" y="5"/>
                      </a:cubicBezTo>
                      <a:cubicBezTo>
                        <a:pt x="10" y="5"/>
                        <a:pt x="10" y="4"/>
                        <a:pt x="9"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34"/>
                <p:cNvSpPr/>
                <p:nvPr/>
              </p:nvSpPr>
              <p:spPr>
                <a:xfrm>
                  <a:off x="7321178" y="2491736"/>
                  <a:ext cx="66221" cy="33110"/>
                </a:xfrm>
                <a:custGeom>
                  <a:avLst/>
                  <a:gdLst/>
                  <a:ahLst/>
                  <a:cxnLst/>
                  <a:rect l="l" t="t" r="r" b="b"/>
                  <a:pathLst>
                    <a:path w="8" h="8" extrusionOk="0">
                      <a:moveTo>
                        <a:pt x="8" y="3"/>
                      </a:moveTo>
                      <a:cubicBezTo>
                        <a:pt x="8" y="2"/>
                        <a:pt x="8" y="2"/>
                        <a:pt x="7" y="1"/>
                      </a:cubicBezTo>
                      <a:cubicBezTo>
                        <a:pt x="6" y="0"/>
                        <a:pt x="6" y="0"/>
                        <a:pt x="6" y="0"/>
                      </a:cubicBezTo>
                      <a:cubicBezTo>
                        <a:pt x="6" y="0"/>
                        <a:pt x="5" y="0"/>
                        <a:pt x="5" y="0"/>
                      </a:cubicBezTo>
                      <a:cubicBezTo>
                        <a:pt x="4" y="0"/>
                        <a:pt x="3" y="0"/>
                        <a:pt x="3" y="0"/>
                      </a:cubicBezTo>
                      <a:cubicBezTo>
                        <a:pt x="2" y="0"/>
                        <a:pt x="2" y="0"/>
                        <a:pt x="2" y="1"/>
                      </a:cubicBezTo>
                      <a:cubicBezTo>
                        <a:pt x="1" y="1"/>
                        <a:pt x="1" y="1"/>
                        <a:pt x="1" y="2"/>
                      </a:cubicBezTo>
                      <a:cubicBezTo>
                        <a:pt x="0" y="2"/>
                        <a:pt x="0" y="3"/>
                        <a:pt x="0" y="3"/>
                      </a:cubicBezTo>
                      <a:cubicBezTo>
                        <a:pt x="0" y="5"/>
                        <a:pt x="0" y="5"/>
                        <a:pt x="0" y="5"/>
                      </a:cubicBezTo>
                      <a:cubicBezTo>
                        <a:pt x="0" y="5"/>
                        <a:pt x="1" y="6"/>
                        <a:pt x="1" y="6"/>
                      </a:cubicBezTo>
                      <a:cubicBezTo>
                        <a:pt x="2" y="7"/>
                        <a:pt x="2" y="7"/>
                        <a:pt x="2" y="7"/>
                      </a:cubicBezTo>
                      <a:cubicBezTo>
                        <a:pt x="3" y="7"/>
                        <a:pt x="3" y="8"/>
                        <a:pt x="4" y="8"/>
                      </a:cubicBezTo>
                      <a:cubicBezTo>
                        <a:pt x="5" y="8"/>
                        <a:pt x="5" y="8"/>
                        <a:pt x="6" y="7"/>
                      </a:cubicBezTo>
                      <a:cubicBezTo>
                        <a:pt x="6" y="7"/>
                        <a:pt x="6" y="7"/>
                        <a:pt x="7" y="7"/>
                      </a:cubicBezTo>
                      <a:cubicBezTo>
                        <a:pt x="7" y="6"/>
                        <a:pt x="8" y="6"/>
                        <a:pt x="8" y="6"/>
                      </a:cubicBezTo>
                      <a:cubicBezTo>
                        <a:pt x="8" y="5"/>
                        <a:pt x="8" y="5"/>
                        <a:pt x="8" y="4"/>
                      </a:cubicBezTo>
                      <a:lnTo>
                        <a:pt x="8" y="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5" name="Oval 4">
            <a:extLst>
              <a:ext uri="{FF2B5EF4-FFF2-40B4-BE49-F238E27FC236}">
                <a16:creationId xmlns:a16="http://schemas.microsoft.com/office/drawing/2014/main" id="{2C6A7AED-C064-9D1B-E677-30C1682673CE}"/>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3</a:t>
            </a:r>
            <a:endParaRPr lang="en-US" sz="1600" b="1" dirty="0">
              <a:solidFill>
                <a:srgbClr val="F7F9FB"/>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88E1-8E29-BDF0-EE49-3955EFE097BF}"/>
              </a:ext>
            </a:extLst>
          </p:cNvPr>
          <p:cNvSpPr>
            <a:spLocks noGrp="1"/>
          </p:cNvSpPr>
          <p:nvPr>
            <p:ph type="title"/>
          </p:nvPr>
        </p:nvSpPr>
        <p:spPr/>
        <p:txBody>
          <a:bodyPr/>
          <a:lstStyle/>
          <a:p>
            <a:r>
              <a:rPr lang="en-US" dirty="0"/>
              <a:t>Classification (cont.)</a:t>
            </a:r>
          </a:p>
        </p:txBody>
      </p:sp>
      <p:sp>
        <p:nvSpPr>
          <p:cNvPr id="7" name="TextBox 6">
            <a:extLst>
              <a:ext uri="{FF2B5EF4-FFF2-40B4-BE49-F238E27FC236}">
                <a16:creationId xmlns:a16="http://schemas.microsoft.com/office/drawing/2014/main" id="{24309F12-8E96-FF70-18DC-1236938C7CDC}"/>
              </a:ext>
            </a:extLst>
          </p:cNvPr>
          <p:cNvSpPr txBox="1"/>
          <p:nvPr/>
        </p:nvSpPr>
        <p:spPr>
          <a:xfrm>
            <a:off x="720001" y="1022733"/>
            <a:ext cx="8142059" cy="2862322"/>
          </a:xfrm>
          <a:prstGeom prst="rect">
            <a:avLst/>
          </a:prstGeom>
          <a:noFill/>
        </p:spPr>
        <p:txBody>
          <a:bodyPr wrap="square" rtlCol="0">
            <a:spAutoFit/>
          </a:bodyPr>
          <a:lstStyle/>
          <a:p>
            <a:pPr marL="285750" indent="-285750">
              <a:buFont typeface="Arial" panose="020B0604020202020204" pitchFamily="34" charset="0"/>
              <a:buChar char="•"/>
            </a:pPr>
            <a:r>
              <a:rPr lang="fr-FR" sz="1800" b="1" dirty="0" err="1">
                <a:solidFill>
                  <a:schemeClr val="tx2">
                    <a:lumMod val="50000"/>
                  </a:schemeClr>
                </a:solidFill>
                <a:latin typeface="Aptos" panose="020B0004020202020204" pitchFamily="34" charset="0"/>
              </a:rPr>
              <a:t>Residual</a:t>
            </a:r>
            <a:r>
              <a:rPr lang="fr-FR" sz="1800" b="1" dirty="0">
                <a:solidFill>
                  <a:schemeClr val="tx2">
                    <a:lumMod val="50000"/>
                  </a:schemeClr>
                </a:solidFill>
                <a:latin typeface="Aptos" panose="020B0004020202020204" pitchFamily="34" charset="0"/>
              </a:rPr>
              <a:t> Block</a:t>
            </a:r>
          </a:p>
          <a:p>
            <a:pPr marL="285750" indent="-285750">
              <a:buFont typeface="Arial" panose="020B0604020202020204" pitchFamily="34" charset="0"/>
              <a:buChar char="•"/>
            </a:pPr>
            <a:endParaRPr lang="en-US" sz="1800" dirty="0">
              <a:latin typeface="Aptos" panose="020B0004020202020204" pitchFamily="34" charset="0"/>
            </a:endParaRPr>
          </a:p>
          <a:p>
            <a:r>
              <a:rPr lang="en-US" sz="1800" b="1" u="sng" dirty="0">
                <a:solidFill>
                  <a:schemeClr val="tx2">
                    <a:lumMod val="75000"/>
                  </a:schemeClr>
                </a:solidFill>
                <a:latin typeface="Aptos" panose="020B0004020202020204" pitchFamily="34" charset="0"/>
              </a:rPr>
              <a:t>How it works?</a:t>
            </a:r>
          </a:p>
          <a:p>
            <a:r>
              <a:rPr lang="en-US" sz="1800" dirty="0">
                <a:latin typeface="Aptos" panose="020B0004020202020204" pitchFamily="34" charset="0"/>
              </a:rPr>
              <a:t>   - </a:t>
            </a:r>
            <a:r>
              <a:rPr lang="en-US" sz="1800" b="1" dirty="0">
                <a:solidFill>
                  <a:srgbClr val="C88996"/>
                </a:solidFill>
                <a:latin typeface="Aptos" panose="020B0004020202020204" pitchFamily="34" charset="0"/>
              </a:rPr>
              <a:t>Convolutional Layers: </a:t>
            </a:r>
            <a:r>
              <a:rPr lang="en-US" sz="1800" dirty="0">
                <a:latin typeface="Aptos" panose="020B0004020202020204" pitchFamily="34" charset="0"/>
              </a:rPr>
              <a:t>typically contains two or more convolutional layers that process the input data.</a:t>
            </a:r>
          </a:p>
          <a:p>
            <a:r>
              <a:rPr lang="en-US" sz="1800" dirty="0">
                <a:latin typeface="Aptos" panose="020B0004020202020204" pitchFamily="34" charset="0"/>
              </a:rPr>
              <a:t>   - </a:t>
            </a:r>
            <a:r>
              <a:rPr lang="en-US" sz="1800" b="1" dirty="0">
                <a:solidFill>
                  <a:srgbClr val="C88996"/>
                </a:solidFill>
                <a:latin typeface="Aptos" panose="020B0004020202020204" pitchFamily="34" charset="0"/>
              </a:rPr>
              <a:t>Skip Connection: </a:t>
            </a:r>
            <a:r>
              <a:rPr lang="en-US" sz="1800" dirty="0">
                <a:latin typeface="Aptos" panose="020B0004020202020204" pitchFamily="34" charset="0"/>
              </a:rPr>
              <a:t>Instead of just passing the data through the convolutional layers, a skip connection is added that allows the input to be added directly to the output of these layers.</a:t>
            </a:r>
          </a:p>
          <a:p>
            <a:r>
              <a:rPr lang="en-US" sz="1800" dirty="0">
                <a:latin typeface="Aptos" panose="020B0004020202020204" pitchFamily="34" charset="0"/>
              </a:rPr>
              <a:t>   - </a:t>
            </a:r>
            <a:r>
              <a:rPr lang="en-US" sz="1800" b="1" dirty="0">
                <a:solidFill>
                  <a:srgbClr val="C88996"/>
                </a:solidFill>
                <a:latin typeface="Aptos" panose="020B0004020202020204" pitchFamily="34" charset="0"/>
              </a:rPr>
              <a:t>Final Output: </a:t>
            </a:r>
            <a:r>
              <a:rPr lang="en-US" sz="1800" dirty="0">
                <a:latin typeface="Aptos" panose="020B0004020202020204" pitchFamily="34" charset="0"/>
              </a:rPr>
              <a:t>The final output of the block is the sum of the original input and the output of the convolutional layers.</a:t>
            </a:r>
          </a:p>
        </p:txBody>
      </p:sp>
      <p:sp>
        <p:nvSpPr>
          <p:cNvPr id="4" name="Oval 3">
            <a:extLst>
              <a:ext uri="{FF2B5EF4-FFF2-40B4-BE49-F238E27FC236}">
                <a16:creationId xmlns:a16="http://schemas.microsoft.com/office/drawing/2014/main" id="{CEF2679C-FAC8-C326-5C53-91F54F6D50E4}"/>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30</a:t>
            </a:r>
          </a:p>
        </p:txBody>
      </p:sp>
    </p:spTree>
    <p:extLst>
      <p:ext uri="{BB962C8B-B14F-4D97-AF65-F5344CB8AC3E}">
        <p14:creationId xmlns:p14="http://schemas.microsoft.com/office/powerpoint/2010/main" val="3029734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88E1-8E29-BDF0-EE49-3955EFE097BF}"/>
              </a:ext>
            </a:extLst>
          </p:cNvPr>
          <p:cNvSpPr>
            <a:spLocks noGrp="1"/>
          </p:cNvSpPr>
          <p:nvPr>
            <p:ph type="title"/>
          </p:nvPr>
        </p:nvSpPr>
        <p:spPr/>
        <p:txBody>
          <a:bodyPr/>
          <a:lstStyle/>
          <a:p>
            <a:r>
              <a:rPr lang="en-US" dirty="0"/>
              <a:t>Transfer Learning</a:t>
            </a:r>
          </a:p>
        </p:txBody>
      </p:sp>
      <p:pic>
        <p:nvPicPr>
          <p:cNvPr id="4" name="Picture 3" descr="A diagram of a transfer learning&#10;&#10;Description automatically generated">
            <a:extLst>
              <a:ext uri="{FF2B5EF4-FFF2-40B4-BE49-F238E27FC236}">
                <a16:creationId xmlns:a16="http://schemas.microsoft.com/office/drawing/2014/main" id="{B3978732-4D37-8B40-3EF8-202E4C37AC22}"/>
              </a:ext>
            </a:extLst>
          </p:cNvPr>
          <p:cNvPicPr>
            <a:picLocks noChangeAspect="1"/>
          </p:cNvPicPr>
          <p:nvPr/>
        </p:nvPicPr>
        <p:blipFill rotWithShape="1">
          <a:blip r:embed="rId2"/>
          <a:srcRect l="12521" t="18001" r="12114"/>
          <a:stretch/>
        </p:blipFill>
        <p:spPr>
          <a:xfrm>
            <a:off x="1906859" y="1271239"/>
            <a:ext cx="5330282" cy="3262193"/>
          </a:xfrm>
          <a:prstGeom prst="rect">
            <a:avLst/>
          </a:prstGeom>
        </p:spPr>
      </p:pic>
      <p:sp>
        <p:nvSpPr>
          <p:cNvPr id="6" name="Oval 5">
            <a:extLst>
              <a:ext uri="{FF2B5EF4-FFF2-40B4-BE49-F238E27FC236}">
                <a16:creationId xmlns:a16="http://schemas.microsoft.com/office/drawing/2014/main" id="{53B86F86-B95D-678E-8632-87778C4C9310}"/>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29</a:t>
            </a:r>
          </a:p>
        </p:txBody>
      </p:sp>
    </p:spTree>
    <p:extLst>
      <p:ext uri="{BB962C8B-B14F-4D97-AF65-F5344CB8AC3E}">
        <p14:creationId xmlns:p14="http://schemas.microsoft.com/office/powerpoint/2010/main" val="1593960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88E1-8E29-BDF0-EE49-3955EFE097BF}"/>
              </a:ext>
            </a:extLst>
          </p:cNvPr>
          <p:cNvSpPr>
            <a:spLocks noGrp="1"/>
          </p:cNvSpPr>
          <p:nvPr>
            <p:ph type="title"/>
          </p:nvPr>
        </p:nvSpPr>
        <p:spPr/>
        <p:txBody>
          <a:bodyPr/>
          <a:lstStyle/>
          <a:p>
            <a:r>
              <a:rPr lang="en-US" dirty="0"/>
              <a:t>Transfer Learning (cont.)</a:t>
            </a:r>
          </a:p>
        </p:txBody>
      </p:sp>
      <p:pic>
        <p:nvPicPr>
          <p:cNvPr id="5" name="Picture 4" descr="A diagram of a process flow&#10;&#10;Description automatically generated">
            <a:extLst>
              <a:ext uri="{FF2B5EF4-FFF2-40B4-BE49-F238E27FC236}">
                <a16:creationId xmlns:a16="http://schemas.microsoft.com/office/drawing/2014/main" id="{C72AE969-76B6-58A1-3B9D-2F7F26D784C3}"/>
              </a:ext>
            </a:extLst>
          </p:cNvPr>
          <p:cNvPicPr>
            <a:picLocks noChangeAspect="1"/>
          </p:cNvPicPr>
          <p:nvPr/>
        </p:nvPicPr>
        <p:blipFill rotWithShape="1">
          <a:blip r:embed="rId2"/>
          <a:srcRect t="8749"/>
          <a:stretch/>
        </p:blipFill>
        <p:spPr>
          <a:xfrm>
            <a:off x="2690108" y="1022733"/>
            <a:ext cx="3763783" cy="3731943"/>
          </a:xfrm>
          <a:prstGeom prst="rect">
            <a:avLst/>
          </a:prstGeom>
        </p:spPr>
      </p:pic>
      <p:sp>
        <p:nvSpPr>
          <p:cNvPr id="6" name="Oval 5">
            <a:extLst>
              <a:ext uri="{FF2B5EF4-FFF2-40B4-BE49-F238E27FC236}">
                <a16:creationId xmlns:a16="http://schemas.microsoft.com/office/drawing/2014/main" id="{76261A63-9636-1A8F-6EAD-9B6FCB83395B}"/>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30</a:t>
            </a:r>
          </a:p>
        </p:txBody>
      </p:sp>
    </p:spTree>
    <p:extLst>
      <p:ext uri="{BB962C8B-B14F-4D97-AF65-F5344CB8AC3E}">
        <p14:creationId xmlns:p14="http://schemas.microsoft.com/office/powerpoint/2010/main" val="485223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88E1-8E29-BDF0-EE49-3955EFE097BF}"/>
              </a:ext>
            </a:extLst>
          </p:cNvPr>
          <p:cNvSpPr>
            <a:spLocks noGrp="1"/>
          </p:cNvSpPr>
          <p:nvPr>
            <p:ph type="title"/>
          </p:nvPr>
        </p:nvSpPr>
        <p:spPr/>
        <p:txBody>
          <a:bodyPr/>
          <a:lstStyle/>
          <a:p>
            <a:r>
              <a:rPr lang="en-US" dirty="0"/>
              <a:t>Transfer Learning (cont.)</a:t>
            </a:r>
          </a:p>
        </p:txBody>
      </p:sp>
      <p:pic>
        <p:nvPicPr>
          <p:cNvPr id="4" name="Picture 3" descr="A diagram of a network&#10;&#10;Description automatically generated">
            <a:extLst>
              <a:ext uri="{FF2B5EF4-FFF2-40B4-BE49-F238E27FC236}">
                <a16:creationId xmlns:a16="http://schemas.microsoft.com/office/drawing/2014/main" id="{80D8B814-EAEB-F588-B433-7683513349E7}"/>
              </a:ext>
            </a:extLst>
          </p:cNvPr>
          <p:cNvPicPr>
            <a:picLocks noChangeAspect="1"/>
          </p:cNvPicPr>
          <p:nvPr/>
        </p:nvPicPr>
        <p:blipFill>
          <a:blip r:embed="rId2"/>
          <a:stretch>
            <a:fillRect/>
          </a:stretch>
        </p:blipFill>
        <p:spPr>
          <a:xfrm>
            <a:off x="2972510" y="1022733"/>
            <a:ext cx="3198980" cy="3723151"/>
          </a:xfrm>
          <a:prstGeom prst="rect">
            <a:avLst/>
          </a:prstGeom>
        </p:spPr>
      </p:pic>
      <p:sp>
        <p:nvSpPr>
          <p:cNvPr id="3" name="Oval 2">
            <a:extLst>
              <a:ext uri="{FF2B5EF4-FFF2-40B4-BE49-F238E27FC236}">
                <a16:creationId xmlns:a16="http://schemas.microsoft.com/office/drawing/2014/main" id="{9FDC3B58-1AD5-E55D-C071-48AB5A03CFF8}"/>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31</a:t>
            </a:r>
          </a:p>
        </p:txBody>
      </p:sp>
    </p:spTree>
    <p:extLst>
      <p:ext uri="{BB962C8B-B14F-4D97-AF65-F5344CB8AC3E}">
        <p14:creationId xmlns:p14="http://schemas.microsoft.com/office/powerpoint/2010/main" val="1157977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88E1-8E29-BDF0-EE49-3955EFE097BF}"/>
              </a:ext>
            </a:extLst>
          </p:cNvPr>
          <p:cNvSpPr>
            <a:spLocks noGrp="1"/>
          </p:cNvSpPr>
          <p:nvPr>
            <p:ph type="title"/>
          </p:nvPr>
        </p:nvSpPr>
        <p:spPr/>
        <p:txBody>
          <a:bodyPr/>
          <a:lstStyle/>
          <a:p>
            <a:r>
              <a:rPr lang="en-US" dirty="0"/>
              <a:t>VGG-16</a:t>
            </a:r>
          </a:p>
        </p:txBody>
      </p:sp>
      <p:sp>
        <p:nvSpPr>
          <p:cNvPr id="8" name="TextBox 7">
            <a:extLst>
              <a:ext uri="{FF2B5EF4-FFF2-40B4-BE49-F238E27FC236}">
                <a16:creationId xmlns:a16="http://schemas.microsoft.com/office/drawing/2014/main" id="{69441931-AFA2-9159-F0EB-680B1FF17EFB}"/>
              </a:ext>
            </a:extLst>
          </p:cNvPr>
          <p:cNvSpPr txBox="1"/>
          <p:nvPr/>
        </p:nvSpPr>
        <p:spPr>
          <a:xfrm>
            <a:off x="719999" y="1405053"/>
            <a:ext cx="8357093" cy="1754326"/>
          </a:xfrm>
          <a:prstGeom prst="rect">
            <a:avLst/>
          </a:prstGeom>
          <a:noFill/>
        </p:spPr>
        <p:txBody>
          <a:bodyPr wrap="square" rtlCol="0">
            <a:spAutoFit/>
          </a:bodyPr>
          <a:lstStyle/>
          <a:p>
            <a:pPr marL="285750" indent="-285750">
              <a:buFont typeface="Arial" panose="020B0604020202020204" pitchFamily="34" charset="0"/>
              <a:buChar char="•"/>
            </a:pPr>
            <a:r>
              <a:rPr lang="en-US" sz="1800" b="1" dirty="0">
                <a:solidFill>
                  <a:schemeClr val="tx2">
                    <a:lumMod val="50000"/>
                  </a:schemeClr>
                </a:solidFill>
                <a:latin typeface="Aptos" panose="020B0004020202020204" pitchFamily="34" charset="0"/>
              </a:rPr>
              <a:t>What is VGG16?</a:t>
            </a:r>
          </a:p>
          <a:p>
            <a:pPr marL="285750" indent="-285750">
              <a:buFont typeface="Arial" panose="020B0604020202020204" pitchFamily="34" charset="0"/>
              <a:buChar char="•"/>
            </a:pPr>
            <a:endParaRPr lang="en-US" sz="1800" dirty="0">
              <a:latin typeface="Aptos" panose="020B0004020202020204" pitchFamily="34" charset="0"/>
            </a:endParaRPr>
          </a:p>
          <a:p>
            <a:r>
              <a:rPr lang="en-US" sz="1800" dirty="0">
                <a:latin typeface="Aptos" panose="020B0004020202020204" pitchFamily="34" charset="0"/>
              </a:rPr>
              <a:t>   - Convolutional neural network (CNN) model that’s used for image recognition.</a:t>
            </a:r>
          </a:p>
          <a:p>
            <a:r>
              <a:rPr lang="en-US" sz="1800" dirty="0">
                <a:latin typeface="Aptos" panose="020B0004020202020204" pitchFamily="34" charset="0"/>
              </a:rPr>
              <a:t>   - Only has  layers that have weights, as opposed to relying on a large number of hyper parameters.</a:t>
            </a:r>
          </a:p>
          <a:p>
            <a:r>
              <a:rPr lang="en-US" sz="1800" dirty="0">
                <a:latin typeface="Aptos" panose="020B0004020202020204" pitchFamily="34" charset="0"/>
              </a:rPr>
              <a:t>   - One of the best vision model architectures.</a:t>
            </a:r>
          </a:p>
        </p:txBody>
      </p:sp>
      <p:sp>
        <p:nvSpPr>
          <p:cNvPr id="9" name="Oval 8">
            <a:extLst>
              <a:ext uri="{FF2B5EF4-FFF2-40B4-BE49-F238E27FC236}">
                <a16:creationId xmlns:a16="http://schemas.microsoft.com/office/drawing/2014/main" id="{FBCB67BA-6EAE-3B71-C1B9-5A38EDF17EF5}"/>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32</a:t>
            </a:r>
          </a:p>
        </p:txBody>
      </p:sp>
    </p:spTree>
    <p:extLst>
      <p:ext uri="{BB962C8B-B14F-4D97-AF65-F5344CB8AC3E}">
        <p14:creationId xmlns:p14="http://schemas.microsoft.com/office/powerpoint/2010/main" val="1334222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88E1-8E29-BDF0-EE49-3955EFE097BF}"/>
              </a:ext>
            </a:extLst>
          </p:cNvPr>
          <p:cNvSpPr>
            <a:spLocks noGrp="1"/>
          </p:cNvSpPr>
          <p:nvPr>
            <p:ph type="title"/>
          </p:nvPr>
        </p:nvSpPr>
        <p:spPr/>
        <p:txBody>
          <a:bodyPr/>
          <a:lstStyle/>
          <a:p>
            <a:r>
              <a:rPr lang="en-US" dirty="0"/>
              <a:t>VGG-16 (cont.)</a:t>
            </a:r>
          </a:p>
        </p:txBody>
      </p:sp>
      <p:pic>
        <p:nvPicPr>
          <p:cNvPr id="5" name="Picture 4" descr="A diagram of a box with numbers and symbols&#10;&#10;Description automatically generated with medium confidence">
            <a:extLst>
              <a:ext uri="{FF2B5EF4-FFF2-40B4-BE49-F238E27FC236}">
                <a16:creationId xmlns:a16="http://schemas.microsoft.com/office/drawing/2014/main" id="{B909A929-D0DB-4B8E-AD41-4E6763818159}"/>
              </a:ext>
            </a:extLst>
          </p:cNvPr>
          <p:cNvPicPr>
            <a:picLocks noChangeAspect="1"/>
          </p:cNvPicPr>
          <p:nvPr/>
        </p:nvPicPr>
        <p:blipFill>
          <a:blip r:embed="rId3"/>
          <a:stretch>
            <a:fillRect/>
          </a:stretch>
        </p:blipFill>
        <p:spPr>
          <a:xfrm>
            <a:off x="1280415" y="1022733"/>
            <a:ext cx="6583169" cy="3887942"/>
          </a:xfrm>
          <a:prstGeom prst="rect">
            <a:avLst/>
          </a:prstGeom>
        </p:spPr>
      </p:pic>
      <p:sp>
        <p:nvSpPr>
          <p:cNvPr id="6" name="Oval 5">
            <a:extLst>
              <a:ext uri="{FF2B5EF4-FFF2-40B4-BE49-F238E27FC236}">
                <a16:creationId xmlns:a16="http://schemas.microsoft.com/office/drawing/2014/main" id="{7BAE701E-A25A-3869-C4DF-26786E0F8E05}"/>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33</a:t>
            </a:r>
          </a:p>
        </p:txBody>
      </p:sp>
    </p:spTree>
    <p:extLst>
      <p:ext uri="{BB962C8B-B14F-4D97-AF65-F5344CB8AC3E}">
        <p14:creationId xmlns:p14="http://schemas.microsoft.com/office/powerpoint/2010/main" val="4077563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88E1-8E29-BDF0-EE49-3955EFE097BF}"/>
              </a:ext>
            </a:extLst>
          </p:cNvPr>
          <p:cNvSpPr>
            <a:spLocks noGrp="1"/>
          </p:cNvSpPr>
          <p:nvPr>
            <p:ph type="title"/>
          </p:nvPr>
        </p:nvSpPr>
        <p:spPr/>
        <p:txBody>
          <a:bodyPr/>
          <a:lstStyle/>
          <a:p>
            <a:r>
              <a:rPr lang="en-US" dirty="0"/>
              <a:t>VGG-16 (cont.)</a:t>
            </a:r>
          </a:p>
        </p:txBody>
      </p:sp>
      <p:pic>
        <p:nvPicPr>
          <p:cNvPr id="4" name="Picture 3" descr="A table of a computer program&#10;&#10;Description automatically generated with medium confidence">
            <a:extLst>
              <a:ext uri="{FF2B5EF4-FFF2-40B4-BE49-F238E27FC236}">
                <a16:creationId xmlns:a16="http://schemas.microsoft.com/office/drawing/2014/main" id="{5287DD27-8A5E-BC0A-4461-6E4BBA57F506}"/>
              </a:ext>
            </a:extLst>
          </p:cNvPr>
          <p:cNvPicPr>
            <a:picLocks noChangeAspect="1"/>
          </p:cNvPicPr>
          <p:nvPr/>
        </p:nvPicPr>
        <p:blipFill>
          <a:blip r:embed="rId3"/>
          <a:stretch>
            <a:fillRect/>
          </a:stretch>
        </p:blipFill>
        <p:spPr>
          <a:xfrm>
            <a:off x="3147889" y="1022733"/>
            <a:ext cx="2848221" cy="3976339"/>
          </a:xfrm>
          <a:prstGeom prst="rect">
            <a:avLst/>
          </a:prstGeom>
        </p:spPr>
      </p:pic>
      <p:sp>
        <p:nvSpPr>
          <p:cNvPr id="6" name="Oval 5">
            <a:extLst>
              <a:ext uri="{FF2B5EF4-FFF2-40B4-BE49-F238E27FC236}">
                <a16:creationId xmlns:a16="http://schemas.microsoft.com/office/drawing/2014/main" id="{3C8B04A4-E1E4-66C8-8034-B2BA9944194D}"/>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34</a:t>
            </a:r>
          </a:p>
        </p:txBody>
      </p:sp>
    </p:spTree>
    <p:extLst>
      <p:ext uri="{BB962C8B-B14F-4D97-AF65-F5344CB8AC3E}">
        <p14:creationId xmlns:p14="http://schemas.microsoft.com/office/powerpoint/2010/main" val="16006540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45"/>
          <p:cNvSpPr txBox="1">
            <a:spLocks noGrp="1"/>
          </p:cNvSpPr>
          <p:nvPr>
            <p:ph type="title"/>
          </p:nvPr>
        </p:nvSpPr>
        <p:spPr>
          <a:xfrm>
            <a:off x="1209591" y="37723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 and Furure Work</a:t>
            </a:r>
            <a:endParaRPr dirty="0"/>
          </a:p>
        </p:txBody>
      </p:sp>
      <p:sp>
        <p:nvSpPr>
          <p:cNvPr id="904" name="Google Shape;904;p45"/>
          <p:cNvSpPr/>
          <p:nvPr/>
        </p:nvSpPr>
        <p:spPr>
          <a:xfrm>
            <a:off x="1331325" y="1329550"/>
            <a:ext cx="576000" cy="576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5"/>
          <p:cNvSpPr/>
          <p:nvPr/>
        </p:nvSpPr>
        <p:spPr>
          <a:xfrm>
            <a:off x="3295225" y="1329550"/>
            <a:ext cx="576000" cy="576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5"/>
          <p:cNvSpPr/>
          <p:nvPr/>
        </p:nvSpPr>
        <p:spPr>
          <a:xfrm>
            <a:off x="5259125" y="1329550"/>
            <a:ext cx="576000" cy="576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5"/>
          <p:cNvSpPr/>
          <p:nvPr/>
        </p:nvSpPr>
        <p:spPr>
          <a:xfrm>
            <a:off x="7223025" y="1329550"/>
            <a:ext cx="576000" cy="576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5"/>
          <p:cNvSpPr txBox="1"/>
          <p:nvPr/>
        </p:nvSpPr>
        <p:spPr>
          <a:xfrm flipH="1">
            <a:off x="713175" y="2078251"/>
            <a:ext cx="1812300" cy="53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Barlow"/>
                <a:ea typeface="Barlow"/>
                <a:cs typeface="Barlow"/>
                <a:sym typeface="Barlow"/>
              </a:rPr>
              <a:t>Simulation of lung cancer patient’s journey</a:t>
            </a:r>
          </a:p>
        </p:txBody>
      </p:sp>
      <p:sp>
        <p:nvSpPr>
          <p:cNvPr id="909" name="Google Shape;909;p45"/>
          <p:cNvSpPr txBox="1"/>
          <p:nvPr/>
        </p:nvSpPr>
        <p:spPr>
          <a:xfrm flipH="1">
            <a:off x="2677075" y="2078251"/>
            <a:ext cx="1812300" cy="53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Barlow"/>
                <a:ea typeface="Barlow"/>
                <a:cs typeface="Barlow"/>
                <a:sym typeface="Barlow"/>
              </a:rPr>
              <a:t>Analyzing different lung data types</a:t>
            </a:r>
            <a:endParaRPr sz="1200" dirty="0">
              <a:solidFill>
                <a:schemeClr val="dk1"/>
              </a:solidFill>
              <a:latin typeface="Barlow"/>
              <a:ea typeface="Barlow"/>
              <a:cs typeface="Barlow"/>
              <a:sym typeface="Barlow"/>
            </a:endParaRPr>
          </a:p>
        </p:txBody>
      </p:sp>
      <p:sp>
        <p:nvSpPr>
          <p:cNvPr id="910" name="Google Shape;910;p45"/>
          <p:cNvSpPr txBox="1"/>
          <p:nvPr/>
        </p:nvSpPr>
        <p:spPr>
          <a:xfrm flipH="1">
            <a:off x="4640975" y="1981609"/>
            <a:ext cx="1812300" cy="53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Barlow"/>
                <a:ea typeface="Barlow"/>
                <a:cs typeface="Barlow"/>
                <a:sym typeface="Barlow"/>
              </a:rPr>
              <a:t>Prediction of lung cancer through ML algorithms</a:t>
            </a:r>
            <a:endParaRPr sz="1200" dirty="0">
              <a:solidFill>
                <a:schemeClr val="dk1"/>
              </a:solidFill>
              <a:latin typeface="Barlow"/>
              <a:ea typeface="Barlow"/>
              <a:cs typeface="Barlow"/>
              <a:sym typeface="Barlow"/>
            </a:endParaRPr>
          </a:p>
        </p:txBody>
      </p:sp>
      <p:sp>
        <p:nvSpPr>
          <p:cNvPr id="911" name="Google Shape;911;p45"/>
          <p:cNvSpPr txBox="1"/>
          <p:nvPr/>
        </p:nvSpPr>
        <p:spPr>
          <a:xfrm flipH="1">
            <a:off x="6604875" y="2003911"/>
            <a:ext cx="1812300" cy="53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Barlow"/>
                <a:ea typeface="Barlow"/>
                <a:cs typeface="Barlow"/>
                <a:sym typeface="Barlow"/>
              </a:rPr>
              <a:t>Comparing between different ML algorithms</a:t>
            </a:r>
            <a:endParaRPr sz="1200" dirty="0">
              <a:solidFill>
                <a:schemeClr val="dk1"/>
              </a:solidFill>
              <a:latin typeface="Barlow"/>
              <a:ea typeface="Barlow"/>
              <a:cs typeface="Barlow"/>
              <a:sym typeface="Barlow"/>
            </a:endParaRPr>
          </a:p>
        </p:txBody>
      </p:sp>
      <p:cxnSp>
        <p:nvCxnSpPr>
          <p:cNvPr id="912" name="Google Shape;912;p45"/>
          <p:cNvCxnSpPr>
            <a:stCxn id="904" idx="3"/>
            <a:endCxn id="905" idx="1"/>
          </p:cNvCxnSpPr>
          <p:nvPr/>
        </p:nvCxnSpPr>
        <p:spPr>
          <a:xfrm>
            <a:off x="1907325" y="1617550"/>
            <a:ext cx="1387800" cy="0"/>
          </a:xfrm>
          <a:prstGeom prst="straightConnector1">
            <a:avLst/>
          </a:prstGeom>
          <a:noFill/>
          <a:ln w="9525" cap="flat" cmpd="sng">
            <a:solidFill>
              <a:schemeClr val="dk1"/>
            </a:solidFill>
            <a:prstDash val="solid"/>
            <a:round/>
            <a:headEnd type="none" w="med" len="med"/>
            <a:tailEnd type="oval" w="med" len="med"/>
          </a:ln>
        </p:spPr>
      </p:cxnSp>
      <p:cxnSp>
        <p:nvCxnSpPr>
          <p:cNvPr id="913" name="Google Shape;913;p45"/>
          <p:cNvCxnSpPr>
            <a:stCxn id="905" idx="3"/>
            <a:endCxn id="906" idx="1"/>
          </p:cNvCxnSpPr>
          <p:nvPr/>
        </p:nvCxnSpPr>
        <p:spPr>
          <a:xfrm>
            <a:off x="3871225" y="1617550"/>
            <a:ext cx="1387800" cy="0"/>
          </a:xfrm>
          <a:prstGeom prst="straightConnector1">
            <a:avLst/>
          </a:prstGeom>
          <a:noFill/>
          <a:ln w="9525" cap="flat" cmpd="sng">
            <a:solidFill>
              <a:schemeClr val="dk1"/>
            </a:solidFill>
            <a:prstDash val="solid"/>
            <a:round/>
            <a:headEnd type="none" w="med" len="med"/>
            <a:tailEnd type="oval" w="med" len="med"/>
          </a:ln>
        </p:spPr>
      </p:cxnSp>
      <p:cxnSp>
        <p:nvCxnSpPr>
          <p:cNvPr id="914" name="Google Shape;914;p45"/>
          <p:cNvCxnSpPr>
            <a:stCxn id="906" idx="3"/>
            <a:endCxn id="907" idx="1"/>
          </p:cNvCxnSpPr>
          <p:nvPr/>
        </p:nvCxnSpPr>
        <p:spPr>
          <a:xfrm>
            <a:off x="5835125" y="1617550"/>
            <a:ext cx="1387800" cy="0"/>
          </a:xfrm>
          <a:prstGeom prst="straightConnector1">
            <a:avLst/>
          </a:prstGeom>
          <a:noFill/>
          <a:ln w="9525" cap="flat" cmpd="sng">
            <a:solidFill>
              <a:schemeClr val="dk1"/>
            </a:solidFill>
            <a:prstDash val="solid"/>
            <a:round/>
            <a:headEnd type="none" w="med" len="med"/>
            <a:tailEnd type="oval" w="med" len="med"/>
          </a:ln>
        </p:spPr>
      </p:cxnSp>
      <p:cxnSp>
        <p:nvCxnSpPr>
          <p:cNvPr id="915" name="Google Shape;915;p45"/>
          <p:cNvCxnSpPr>
            <a:stCxn id="904" idx="2"/>
            <a:endCxn id="908" idx="0"/>
          </p:cNvCxnSpPr>
          <p:nvPr/>
        </p:nvCxnSpPr>
        <p:spPr>
          <a:xfrm>
            <a:off x="1619325" y="1905550"/>
            <a:ext cx="0" cy="172800"/>
          </a:xfrm>
          <a:prstGeom prst="straightConnector1">
            <a:avLst/>
          </a:prstGeom>
          <a:noFill/>
          <a:ln w="9525" cap="flat" cmpd="sng">
            <a:solidFill>
              <a:schemeClr val="dk1"/>
            </a:solidFill>
            <a:prstDash val="solid"/>
            <a:round/>
            <a:headEnd type="none" w="med" len="med"/>
            <a:tailEnd type="none" w="med" len="med"/>
          </a:ln>
        </p:spPr>
      </p:cxnSp>
      <p:cxnSp>
        <p:nvCxnSpPr>
          <p:cNvPr id="916" name="Google Shape;916;p45"/>
          <p:cNvCxnSpPr>
            <a:stCxn id="905" idx="2"/>
            <a:endCxn id="909" idx="0"/>
          </p:cNvCxnSpPr>
          <p:nvPr/>
        </p:nvCxnSpPr>
        <p:spPr>
          <a:xfrm>
            <a:off x="3583225" y="1905550"/>
            <a:ext cx="0" cy="172800"/>
          </a:xfrm>
          <a:prstGeom prst="straightConnector1">
            <a:avLst/>
          </a:prstGeom>
          <a:noFill/>
          <a:ln w="9525" cap="flat" cmpd="sng">
            <a:solidFill>
              <a:schemeClr val="dk1"/>
            </a:solidFill>
            <a:prstDash val="solid"/>
            <a:round/>
            <a:headEnd type="none" w="med" len="med"/>
            <a:tailEnd type="none" w="med" len="med"/>
          </a:ln>
        </p:spPr>
      </p:cxnSp>
      <p:cxnSp>
        <p:nvCxnSpPr>
          <p:cNvPr id="917" name="Google Shape;917;p45"/>
          <p:cNvCxnSpPr>
            <a:stCxn id="906" idx="2"/>
            <a:endCxn id="910" idx="0"/>
          </p:cNvCxnSpPr>
          <p:nvPr/>
        </p:nvCxnSpPr>
        <p:spPr>
          <a:xfrm>
            <a:off x="5547125" y="1905550"/>
            <a:ext cx="0" cy="76059"/>
          </a:xfrm>
          <a:prstGeom prst="straightConnector1">
            <a:avLst/>
          </a:prstGeom>
          <a:noFill/>
          <a:ln w="9525" cap="flat" cmpd="sng">
            <a:solidFill>
              <a:schemeClr val="dk1"/>
            </a:solidFill>
            <a:prstDash val="solid"/>
            <a:round/>
            <a:headEnd type="none" w="med" len="med"/>
            <a:tailEnd type="none" w="med" len="med"/>
          </a:ln>
        </p:spPr>
      </p:cxnSp>
      <p:cxnSp>
        <p:nvCxnSpPr>
          <p:cNvPr id="918" name="Google Shape;918;p45"/>
          <p:cNvCxnSpPr>
            <a:stCxn id="907" idx="2"/>
            <a:endCxn id="911" idx="0"/>
          </p:cNvCxnSpPr>
          <p:nvPr/>
        </p:nvCxnSpPr>
        <p:spPr>
          <a:xfrm>
            <a:off x="7511025" y="1905550"/>
            <a:ext cx="0" cy="98361"/>
          </a:xfrm>
          <a:prstGeom prst="straightConnector1">
            <a:avLst/>
          </a:prstGeom>
          <a:noFill/>
          <a:ln w="9525" cap="flat" cmpd="sng">
            <a:solidFill>
              <a:schemeClr val="dk1"/>
            </a:solidFill>
            <a:prstDash val="solid"/>
            <a:round/>
            <a:headEnd type="none" w="med" len="med"/>
            <a:tailEnd type="none" w="med" len="med"/>
          </a:ln>
        </p:spPr>
      </p:cxnSp>
      <p:sp>
        <p:nvSpPr>
          <p:cNvPr id="919" name="Google Shape;919;p45"/>
          <p:cNvSpPr/>
          <p:nvPr/>
        </p:nvSpPr>
        <p:spPr>
          <a:xfrm>
            <a:off x="1331325" y="3024975"/>
            <a:ext cx="576000" cy="576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5"/>
          <p:cNvSpPr/>
          <p:nvPr/>
        </p:nvSpPr>
        <p:spPr>
          <a:xfrm>
            <a:off x="3295225" y="3024975"/>
            <a:ext cx="576000" cy="576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5"/>
          <p:cNvSpPr/>
          <p:nvPr/>
        </p:nvSpPr>
        <p:spPr>
          <a:xfrm>
            <a:off x="5259125" y="3024975"/>
            <a:ext cx="576000" cy="576000"/>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2" name="Google Shape;922;p45"/>
          <p:cNvSpPr/>
          <p:nvPr/>
        </p:nvSpPr>
        <p:spPr>
          <a:xfrm>
            <a:off x="7223025" y="3024975"/>
            <a:ext cx="576000" cy="576000"/>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5"/>
          <p:cNvSpPr txBox="1"/>
          <p:nvPr/>
        </p:nvSpPr>
        <p:spPr>
          <a:xfrm flipH="1">
            <a:off x="713175" y="3773776"/>
            <a:ext cx="1812300" cy="57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Barlow"/>
                <a:ea typeface="Barlow"/>
                <a:cs typeface="Barlow"/>
                <a:sym typeface="Barlow"/>
              </a:rPr>
              <a:t>Utilizing DL-VGG16</a:t>
            </a:r>
          </a:p>
        </p:txBody>
      </p:sp>
      <p:sp>
        <p:nvSpPr>
          <p:cNvPr id="924" name="Google Shape;924;p45"/>
          <p:cNvSpPr txBox="1"/>
          <p:nvPr/>
        </p:nvSpPr>
        <p:spPr>
          <a:xfrm flipH="1">
            <a:off x="2677075" y="3773776"/>
            <a:ext cx="1812300" cy="576000"/>
          </a:xfrm>
          <a:prstGeom prst="rect">
            <a:avLst/>
          </a:prstGeom>
          <a:noFill/>
          <a:ln>
            <a:noFill/>
          </a:ln>
        </p:spPr>
        <p:txBody>
          <a:bodyPr spcFirstLastPara="1" wrap="square" lIns="91425" tIns="91425" rIns="91425" bIns="91425" anchor="t" anchorCtr="0">
            <a:noAutofit/>
          </a:bodyPr>
          <a:lstStyle/>
          <a:p>
            <a:pPr algn="ctr"/>
            <a:r>
              <a:rPr lang="en-US" sz="1200" dirty="0">
                <a:solidFill>
                  <a:schemeClr val="dk1"/>
                </a:solidFill>
                <a:latin typeface="Barlow"/>
                <a:ea typeface="Barlow"/>
                <a:cs typeface="Barlow"/>
                <a:sym typeface="Barlow"/>
              </a:rPr>
              <a:t>Classifying types of lung cancer using CT scans</a:t>
            </a:r>
          </a:p>
          <a:p>
            <a:pPr marL="0" lvl="0" indent="0" algn="ctr" rtl="0">
              <a:spcBef>
                <a:spcPts val="0"/>
              </a:spcBef>
              <a:spcAft>
                <a:spcPts val="0"/>
              </a:spcAft>
              <a:buNone/>
            </a:pPr>
            <a:endParaRPr sz="1200" dirty="0">
              <a:solidFill>
                <a:schemeClr val="dk1"/>
              </a:solidFill>
              <a:latin typeface="Barlow"/>
              <a:ea typeface="Barlow"/>
              <a:cs typeface="Barlow"/>
              <a:sym typeface="Barlow"/>
            </a:endParaRPr>
          </a:p>
        </p:txBody>
      </p:sp>
      <p:sp>
        <p:nvSpPr>
          <p:cNvPr id="925" name="Google Shape;925;p45"/>
          <p:cNvSpPr txBox="1"/>
          <p:nvPr/>
        </p:nvSpPr>
        <p:spPr>
          <a:xfrm flipH="1">
            <a:off x="4640975" y="3773776"/>
            <a:ext cx="1812300" cy="57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Barlow"/>
                <a:ea typeface="Barlow"/>
                <a:cs typeface="Barlow"/>
                <a:sym typeface="Barlow"/>
              </a:rPr>
              <a:t>Lung masks collection</a:t>
            </a:r>
          </a:p>
        </p:txBody>
      </p:sp>
      <p:sp>
        <p:nvSpPr>
          <p:cNvPr id="926" name="Google Shape;926;p45"/>
          <p:cNvSpPr txBox="1"/>
          <p:nvPr/>
        </p:nvSpPr>
        <p:spPr>
          <a:xfrm flipH="1">
            <a:off x="6604875" y="3773776"/>
            <a:ext cx="1812300" cy="57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Barlow"/>
                <a:ea typeface="Barlow"/>
                <a:cs typeface="Barlow"/>
                <a:sym typeface="Barlow"/>
              </a:rPr>
              <a:t>Lung Segmentation</a:t>
            </a:r>
          </a:p>
        </p:txBody>
      </p:sp>
      <p:cxnSp>
        <p:nvCxnSpPr>
          <p:cNvPr id="927" name="Google Shape;927;p45"/>
          <p:cNvCxnSpPr>
            <a:stCxn id="919" idx="3"/>
            <a:endCxn id="920" idx="1"/>
          </p:cNvCxnSpPr>
          <p:nvPr/>
        </p:nvCxnSpPr>
        <p:spPr>
          <a:xfrm>
            <a:off x="1907325" y="3312975"/>
            <a:ext cx="1387800" cy="0"/>
          </a:xfrm>
          <a:prstGeom prst="straightConnector1">
            <a:avLst/>
          </a:prstGeom>
          <a:noFill/>
          <a:ln w="9525" cap="flat" cmpd="sng">
            <a:solidFill>
              <a:schemeClr val="dk1"/>
            </a:solidFill>
            <a:prstDash val="solid"/>
            <a:round/>
            <a:headEnd type="none" w="med" len="med"/>
            <a:tailEnd type="oval" w="med" len="med"/>
          </a:ln>
        </p:spPr>
      </p:cxnSp>
      <p:cxnSp>
        <p:nvCxnSpPr>
          <p:cNvPr id="928" name="Google Shape;928;p45"/>
          <p:cNvCxnSpPr>
            <a:stCxn id="920" idx="3"/>
            <a:endCxn id="921" idx="1"/>
          </p:cNvCxnSpPr>
          <p:nvPr/>
        </p:nvCxnSpPr>
        <p:spPr>
          <a:xfrm>
            <a:off x="3871225" y="3312975"/>
            <a:ext cx="1387800" cy="0"/>
          </a:xfrm>
          <a:prstGeom prst="straightConnector1">
            <a:avLst/>
          </a:prstGeom>
          <a:noFill/>
          <a:ln w="9525" cap="flat" cmpd="sng">
            <a:solidFill>
              <a:schemeClr val="dk1"/>
            </a:solidFill>
            <a:prstDash val="solid"/>
            <a:round/>
            <a:headEnd type="none" w="med" len="med"/>
            <a:tailEnd type="oval" w="med" len="med"/>
          </a:ln>
        </p:spPr>
      </p:cxnSp>
      <p:cxnSp>
        <p:nvCxnSpPr>
          <p:cNvPr id="929" name="Google Shape;929;p45"/>
          <p:cNvCxnSpPr>
            <a:stCxn id="921" idx="3"/>
            <a:endCxn id="922" idx="1"/>
          </p:cNvCxnSpPr>
          <p:nvPr/>
        </p:nvCxnSpPr>
        <p:spPr>
          <a:xfrm>
            <a:off x="5835125" y="3312975"/>
            <a:ext cx="1387800" cy="0"/>
          </a:xfrm>
          <a:prstGeom prst="straightConnector1">
            <a:avLst/>
          </a:prstGeom>
          <a:noFill/>
          <a:ln w="9525" cap="flat" cmpd="sng">
            <a:solidFill>
              <a:schemeClr val="dk1"/>
            </a:solidFill>
            <a:prstDash val="solid"/>
            <a:round/>
            <a:headEnd type="none" w="med" len="med"/>
            <a:tailEnd type="oval" w="med" len="med"/>
          </a:ln>
        </p:spPr>
      </p:cxnSp>
      <p:cxnSp>
        <p:nvCxnSpPr>
          <p:cNvPr id="930" name="Google Shape;930;p45"/>
          <p:cNvCxnSpPr>
            <a:stCxn id="919" idx="2"/>
            <a:endCxn id="923" idx="0"/>
          </p:cNvCxnSpPr>
          <p:nvPr/>
        </p:nvCxnSpPr>
        <p:spPr>
          <a:xfrm>
            <a:off x="1619325" y="3600975"/>
            <a:ext cx="0" cy="172800"/>
          </a:xfrm>
          <a:prstGeom prst="straightConnector1">
            <a:avLst/>
          </a:prstGeom>
          <a:noFill/>
          <a:ln w="9525" cap="flat" cmpd="sng">
            <a:solidFill>
              <a:schemeClr val="dk1"/>
            </a:solidFill>
            <a:prstDash val="solid"/>
            <a:round/>
            <a:headEnd type="none" w="med" len="med"/>
            <a:tailEnd type="none" w="med" len="med"/>
          </a:ln>
        </p:spPr>
      </p:cxnSp>
      <p:cxnSp>
        <p:nvCxnSpPr>
          <p:cNvPr id="931" name="Google Shape;931;p45"/>
          <p:cNvCxnSpPr>
            <a:stCxn id="920" idx="2"/>
            <a:endCxn id="924" idx="0"/>
          </p:cNvCxnSpPr>
          <p:nvPr/>
        </p:nvCxnSpPr>
        <p:spPr>
          <a:xfrm>
            <a:off x="3583225" y="3600975"/>
            <a:ext cx="0" cy="172800"/>
          </a:xfrm>
          <a:prstGeom prst="straightConnector1">
            <a:avLst/>
          </a:prstGeom>
          <a:noFill/>
          <a:ln w="9525" cap="flat" cmpd="sng">
            <a:solidFill>
              <a:schemeClr val="dk1"/>
            </a:solidFill>
            <a:prstDash val="solid"/>
            <a:round/>
            <a:headEnd type="none" w="med" len="med"/>
            <a:tailEnd type="none" w="med" len="med"/>
          </a:ln>
        </p:spPr>
      </p:cxnSp>
      <p:cxnSp>
        <p:nvCxnSpPr>
          <p:cNvPr id="932" name="Google Shape;932;p45"/>
          <p:cNvCxnSpPr>
            <a:stCxn id="921" idx="2"/>
            <a:endCxn id="925" idx="0"/>
          </p:cNvCxnSpPr>
          <p:nvPr/>
        </p:nvCxnSpPr>
        <p:spPr>
          <a:xfrm>
            <a:off x="5547125" y="3600975"/>
            <a:ext cx="0" cy="172800"/>
          </a:xfrm>
          <a:prstGeom prst="straightConnector1">
            <a:avLst/>
          </a:prstGeom>
          <a:noFill/>
          <a:ln w="9525" cap="flat" cmpd="sng">
            <a:solidFill>
              <a:schemeClr val="dk1"/>
            </a:solidFill>
            <a:prstDash val="solid"/>
            <a:round/>
            <a:headEnd type="none" w="med" len="med"/>
            <a:tailEnd type="none" w="med" len="med"/>
          </a:ln>
        </p:spPr>
      </p:cxnSp>
      <p:cxnSp>
        <p:nvCxnSpPr>
          <p:cNvPr id="933" name="Google Shape;933;p45"/>
          <p:cNvCxnSpPr>
            <a:stCxn id="922" idx="2"/>
            <a:endCxn id="926" idx="0"/>
          </p:cNvCxnSpPr>
          <p:nvPr/>
        </p:nvCxnSpPr>
        <p:spPr>
          <a:xfrm>
            <a:off x="7511025" y="3600975"/>
            <a:ext cx="0" cy="172800"/>
          </a:xfrm>
          <a:prstGeom prst="straightConnector1">
            <a:avLst/>
          </a:prstGeom>
          <a:noFill/>
          <a:ln w="9525" cap="flat" cmpd="sng">
            <a:solidFill>
              <a:schemeClr val="dk1"/>
            </a:solidFill>
            <a:prstDash val="solid"/>
            <a:round/>
            <a:headEnd type="none" w="med" len="med"/>
            <a:tailEnd type="none" w="med" len="med"/>
          </a:ln>
        </p:spPr>
      </p:cxnSp>
      <p:cxnSp>
        <p:nvCxnSpPr>
          <p:cNvPr id="934" name="Google Shape;934;p45"/>
          <p:cNvCxnSpPr>
            <a:stCxn id="907" idx="3"/>
            <a:endCxn id="919" idx="1"/>
          </p:cNvCxnSpPr>
          <p:nvPr/>
        </p:nvCxnSpPr>
        <p:spPr>
          <a:xfrm flipH="1">
            <a:off x="1331325" y="1617550"/>
            <a:ext cx="6467700" cy="1695300"/>
          </a:xfrm>
          <a:prstGeom prst="bentConnector5">
            <a:avLst>
              <a:gd name="adj1" fmla="val -9975"/>
              <a:gd name="adj2" fmla="val 68320"/>
              <a:gd name="adj3" fmla="val 109310"/>
            </a:avLst>
          </a:prstGeom>
          <a:noFill/>
          <a:ln w="9525" cap="flat" cmpd="sng">
            <a:solidFill>
              <a:schemeClr val="dk1"/>
            </a:solidFill>
            <a:prstDash val="solid"/>
            <a:round/>
            <a:headEnd type="none" w="med" len="med"/>
            <a:tailEnd type="oval" w="med" len="med"/>
          </a:ln>
        </p:spPr>
      </p:cxnSp>
      <p:sp>
        <p:nvSpPr>
          <p:cNvPr id="935" name="Google Shape;935;p45"/>
          <p:cNvSpPr/>
          <p:nvPr/>
        </p:nvSpPr>
        <p:spPr>
          <a:xfrm>
            <a:off x="3395635" y="1422825"/>
            <a:ext cx="375181" cy="389449"/>
          </a:xfrm>
          <a:custGeom>
            <a:avLst/>
            <a:gdLst/>
            <a:ahLst/>
            <a:cxnLst/>
            <a:rect l="l" t="t" r="r" b="b"/>
            <a:pathLst>
              <a:path w="250" h="251" extrusionOk="0">
                <a:moveTo>
                  <a:pt x="250" y="157"/>
                </a:moveTo>
                <a:cubicBezTo>
                  <a:pt x="250" y="140"/>
                  <a:pt x="247" y="124"/>
                  <a:pt x="239" y="109"/>
                </a:cubicBezTo>
                <a:cubicBezTo>
                  <a:pt x="239" y="107"/>
                  <a:pt x="236" y="106"/>
                  <a:pt x="234" y="107"/>
                </a:cubicBezTo>
                <a:cubicBezTo>
                  <a:pt x="233" y="108"/>
                  <a:pt x="232" y="110"/>
                  <a:pt x="233" y="112"/>
                </a:cubicBezTo>
                <a:cubicBezTo>
                  <a:pt x="239" y="126"/>
                  <a:pt x="243" y="141"/>
                  <a:pt x="243" y="157"/>
                </a:cubicBezTo>
                <a:cubicBezTo>
                  <a:pt x="243" y="184"/>
                  <a:pt x="243" y="184"/>
                  <a:pt x="243" y="184"/>
                </a:cubicBezTo>
                <a:cubicBezTo>
                  <a:pt x="224" y="204"/>
                  <a:pt x="197" y="215"/>
                  <a:pt x="169" y="215"/>
                </a:cubicBezTo>
                <a:cubicBezTo>
                  <a:pt x="168" y="215"/>
                  <a:pt x="168" y="215"/>
                  <a:pt x="168" y="215"/>
                </a:cubicBezTo>
                <a:cubicBezTo>
                  <a:pt x="159" y="211"/>
                  <a:pt x="153" y="202"/>
                  <a:pt x="153" y="192"/>
                </a:cubicBezTo>
                <a:cubicBezTo>
                  <a:pt x="153" y="60"/>
                  <a:pt x="153" y="60"/>
                  <a:pt x="153" y="60"/>
                </a:cubicBezTo>
                <a:cubicBezTo>
                  <a:pt x="153" y="58"/>
                  <a:pt x="153" y="56"/>
                  <a:pt x="155" y="54"/>
                </a:cubicBezTo>
                <a:cubicBezTo>
                  <a:pt x="157" y="52"/>
                  <a:pt x="160" y="52"/>
                  <a:pt x="162" y="52"/>
                </a:cubicBezTo>
                <a:cubicBezTo>
                  <a:pt x="188" y="59"/>
                  <a:pt x="210" y="75"/>
                  <a:pt x="225" y="97"/>
                </a:cubicBezTo>
                <a:cubicBezTo>
                  <a:pt x="226" y="99"/>
                  <a:pt x="228" y="99"/>
                  <a:pt x="230" y="98"/>
                </a:cubicBezTo>
                <a:cubicBezTo>
                  <a:pt x="231" y="97"/>
                  <a:pt x="232" y="94"/>
                  <a:pt x="231" y="93"/>
                </a:cubicBezTo>
                <a:cubicBezTo>
                  <a:pt x="215" y="69"/>
                  <a:pt x="191" y="53"/>
                  <a:pt x="164" y="45"/>
                </a:cubicBezTo>
                <a:cubicBezTo>
                  <a:pt x="160" y="44"/>
                  <a:pt x="155" y="45"/>
                  <a:pt x="151" y="48"/>
                </a:cubicBezTo>
                <a:cubicBezTo>
                  <a:pt x="147" y="51"/>
                  <a:pt x="145" y="55"/>
                  <a:pt x="145" y="60"/>
                </a:cubicBezTo>
                <a:cubicBezTo>
                  <a:pt x="145" y="91"/>
                  <a:pt x="145" y="91"/>
                  <a:pt x="145" y="91"/>
                </a:cubicBezTo>
                <a:cubicBezTo>
                  <a:pt x="145" y="91"/>
                  <a:pt x="145" y="91"/>
                  <a:pt x="145" y="91"/>
                </a:cubicBezTo>
                <a:cubicBezTo>
                  <a:pt x="142" y="89"/>
                  <a:pt x="140" y="86"/>
                  <a:pt x="140" y="83"/>
                </a:cubicBezTo>
                <a:cubicBezTo>
                  <a:pt x="140" y="54"/>
                  <a:pt x="140" y="54"/>
                  <a:pt x="140" y="54"/>
                </a:cubicBezTo>
                <a:cubicBezTo>
                  <a:pt x="142" y="54"/>
                  <a:pt x="143" y="53"/>
                  <a:pt x="143" y="51"/>
                </a:cubicBezTo>
                <a:cubicBezTo>
                  <a:pt x="143" y="49"/>
                  <a:pt x="142" y="48"/>
                  <a:pt x="140" y="47"/>
                </a:cubicBezTo>
                <a:cubicBezTo>
                  <a:pt x="140" y="43"/>
                  <a:pt x="140" y="43"/>
                  <a:pt x="140" y="43"/>
                </a:cubicBezTo>
                <a:cubicBezTo>
                  <a:pt x="142" y="42"/>
                  <a:pt x="143" y="41"/>
                  <a:pt x="143" y="39"/>
                </a:cubicBezTo>
                <a:cubicBezTo>
                  <a:pt x="143" y="38"/>
                  <a:pt x="142" y="36"/>
                  <a:pt x="140" y="36"/>
                </a:cubicBezTo>
                <a:cubicBezTo>
                  <a:pt x="140" y="31"/>
                  <a:pt x="140" y="31"/>
                  <a:pt x="140" y="31"/>
                </a:cubicBezTo>
                <a:cubicBezTo>
                  <a:pt x="142" y="31"/>
                  <a:pt x="143" y="29"/>
                  <a:pt x="143" y="28"/>
                </a:cubicBezTo>
                <a:cubicBezTo>
                  <a:pt x="143" y="26"/>
                  <a:pt x="142" y="25"/>
                  <a:pt x="140" y="24"/>
                </a:cubicBezTo>
                <a:cubicBezTo>
                  <a:pt x="140" y="20"/>
                  <a:pt x="140" y="20"/>
                  <a:pt x="140" y="20"/>
                </a:cubicBezTo>
                <a:cubicBezTo>
                  <a:pt x="142" y="19"/>
                  <a:pt x="143" y="18"/>
                  <a:pt x="143" y="16"/>
                </a:cubicBezTo>
                <a:cubicBezTo>
                  <a:pt x="143" y="14"/>
                  <a:pt x="142" y="13"/>
                  <a:pt x="140" y="12"/>
                </a:cubicBezTo>
                <a:cubicBezTo>
                  <a:pt x="140" y="5"/>
                  <a:pt x="140" y="5"/>
                  <a:pt x="140" y="5"/>
                </a:cubicBezTo>
                <a:cubicBezTo>
                  <a:pt x="140" y="2"/>
                  <a:pt x="138" y="0"/>
                  <a:pt x="135" y="0"/>
                </a:cubicBezTo>
                <a:cubicBezTo>
                  <a:pt x="115" y="0"/>
                  <a:pt x="115" y="0"/>
                  <a:pt x="115" y="0"/>
                </a:cubicBezTo>
                <a:cubicBezTo>
                  <a:pt x="112" y="0"/>
                  <a:pt x="110" y="2"/>
                  <a:pt x="110" y="5"/>
                </a:cubicBezTo>
                <a:cubicBezTo>
                  <a:pt x="110" y="12"/>
                  <a:pt x="110" y="12"/>
                  <a:pt x="110" y="12"/>
                </a:cubicBezTo>
                <a:cubicBezTo>
                  <a:pt x="109" y="13"/>
                  <a:pt x="108" y="14"/>
                  <a:pt x="108" y="16"/>
                </a:cubicBezTo>
                <a:cubicBezTo>
                  <a:pt x="108" y="18"/>
                  <a:pt x="109" y="19"/>
                  <a:pt x="110" y="20"/>
                </a:cubicBezTo>
                <a:cubicBezTo>
                  <a:pt x="110" y="24"/>
                  <a:pt x="110" y="24"/>
                  <a:pt x="110" y="24"/>
                </a:cubicBezTo>
                <a:cubicBezTo>
                  <a:pt x="109" y="25"/>
                  <a:pt x="108" y="26"/>
                  <a:pt x="108" y="28"/>
                </a:cubicBezTo>
                <a:cubicBezTo>
                  <a:pt x="108" y="29"/>
                  <a:pt x="109" y="31"/>
                  <a:pt x="110" y="31"/>
                </a:cubicBezTo>
                <a:cubicBezTo>
                  <a:pt x="110" y="36"/>
                  <a:pt x="110" y="36"/>
                  <a:pt x="110" y="36"/>
                </a:cubicBezTo>
                <a:cubicBezTo>
                  <a:pt x="109" y="36"/>
                  <a:pt x="108" y="38"/>
                  <a:pt x="108" y="39"/>
                </a:cubicBezTo>
                <a:cubicBezTo>
                  <a:pt x="108" y="41"/>
                  <a:pt x="109" y="42"/>
                  <a:pt x="110" y="43"/>
                </a:cubicBezTo>
                <a:cubicBezTo>
                  <a:pt x="110" y="47"/>
                  <a:pt x="110" y="47"/>
                  <a:pt x="110" y="47"/>
                </a:cubicBezTo>
                <a:cubicBezTo>
                  <a:pt x="109" y="48"/>
                  <a:pt x="108" y="49"/>
                  <a:pt x="108" y="51"/>
                </a:cubicBezTo>
                <a:cubicBezTo>
                  <a:pt x="108" y="53"/>
                  <a:pt x="109" y="54"/>
                  <a:pt x="110" y="54"/>
                </a:cubicBezTo>
                <a:cubicBezTo>
                  <a:pt x="110" y="59"/>
                  <a:pt x="110" y="59"/>
                  <a:pt x="110" y="59"/>
                </a:cubicBezTo>
                <a:cubicBezTo>
                  <a:pt x="110" y="61"/>
                  <a:pt x="112" y="63"/>
                  <a:pt x="113" y="63"/>
                </a:cubicBezTo>
                <a:cubicBezTo>
                  <a:pt x="116" y="63"/>
                  <a:pt x="118" y="61"/>
                  <a:pt x="118" y="59"/>
                </a:cubicBezTo>
                <a:cubicBezTo>
                  <a:pt x="118" y="55"/>
                  <a:pt x="118" y="55"/>
                  <a:pt x="118" y="55"/>
                </a:cubicBezTo>
                <a:cubicBezTo>
                  <a:pt x="133" y="55"/>
                  <a:pt x="133" y="55"/>
                  <a:pt x="133" y="55"/>
                </a:cubicBezTo>
                <a:cubicBezTo>
                  <a:pt x="133" y="83"/>
                  <a:pt x="133" y="83"/>
                  <a:pt x="133" y="83"/>
                </a:cubicBezTo>
                <a:cubicBezTo>
                  <a:pt x="133" y="89"/>
                  <a:pt x="136" y="94"/>
                  <a:pt x="141" y="97"/>
                </a:cubicBezTo>
                <a:cubicBezTo>
                  <a:pt x="145" y="100"/>
                  <a:pt x="145" y="100"/>
                  <a:pt x="145" y="100"/>
                </a:cubicBezTo>
                <a:cubicBezTo>
                  <a:pt x="145" y="118"/>
                  <a:pt x="145" y="118"/>
                  <a:pt x="145" y="118"/>
                </a:cubicBezTo>
                <a:cubicBezTo>
                  <a:pt x="133" y="111"/>
                  <a:pt x="133" y="111"/>
                  <a:pt x="133" y="111"/>
                </a:cubicBezTo>
                <a:cubicBezTo>
                  <a:pt x="128" y="108"/>
                  <a:pt x="122" y="108"/>
                  <a:pt x="118" y="111"/>
                </a:cubicBezTo>
                <a:cubicBezTo>
                  <a:pt x="105" y="118"/>
                  <a:pt x="105" y="118"/>
                  <a:pt x="105" y="118"/>
                </a:cubicBezTo>
                <a:cubicBezTo>
                  <a:pt x="105" y="100"/>
                  <a:pt x="105" y="100"/>
                  <a:pt x="105" y="100"/>
                </a:cubicBezTo>
                <a:cubicBezTo>
                  <a:pt x="109" y="98"/>
                  <a:pt x="109" y="98"/>
                  <a:pt x="109" y="98"/>
                </a:cubicBezTo>
                <a:cubicBezTo>
                  <a:pt x="114" y="95"/>
                  <a:pt x="118" y="89"/>
                  <a:pt x="118" y="83"/>
                </a:cubicBezTo>
                <a:cubicBezTo>
                  <a:pt x="118" y="76"/>
                  <a:pt x="118" y="76"/>
                  <a:pt x="118" y="76"/>
                </a:cubicBezTo>
                <a:cubicBezTo>
                  <a:pt x="118" y="74"/>
                  <a:pt x="116" y="73"/>
                  <a:pt x="114" y="73"/>
                </a:cubicBezTo>
                <a:cubicBezTo>
                  <a:pt x="112" y="72"/>
                  <a:pt x="110" y="74"/>
                  <a:pt x="110" y="76"/>
                </a:cubicBezTo>
                <a:cubicBezTo>
                  <a:pt x="110" y="83"/>
                  <a:pt x="110" y="83"/>
                  <a:pt x="110" y="83"/>
                </a:cubicBezTo>
                <a:cubicBezTo>
                  <a:pt x="110" y="86"/>
                  <a:pt x="108" y="89"/>
                  <a:pt x="106" y="91"/>
                </a:cubicBezTo>
                <a:cubicBezTo>
                  <a:pt x="105" y="91"/>
                  <a:pt x="105" y="91"/>
                  <a:pt x="105" y="91"/>
                </a:cubicBezTo>
                <a:cubicBezTo>
                  <a:pt x="105" y="60"/>
                  <a:pt x="105" y="60"/>
                  <a:pt x="105" y="60"/>
                </a:cubicBezTo>
                <a:cubicBezTo>
                  <a:pt x="105" y="55"/>
                  <a:pt x="104" y="51"/>
                  <a:pt x="100" y="48"/>
                </a:cubicBezTo>
                <a:cubicBezTo>
                  <a:pt x="97" y="45"/>
                  <a:pt x="91" y="44"/>
                  <a:pt x="87" y="45"/>
                </a:cubicBezTo>
                <a:cubicBezTo>
                  <a:pt x="36" y="58"/>
                  <a:pt x="0" y="105"/>
                  <a:pt x="0" y="157"/>
                </a:cubicBezTo>
                <a:cubicBezTo>
                  <a:pt x="0" y="229"/>
                  <a:pt x="0" y="229"/>
                  <a:pt x="0" y="229"/>
                </a:cubicBezTo>
                <a:cubicBezTo>
                  <a:pt x="0" y="236"/>
                  <a:pt x="4" y="242"/>
                  <a:pt x="9" y="246"/>
                </a:cubicBezTo>
                <a:cubicBezTo>
                  <a:pt x="16" y="251"/>
                  <a:pt x="25" y="251"/>
                  <a:pt x="32" y="246"/>
                </a:cubicBezTo>
                <a:cubicBezTo>
                  <a:pt x="47" y="236"/>
                  <a:pt x="63" y="228"/>
                  <a:pt x="81" y="224"/>
                </a:cubicBezTo>
                <a:cubicBezTo>
                  <a:pt x="95" y="220"/>
                  <a:pt x="105" y="207"/>
                  <a:pt x="105" y="192"/>
                </a:cubicBezTo>
                <a:cubicBezTo>
                  <a:pt x="105" y="180"/>
                  <a:pt x="105" y="180"/>
                  <a:pt x="105" y="180"/>
                </a:cubicBezTo>
                <a:cubicBezTo>
                  <a:pt x="105" y="178"/>
                  <a:pt x="104" y="176"/>
                  <a:pt x="102" y="176"/>
                </a:cubicBezTo>
                <a:cubicBezTo>
                  <a:pt x="100" y="176"/>
                  <a:pt x="98" y="178"/>
                  <a:pt x="98" y="180"/>
                </a:cubicBezTo>
                <a:cubicBezTo>
                  <a:pt x="98" y="192"/>
                  <a:pt x="98" y="192"/>
                  <a:pt x="98" y="192"/>
                </a:cubicBezTo>
                <a:cubicBezTo>
                  <a:pt x="98" y="203"/>
                  <a:pt x="90" y="213"/>
                  <a:pt x="79" y="216"/>
                </a:cubicBezTo>
                <a:cubicBezTo>
                  <a:pt x="61" y="221"/>
                  <a:pt x="43" y="229"/>
                  <a:pt x="28" y="240"/>
                </a:cubicBezTo>
                <a:cubicBezTo>
                  <a:pt x="24" y="243"/>
                  <a:pt x="19" y="243"/>
                  <a:pt x="15" y="241"/>
                </a:cubicBezTo>
                <a:cubicBezTo>
                  <a:pt x="10" y="239"/>
                  <a:pt x="8" y="234"/>
                  <a:pt x="8" y="229"/>
                </a:cubicBezTo>
                <a:cubicBezTo>
                  <a:pt x="8" y="157"/>
                  <a:pt x="8" y="157"/>
                  <a:pt x="8" y="157"/>
                </a:cubicBezTo>
                <a:cubicBezTo>
                  <a:pt x="21" y="158"/>
                  <a:pt x="21" y="158"/>
                  <a:pt x="21" y="158"/>
                </a:cubicBezTo>
                <a:cubicBezTo>
                  <a:pt x="45" y="161"/>
                  <a:pt x="71" y="157"/>
                  <a:pt x="94" y="149"/>
                </a:cubicBezTo>
                <a:cubicBezTo>
                  <a:pt x="98" y="147"/>
                  <a:pt x="98" y="147"/>
                  <a:pt x="98" y="147"/>
                </a:cubicBezTo>
                <a:cubicBezTo>
                  <a:pt x="98" y="163"/>
                  <a:pt x="98" y="163"/>
                  <a:pt x="98" y="163"/>
                </a:cubicBezTo>
                <a:cubicBezTo>
                  <a:pt x="98" y="164"/>
                  <a:pt x="99" y="166"/>
                  <a:pt x="101" y="166"/>
                </a:cubicBezTo>
                <a:cubicBezTo>
                  <a:pt x="103" y="167"/>
                  <a:pt x="105" y="165"/>
                  <a:pt x="105" y="163"/>
                </a:cubicBezTo>
                <a:cubicBezTo>
                  <a:pt x="105" y="156"/>
                  <a:pt x="105" y="133"/>
                  <a:pt x="105" y="126"/>
                </a:cubicBezTo>
                <a:cubicBezTo>
                  <a:pt x="122" y="117"/>
                  <a:pt x="122" y="117"/>
                  <a:pt x="122" y="117"/>
                </a:cubicBezTo>
                <a:cubicBezTo>
                  <a:pt x="124" y="116"/>
                  <a:pt x="127" y="116"/>
                  <a:pt x="129" y="117"/>
                </a:cubicBezTo>
                <a:cubicBezTo>
                  <a:pt x="146" y="126"/>
                  <a:pt x="146" y="126"/>
                  <a:pt x="146" y="126"/>
                </a:cubicBezTo>
                <a:cubicBezTo>
                  <a:pt x="146" y="192"/>
                  <a:pt x="146" y="192"/>
                  <a:pt x="146" y="192"/>
                </a:cubicBezTo>
                <a:cubicBezTo>
                  <a:pt x="146" y="205"/>
                  <a:pt x="154" y="217"/>
                  <a:pt x="167" y="222"/>
                </a:cubicBezTo>
                <a:cubicBezTo>
                  <a:pt x="167" y="222"/>
                  <a:pt x="167" y="222"/>
                  <a:pt x="167" y="222"/>
                </a:cubicBezTo>
                <a:cubicBezTo>
                  <a:pt x="168" y="223"/>
                  <a:pt x="169" y="223"/>
                  <a:pt x="170" y="224"/>
                </a:cubicBezTo>
                <a:cubicBezTo>
                  <a:pt x="188" y="228"/>
                  <a:pt x="204" y="236"/>
                  <a:pt x="219" y="246"/>
                </a:cubicBezTo>
                <a:cubicBezTo>
                  <a:pt x="225" y="250"/>
                  <a:pt x="233" y="251"/>
                  <a:pt x="240" y="247"/>
                </a:cubicBezTo>
                <a:cubicBezTo>
                  <a:pt x="246" y="243"/>
                  <a:pt x="250" y="236"/>
                  <a:pt x="250" y="229"/>
                </a:cubicBezTo>
                <a:cubicBezTo>
                  <a:pt x="250" y="229"/>
                  <a:pt x="250" y="167"/>
                  <a:pt x="250" y="157"/>
                </a:cubicBezTo>
                <a:close/>
                <a:moveTo>
                  <a:pt x="133" y="31"/>
                </a:moveTo>
                <a:cubicBezTo>
                  <a:pt x="133" y="35"/>
                  <a:pt x="133" y="35"/>
                  <a:pt x="133" y="35"/>
                </a:cubicBezTo>
                <a:cubicBezTo>
                  <a:pt x="118" y="35"/>
                  <a:pt x="118" y="35"/>
                  <a:pt x="118" y="35"/>
                </a:cubicBezTo>
                <a:cubicBezTo>
                  <a:pt x="118" y="31"/>
                  <a:pt x="118" y="31"/>
                  <a:pt x="118" y="31"/>
                </a:cubicBezTo>
                <a:lnTo>
                  <a:pt x="133" y="31"/>
                </a:lnTo>
                <a:close/>
                <a:moveTo>
                  <a:pt x="118" y="24"/>
                </a:moveTo>
                <a:cubicBezTo>
                  <a:pt x="118" y="19"/>
                  <a:pt x="118" y="19"/>
                  <a:pt x="118" y="19"/>
                </a:cubicBezTo>
                <a:cubicBezTo>
                  <a:pt x="133" y="19"/>
                  <a:pt x="133" y="19"/>
                  <a:pt x="133" y="19"/>
                </a:cubicBezTo>
                <a:cubicBezTo>
                  <a:pt x="133" y="24"/>
                  <a:pt x="133" y="24"/>
                  <a:pt x="133" y="24"/>
                </a:cubicBezTo>
                <a:lnTo>
                  <a:pt x="118" y="24"/>
                </a:lnTo>
                <a:close/>
                <a:moveTo>
                  <a:pt x="133" y="7"/>
                </a:moveTo>
                <a:cubicBezTo>
                  <a:pt x="133" y="13"/>
                  <a:pt x="133" y="13"/>
                  <a:pt x="133" y="13"/>
                </a:cubicBezTo>
                <a:cubicBezTo>
                  <a:pt x="118" y="13"/>
                  <a:pt x="118" y="13"/>
                  <a:pt x="118" y="13"/>
                </a:cubicBezTo>
                <a:cubicBezTo>
                  <a:pt x="118" y="7"/>
                  <a:pt x="118" y="7"/>
                  <a:pt x="118" y="7"/>
                </a:cubicBezTo>
                <a:lnTo>
                  <a:pt x="133" y="7"/>
                </a:lnTo>
                <a:close/>
                <a:moveTo>
                  <a:pt x="118" y="47"/>
                </a:moveTo>
                <a:cubicBezTo>
                  <a:pt x="118" y="43"/>
                  <a:pt x="118" y="43"/>
                  <a:pt x="118" y="43"/>
                </a:cubicBezTo>
                <a:cubicBezTo>
                  <a:pt x="133" y="43"/>
                  <a:pt x="133" y="43"/>
                  <a:pt x="133" y="43"/>
                </a:cubicBezTo>
                <a:cubicBezTo>
                  <a:pt x="133" y="47"/>
                  <a:pt x="133" y="47"/>
                  <a:pt x="133" y="47"/>
                </a:cubicBezTo>
                <a:lnTo>
                  <a:pt x="118" y="47"/>
                </a:lnTo>
                <a:close/>
                <a:moveTo>
                  <a:pt x="92" y="142"/>
                </a:moveTo>
                <a:cubicBezTo>
                  <a:pt x="69" y="150"/>
                  <a:pt x="45" y="153"/>
                  <a:pt x="22" y="151"/>
                </a:cubicBezTo>
                <a:cubicBezTo>
                  <a:pt x="8" y="150"/>
                  <a:pt x="8" y="150"/>
                  <a:pt x="8" y="150"/>
                </a:cubicBezTo>
                <a:cubicBezTo>
                  <a:pt x="11" y="104"/>
                  <a:pt x="43" y="64"/>
                  <a:pt x="88" y="52"/>
                </a:cubicBezTo>
                <a:cubicBezTo>
                  <a:pt x="91" y="51"/>
                  <a:pt x="94" y="52"/>
                  <a:pt x="96" y="54"/>
                </a:cubicBezTo>
                <a:cubicBezTo>
                  <a:pt x="97" y="56"/>
                  <a:pt x="98" y="58"/>
                  <a:pt x="98" y="60"/>
                </a:cubicBezTo>
                <a:cubicBezTo>
                  <a:pt x="98" y="140"/>
                  <a:pt x="98" y="140"/>
                  <a:pt x="98" y="140"/>
                </a:cubicBezTo>
                <a:lnTo>
                  <a:pt x="92" y="142"/>
                </a:lnTo>
                <a:close/>
                <a:moveTo>
                  <a:pt x="236" y="241"/>
                </a:moveTo>
                <a:cubicBezTo>
                  <a:pt x="232" y="243"/>
                  <a:pt x="227" y="243"/>
                  <a:pt x="223" y="240"/>
                </a:cubicBezTo>
                <a:cubicBezTo>
                  <a:pt x="212" y="232"/>
                  <a:pt x="199" y="226"/>
                  <a:pt x="187" y="221"/>
                </a:cubicBezTo>
                <a:cubicBezTo>
                  <a:pt x="208" y="218"/>
                  <a:pt x="227" y="208"/>
                  <a:pt x="243" y="194"/>
                </a:cubicBezTo>
                <a:cubicBezTo>
                  <a:pt x="243" y="229"/>
                  <a:pt x="243" y="229"/>
                  <a:pt x="243" y="229"/>
                </a:cubicBezTo>
                <a:cubicBezTo>
                  <a:pt x="243" y="234"/>
                  <a:pt x="240" y="238"/>
                  <a:pt x="236" y="24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36" name="Google Shape;936;p45"/>
          <p:cNvGrpSpPr/>
          <p:nvPr/>
        </p:nvGrpSpPr>
        <p:grpSpPr>
          <a:xfrm>
            <a:off x="1506568" y="1430711"/>
            <a:ext cx="225514" cy="373679"/>
            <a:chOff x="5690349" y="2113809"/>
            <a:chExt cx="225514" cy="373679"/>
          </a:xfrm>
        </p:grpSpPr>
        <p:sp>
          <p:nvSpPr>
            <p:cNvPr id="937" name="Google Shape;937;p45"/>
            <p:cNvSpPr/>
            <p:nvPr/>
          </p:nvSpPr>
          <p:spPr>
            <a:xfrm>
              <a:off x="5690349" y="2113809"/>
              <a:ext cx="225514" cy="373679"/>
            </a:xfrm>
            <a:custGeom>
              <a:avLst/>
              <a:gdLst/>
              <a:ahLst/>
              <a:cxnLst/>
              <a:rect l="l" t="t" r="r" b="b"/>
              <a:pathLst>
                <a:path w="143" h="249" extrusionOk="0">
                  <a:moveTo>
                    <a:pt x="142" y="93"/>
                  </a:moveTo>
                  <a:cubicBezTo>
                    <a:pt x="130" y="76"/>
                    <a:pt x="130" y="76"/>
                    <a:pt x="130" y="76"/>
                  </a:cubicBezTo>
                  <a:cubicBezTo>
                    <a:pt x="129" y="73"/>
                    <a:pt x="128" y="70"/>
                    <a:pt x="128" y="67"/>
                  </a:cubicBezTo>
                  <a:cubicBezTo>
                    <a:pt x="128" y="58"/>
                    <a:pt x="128" y="58"/>
                    <a:pt x="128" y="58"/>
                  </a:cubicBezTo>
                  <a:cubicBezTo>
                    <a:pt x="128" y="26"/>
                    <a:pt x="102" y="0"/>
                    <a:pt x="71" y="0"/>
                  </a:cubicBezTo>
                  <a:cubicBezTo>
                    <a:pt x="64" y="0"/>
                    <a:pt x="58" y="1"/>
                    <a:pt x="52" y="3"/>
                  </a:cubicBezTo>
                  <a:cubicBezTo>
                    <a:pt x="51" y="3"/>
                    <a:pt x="50" y="5"/>
                    <a:pt x="50" y="6"/>
                  </a:cubicBezTo>
                  <a:cubicBezTo>
                    <a:pt x="50" y="9"/>
                    <a:pt x="52" y="10"/>
                    <a:pt x="55" y="10"/>
                  </a:cubicBezTo>
                  <a:cubicBezTo>
                    <a:pt x="60" y="8"/>
                    <a:pt x="65" y="7"/>
                    <a:pt x="71" y="7"/>
                  </a:cubicBezTo>
                  <a:cubicBezTo>
                    <a:pt x="98" y="7"/>
                    <a:pt x="121" y="30"/>
                    <a:pt x="121" y="58"/>
                  </a:cubicBezTo>
                  <a:cubicBezTo>
                    <a:pt x="121" y="67"/>
                    <a:pt x="121" y="67"/>
                    <a:pt x="121" y="67"/>
                  </a:cubicBezTo>
                  <a:cubicBezTo>
                    <a:pt x="121" y="72"/>
                    <a:pt x="122" y="76"/>
                    <a:pt x="124" y="80"/>
                  </a:cubicBezTo>
                  <a:cubicBezTo>
                    <a:pt x="134" y="94"/>
                    <a:pt x="134" y="94"/>
                    <a:pt x="134" y="94"/>
                  </a:cubicBezTo>
                  <a:cubicBezTo>
                    <a:pt x="124" y="98"/>
                    <a:pt x="124" y="98"/>
                    <a:pt x="124" y="98"/>
                  </a:cubicBezTo>
                  <a:cubicBezTo>
                    <a:pt x="122" y="99"/>
                    <a:pt x="121" y="102"/>
                    <a:pt x="121" y="104"/>
                  </a:cubicBezTo>
                  <a:cubicBezTo>
                    <a:pt x="121" y="128"/>
                    <a:pt x="121" y="128"/>
                    <a:pt x="121" y="128"/>
                  </a:cubicBezTo>
                  <a:cubicBezTo>
                    <a:pt x="121" y="132"/>
                    <a:pt x="118" y="134"/>
                    <a:pt x="114" y="134"/>
                  </a:cubicBezTo>
                  <a:cubicBezTo>
                    <a:pt x="97" y="134"/>
                    <a:pt x="97" y="134"/>
                    <a:pt x="97" y="134"/>
                  </a:cubicBezTo>
                  <a:cubicBezTo>
                    <a:pt x="81" y="134"/>
                    <a:pt x="64" y="129"/>
                    <a:pt x="50" y="118"/>
                  </a:cubicBezTo>
                  <a:cubicBezTo>
                    <a:pt x="48" y="117"/>
                    <a:pt x="46" y="117"/>
                    <a:pt x="45" y="119"/>
                  </a:cubicBezTo>
                  <a:cubicBezTo>
                    <a:pt x="44" y="121"/>
                    <a:pt x="44" y="123"/>
                    <a:pt x="46" y="124"/>
                  </a:cubicBezTo>
                  <a:cubicBezTo>
                    <a:pt x="58" y="133"/>
                    <a:pt x="72" y="139"/>
                    <a:pt x="87" y="141"/>
                  </a:cubicBezTo>
                  <a:cubicBezTo>
                    <a:pt x="87" y="158"/>
                    <a:pt x="87" y="158"/>
                    <a:pt x="87" y="158"/>
                  </a:cubicBezTo>
                  <a:cubicBezTo>
                    <a:pt x="87" y="166"/>
                    <a:pt x="90" y="174"/>
                    <a:pt x="96" y="179"/>
                  </a:cubicBezTo>
                  <a:cubicBezTo>
                    <a:pt x="99" y="182"/>
                    <a:pt x="101" y="184"/>
                    <a:pt x="104" y="187"/>
                  </a:cubicBezTo>
                  <a:cubicBezTo>
                    <a:pt x="110" y="196"/>
                    <a:pt x="114" y="207"/>
                    <a:pt x="114" y="219"/>
                  </a:cubicBezTo>
                  <a:cubicBezTo>
                    <a:pt x="114" y="242"/>
                    <a:pt x="114" y="242"/>
                    <a:pt x="114" y="242"/>
                  </a:cubicBezTo>
                  <a:cubicBezTo>
                    <a:pt x="68" y="242"/>
                    <a:pt x="68" y="242"/>
                    <a:pt x="68" y="242"/>
                  </a:cubicBezTo>
                  <a:cubicBezTo>
                    <a:pt x="68" y="240"/>
                    <a:pt x="68" y="240"/>
                    <a:pt x="68" y="240"/>
                  </a:cubicBezTo>
                  <a:cubicBezTo>
                    <a:pt x="68" y="238"/>
                    <a:pt x="67" y="237"/>
                    <a:pt x="65" y="236"/>
                  </a:cubicBezTo>
                  <a:cubicBezTo>
                    <a:pt x="62" y="236"/>
                    <a:pt x="61" y="238"/>
                    <a:pt x="61" y="240"/>
                  </a:cubicBezTo>
                  <a:cubicBezTo>
                    <a:pt x="61" y="242"/>
                    <a:pt x="61" y="242"/>
                    <a:pt x="61" y="242"/>
                  </a:cubicBezTo>
                  <a:cubicBezTo>
                    <a:pt x="21" y="242"/>
                    <a:pt x="21" y="242"/>
                    <a:pt x="21" y="242"/>
                  </a:cubicBezTo>
                  <a:cubicBezTo>
                    <a:pt x="21" y="216"/>
                    <a:pt x="21" y="216"/>
                    <a:pt x="21" y="216"/>
                  </a:cubicBezTo>
                  <a:cubicBezTo>
                    <a:pt x="21" y="206"/>
                    <a:pt x="28" y="197"/>
                    <a:pt x="38" y="196"/>
                  </a:cubicBezTo>
                  <a:cubicBezTo>
                    <a:pt x="50" y="194"/>
                    <a:pt x="61" y="203"/>
                    <a:pt x="61" y="215"/>
                  </a:cubicBezTo>
                  <a:cubicBezTo>
                    <a:pt x="61" y="223"/>
                    <a:pt x="61" y="223"/>
                    <a:pt x="61" y="223"/>
                  </a:cubicBezTo>
                  <a:cubicBezTo>
                    <a:pt x="61" y="225"/>
                    <a:pt x="62" y="226"/>
                    <a:pt x="64" y="226"/>
                  </a:cubicBezTo>
                  <a:cubicBezTo>
                    <a:pt x="66" y="227"/>
                    <a:pt x="68" y="225"/>
                    <a:pt x="68" y="223"/>
                  </a:cubicBezTo>
                  <a:cubicBezTo>
                    <a:pt x="68" y="216"/>
                    <a:pt x="68" y="216"/>
                    <a:pt x="68" y="216"/>
                  </a:cubicBezTo>
                  <a:cubicBezTo>
                    <a:pt x="68" y="202"/>
                    <a:pt x="58" y="190"/>
                    <a:pt x="44" y="188"/>
                  </a:cubicBezTo>
                  <a:cubicBezTo>
                    <a:pt x="27" y="187"/>
                    <a:pt x="13" y="199"/>
                    <a:pt x="13" y="215"/>
                  </a:cubicBezTo>
                  <a:cubicBezTo>
                    <a:pt x="13" y="242"/>
                    <a:pt x="13" y="242"/>
                    <a:pt x="13" y="242"/>
                  </a:cubicBezTo>
                  <a:cubicBezTo>
                    <a:pt x="7" y="242"/>
                    <a:pt x="7" y="242"/>
                    <a:pt x="7" y="242"/>
                  </a:cubicBezTo>
                  <a:cubicBezTo>
                    <a:pt x="7" y="219"/>
                    <a:pt x="7" y="219"/>
                    <a:pt x="7" y="219"/>
                  </a:cubicBezTo>
                  <a:cubicBezTo>
                    <a:pt x="7" y="205"/>
                    <a:pt x="12" y="192"/>
                    <a:pt x="22" y="182"/>
                  </a:cubicBezTo>
                  <a:cubicBezTo>
                    <a:pt x="26" y="177"/>
                    <a:pt x="30" y="171"/>
                    <a:pt x="32" y="164"/>
                  </a:cubicBezTo>
                  <a:cubicBezTo>
                    <a:pt x="33" y="160"/>
                    <a:pt x="34" y="156"/>
                    <a:pt x="34" y="151"/>
                  </a:cubicBezTo>
                  <a:cubicBezTo>
                    <a:pt x="34" y="126"/>
                    <a:pt x="34" y="126"/>
                    <a:pt x="34" y="126"/>
                  </a:cubicBezTo>
                  <a:cubicBezTo>
                    <a:pt x="34" y="119"/>
                    <a:pt x="32" y="112"/>
                    <a:pt x="29" y="106"/>
                  </a:cubicBezTo>
                  <a:cubicBezTo>
                    <a:pt x="23" y="95"/>
                    <a:pt x="20" y="83"/>
                    <a:pt x="20" y="71"/>
                  </a:cubicBezTo>
                  <a:cubicBezTo>
                    <a:pt x="20" y="57"/>
                    <a:pt x="20" y="57"/>
                    <a:pt x="20" y="57"/>
                  </a:cubicBezTo>
                  <a:cubicBezTo>
                    <a:pt x="20" y="41"/>
                    <a:pt x="28" y="26"/>
                    <a:pt x="41" y="17"/>
                  </a:cubicBezTo>
                  <a:cubicBezTo>
                    <a:pt x="42" y="16"/>
                    <a:pt x="43" y="14"/>
                    <a:pt x="42" y="12"/>
                  </a:cubicBezTo>
                  <a:cubicBezTo>
                    <a:pt x="41" y="10"/>
                    <a:pt x="38" y="10"/>
                    <a:pt x="36" y="11"/>
                  </a:cubicBezTo>
                  <a:cubicBezTo>
                    <a:pt x="22" y="22"/>
                    <a:pt x="13" y="39"/>
                    <a:pt x="13" y="57"/>
                  </a:cubicBezTo>
                  <a:cubicBezTo>
                    <a:pt x="13" y="62"/>
                    <a:pt x="13" y="71"/>
                    <a:pt x="13" y="71"/>
                  </a:cubicBezTo>
                  <a:cubicBezTo>
                    <a:pt x="13" y="84"/>
                    <a:pt x="16" y="97"/>
                    <a:pt x="22" y="109"/>
                  </a:cubicBezTo>
                  <a:cubicBezTo>
                    <a:pt x="25" y="114"/>
                    <a:pt x="26" y="120"/>
                    <a:pt x="26" y="126"/>
                  </a:cubicBezTo>
                  <a:cubicBezTo>
                    <a:pt x="26" y="151"/>
                    <a:pt x="26" y="151"/>
                    <a:pt x="26" y="151"/>
                  </a:cubicBezTo>
                  <a:cubicBezTo>
                    <a:pt x="26" y="155"/>
                    <a:pt x="26" y="159"/>
                    <a:pt x="25" y="162"/>
                  </a:cubicBezTo>
                  <a:cubicBezTo>
                    <a:pt x="23" y="168"/>
                    <a:pt x="20" y="173"/>
                    <a:pt x="16" y="177"/>
                  </a:cubicBezTo>
                  <a:cubicBezTo>
                    <a:pt x="6" y="188"/>
                    <a:pt x="0" y="203"/>
                    <a:pt x="0" y="219"/>
                  </a:cubicBezTo>
                  <a:cubicBezTo>
                    <a:pt x="0" y="245"/>
                    <a:pt x="0" y="245"/>
                    <a:pt x="0" y="245"/>
                  </a:cubicBezTo>
                  <a:cubicBezTo>
                    <a:pt x="0" y="247"/>
                    <a:pt x="2" y="249"/>
                    <a:pt x="4" y="249"/>
                  </a:cubicBezTo>
                  <a:cubicBezTo>
                    <a:pt x="116" y="249"/>
                    <a:pt x="116" y="249"/>
                    <a:pt x="116" y="249"/>
                  </a:cubicBezTo>
                  <a:cubicBezTo>
                    <a:pt x="119" y="249"/>
                    <a:pt x="121" y="247"/>
                    <a:pt x="121" y="245"/>
                  </a:cubicBezTo>
                  <a:cubicBezTo>
                    <a:pt x="121" y="219"/>
                    <a:pt x="121" y="219"/>
                    <a:pt x="121" y="219"/>
                  </a:cubicBezTo>
                  <a:cubicBezTo>
                    <a:pt x="121" y="206"/>
                    <a:pt x="117" y="193"/>
                    <a:pt x="109" y="183"/>
                  </a:cubicBezTo>
                  <a:cubicBezTo>
                    <a:pt x="107" y="180"/>
                    <a:pt x="104" y="177"/>
                    <a:pt x="101" y="174"/>
                  </a:cubicBezTo>
                  <a:cubicBezTo>
                    <a:pt x="97" y="170"/>
                    <a:pt x="94" y="164"/>
                    <a:pt x="94" y="158"/>
                  </a:cubicBezTo>
                  <a:cubicBezTo>
                    <a:pt x="94" y="142"/>
                    <a:pt x="94" y="142"/>
                    <a:pt x="94" y="142"/>
                  </a:cubicBezTo>
                  <a:cubicBezTo>
                    <a:pt x="95" y="142"/>
                    <a:pt x="96" y="142"/>
                    <a:pt x="97" y="142"/>
                  </a:cubicBezTo>
                  <a:cubicBezTo>
                    <a:pt x="114" y="142"/>
                    <a:pt x="114" y="142"/>
                    <a:pt x="114" y="142"/>
                  </a:cubicBezTo>
                  <a:cubicBezTo>
                    <a:pt x="122" y="142"/>
                    <a:pt x="128" y="136"/>
                    <a:pt x="128" y="128"/>
                  </a:cubicBezTo>
                  <a:cubicBezTo>
                    <a:pt x="128" y="105"/>
                    <a:pt x="128" y="105"/>
                    <a:pt x="128" y="105"/>
                  </a:cubicBezTo>
                  <a:cubicBezTo>
                    <a:pt x="140" y="100"/>
                    <a:pt x="140" y="100"/>
                    <a:pt x="140" y="100"/>
                  </a:cubicBezTo>
                  <a:cubicBezTo>
                    <a:pt x="141" y="99"/>
                    <a:pt x="142" y="98"/>
                    <a:pt x="142" y="97"/>
                  </a:cubicBezTo>
                  <a:cubicBezTo>
                    <a:pt x="143" y="95"/>
                    <a:pt x="142" y="94"/>
                    <a:pt x="142" y="9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45"/>
            <p:cNvSpPr/>
            <p:nvPr/>
          </p:nvSpPr>
          <p:spPr>
            <a:xfrm>
              <a:off x="5731046" y="2174855"/>
              <a:ext cx="61351" cy="81140"/>
            </a:xfrm>
            <a:custGeom>
              <a:avLst/>
              <a:gdLst/>
              <a:ahLst/>
              <a:cxnLst/>
              <a:rect l="l" t="t" r="r" b="b"/>
              <a:pathLst>
                <a:path w="36" h="55" extrusionOk="0">
                  <a:moveTo>
                    <a:pt x="35" y="18"/>
                  </a:moveTo>
                  <a:cubicBezTo>
                    <a:pt x="31" y="6"/>
                    <a:pt x="15" y="0"/>
                    <a:pt x="3" y="12"/>
                  </a:cubicBezTo>
                  <a:cubicBezTo>
                    <a:pt x="1" y="14"/>
                    <a:pt x="0" y="17"/>
                    <a:pt x="0" y="20"/>
                  </a:cubicBezTo>
                  <a:cubicBezTo>
                    <a:pt x="0" y="28"/>
                    <a:pt x="0" y="28"/>
                    <a:pt x="0" y="28"/>
                  </a:cubicBezTo>
                  <a:cubicBezTo>
                    <a:pt x="0" y="38"/>
                    <a:pt x="6" y="47"/>
                    <a:pt x="15" y="52"/>
                  </a:cubicBezTo>
                  <a:cubicBezTo>
                    <a:pt x="19" y="54"/>
                    <a:pt x="19" y="54"/>
                    <a:pt x="19" y="54"/>
                  </a:cubicBezTo>
                  <a:cubicBezTo>
                    <a:pt x="20" y="54"/>
                    <a:pt x="20" y="55"/>
                    <a:pt x="21" y="54"/>
                  </a:cubicBezTo>
                  <a:cubicBezTo>
                    <a:pt x="25" y="53"/>
                    <a:pt x="24" y="49"/>
                    <a:pt x="22" y="47"/>
                  </a:cubicBezTo>
                  <a:cubicBezTo>
                    <a:pt x="13" y="43"/>
                    <a:pt x="13" y="43"/>
                    <a:pt x="13" y="43"/>
                  </a:cubicBezTo>
                  <a:cubicBezTo>
                    <a:pt x="10" y="41"/>
                    <a:pt x="7" y="37"/>
                    <a:pt x="7" y="33"/>
                  </a:cubicBezTo>
                  <a:cubicBezTo>
                    <a:pt x="7" y="21"/>
                    <a:pt x="7" y="21"/>
                    <a:pt x="7" y="21"/>
                  </a:cubicBezTo>
                  <a:cubicBezTo>
                    <a:pt x="7" y="20"/>
                    <a:pt x="8" y="18"/>
                    <a:pt x="9" y="17"/>
                  </a:cubicBezTo>
                  <a:cubicBezTo>
                    <a:pt x="16" y="10"/>
                    <a:pt x="26" y="13"/>
                    <a:pt x="28" y="20"/>
                  </a:cubicBezTo>
                  <a:cubicBezTo>
                    <a:pt x="29" y="22"/>
                    <a:pt x="31" y="23"/>
                    <a:pt x="33" y="23"/>
                  </a:cubicBezTo>
                  <a:cubicBezTo>
                    <a:pt x="35" y="22"/>
                    <a:pt x="36" y="20"/>
                    <a:pt x="35"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45"/>
            <p:cNvSpPr/>
            <p:nvPr/>
          </p:nvSpPr>
          <p:spPr>
            <a:xfrm>
              <a:off x="5761569" y="2327469"/>
              <a:ext cx="60894" cy="71042"/>
            </a:xfrm>
            <a:custGeom>
              <a:avLst/>
              <a:gdLst/>
              <a:ahLst/>
              <a:cxnLst/>
              <a:rect l="l" t="t" r="r" b="b"/>
              <a:pathLst>
                <a:path w="42" h="49" extrusionOk="0">
                  <a:moveTo>
                    <a:pt x="37" y="48"/>
                  </a:moveTo>
                  <a:cubicBezTo>
                    <a:pt x="38" y="49"/>
                    <a:pt x="41" y="48"/>
                    <a:pt x="42" y="47"/>
                  </a:cubicBezTo>
                  <a:cubicBezTo>
                    <a:pt x="42" y="45"/>
                    <a:pt x="42" y="43"/>
                    <a:pt x="40" y="42"/>
                  </a:cubicBezTo>
                  <a:cubicBezTo>
                    <a:pt x="32" y="38"/>
                    <a:pt x="25" y="31"/>
                    <a:pt x="20" y="23"/>
                  </a:cubicBezTo>
                  <a:cubicBezTo>
                    <a:pt x="8" y="3"/>
                    <a:pt x="8" y="3"/>
                    <a:pt x="8" y="3"/>
                  </a:cubicBezTo>
                  <a:cubicBezTo>
                    <a:pt x="7" y="1"/>
                    <a:pt x="4" y="0"/>
                    <a:pt x="3" y="1"/>
                  </a:cubicBezTo>
                  <a:cubicBezTo>
                    <a:pt x="1" y="2"/>
                    <a:pt x="0" y="5"/>
                    <a:pt x="2" y="6"/>
                  </a:cubicBezTo>
                  <a:cubicBezTo>
                    <a:pt x="14" y="27"/>
                    <a:pt x="14" y="27"/>
                    <a:pt x="14" y="27"/>
                  </a:cubicBezTo>
                  <a:cubicBezTo>
                    <a:pt x="19" y="36"/>
                    <a:pt x="27" y="44"/>
                    <a:pt x="37" y="4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45"/>
            <p:cNvSpPr/>
            <p:nvPr/>
          </p:nvSpPr>
          <p:spPr>
            <a:xfrm>
              <a:off x="5761569" y="2215552"/>
              <a:ext cx="20323" cy="30447"/>
            </a:xfrm>
            <a:custGeom>
              <a:avLst/>
              <a:gdLst/>
              <a:ahLst/>
              <a:cxnLst/>
              <a:rect l="l" t="t" r="r" b="b"/>
              <a:pathLst>
                <a:path w="17" h="21" extrusionOk="0">
                  <a:moveTo>
                    <a:pt x="9" y="18"/>
                  </a:moveTo>
                  <a:cubicBezTo>
                    <a:pt x="10" y="20"/>
                    <a:pt x="10" y="20"/>
                    <a:pt x="10" y="20"/>
                  </a:cubicBezTo>
                  <a:cubicBezTo>
                    <a:pt x="12" y="21"/>
                    <a:pt x="14" y="21"/>
                    <a:pt x="15" y="20"/>
                  </a:cubicBezTo>
                  <a:cubicBezTo>
                    <a:pt x="17" y="19"/>
                    <a:pt x="17" y="16"/>
                    <a:pt x="16" y="15"/>
                  </a:cubicBezTo>
                  <a:cubicBezTo>
                    <a:pt x="14" y="13"/>
                    <a:pt x="14" y="13"/>
                    <a:pt x="14" y="13"/>
                  </a:cubicBezTo>
                  <a:cubicBezTo>
                    <a:pt x="14" y="12"/>
                    <a:pt x="14" y="12"/>
                    <a:pt x="14" y="12"/>
                  </a:cubicBezTo>
                  <a:cubicBezTo>
                    <a:pt x="15" y="12"/>
                    <a:pt x="15" y="12"/>
                    <a:pt x="15" y="12"/>
                  </a:cubicBezTo>
                  <a:cubicBezTo>
                    <a:pt x="16" y="11"/>
                    <a:pt x="17" y="9"/>
                    <a:pt x="17" y="8"/>
                  </a:cubicBezTo>
                  <a:cubicBezTo>
                    <a:pt x="17" y="4"/>
                    <a:pt x="14" y="0"/>
                    <a:pt x="10" y="0"/>
                  </a:cubicBezTo>
                  <a:cubicBezTo>
                    <a:pt x="4" y="0"/>
                    <a:pt x="4" y="0"/>
                    <a:pt x="4" y="0"/>
                  </a:cubicBezTo>
                  <a:cubicBezTo>
                    <a:pt x="2" y="0"/>
                    <a:pt x="1" y="1"/>
                    <a:pt x="1" y="3"/>
                  </a:cubicBezTo>
                  <a:cubicBezTo>
                    <a:pt x="0" y="5"/>
                    <a:pt x="2" y="7"/>
                    <a:pt x="4" y="7"/>
                  </a:cubicBezTo>
                  <a:cubicBezTo>
                    <a:pt x="9" y="7"/>
                    <a:pt x="9" y="7"/>
                    <a:pt x="9" y="7"/>
                  </a:cubicBezTo>
                  <a:cubicBezTo>
                    <a:pt x="8" y="9"/>
                    <a:pt x="7" y="11"/>
                    <a:pt x="7" y="13"/>
                  </a:cubicBezTo>
                  <a:cubicBezTo>
                    <a:pt x="7" y="15"/>
                    <a:pt x="8" y="17"/>
                    <a:pt x="9"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1" name="Google Shape;941;p45"/>
          <p:cNvGrpSpPr/>
          <p:nvPr/>
        </p:nvGrpSpPr>
        <p:grpSpPr>
          <a:xfrm>
            <a:off x="3415539" y="3129075"/>
            <a:ext cx="335372" cy="367801"/>
            <a:chOff x="2332821" y="2737734"/>
            <a:chExt cx="335372" cy="367801"/>
          </a:xfrm>
        </p:grpSpPr>
        <p:sp>
          <p:nvSpPr>
            <p:cNvPr id="942" name="Google Shape;942;p45"/>
            <p:cNvSpPr/>
            <p:nvPr/>
          </p:nvSpPr>
          <p:spPr>
            <a:xfrm>
              <a:off x="2536307" y="3002266"/>
              <a:ext cx="131885" cy="102405"/>
            </a:xfrm>
            <a:custGeom>
              <a:avLst/>
              <a:gdLst/>
              <a:ahLst/>
              <a:cxnLst/>
              <a:rect l="l" t="t" r="r" b="b"/>
              <a:pathLst>
                <a:path w="85" h="66" extrusionOk="0">
                  <a:moveTo>
                    <a:pt x="70" y="24"/>
                  </a:moveTo>
                  <a:cubicBezTo>
                    <a:pt x="72" y="25"/>
                    <a:pt x="73" y="25"/>
                    <a:pt x="74" y="25"/>
                  </a:cubicBezTo>
                  <a:cubicBezTo>
                    <a:pt x="78" y="25"/>
                    <a:pt x="81" y="23"/>
                    <a:pt x="83" y="20"/>
                  </a:cubicBezTo>
                  <a:cubicBezTo>
                    <a:pt x="85" y="15"/>
                    <a:pt x="83" y="9"/>
                    <a:pt x="78" y="7"/>
                  </a:cubicBezTo>
                  <a:cubicBezTo>
                    <a:pt x="74" y="5"/>
                    <a:pt x="70" y="7"/>
                    <a:pt x="67" y="8"/>
                  </a:cubicBezTo>
                  <a:cubicBezTo>
                    <a:pt x="66" y="9"/>
                    <a:pt x="66" y="9"/>
                    <a:pt x="66" y="9"/>
                  </a:cubicBezTo>
                  <a:cubicBezTo>
                    <a:pt x="43" y="11"/>
                    <a:pt x="43" y="11"/>
                    <a:pt x="43" y="11"/>
                  </a:cubicBezTo>
                  <a:cubicBezTo>
                    <a:pt x="42" y="7"/>
                    <a:pt x="40" y="4"/>
                    <a:pt x="38" y="0"/>
                  </a:cubicBezTo>
                  <a:cubicBezTo>
                    <a:pt x="32" y="4"/>
                    <a:pt x="32" y="4"/>
                    <a:pt x="32" y="4"/>
                  </a:cubicBezTo>
                  <a:cubicBezTo>
                    <a:pt x="34" y="8"/>
                    <a:pt x="36" y="11"/>
                    <a:pt x="38" y="15"/>
                  </a:cubicBezTo>
                  <a:cubicBezTo>
                    <a:pt x="34" y="24"/>
                    <a:pt x="34" y="24"/>
                    <a:pt x="34" y="24"/>
                  </a:cubicBezTo>
                  <a:cubicBezTo>
                    <a:pt x="19" y="24"/>
                    <a:pt x="19" y="24"/>
                    <a:pt x="19" y="24"/>
                  </a:cubicBezTo>
                  <a:cubicBezTo>
                    <a:pt x="16" y="22"/>
                    <a:pt x="13" y="19"/>
                    <a:pt x="8" y="19"/>
                  </a:cubicBezTo>
                  <a:cubicBezTo>
                    <a:pt x="6" y="20"/>
                    <a:pt x="4" y="21"/>
                    <a:pt x="2" y="23"/>
                  </a:cubicBezTo>
                  <a:cubicBezTo>
                    <a:pt x="1" y="25"/>
                    <a:pt x="0" y="27"/>
                    <a:pt x="0" y="30"/>
                  </a:cubicBezTo>
                  <a:cubicBezTo>
                    <a:pt x="1" y="35"/>
                    <a:pt x="5" y="38"/>
                    <a:pt x="10" y="38"/>
                  </a:cubicBezTo>
                  <a:cubicBezTo>
                    <a:pt x="10" y="38"/>
                    <a:pt x="11" y="38"/>
                    <a:pt x="11" y="38"/>
                  </a:cubicBezTo>
                  <a:cubicBezTo>
                    <a:pt x="15" y="37"/>
                    <a:pt x="18" y="34"/>
                    <a:pt x="20" y="31"/>
                  </a:cubicBezTo>
                  <a:cubicBezTo>
                    <a:pt x="31" y="31"/>
                    <a:pt x="31" y="31"/>
                    <a:pt x="31" y="31"/>
                  </a:cubicBezTo>
                  <a:cubicBezTo>
                    <a:pt x="26" y="42"/>
                    <a:pt x="26" y="42"/>
                    <a:pt x="26" y="42"/>
                  </a:cubicBezTo>
                  <a:cubicBezTo>
                    <a:pt x="22" y="43"/>
                    <a:pt x="18" y="45"/>
                    <a:pt x="17" y="49"/>
                  </a:cubicBezTo>
                  <a:cubicBezTo>
                    <a:pt x="16" y="51"/>
                    <a:pt x="16" y="54"/>
                    <a:pt x="17" y="56"/>
                  </a:cubicBezTo>
                  <a:cubicBezTo>
                    <a:pt x="18" y="58"/>
                    <a:pt x="19" y="60"/>
                    <a:pt x="22" y="61"/>
                  </a:cubicBezTo>
                  <a:cubicBezTo>
                    <a:pt x="23" y="62"/>
                    <a:pt x="24" y="62"/>
                    <a:pt x="25" y="62"/>
                  </a:cubicBezTo>
                  <a:cubicBezTo>
                    <a:pt x="29" y="62"/>
                    <a:pt x="32" y="60"/>
                    <a:pt x="34" y="56"/>
                  </a:cubicBezTo>
                  <a:cubicBezTo>
                    <a:pt x="35" y="52"/>
                    <a:pt x="34" y="48"/>
                    <a:pt x="32" y="45"/>
                  </a:cubicBezTo>
                  <a:cubicBezTo>
                    <a:pt x="41" y="24"/>
                    <a:pt x="41" y="24"/>
                    <a:pt x="41" y="24"/>
                  </a:cubicBezTo>
                  <a:cubicBezTo>
                    <a:pt x="44" y="31"/>
                    <a:pt x="46" y="39"/>
                    <a:pt x="48" y="47"/>
                  </a:cubicBezTo>
                  <a:cubicBezTo>
                    <a:pt x="45" y="49"/>
                    <a:pt x="42" y="52"/>
                    <a:pt x="42" y="56"/>
                  </a:cubicBezTo>
                  <a:cubicBezTo>
                    <a:pt x="42" y="61"/>
                    <a:pt x="46" y="66"/>
                    <a:pt x="51" y="66"/>
                  </a:cubicBezTo>
                  <a:cubicBezTo>
                    <a:pt x="57" y="66"/>
                    <a:pt x="61" y="61"/>
                    <a:pt x="61" y="56"/>
                  </a:cubicBezTo>
                  <a:cubicBezTo>
                    <a:pt x="61" y="52"/>
                    <a:pt x="58" y="49"/>
                    <a:pt x="55" y="46"/>
                  </a:cubicBezTo>
                  <a:cubicBezTo>
                    <a:pt x="55" y="46"/>
                    <a:pt x="55" y="46"/>
                    <a:pt x="55" y="46"/>
                  </a:cubicBezTo>
                  <a:cubicBezTo>
                    <a:pt x="54" y="43"/>
                    <a:pt x="53" y="39"/>
                    <a:pt x="52" y="35"/>
                  </a:cubicBezTo>
                  <a:cubicBezTo>
                    <a:pt x="63" y="38"/>
                    <a:pt x="63" y="38"/>
                    <a:pt x="63" y="38"/>
                  </a:cubicBezTo>
                  <a:cubicBezTo>
                    <a:pt x="63" y="42"/>
                    <a:pt x="64" y="45"/>
                    <a:pt x="67" y="48"/>
                  </a:cubicBezTo>
                  <a:cubicBezTo>
                    <a:pt x="69" y="49"/>
                    <a:pt x="71" y="50"/>
                    <a:pt x="73" y="50"/>
                  </a:cubicBezTo>
                  <a:cubicBezTo>
                    <a:pt x="75" y="50"/>
                    <a:pt x="78" y="48"/>
                    <a:pt x="80" y="46"/>
                  </a:cubicBezTo>
                  <a:cubicBezTo>
                    <a:pt x="83" y="42"/>
                    <a:pt x="82" y="36"/>
                    <a:pt x="78" y="33"/>
                  </a:cubicBezTo>
                  <a:cubicBezTo>
                    <a:pt x="75" y="30"/>
                    <a:pt x="71" y="31"/>
                    <a:pt x="67" y="32"/>
                  </a:cubicBezTo>
                  <a:cubicBezTo>
                    <a:pt x="66" y="32"/>
                    <a:pt x="66" y="32"/>
                    <a:pt x="66" y="32"/>
                  </a:cubicBezTo>
                  <a:cubicBezTo>
                    <a:pt x="50" y="28"/>
                    <a:pt x="50" y="28"/>
                    <a:pt x="50" y="28"/>
                  </a:cubicBezTo>
                  <a:cubicBezTo>
                    <a:pt x="49" y="24"/>
                    <a:pt x="48" y="21"/>
                    <a:pt x="46" y="18"/>
                  </a:cubicBezTo>
                  <a:cubicBezTo>
                    <a:pt x="65" y="16"/>
                    <a:pt x="65" y="16"/>
                    <a:pt x="65" y="16"/>
                  </a:cubicBezTo>
                  <a:cubicBezTo>
                    <a:pt x="66" y="19"/>
                    <a:pt x="67" y="22"/>
                    <a:pt x="70" y="24"/>
                  </a:cubicBezTo>
                  <a:close/>
                  <a:moveTo>
                    <a:pt x="75" y="13"/>
                  </a:moveTo>
                  <a:cubicBezTo>
                    <a:pt x="77" y="14"/>
                    <a:pt x="77" y="15"/>
                    <a:pt x="76" y="17"/>
                  </a:cubicBezTo>
                  <a:cubicBezTo>
                    <a:pt x="76" y="18"/>
                    <a:pt x="75" y="18"/>
                    <a:pt x="73" y="18"/>
                  </a:cubicBezTo>
                  <a:cubicBezTo>
                    <a:pt x="72" y="17"/>
                    <a:pt x="72" y="16"/>
                    <a:pt x="71" y="14"/>
                  </a:cubicBezTo>
                  <a:cubicBezTo>
                    <a:pt x="73" y="13"/>
                    <a:pt x="75" y="13"/>
                    <a:pt x="75" y="13"/>
                  </a:cubicBezTo>
                  <a:close/>
                  <a:moveTo>
                    <a:pt x="10" y="31"/>
                  </a:moveTo>
                  <a:cubicBezTo>
                    <a:pt x="9" y="31"/>
                    <a:pt x="8" y="30"/>
                    <a:pt x="7" y="29"/>
                  </a:cubicBezTo>
                  <a:cubicBezTo>
                    <a:pt x="7" y="28"/>
                    <a:pt x="7" y="28"/>
                    <a:pt x="8" y="27"/>
                  </a:cubicBezTo>
                  <a:cubicBezTo>
                    <a:pt x="8" y="27"/>
                    <a:pt x="9" y="26"/>
                    <a:pt x="9" y="26"/>
                  </a:cubicBezTo>
                  <a:cubicBezTo>
                    <a:pt x="10" y="26"/>
                    <a:pt x="10" y="26"/>
                    <a:pt x="10" y="26"/>
                  </a:cubicBezTo>
                  <a:cubicBezTo>
                    <a:pt x="10" y="26"/>
                    <a:pt x="12" y="27"/>
                    <a:pt x="13" y="28"/>
                  </a:cubicBezTo>
                  <a:cubicBezTo>
                    <a:pt x="12" y="30"/>
                    <a:pt x="11" y="31"/>
                    <a:pt x="10" y="31"/>
                  </a:cubicBezTo>
                  <a:close/>
                  <a:moveTo>
                    <a:pt x="27" y="53"/>
                  </a:moveTo>
                  <a:cubicBezTo>
                    <a:pt x="27" y="55"/>
                    <a:pt x="26" y="55"/>
                    <a:pt x="24" y="55"/>
                  </a:cubicBezTo>
                  <a:cubicBezTo>
                    <a:pt x="24" y="54"/>
                    <a:pt x="23" y="54"/>
                    <a:pt x="23" y="53"/>
                  </a:cubicBezTo>
                  <a:cubicBezTo>
                    <a:pt x="23" y="53"/>
                    <a:pt x="23" y="52"/>
                    <a:pt x="23" y="52"/>
                  </a:cubicBezTo>
                  <a:cubicBezTo>
                    <a:pt x="23" y="51"/>
                    <a:pt x="25" y="50"/>
                    <a:pt x="27" y="49"/>
                  </a:cubicBezTo>
                  <a:cubicBezTo>
                    <a:pt x="27" y="51"/>
                    <a:pt x="28" y="52"/>
                    <a:pt x="27" y="53"/>
                  </a:cubicBezTo>
                  <a:close/>
                  <a:moveTo>
                    <a:pt x="74" y="39"/>
                  </a:moveTo>
                  <a:cubicBezTo>
                    <a:pt x="74" y="39"/>
                    <a:pt x="75" y="39"/>
                    <a:pt x="75" y="40"/>
                  </a:cubicBezTo>
                  <a:cubicBezTo>
                    <a:pt x="75" y="41"/>
                    <a:pt x="75" y="41"/>
                    <a:pt x="74" y="42"/>
                  </a:cubicBezTo>
                  <a:cubicBezTo>
                    <a:pt x="74" y="43"/>
                    <a:pt x="72" y="43"/>
                    <a:pt x="71" y="42"/>
                  </a:cubicBezTo>
                  <a:cubicBezTo>
                    <a:pt x="70" y="42"/>
                    <a:pt x="70" y="40"/>
                    <a:pt x="70" y="38"/>
                  </a:cubicBezTo>
                  <a:cubicBezTo>
                    <a:pt x="72" y="38"/>
                    <a:pt x="73" y="38"/>
                    <a:pt x="74" y="39"/>
                  </a:cubicBezTo>
                  <a:close/>
                  <a:moveTo>
                    <a:pt x="51" y="59"/>
                  </a:moveTo>
                  <a:cubicBezTo>
                    <a:pt x="50" y="59"/>
                    <a:pt x="49" y="58"/>
                    <a:pt x="49" y="56"/>
                  </a:cubicBezTo>
                  <a:cubicBezTo>
                    <a:pt x="49" y="55"/>
                    <a:pt x="50" y="54"/>
                    <a:pt x="51" y="53"/>
                  </a:cubicBezTo>
                  <a:cubicBezTo>
                    <a:pt x="53" y="54"/>
                    <a:pt x="54" y="55"/>
                    <a:pt x="54" y="56"/>
                  </a:cubicBezTo>
                  <a:cubicBezTo>
                    <a:pt x="54" y="58"/>
                    <a:pt x="53" y="59"/>
                    <a:pt x="51" y="5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45"/>
            <p:cNvSpPr/>
            <p:nvPr/>
          </p:nvSpPr>
          <p:spPr>
            <a:xfrm>
              <a:off x="2332821" y="2737734"/>
              <a:ext cx="334661" cy="367801"/>
            </a:xfrm>
            <a:custGeom>
              <a:avLst/>
              <a:gdLst/>
              <a:ahLst/>
              <a:cxnLst/>
              <a:rect l="l" t="t" r="r" b="b"/>
              <a:pathLst>
                <a:path w="223" h="241" extrusionOk="0">
                  <a:moveTo>
                    <a:pt x="92" y="141"/>
                  </a:moveTo>
                  <a:cubicBezTo>
                    <a:pt x="99" y="141"/>
                    <a:pt x="107" y="138"/>
                    <a:pt x="112" y="133"/>
                  </a:cubicBezTo>
                  <a:cubicBezTo>
                    <a:pt x="118" y="138"/>
                    <a:pt x="125" y="141"/>
                    <a:pt x="133" y="141"/>
                  </a:cubicBezTo>
                  <a:cubicBezTo>
                    <a:pt x="139" y="142"/>
                    <a:pt x="147" y="147"/>
                    <a:pt x="154" y="154"/>
                  </a:cubicBezTo>
                  <a:cubicBezTo>
                    <a:pt x="150" y="164"/>
                    <a:pt x="150" y="164"/>
                    <a:pt x="150" y="164"/>
                  </a:cubicBezTo>
                  <a:cubicBezTo>
                    <a:pt x="146" y="166"/>
                    <a:pt x="141" y="168"/>
                    <a:pt x="140" y="174"/>
                  </a:cubicBezTo>
                  <a:cubicBezTo>
                    <a:pt x="140" y="175"/>
                    <a:pt x="140" y="175"/>
                    <a:pt x="140" y="175"/>
                  </a:cubicBezTo>
                  <a:cubicBezTo>
                    <a:pt x="141" y="179"/>
                    <a:pt x="143" y="182"/>
                    <a:pt x="146" y="183"/>
                  </a:cubicBezTo>
                  <a:cubicBezTo>
                    <a:pt x="147" y="184"/>
                    <a:pt x="148" y="184"/>
                    <a:pt x="150" y="184"/>
                  </a:cubicBezTo>
                  <a:cubicBezTo>
                    <a:pt x="153" y="184"/>
                    <a:pt x="157" y="182"/>
                    <a:pt x="158" y="178"/>
                  </a:cubicBezTo>
                  <a:cubicBezTo>
                    <a:pt x="160" y="174"/>
                    <a:pt x="158" y="170"/>
                    <a:pt x="157" y="167"/>
                  </a:cubicBezTo>
                  <a:cubicBezTo>
                    <a:pt x="159" y="160"/>
                    <a:pt x="159" y="160"/>
                    <a:pt x="159" y="160"/>
                  </a:cubicBezTo>
                  <a:cubicBezTo>
                    <a:pt x="162" y="163"/>
                    <a:pt x="164" y="166"/>
                    <a:pt x="167" y="170"/>
                  </a:cubicBezTo>
                  <a:cubicBezTo>
                    <a:pt x="173" y="166"/>
                    <a:pt x="173" y="166"/>
                    <a:pt x="173" y="166"/>
                  </a:cubicBezTo>
                  <a:cubicBezTo>
                    <a:pt x="171" y="163"/>
                    <a:pt x="169" y="161"/>
                    <a:pt x="167" y="158"/>
                  </a:cubicBezTo>
                  <a:cubicBezTo>
                    <a:pt x="179" y="160"/>
                    <a:pt x="179" y="160"/>
                    <a:pt x="179" y="160"/>
                  </a:cubicBezTo>
                  <a:cubicBezTo>
                    <a:pt x="189" y="174"/>
                    <a:pt x="189" y="174"/>
                    <a:pt x="189" y="174"/>
                  </a:cubicBezTo>
                  <a:cubicBezTo>
                    <a:pt x="195" y="170"/>
                    <a:pt x="195" y="170"/>
                    <a:pt x="195" y="170"/>
                  </a:cubicBezTo>
                  <a:cubicBezTo>
                    <a:pt x="188" y="162"/>
                    <a:pt x="188" y="162"/>
                    <a:pt x="188" y="162"/>
                  </a:cubicBezTo>
                  <a:cubicBezTo>
                    <a:pt x="202" y="164"/>
                    <a:pt x="202" y="164"/>
                    <a:pt x="202" y="164"/>
                  </a:cubicBezTo>
                  <a:cubicBezTo>
                    <a:pt x="202" y="164"/>
                    <a:pt x="202" y="164"/>
                    <a:pt x="202" y="164"/>
                  </a:cubicBezTo>
                  <a:cubicBezTo>
                    <a:pt x="205" y="166"/>
                    <a:pt x="208" y="170"/>
                    <a:pt x="212" y="170"/>
                  </a:cubicBezTo>
                  <a:cubicBezTo>
                    <a:pt x="218" y="170"/>
                    <a:pt x="223" y="164"/>
                    <a:pt x="221" y="157"/>
                  </a:cubicBezTo>
                  <a:cubicBezTo>
                    <a:pt x="221" y="157"/>
                    <a:pt x="221" y="157"/>
                    <a:pt x="221" y="157"/>
                  </a:cubicBezTo>
                  <a:cubicBezTo>
                    <a:pt x="219" y="153"/>
                    <a:pt x="216" y="151"/>
                    <a:pt x="212" y="151"/>
                  </a:cubicBezTo>
                  <a:cubicBezTo>
                    <a:pt x="213" y="151"/>
                    <a:pt x="213" y="151"/>
                    <a:pt x="213" y="151"/>
                  </a:cubicBezTo>
                  <a:cubicBezTo>
                    <a:pt x="209" y="151"/>
                    <a:pt x="206" y="154"/>
                    <a:pt x="203" y="157"/>
                  </a:cubicBezTo>
                  <a:cubicBezTo>
                    <a:pt x="189" y="155"/>
                    <a:pt x="189" y="155"/>
                    <a:pt x="189" y="155"/>
                  </a:cubicBezTo>
                  <a:cubicBezTo>
                    <a:pt x="203" y="143"/>
                    <a:pt x="203" y="143"/>
                    <a:pt x="203" y="143"/>
                  </a:cubicBezTo>
                  <a:cubicBezTo>
                    <a:pt x="205" y="144"/>
                    <a:pt x="207" y="144"/>
                    <a:pt x="209" y="144"/>
                  </a:cubicBezTo>
                  <a:cubicBezTo>
                    <a:pt x="211" y="144"/>
                    <a:pt x="212" y="144"/>
                    <a:pt x="214" y="143"/>
                  </a:cubicBezTo>
                  <a:cubicBezTo>
                    <a:pt x="218" y="140"/>
                    <a:pt x="219" y="135"/>
                    <a:pt x="217" y="130"/>
                  </a:cubicBezTo>
                  <a:cubicBezTo>
                    <a:pt x="214" y="126"/>
                    <a:pt x="208" y="124"/>
                    <a:pt x="204" y="127"/>
                  </a:cubicBezTo>
                  <a:cubicBezTo>
                    <a:pt x="200" y="129"/>
                    <a:pt x="199" y="134"/>
                    <a:pt x="199" y="137"/>
                  </a:cubicBezTo>
                  <a:cubicBezTo>
                    <a:pt x="199" y="137"/>
                    <a:pt x="199" y="137"/>
                    <a:pt x="199" y="137"/>
                  </a:cubicBezTo>
                  <a:cubicBezTo>
                    <a:pt x="180" y="153"/>
                    <a:pt x="180" y="153"/>
                    <a:pt x="180" y="153"/>
                  </a:cubicBezTo>
                  <a:cubicBezTo>
                    <a:pt x="160" y="150"/>
                    <a:pt x="160" y="150"/>
                    <a:pt x="160" y="150"/>
                  </a:cubicBezTo>
                  <a:cubicBezTo>
                    <a:pt x="154" y="144"/>
                    <a:pt x="147" y="139"/>
                    <a:pt x="141" y="137"/>
                  </a:cubicBezTo>
                  <a:cubicBezTo>
                    <a:pt x="143" y="135"/>
                    <a:pt x="143" y="133"/>
                    <a:pt x="143" y="130"/>
                  </a:cubicBezTo>
                  <a:cubicBezTo>
                    <a:pt x="143" y="128"/>
                    <a:pt x="142" y="126"/>
                    <a:pt x="141" y="124"/>
                  </a:cubicBezTo>
                  <a:cubicBezTo>
                    <a:pt x="145" y="122"/>
                    <a:pt x="149" y="121"/>
                    <a:pt x="154" y="119"/>
                  </a:cubicBezTo>
                  <a:cubicBezTo>
                    <a:pt x="164" y="132"/>
                    <a:pt x="164" y="132"/>
                    <a:pt x="164" y="132"/>
                  </a:cubicBezTo>
                  <a:cubicBezTo>
                    <a:pt x="164" y="132"/>
                    <a:pt x="164" y="132"/>
                    <a:pt x="164" y="132"/>
                  </a:cubicBezTo>
                  <a:cubicBezTo>
                    <a:pt x="164" y="136"/>
                    <a:pt x="165" y="140"/>
                    <a:pt x="169" y="143"/>
                  </a:cubicBezTo>
                  <a:cubicBezTo>
                    <a:pt x="170" y="144"/>
                    <a:pt x="172" y="144"/>
                    <a:pt x="174" y="144"/>
                  </a:cubicBezTo>
                  <a:cubicBezTo>
                    <a:pt x="175" y="144"/>
                    <a:pt x="177" y="144"/>
                    <a:pt x="178" y="143"/>
                  </a:cubicBezTo>
                  <a:cubicBezTo>
                    <a:pt x="179" y="143"/>
                    <a:pt x="179" y="143"/>
                    <a:pt x="180" y="142"/>
                  </a:cubicBezTo>
                  <a:cubicBezTo>
                    <a:pt x="183" y="139"/>
                    <a:pt x="184" y="135"/>
                    <a:pt x="183" y="131"/>
                  </a:cubicBezTo>
                  <a:cubicBezTo>
                    <a:pt x="182" y="130"/>
                    <a:pt x="182" y="129"/>
                    <a:pt x="181" y="129"/>
                  </a:cubicBezTo>
                  <a:cubicBezTo>
                    <a:pt x="177" y="125"/>
                    <a:pt x="173" y="125"/>
                    <a:pt x="169" y="126"/>
                  </a:cubicBezTo>
                  <a:cubicBezTo>
                    <a:pt x="161" y="117"/>
                    <a:pt x="161" y="117"/>
                    <a:pt x="161" y="117"/>
                  </a:cubicBezTo>
                  <a:cubicBezTo>
                    <a:pt x="172" y="115"/>
                    <a:pt x="182" y="113"/>
                    <a:pt x="189" y="113"/>
                  </a:cubicBezTo>
                  <a:cubicBezTo>
                    <a:pt x="191" y="115"/>
                    <a:pt x="194" y="119"/>
                    <a:pt x="199" y="119"/>
                  </a:cubicBezTo>
                  <a:cubicBezTo>
                    <a:pt x="199" y="119"/>
                    <a:pt x="199" y="119"/>
                    <a:pt x="199" y="119"/>
                  </a:cubicBezTo>
                  <a:cubicBezTo>
                    <a:pt x="200" y="119"/>
                    <a:pt x="202" y="118"/>
                    <a:pt x="203" y="117"/>
                  </a:cubicBezTo>
                  <a:cubicBezTo>
                    <a:pt x="207" y="115"/>
                    <a:pt x="209" y="111"/>
                    <a:pt x="207" y="106"/>
                  </a:cubicBezTo>
                  <a:cubicBezTo>
                    <a:pt x="206" y="103"/>
                    <a:pt x="203" y="100"/>
                    <a:pt x="199" y="100"/>
                  </a:cubicBezTo>
                  <a:cubicBezTo>
                    <a:pt x="199" y="100"/>
                    <a:pt x="199" y="100"/>
                    <a:pt x="199" y="100"/>
                  </a:cubicBezTo>
                  <a:cubicBezTo>
                    <a:pt x="194" y="100"/>
                    <a:pt x="192" y="103"/>
                    <a:pt x="189" y="106"/>
                  </a:cubicBezTo>
                  <a:cubicBezTo>
                    <a:pt x="183" y="106"/>
                    <a:pt x="174" y="107"/>
                    <a:pt x="165" y="109"/>
                  </a:cubicBezTo>
                  <a:cubicBezTo>
                    <a:pt x="168" y="104"/>
                    <a:pt x="169" y="99"/>
                    <a:pt x="169" y="93"/>
                  </a:cubicBezTo>
                  <a:cubicBezTo>
                    <a:pt x="169" y="92"/>
                    <a:pt x="169" y="92"/>
                    <a:pt x="169" y="92"/>
                  </a:cubicBezTo>
                  <a:cubicBezTo>
                    <a:pt x="181" y="93"/>
                    <a:pt x="181" y="93"/>
                    <a:pt x="181" y="93"/>
                  </a:cubicBezTo>
                  <a:cubicBezTo>
                    <a:pt x="181" y="93"/>
                    <a:pt x="181" y="93"/>
                    <a:pt x="181" y="93"/>
                  </a:cubicBezTo>
                  <a:cubicBezTo>
                    <a:pt x="183" y="94"/>
                    <a:pt x="186" y="94"/>
                    <a:pt x="188" y="94"/>
                  </a:cubicBezTo>
                  <a:cubicBezTo>
                    <a:pt x="191" y="94"/>
                    <a:pt x="194" y="94"/>
                    <a:pt x="196" y="91"/>
                  </a:cubicBezTo>
                  <a:cubicBezTo>
                    <a:pt x="196" y="91"/>
                    <a:pt x="196" y="91"/>
                    <a:pt x="196" y="91"/>
                  </a:cubicBezTo>
                  <a:cubicBezTo>
                    <a:pt x="198" y="87"/>
                    <a:pt x="198" y="83"/>
                    <a:pt x="196" y="80"/>
                  </a:cubicBezTo>
                  <a:cubicBezTo>
                    <a:pt x="194" y="76"/>
                    <a:pt x="188" y="75"/>
                    <a:pt x="184" y="77"/>
                  </a:cubicBezTo>
                  <a:cubicBezTo>
                    <a:pt x="180" y="79"/>
                    <a:pt x="179" y="83"/>
                    <a:pt x="179" y="86"/>
                  </a:cubicBezTo>
                  <a:cubicBezTo>
                    <a:pt x="167" y="85"/>
                    <a:pt x="167" y="85"/>
                    <a:pt x="167" y="85"/>
                  </a:cubicBezTo>
                  <a:cubicBezTo>
                    <a:pt x="165" y="83"/>
                    <a:pt x="164" y="80"/>
                    <a:pt x="163" y="79"/>
                  </a:cubicBezTo>
                  <a:cubicBezTo>
                    <a:pt x="164" y="76"/>
                    <a:pt x="166" y="72"/>
                    <a:pt x="164" y="68"/>
                  </a:cubicBezTo>
                  <a:cubicBezTo>
                    <a:pt x="162" y="64"/>
                    <a:pt x="157" y="61"/>
                    <a:pt x="152" y="63"/>
                  </a:cubicBezTo>
                  <a:cubicBezTo>
                    <a:pt x="147" y="65"/>
                    <a:pt x="145" y="71"/>
                    <a:pt x="147" y="75"/>
                  </a:cubicBezTo>
                  <a:cubicBezTo>
                    <a:pt x="148" y="79"/>
                    <a:pt x="153" y="81"/>
                    <a:pt x="156" y="82"/>
                  </a:cubicBezTo>
                  <a:cubicBezTo>
                    <a:pt x="156" y="82"/>
                    <a:pt x="156" y="82"/>
                    <a:pt x="156" y="82"/>
                  </a:cubicBezTo>
                  <a:cubicBezTo>
                    <a:pt x="159" y="86"/>
                    <a:pt x="163" y="91"/>
                    <a:pt x="162" y="98"/>
                  </a:cubicBezTo>
                  <a:cubicBezTo>
                    <a:pt x="153" y="96"/>
                    <a:pt x="153" y="96"/>
                    <a:pt x="153" y="96"/>
                  </a:cubicBezTo>
                  <a:cubicBezTo>
                    <a:pt x="152" y="92"/>
                    <a:pt x="150" y="89"/>
                    <a:pt x="146" y="87"/>
                  </a:cubicBezTo>
                  <a:cubicBezTo>
                    <a:pt x="141" y="86"/>
                    <a:pt x="136" y="88"/>
                    <a:pt x="134" y="93"/>
                  </a:cubicBezTo>
                  <a:cubicBezTo>
                    <a:pt x="133" y="98"/>
                    <a:pt x="135" y="103"/>
                    <a:pt x="140" y="105"/>
                  </a:cubicBezTo>
                  <a:cubicBezTo>
                    <a:pt x="141" y="105"/>
                    <a:pt x="142" y="106"/>
                    <a:pt x="143" y="106"/>
                  </a:cubicBezTo>
                  <a:cubicBezTo>
                    <a:pt x="146" y="106"/>
                    <a:pt x="149" y="104"/>
                    <a:pt x="151" y="103"/>
                  </a:cubicBezTo>
                  <a:cubicBezTo>
                    <a:pt x="151" y="103"/>
                    <a:pt x="151" y="103"/>
                    <a:pt x="151" y="103"/>
                  </a:cubicBezTo>
                  <a:cubicBezTo>
                    <a:pt x="160" y="104"/>
                    <a:pt x="160" y="104"/>
                    <a:pt x="160" y="104"/>
                  </a:cubicBezTo>
                  <a:cubicBezTo>
                    <a:pt x="158" y="107"/>
                    <a:pt x="157" y="110"/>
                    <a:pt x="154" y="112"/>
                  </a:cubicBezTo>
                  <a:cubicBezTo>
                    <a:pt x="146" y="115"/>
                    <a:pt x="138" y="117"/>
                    <a:pt x="132" y="120"/>
                  </a:cubicBezTo>
                  <a:cubicBezTo>
                    <a:pt x="127" y="120"/>
                    <a:pt x="123" y="115"/>
                    <a:pt x="123" y="110"/>
                  </a:cubicBezTo>
                  <a:cubicBezTo>
                    <a:pt x="123" y="34"/>
                    <a:pt x="123" y="34"/>
                    <a:pt x="123" y="34"/>
                  </a:cubicBezTo>
                  <a:cubicBezTo>
                    <a:pt x="127" y="32"/>
                    <a:pt x="130" y="29"/>
                    <a:pt x="130" y="24"/>
                  </a:cubicBezTo>
                  <a:cubicBezTo>
                    <a:pt x="130" y="0"/>
                    <a:pt x="130" y="0"/>
                    <a:pt x="130" y="0"/>
                  </a:cubicBezTo>
                  <a:cubicBezTo>
                    <a:pt x="95" y="0"/>
                    <a:pt x="95" y="0"/>
                    <a:pt x="95" y="0"/>
                  </a:cubicBezTo>
                  <a:cubicBezTo>
                    <a:pt x="95" y="14"/>
                    <a:pt x="95" y="14"/>
                    <a:pt x="95" y="14"/>
                  </a:cubicBezTo>
                  <a:cubicBezTo>
                    <a:pt x="102" y="14"/>
                    <a:pt x="102" y="14"/>
                    <a:pt x="102" y="14"/>
                  </a:cubicBezTo>
                  <a:cubicBezTo>
                    <a:pt x="102" y="7"/>
                    <a:pt x="102" y="7"/>
                    <a:pt x="102" y="7"/>
                  </a:cubicBezTo>
                  <a:cubicBezTo>
                    <a:pt x="123" y="7"/>
                    <a:pt x="123" y="7"/>
                    <a:pt x="123" y="7"/>
                  </a:cubicBezTo>
                  <a:cubicBezTo>
                    <a:pt x="123" y="24"/>
                    <a:pt x="123" y="24"/>
                    <a:pt x="123" y="24"/>
                  </a:cubicBezTo>
                  <a:cubicBezTo>
                    <a:pt x="123" y="26"/>
                    <a:pt x="121" y="27"/>
                    <a:pt x="119" y="27"/>
                  </a:cubicBezTo>
                  <a:cubicBezTo>
                    <a:pt x="105" y="27"/>
                    <a:pt x="105" y="27"/>
                    <a:pt x="105" y="27"/>
                  </a:cubicBezTo>
                  <a:cubicBezTo>
                    <a:pt x="103" y="27"/>
                    <a:pt x="102" y="26"/>
                    <a:pt x="102" y="24"/>
                  </a:cubicBezTo>
                  <a:cubicBezTo>
                    <a:pt x="102" y="21"/>
                    <a:pt x="102" y="21"/>
                    <a:pt x="102" y="21"/>
                  </a:cubicBezTo>
                  <a:cubicBezTo>
                    <a:pt x="95" y="21"/>
                    <a:pt x="95" y="21"/>
                    <a:pt x="95" y="21"/>
                  </a:cubicBezTo>
                  <a:cubicBezTo>
                    <a:pt x="95" y="24"/>
                    <a:pt x="95" y="24"/>
                    <a:pt x="95" y="24"/>
                  </a:cubicBezTo>
                  <a:cubicBezTo>
                    <a:pt x="95" y="28"/>
                    <a:pt x="98" y="32"/>
                    <a:pt x="102" y="33"/>
                  </a:cubicBezTo>
                  <a:cubicBezTo>
                    <a:pt x="102" y="109"/>
                    <a:pt x="102" y="109"/>
                    <a:pt x="102" y="109"/>
                  </a:cubicBezTo>
                  <a:cubicBezTo>
                    <a:pt x="102" y="115"/>
                    <a:pt x="97" y="120"/>
                    <a:pt x="92" y="120"/>
                  </a:cubicBezTo>
                  <a:cubicBezTo>
                    <a:pt x="87" y="117"/>
                    <a:pt x="79" y="115"/>
                    <a:pt x="71" y="112"/>
                  </a:cubicBezTo>
                  <a:cubicBezTo>
                    <a:pt x="68" y="109"/>
                    <a:pt x="66" y="107"/>
                    <a:pt x="65" y="104"/>
                  </a:cubicBezTo>
                  <a:cubicBezTo>
                    <a:pt x="73" y="102"/>
                    <a:pt x="73" y="102"/>
                    <a:pt x="73" y="102"/>
                  </a:cubicBezTo>
                  <a:cubicBezTo>
                    <a:pt x="73" y="102"/>
                    <a:pt x="73" y="102"/>
                    <a:pt x="73" y="102"/>
                  </a:cubicBezTo>
                  <a:cubicBezTo>
                    <a:pt x="76" y="104"/>
                    <a:pt x="79" y="105"/>
                    <a:pt x="82" y="105"/>
                  </a:cubicBezTo>
                  <a:cubicBezTo>
                    <a:pt x="84" y="105"/>
                    <a:pt x="87" y="104"/>
                    <a:pt x="89" y="102"/>
                  </a:cubicBezTo>
                  <a:cubicBezTo>
                    <a:pt x="90" y="101"/>
                    <a:pt x="90" y="100"/>
                    <a:pt x="90" y="99"/>
                  </a:cubicBezTo>
                  <a:cubicBezTo>
                    <a:pt x="93" y="91"/>
                    <a:pt x="85" y="85"/>
                    <a:pt x="78" y="87"/>
                  </a:cubicBezTo>
                  <a:cubicBezTo>
                    <a:pt x="74" y="89"/>
                    <a:pt x="73" y="92"/>
                    <a:pt x="71" y="96"/>
                  </a:cubicBezTo>
                  <a:cubicBezTo>
                    <a:pt x="63" y="97"/>
                    <a:pt x="63" y="97"/>
                    <a:pt x="63" y="97"/>
                  </a:cubicBezTo>
                  <a:cubicBezTo>
                    <a:pt x="62" y="91"/>
                    <a:pt x="65" y="86"/>
                    <a:pt x="68" y="82"/>
                  </a:cubicBezTo>
                  <a:cubicBezTo>
                    <a:pt x="68" y="82"/>
                    <a:pt x="68" y="82"/>
                    <a:pt x="68" y="82"/>
                  </a:cubicBezTo>
                  <a:cubicBezTo>
                    <a:pt x="72" y="81"/>
                    <a:pt x="76" y="79"/>
                    <a:pt x="78" y="75"/>
                  </a:cubicBezTo>
                  <a:cubicBezTo>
                    <a:pt x="80" y="70"/>
                    <a:pt x="77" y="65"/>
                    <a:pt x="73" y="63"/>
                  </a:cubicBezTo>
                  <a:cubicBezTo>
                    <a:pt x="68" y="61"/>
                    <a:pt x="62" y="63"/>
                    <a:pt x="61" y="68"/>
                  </a:cubicBezTo>
                  <a:cubicBezTo>
                    <a:pt x="59" y="72"/>
                    <a:pt x="61" y="75"/>
                    <a:pt x="62" y="79"/>
                  </a:cubicBezTo>
                  <a:cubicBezTo>
                    <a:pt x="61" y="80"/>
                    <a:pt x="59" y="82"/>
                    <a:pt x="58" y="85"/>
                  </a:cubicBezTo>
                  <a:cubicBezTo>
                    <a:pt x="46" y="86"/>
                    <a:pt x="46" y="86"/>
                    <a:pt x="46" y="86"/>
                  </a:cubicBezTo>
                  <a:cubicBezTo>
                    <a:pt x="45" y="82"/>
                    <a:pt x="44" y="79"/>
                    <a:pt x="41" y="77"/>
                  </a:cubicBezTo>
                  <a:cubicBezTo>
                    <a:pt x="36" y="74"/>
                    <a:pt x="28" y="77"/>
                    <a:pt x="27" y="83"/>
                  </a:cubicBezTo>
                  <a:cubicBezTo>
                    <a:pt x="27" y="84"/>
                    <a:pt x="27" y="84"/>
                    <a:pt x="27" y="84"/>
                  </a:cubicBezTo>
                  <a:cubicBezTo>
                    <a:pt x="27" y="88"/>
                    <a:pt x="28" y="91"/>
                    <a:pt x="31" y="93"/>
                  </a:cubicBezTo>
                  <a:cubicBezTo>
                    <a:pt x="33" y="94"/>
                    <a:pt x="34" y="94"/>
                    <a:pt x="36" y="94"/>
                  </a:cubicBezTo>
                  <a:cubicBezTo>
                    <a:pt x="39" y="94"/>
                    <a:pt x="41" y="93"/>
                    <a:pt x="43" y="93"/>
                  </a:cubicBezTo>
                  <a:cubicBezTo>
                    <a:pt x="44" y="93"/>
                    <a:pt x="44" y="93"/>
                    <a:pt x="44" y="93"/>
                  </a:cubicBezTo>
                  <a:cubicBezTo>
                    <a:pt x="56" y="92"/>
                    <a:pt x="56" y="92"/>
                    <a:pt x="56" y="92"/>
                  </a:cubicBezTo>
                  <a:cubicBezTo>
                    <a:pt x="56" y="93"/>
                    <a:pt x="56" y="93"/>
                    <a:pt x="56" y="93"/>
                  </a:cubicBezTo>
                  <a:cubicBezTo>
                    <a:pt x="55" y="99"/>
                    <a:pt x="56" y="104"/>
                    <a:pt x="60" y="109"/>
                  </a:cubicBezTo>
                  <a:cubicBezTo>
                    <a:pt x="51" y="107"/>
                    <a:pt x="42" y="106"/>
                    <a:pt x="36" y="106"/>
                  </a:cubicBezTo>
                  <a:cubicBezTo>
                    <a:pt x="32" y="102"/>
                    <a:pt x="28" y="98"/>
                    <a:pt x="21" y="101"/>
                  </a:cubicBezTo>
                  <a:cubicBezTo>
                    <a:pt x="20" y="102"/>
                    <a:pt x="19" y="102"/>
                    <a:pt x="19" y="103"/>
                  </a:cubicBezTo>
                  <a:cubicBezTo>
                    <a:pt x="15" y="109"/>
                    <a:pt x="17" y="116"/>
                    <a:pt x="23" y="118"/>
                  </a:cubicBezTo>
                  <a:cubicBezTo>
                    <a:pt x="24" y="119"/>
                    <a:pt x="24" y="119"/>
                    <a:pt x="25" y="119"/>
                  </a:cubicBezTo>
                  <a:cubicBezTo>
                    <a:pt x="26" y="119"/>
                    <a:pt x="26" y="119"/>
                    <a:pt x="26" y="119"/>
                  </a:cubicBezTo>
                  <a:cubicBezTo>
                    <a:pt x="30" y="119"/>
                    <a:pt x="33" y="115"/>
                    <a:pt x="36" y="113"/>
                  </a:cubicBezTo>
                  <a:cubicBezTo>
                    <a:pt x="42" y="113"/>
                    <a:pt x="53" y="115"/>
                    <a:pt x="63" y="117"/>
                  </a:cubicBezTo>
                  <a:cubicBezTo>
                    <a:pt x="56" y="126"/>
                    <a:pt x="56" y="126"/>
                    <a:pt x="56" y="126"/>
                  </a:cubicBezTo>
                  <a:cubicBezTo>
                    <a:pt x="51" y="125"/>
                    <a:pt x="47" y="125"/>
                    <a:pt x="43" y="130"/>
                  </a:cubicBezTo>
                  <a:cubicBezTo>
                    <a:pt x="42" y="130"/>
                    <a:pt x="42" y="130"/>
                    <a:pt x="42" y="130"/>
                  </a:cubicBezTo>
                  <a:cubicBezTo>
                    <a:pt x="41" y="134"/>
                    <a:pt x="41" y="137"/>
                    <a:pt x="43" y="140"/>
                  </a:cubicBezTo>
                  <a:cubicBezTo>
                    <a:pt x="44" y="142"/>
                    <a:pt x="46" y="144"/>
                    <a:pt x="49" y="144"/>
                  </a:cubicBezTo>
                  <a:cubicBezTo>
                    <a:pt x="49" y="144"/>
                    <a:pt x="50" y="144"/>
                    <a:pt x="51" y="144"/>
                  </a:cubicBezTo>
                  <a:cubicBezTo>
                    <a:pt x="52" y="144"/>
                    <a:pt x="54" y="144"/>
                    <a:pt x="56" y="143"/>
                  </a:cubicBezTo>
                  <a:cubicBezTo>
                    <a:pt x="59" y="140"/>
                    <a:pt x="60" y="136"/>
                    <a:pt x="61" y="132"/>
                  </a:cubicBezTo>
                  <a:cubicBezTo>
                    <a:pt x="61" y="132"/>
                    <a:pt x="61" y="132"/>
                    <a:pt x="61" y="132"/>
                  </a:cubicBezTo>
                  <a:cubicBezTo>
                    <a:pt x="70" y="119"/>
                    <a:pt x="70" y="119"/>
                    <a:pt x="70" y="119"/>
                  </a:cubicBezTo>
                  <a:cubicBezTo>
                    <a:pt x="75" y="121"/>
                    <a:pt x="79" y="122"/>
                    <a:pt x="83" y="124"/>
                  </a:cubicBezTo>
                  <a:cubicBezTo>
                    <a:pt x="82" y="126"/>
                    <a:pt x="81" y="128"/>
                    <a:pt x="81" y="130"/>
                  </a:cubicBezTo>
                  <a:cubicBezTo>
                    <a:pt x="81" y="133"/>
                    <a:pt x="82" y="135"/>
                    <a:pt x="83" y="137"/>
                  </a:cubicBezTo>
                  <a:cubicBezTo>
                    <a:pt x="77" y="139"/>
                    <a:pt x="71" y="144"/>
                    <a:pt x="65" y="150"/>
                  </a:cubicBezTo>
                  <a:cubicBezTo>
                    <a:pt x="44" y="153"/>
                    <a:pt x="44" y="153"/>
                    <a:pt x="44" y="153"/>
                  </a:cubicBezTo>
                  <a:cubicBezTo>
                    <a:pt x="26" y="137"/>
                    <a:pt x="26" y="137"/>
                    <a:pt x="26" y="137"/>
                  </a:cubicBezTo>
                  <a:cubicBezTo>
                    <a:pt x="26" y="137"/>
                    <a:pt x="26" y="137"/>
                    <a:pt x="26" y="137"/>
                  </a:cubicBezTo>
                  <a:cubicBezTo>
                    <a:pt x="25" y="134"/>
                    <a:pt x="24" y="129"/>
                    <a:pt x="21" y="127"/>
                  </a:cubicBezTo>
                  <a:cubicBezTo>
                    <a:pt x="19" y="126"/>
                    <a:pt x="16" y="125"/>
                    <a:pt x="14" y="126"/>
                  </a:cubicBezTo>
                  <a:cubicBezTo>
                    <a:pt x="9" y="127"/>
                    <a:pt x="6" y="131"/>
                    <a:pt x="6" y="136"/>
                  </a:cubicBezTo>
                  <a:cubicBezTo>
                    <a:pt x="6" y="137"/>
                    <a:pt x="7" y="138"/>
                    <a:pt x="7" y="139"/>
                  </a:cubicBezTo>
                  <a:cubicBezTo>
                    <a:pt x="10" y="143"/>
                    <a:pt x="13" y="144"/>
                    <a:pt x="16" y="144"/>
                  </a:cubicBezTo>
                  <a:cubicBezTo>
                    <a:pt x="18" y="144"/>
                    <a:pt x="20" y="144"/>
                    <a:pt x="22" y="143"/>
                  </a:cubicBezTo>
                  <a:cubicBezTo>
                    <a:pt x="35" y="154"/>
                    <a:pt x="35" y="154"/>
                    <a:pt x="35" y="154"/>
                  </a:cubicBezTo>
                  <a:cubicBezTo>
                    <a:pt x="21" y="157"/>
                    <a:pt x="21" y="157"/>
                    <a:pt x="21" y="157"/>
                  </a:cubicBezTo>
                  <a:cubicBezTo>
                    <a:pt x="19" y="154"/>
                    <a:pt x="16" y="151"/>
                    <a:pt x="12" y="151"/>
                  </a:cubicBezTo>
                  <a:cubicBezTo>
                    <a:pt x="11" y="151"/>
                    <a:pt x="11" y="151"/>
                    <a:pt x="11" y="151"/>
                  </a:cubicBezTo>
                  <a:cubicBezTo>
                    <a:pt x="10" y="151"/>
                    <a:pt x="10" y="151"/>
                    <a:pt x="9" y="151"/>
                  </a:cubicBezTo>
                  <a:cubicBezTo>
                    <a:pt x="2" y="154"/>
                    <a:pt x="0" y="162"/>
                    <a:pt x="6" y="168"/>
                  </a:cubicBezTo>
                  <a:cubicBezTo>
                    <a:pt x="7" y="169"/>
                    <a:pt x="8" y="170"/>
                    <a:pt x="10" y="170"/>
                  </a:cubicBezTo>
                  <a:cubicBezTo>
                    <a:pt x="12" y="170"/>
                    <a:pt x="12" y="170"/>
                    <a:pt x="12" y="170"/>
                  </a:cubicBezTo>
                  <a:cubicBezTo>
                    <a:pt x="16" y="170"/>
                    <a:pt x="19" y="166"/>
                    <a:pt x="22" y="164"/>
                  </a:cubicBezTo>
                  <a:cubicBezTo>
                    <a:pt x="22" y="164"/>
                    <a:pt x="22" y="164"/>
                    <a:pt x="22" y="164"/>
                  </a:cubicBezTo>
                  <a:cubicBezTo>
                    <a:pt x="36" y="162"/>
                    <a:pt x="36" y="162"/>
                    <a:pt x="36" y="162"/>
                  </a:cubicBezTo>
                  <a:cubicBezTo>
                    <a:pt x="30" y="170"/>
                    <a:pt x="30" y="170"/>
                    <a:pt x="30" y="170"/>
                  </a:cubicBezTo>
                  <a:cubicBezTo>
                    <a:pt x="35" y="174"/>
                    <a:pt x="35" y="174"/>
                    <a:pt x="35" y="174"/>
                  </a:cubicBezTo>
                  <a:cubicBezTo>
                    <a:pt x="45" y="160"/>
                    <a:pt x="45" y="160"/>
                    <a:pt x="45" y="160"/>
                  </a:cubicBezTo>
                  <a:cubicBezTo>
                    <a:pt x="58" y="158"/>
                    <a:pt x="58" y="158"/>
                    <a:pt x="58" y="158"/>
                  </a:cubicBezTo>
                  <a:cubicBezTo>
                    <a:pt x="56" y="160"/>
                    <a:pt x="55" y="161"/>
                    <a:pt x="54" y="163"/>
                  </a:cubicBezTo>
                  <a:cubicBezTo>
                    <a:pt x="49" y="169"/>
                    <a:pt x="45" y="176"/>
                    <a:pt x="42" y="183"/>
                  </a:cubicBezTo>
                  <a:cubicBezTo>
                    <a:pt x="20" y="181"/>
                    <a:pt x="20" y="181"/>
                    <a:pt x="20" y="181"/>
                  </a:cubicBezTo>
                  <a:cubicBezTo>
                    <a:pt x="20" y="181"/>
                    <a:pt x="20" y="181"/>
                    <a:pt x="20" y="181"/>
                  </a:cubicBezTo>
                  <a:cubicBezTo>
                    <a:pt x="15" y="179"/>
                    <a:pt x="8" y="176"/>
                    <a:pt x="3" y="183"/>
                  </a:cubicBezTo>
                  <a:cubicBezTo>
                    <a:pt x="3" y="183"/>
                    <a:pt x="2" y="184"/>
                    <a:pt x="2" y="185"/>
                  </a:cubicBezTo>
                  <a:cubicBezTo>
                    <a:pt x="1" y="192"/>
                    <a:pt x="6" y="197"/>
                    <a:pt x="11" y="197"/>
                  </a:cubicBezTo>
                  <a:cubicBezTo>
                    <a:pt x="13" y="197"/>
                    <a:pt x="14" y="197"/>
                    <a:pt x="15" y="196"/>
                  </a:cubicBezTo>
                  <a:cubicBezTo>
                    <a:pt x="19" y="194"/>
                    <a:pt x="20" y="191"/>
                    <a:pt x="21" y="188"/>
                  </a:cubicBezTo>
                  <a:cubicBezTo>
                    <a:pt x="39" y="190"/>
                    <a:pt x="39" y="190"/>
                    <a:pt x="39" y="190"/>
                  </a:cubicBezTo>
                  <a:cubicBezTo>
                    <a:pt x="38" y="193"/>
                    <a:pt x="37" y="196"/>
                    <a:pt x="36" y="199"/>
                  </a:cubicBezTo>
                  <a:cubicBezTo>
                    <a:pt x="19" y="204"/>
                    <a:pt x="19" y="204"/>
                    <a:pt x="19" y="204"/>
                  </a:cubicBezTo>
                  <a:cubicBezTo>
                    <a:pt x="19" y="204"/>
                    <a:pt x="19" y="204"/>
                    <a:pt x="19" y="204"/>
                  </a:cubicBezTo>
                  <a:cubicBezTo>
                    <a:pt x="16" y="203"/>
                    <a:pt x="11" y="202"/>
                    <a:pt x="8" y="205"/>
                  </a:cubicBezTo>
                  <a:cubicBezTo>
                    <a:pt x="3" y="208"/>
                    <a:pt x="3" y="214"/>
                    <a:pt x="6" y="218"/>
                  </a:cubicBezTo>
                  <a:cubicBezTo>
                    <a:pt x="8" y="220"/>
                    <a:pt x="10" y="222"/>
                    <a:pt x="13" y="222"/>
                  </a:cubicBezTo>
                  <a:cubicBezTo>
                    <a:pt x="15" y="222"/>
                    <a:pt x="17" y="221"/>
                    <a:pt x="19" y="220"/>
                  </a:cubicBezTo>
                  <a:cubicBezTo>
                    <a:pt x="22" y="217"/>
                    <a:pt x="22" y="214"/>
                    <a:pt x="23" y="210"/>
                  </a:cubicBezTo>
                  <a:cubicBezTo>
                    <a:pt x="33" y="207"/>
                    <a:pt x="33" y="207"/>
                    <a:pt x="33" y="207"/>
                  </a:cubicBezTo>
                  <a:cubicBezTo>
                    <a:pt x="32" y="211"/>
                    <a:pt x="32" y="215"/>
                    <a:pt x="31" y="218"/>
                  </a:cubicBezTo>
                  <a:cubicBezTo>
                    <a:pt x="28" y="221"/>
                    <a:pt x="25" y="224"/>
                    <a:pt x="25" y="228"/>
                  </a:cubicBezTo>
                  <a:cubicBezTo>
                    <a:pt x="25" y="235"/>
                    <a:pt x="33" y="241"/>
                    <a:pt x="41" y="235"/>
                  </a:cubicBezTo>
                  <a:cubicBezTo>
                    <a:pt x="41" y="235"/>
                    <a:pt x="42" y="234"/>
                    <a:pt x="42" y="234"/>
                  </a:cubicBezTo>
                  <a:cubicBezTo>
                    <a:pt x="46" y="226"/>
                    <a:pt x="42" y="222"/>
                    <a:pt x="38" y="219"/>
                  </a:cubicBezTo>
                  <a:cubicBezTo>
                    <a:pt x="39" y="211"/>
                    <a:pt x="41" y="203"/>
                    <a:pt x="44" y="196"/>
                  </a:cubicBezTo>
                  <a:cubicBezTo>
                    <a:pt x="53" y="217"/>
                    <a:pt x="53" y="217"/>
                    <a:pt x="53" y="217"/>
                  </a:cubicBezTo>
                  <a:cubicBezTo>
                    <a:pt x="52" y="220"/>
                    <a:pt x="50" y="224"/>
                    <a:pt x="52" y="228"/>
                  </a:cubicBezTo>
                  <a:cubicBezTo>
                    <a:pt x="53" y="231"/>
                    <a:pt x="57" y="234"/>
                    <a:pt x="60" y="234"/>
                  </a:cubicBezTo>
                  <a:cubicBezTo>
                    <a:pt x="63" y="234"/>
                    <a:pt x="65" y="233"/>
                    <a:pt x="67" y="231"/>
                  </a:cubicBezTo>
                  <a:cubicBezTo>
                    <a:pt x="67" y="230"/>
                    <a:pt x="67" y="230"/>
                    <a:pt x="67" y="230"/>
                  </a:cubicBezTo>
                  <a:cubicBezTo>
                    <a:pt x="70" y="228"/>
                    <a:pt x="70" y="224"/>
                    <a:pt x="69" y="221"/>
                  </a:cubicBezTo>
                  <a:cubicBezTo>
                    <a:pt x="67" y="217"/>
                    <a:pt x="63" y="215"/>
                    <a:pt x="60" y="214"/>
                  </a:cubicBezTo>
                  <a:cubicBezTo>
                    <a:pt x="55" y="203"/>
                    <a:pt x="55" y="203"/>
                    <a:pt x="55" y="203"/>
                  </a:cubicBezTo>
                  <a:cubicBezTo>
                    <a:pt x="66" y="203"/>
                    <a:pt x="66" y="203"/>
                    <a:pt x="66" y="203"/>
                  </a:cubicBezTo>
                  <a:cubicBezTo>
                    <a:pt x="68" y="206"/>
                    <a:pt x="70" y="209"/>
                    <a:pt x="74" y="210"/>
                  </a:cubicBezTo>
                  <a:cubicBezTo>
                    <a:pt x="75" y="210"/>
                    <a:pt x="75" y="210"/>
                    <a:pt x="76" y="210"/>
                  </a:cubicBezTo>
                  <a:cubicBezTo>
                    <a:pt x="81" y="210"/>
                    <a:pt x="86" y="205"/>
                    <a:pt x="85" y="198"/>
                  </a:cubicBezTo>
                  <a:cubicBezTo>
                    <a:pt x="85" y="198"/>
                    <a:pt x="85" y="198"/>
                    <a:pt x="85" y="198"/>
                  </a:cubicBezTo>
                  <a:cubicBezTo>
                    <a:pt x="83" y="194"/>
                    <a:pt x="80" y="192"/>
                    <a:pt x="77" y="191"/>
                  </a:cubicBezTo>
                  <a:cubicBezTo>
                    <a:pt x="73" y="191"/>
                    <a:pt x="69" y="193"/>
                    <a:pt x="67" y="196"/>
                  </a:cubicBezTo>
                  <a:cubicBezTo>
                    <a:pt x="52" y="195"/>
                    <a:pt x="52" y="195"/>
                    <a:pt x="52" y="195"/>
                  </a:cubicBezTo>
                  <a:cubicBezTo>
                    <a:pt x="48" y="187"/>
                    <a:pt x="48" y="187"/>
                    <a:pt x="48" y="187"/>
                  </a:cubicBezTo>
                  <a:cubicBezTo>
                    <a:pt x="53" y="177"/>
                    <a:pt x="59" y="167"/>
                    <a:pt x="65" y="160"/>
                  </a:cubicBezTo>
                  <a:cubicBezTo>
                    <a:pt x="68" y="167"/>
                    <a:pt x="68" y="167"/>
                    <a:pt x="68" y="167"/>
                  </a:cubicBezTo>
                  <a:cubicBezTo>
                    <a:pt x="66" y="170"/>
                    <a:pt x="64" y="174"/>
                    <a:pt x="66" y="178"/>
                  </a:cubicBezTo>
                  <a:cubicBezTo>
                    <a:pt x="68" y="182"/>
                    <a:pt x="71" y="184"/>
                    <a:pt x="75" y="184"/>
                  </a:cubicBezTo>
                  <a:cubicBezTo>
                    <a:pt x="77" y="184"/>
                    <a:pt x="79" y="183"/>
                    <a:pt x="81" y="181"/>
                  </a:cubicBezTo>
                  <a:cubicBezTo>
                    <a:pt x="82" y="181"/>
                    <a:pt x="82" y="181"/>
                    <a:pt x="82" y="181"/>
                  </a:cubicBezTo>
                  <a:cubicBezTo>
                    <a:pt x="84" y="178"/>
                    <a:pt x="85" y="174"/>
                    <a:pt x="83" y="171"/>
                  </a:cubicBezTo>
                  <a:cubicBezTo>
                    <a:pt x="82" y="167"/>
                    <a:pt x="78" y="166"/>
                    <a:pt x="74" y="164"/>
                  </a:cubicBezTo>
                  <a:cubicBezTo>
                    <a:pt x="70" y="154"/>
                    <a:pt x="70" y="154"/>
                    <a:pt x="70" y="154"/>
                  </a:cubicBezTo>
                  <a:cubicBezTo>
                    <a:pt x="78" y="147"/>
                    <a:pt x="85" y="142"/>
                    <a:pt x="92" y="141"/>
                  </a:cubicBezTo>
                  <a:close/>
                  <a:moveTo>
                    <a:pt x="213" y="158"/>
                  </a:moveTo>
                  <a:cubicBezTo>
                    <a:pt x="213" y="158"/>
                    <a:pt x="214" y="158"/>
                    <a:pt x="214" y="159"/>
                  </a:cubicBezTo>
                  <a:cubicBezTo>
                    <a:pt x="215" y="159"/>
                    <a:pt x="215" y="160"/>
                    <a:pt x="215" y="160"/>
                  </a:cubicBezTo>
                  <a:cubicBezTo>
                    <a:pt x="215" y="162"/>
                    <a:pt x="214" y="163"/>
                    <a:pt x="213" y="163"/>
                  </a:cubicBezTo>
                  <a:cubicBezTo>
                    <a:pt x="212" y="163"/>
                    <a:pt x="211" y="162"/>
                    <a:pt x="209" y="160"/>
                  </a:cubicBezTo>
                  <a:cubicBezTo>
                    <a:pt x="211" y="159"/>
                    <a:pt x="212" y="158"/>
                    <a:pt x="213" y="158"/>
                  </a:cubicBezTo>
                  <a:close/>
                  <a:moveTo>
                    <a:pt x="207" y="133"/>
                  </a:moveTo>
                  <a:cubicBezTo>
                    <a:pt x="208" y="132"/>
                    <a:pt x="210" y="133"/>
                    <a:pt x="211" y="134"/>
                  </a:cubicBezTo>
                  <a:cubicBezTo>
                    <a:pt x="211" y="135"/>
                    <a:pt x="211" y="136"/>
                    <a:pt x="210" y="137"/>
                  </a:cubicBezTo>
                  <a:cubicBezTo>
                    <a:pt x="209" y="138"/>
                    <a:pt x="207" y="137"/>
                    <a:pt x="206" y="137"/>
                  </a:cubicBezTo>
                  <a:cubicBezTo>
                    <a:pt x="206" y="135"/>
                    <a:pt x="207" y="134"/>
                    <a:pt x="207" y="133"/>
                  </a:cubicBezTo>
                  <a:close/>
                  <a:moveTo>
                    <a:pt x="152" y="175"/>
                  </a:moveTo>
                  <a:cubicBezTo>
                    <a:pt x="152" y="177"/>
                    <a:pt x="150" y="177"/>
                    <a:pt x="149" y="177"/>
                  </a:cubicBezTo>
                  <a:cubicBezTo>
                    <a:pt x="148" y="176"/>
                    <a:pt x="148" y="176"/>
                    <a:pt x="148" y="175"/>
                  </a:cubicBezTo>
                  <a:cubicBezTo>
                    <a:pt x="147" y="175"/>
                    <a:pt x="147" y="174"/>
                    <a:pt x="148" y="174"/>
                  </a:cubicBezTo>
                  <a:cubicBezTo>
                    <a:pt x="148" y="173"/>
                    <a:pt x="149" y="172"/>
                    <a:pt x="151" y="171"/>
                  </a:cubicBezTo>
                  <a:cubicBezTo>
                    <a:pt x="152" y="173"/>
                    <a:pt x="152" y="175"/>
                    <a:pt x="152" y="175"/>
                  </a:cubicBezTo>
                  <a:close/>
                  <a:moveTo>
                    <a:pt x="175" y="133"/>
                  </a:moveTo>
                  <a:cubicBezTo>
                    <a:pt x="176" y="133"/>
                    <a:pt x="176" y="134"/>
                    <a:pt x="176" y="135"/>
                  </a:cubicBezTo>
                  <a:cubicBezTo>
                    <a:pt x="176" y="135"/>
                    <a:pt x="176" y="136"/>
                    <a:pt x="176" y="136"/>
                  </a:cubicBezTo>
                  <a:cubicBezTo>
                    <a:pt x="175" y="137"/>
                    <a:pt x="174" y="138"/>
                    <a:pt x="173" y="137"/>
                  </a:cubicBezTo>
                  <a:cubicBezTo>
                    <a:pt x="172" y="136"/>
                    <a:pt x="171" y="135"/>
                    <a:pt x="171" y="133"/>
                  </a:cubicBezTo>
                  <a:cubicBezTo>
                    <a:pt x="173" y="133"/>
                    <a:pt x="174" y="133"/>
                    <a:pt x="175" y="133"/>
                  </a:cubicBezTo>
                  <a:close/>
                  <a:moveTo>
                    <a:pt x="199" y="107"/>
                  </a:moveTo>
                  <a:cubicBezTo>
                    <a:pt x="200" y="107"/>
                    <a:pt x="201" y="108"/>
                    <a:pt x="201" y="109"/>
                  </a:cubicBezTo>
                  <a:cubicBezTo>
                    <a:pt x="201" y="110"/>
                    <a:pt x="201" y="111"/>
                    <a:pt x="200" y="111"/>
                  </a:cubicBezTo>
                  <a:cubicBezTo>
                    <a:pt x="200" y="112"/>
                    <a:pt x="199" y="112"/>
                    <a:pt x="199" y="112"/>
                  </a:cubicBezTo>
                  <a:cubicBezTo>
                    <a:pt x="199" y="112"/>
                    <a:pt x="199" y="112"/>
                    <a:pt x="199" y="112"/>
                  </a:cubicBezTo>
                  <a:cubicBezTo>
                    <a:pt x="198" y="112"/>
                    <a:pt x="196" y="111"/>
                    <a:pt x="195" y="109"/>
                  </a:cubicBezTo>
                  <a:cubicBezTo>
                    <a:pt x="196" y="108"/>
                    <a:pt x="198" y="107"/>
                    <a:pt x="199" y="107"/>
                  </a:cubicBezTo>
                  <a:close/>
                  <a:moveTo>
                    <a:pt x="187" y="83"/>
                  </a:moveTo>
                  <a:cubicBezTo>
                    <a:pt x="188" y="83"/>
                    <a:pt x="190" y="83"/>
                    <a:pt x="190" y="84"/>
                  </a:cubicBezTo>
                  <a:cubicBezTo>
                    <a:pt x="191" y="85"/>
                    <a:pt x="191" y="85"/>
                    <a:pt x="191" y="86"/>
                  </a:cubicBezTo>
                  <a:cubicBezTo>
                    <a:pt x="190" y="86"/>
                    <a:pt x="190" y="87"/>
                    <a:pt x="189" y="87"/>
                  </a:cubicBezTo>
                  <a:cubicBezTo>
                    <a:pt x="189" y="88"/>
                    <a:pt x="187" y="87"/>
                    <a:pt x="185" y="87"/>
                  </a:cubicBezTo>
                  <a:cubicBezTo>
                    <a:pt x="186" y="85"/>
                    <a:pt x="186" y="84"/>
                    <a:pt x="187" y="83"/>
                  </a:cubicBezTo>
                  <a:close/>
                  <a:moveTo>
                    <a:pt x="153" y="73"/>
                  </a:moveTo>
                  <a:cubicBezTo>
                    <a:pt x="153" y="72"/>
                    <a:pt x="153" y="70"/>
                    <a:pt x="154" y="70"/>
                  </a:cubicBezTo>
                  <a:cubicBezTo>
                    <a:pt x="155" y="70"/>
                    <a:pt x="155" y="70"/>
                    <a:pt x="155" y="70"/>
                  </a:cubicBezTo>
                  <a:cubicBezTo>
                    <a:pt x="156" y="70"/>
                    <a:pt x="157" y="70"/>
                    <a:pt x="157" y="71"/>
                  </a:cubicBezTo>
                  <a:cubicBezTo>
                    <a:pt x="158" y="72"/>
                    <a:pt x="157" y="73"/>
                    <a:pt x="156" y="75"/>
                  </a:cubicBezTo>
                  <a:cubicBezTo>
                    <a:pt x="155" y="74"/>
                    <a:pt x="153" y="74"/>
                    <a:pt x="153" y="73"/>
                  </a:cubicBezTo>
                  <a:close/>
                  <a:moveTo>
                    <a:pt x="142" y="99"/>
                  </a:moveTo>
                  <a:cubicBezTo>
                    <a:pt x="141" y="98"/>
                    <a:pt x="140" y="97"/>
                    <a:pt x="141" y="96"/>
                  </a:cubicBezTo>
                  <a:cubicBezTo>
                    <a:pt x="141" y="95"/>
                    <a:pt x="142" y="94"/>
                    <a:pt x="143" y="94"/>
                  </a:cubicBezTo>
                  <a:cubicBezTo>
                    <a:pt x="144" y="94"/>
                    <a:pt x="144" y="94"/>
                    <a:pt x="144" y="94"/>
                  </a:cubicBezTo>
                  <a:cubicBezTo>
                    <a:pt x="145" y="94"/>
                    <a:pt x="145" y="96"/>
                    <a:pt x="146" y="97"/>
                  </a:cubicBezTo>
                  <a:cubicBezTo>
                    <a:pt x="145" y="98"/>
                    <a:pt x="143" y="99"/>
                    <a:pt x="142" y="99"/>
                  </a:cubicBezTo>
                  <a:close/>
                  <a:moveTo>
                    <a:pt x="81" y="94"/>
                  </a:moveTo>
                  <a:cubicBezTo>
                    <a:pt x="82" y="94"/>
                    <a:pt x="83" y="94"/>
                    <a:pt x="84" y="96"/>
                  </a:cubicBezTo>
                  <a:cubicBezTo>
                    <a:pt x="84" y="97"/>
                    <a:pt x="83" y="98"/>
                    <a:pt x="82" y="99"/>
                  </a:cubicBezTo>
                  <a:cubicBezTo>
                    <a:pt x="81" y="99"/>
                    <a:pt x="80" y="98"/>
                    <a:pt x="78" y="97"/>
                  </a:cubicBezTo>
                  <a:cubicBezTo>
                    <a:pt x="79" y="96"/>
                    <a:pt x="80" y="94"/>
                    <a:pt x="81" y="94"/>
                  </a:cubicBezTo>
                  <a:close/>
                  <a:moveTo>
                    <a:pt x="35" y="87"/>
                  </a:moveTo>
                  <a:cubicBezTo>
                    <a:pt x="34" y="87"/>
                    <a:pt x="34" y="86"/>
                    <a:pt x="34" y="86"/>
                  </a:cubicBezTo>
                  <a:cubicBezTo>
                    <a:pt x="34" y="85"/>
                    <a:pt x="34" y="85"/>
                    <a:pt x="34" y="84"/>
                  </a:cubicBezTo>
                  <a:cubicBezTo>
                    <a:pt x="34" y="83"/>
                    <a:pt x="35" y="83"/>
                    <a:pt x="36" y="83"/>
                  </a:cubicBezTo>
                  <a:cubicBezTo>
                    <a:pt x="36" y="83"/>
                    <a:pt x="37" y="83"/>
                    <a:pt x="37" y="83"/>
                  </a:cubicBezTo>
                  <a:cubicBezTo>
                    <a:pt x="38" y="84"/>
                    <a:pt x="39" y="85"/>
                    <a:pt x="39" y="87"/>
                  </a:cubicBezTo>
                  <a:cubicBezTo>
                    <a:pt x="37" y="87"/>
                    <a:pt x="36" y="88"/>
                    <a:pt x="35" y="87"/>
                  </a:cubicBezTo>
                  <a:close/>
                  <a:moveTo>
                    <a:pt x="26" y="112"/>
                  </a:moveTo>
                  <a:cubicBezTo>
                    <a:pt x="25" y="112"/>
                    <a:pt x="25" y="112"/>
                    <a:pt x="24" y="111"/>
                  </a:cubicBezTo>
                  <a:cubicBezTo>
                    <a:pt x="24" y="111"/>
                    <a:pt x="23" y="110"/>
                    <a:pt x="23" y="109"/>
                  </a:cubicBezTo>
                  <a:cubicBezTo>
                    <a:pt x="23" y="108"/>
                    <a:pt x="24" y="107"/>
                    <a:pt x="26" y="107"/>
                  </a:cubicBezTo>
                  <a:cubicBezTo>
                    <a:pt x="27" y="107"/>
                    <a:pt x="28" y="108"/>
                    <a:pt x="29" y="109"/>
                  </a:cubicBezTo>
                  <a:cubicBezTo>
                    <a:pt x="28" y="111"/>
                    <a:pt x="27" y="112"/>
                    <a:pt x="26" y="112"/>
                  </a:cubicBezTo>
                  <a:close/>
                  <a:moveTo>
                    <a:pt x="67" y="71"/>
                  </a:moveTo>
                  <a:cubicBezTo>
                    <a:pt x="67" y="70"/>
                    <a:pt x="68" y="70"/>
                    <a:pt x="69" y="70"/>
                  </a:cubicBezTo>
                  <a:cubicBezTo>
                    <a:pt x="70" y="70"/>
                    <a:pt x="70" y="70"/>
                    <a:pt x="70" y="70"/>
                  </a:cubicBezTo>
                  <a:cubicBezTo>
                    <a:pt x="71" y="70"/>
                    <a:pt x="72" y="72"/>
                    <a:pt x="71" y="73"/>
                  </a:cubicBezTo>
                  <a:cubicBezTo>
                    <a:pt x="71" y="74"/>
                    <a:pt x="69" y="74"/>
                    <a:pt x="68" y="75"/>
                  </a:cubicBezTo>
                  <a:cubicBezTo>
                    <a:pt x="67" y="73"/>
                    <a:pt x="67" y="72"/>
                    <a:pt x="67" y="71"/>
                  </a:cubicBezTo>
                  <a:close/>
                  <a:moveTo>
                    <a:pt x="52" y="137"/>
                  </a:moveTo>
                  <a:cubicBezTo>
                    <a:pt x="51" y="138"/>
                    <a:pt x="49" y="137"/>
                    <a:pt x="48" y="136"/>
                  </a:cubicBezTo>
                  <a:cubicBezTo>
                    <a:pt x="48" y="136"/>
                    <a:pt x="48" y="135"/>
                    <a:pt x="48" y="135"/>
                  </a:cubicBezTo>
                  <a:cubicBezTo>
                    <a:pt x="48" y="134"/>
                    <a:pt x="49" y="133"/>
                    <a:pt x="49" y="133"/>
                  </a:cubicBezTo>
                  <a:cubicBezTo>
                    <a:pt x="49" y="133"/>
                    <a:pt x="50" y="133"/>
                    <a:pt x="50" y="133"/>
                  </a:cubicBezTo>
                  <a:cubicBezTo>
                    <a:pt x="51" y="133"/>
                    <a:pt x="52" y="133"/>
                    <a:pt x="53" y="133"/>
                  </a:cubicBezTo>
                  <a:cubicBezTo>
                    <a:pt x="53" y="135"/>
                    <a:pt x="53" y="136"/>
                    <a:pt x="52" y="137"/>
                  </a:cubicBezTo>
                  <a:close/>
                  <a:moveTo>
                    <a:pt x="116" y="101"/>
                  </a:moveTo>
                  <a:cubicBezTo>
                    <a:pt x="109" y="101"/>
                    <a:pt x="109" y="101"/>
                    <a:pt x="109" y="101"/>
                  </a:cubicBezTo>
                  <a:cubicBezTo>
                    <a:pt x="109" y="90"/>
                    <a:pt x="109" y="90"/>
                    <a:pt x="109" y="90"/>
                  </a:cubicBezTo>
                  <a:cubicBezTo>
                    <a:pt x="116" y="90"/>
                    <a:pt x="116" y="90"/>
                    <a:pt x="116" y="90"/>
                  </a:cubicBezTo>
                  <a:lnTo>
                    <a:pt x="116" y="101"/>
                  </a:lnTo>
                  <a:close/>
                  <a:moveTo>
                    <a:pt x="116" y="83"/>
                  </a:moveTo>
                  <a:cubicBezTo>
                    <a:pt x="109" y="83"/>
                    <a:pt x="109" y="83"/>
                    <a:pt x="109" y="83"/>
                  </a:cubicBezTo>
                  <a:cubicBezTo>
                    <a:pt x="109" y="73"/>
                    <a:pt x="109" y="73"/>
                    <a:pt x="109" y="73"/>
                  </a:cubicBezTo>
                  <a:cubicBezTo>
                    <a:pt x="116" y="73"/>
                    <a:pt x="116" y="73"/>
                    <a:pt x="116" y="73"/>
                  </a:cubicBezTo>
                  <a:lnTo>
                    <a:pt x="116" y="83"/>
                  </a:lnTo>
                  <a:close/>
                  <a:moveTo>
                    <a:pt x="116" y="66"/>
                  </a:moveTo>
                  <a:cubicBezTo>
                    <a:pt x="109" y="66"/>
                    <a:pt x="109" y="66"/>
                    <a:pt x="109" y="66"/>
                  </a:cubicBezTo>
                  <a:cubicBezTo>
                    <a:pt x="109" y="55"/>
                    <a:pt x="109" y="55"/>
                    <a:pt x="109" y="55"/>
                  </a:cubicBezTo>
                  <a:cubicBezTo>
                    <a:pt x="116" y="55"/>
                    <a:pt x="116" y="55"/>
                    <a:pt x="116" y="55"/>
                  </a:cubicBezTo>
                  <a:lnTo>
                    <a:pt x="116" y="66"/>
                  </a:lnTo>
                  <a:close/>
                  <a:moveTo>
                    <a:pt x="116" y="48"/>
                  </a:moveTo>
                  <a:cubicBezTo>
                    <a:pt x="109" y="48"/>
                    <a:pt x="109" y="48"/>
                    <a:pt x="109" y="48"/>
                  </a:cubicBezTo>
                  <a:cubicBezTo>
                    <a:pt x="109" y="34"/>
                    <a:pt x="109" y="34"/>
                    <a:pt x="109" y="34"/>
                  </a:cubicBezTo>
                  <a:cubicBezTo>
                    <a:pt x="116" y="34"/>
                    <a:pt x="116" y="34"/>
                    <a:pt x="116" y="34"/>
                  </a:cubicBezTo>
                  <a:lnTo>
                    <a:pt x="116" y="48"/>
                  </a:lnTo>
                  <a:close/>
                  <a:moveTo>
                    <a:pt x="109" y="109"/>
                  </a:moveTo>
                  <a:cubicBezTo>
                    <a:pt x="109" y="107"/>
                    <a:pt x="109" y="107"/>
                    <a:pt x="109" y="107"/>
                  </a:cubicBezTo>
                  <a:cubicBezTo>
                    <a:pt x="116" y="107"/>
                    <a:pt x="116" y="107"/>
                    <a:pt x="116" y="107"/>
                  </a:cubicBezTo>
                  <a:cubicBezTo>
                    <a:pt x="116" y="109"/>
                    <a:pt x="116" y="109"/>
                    <a:pt x="116" y="109"/>
                  </a:cubicBezTo>
                  <a:cubicBezTo>
                    <a:pt x="116" y="119"/>
                    <a:pt x="124" y="127"/>
                    <a:pt x="133" y="127"/>
                  </a:cubicBezTo>
                  <a:cubicBezTo>
                    <a:pt x="135" y="127"/>
                    <a:pt x="136" y="128"/>
                    <a:pt x="137" y="129"/>
                  </a:cubicBezTo>
                  <a:cubicBezTo>
                    <a:pt x="137" y="132"/>
                    <a:pt x="135" y="134"/>
                    <a:pt x="133" y="134"/>
                  </a:cubicBezTo>
                  <a:cubicBezTo>
                    <a:pt x="126" y="134"/>
                    <a:pt x="120" y="131"/>
                    <a:pt x="115" y="125"/>
                  </a:cubicBezTo>
                  <a:cubicBezTo>
                    <a:pt x="112" y="123"/>
                    <a:pt x="112" y="123"/>
                    <a:pt x="112" y="123"/>
                  </a:cubicBezTo>
                  <a:cubicBezTo>
                    <a:pt x="110" y="125"/>
                    <a:pt x="110" y="125"/>
                    <a:pt x="110" y="125"/>
                  </a:cubicBezTo>
                  <a:cubicBezTo>
                    <a:pt x="105" y="131"/>
                    <a:pt x="98" y="134"/>
                    <a:pt x="92" y="134"/>
                  </a:cubicBezTo>
                  <a:cubicBezTo>
                    <a:pt x="90" y="134"/>
                    <a:pt x="88" y="133"/>
                    <a:pt x="88" y="131"/>
                  </a:cubicBezTo>
                  <a:cubicBezTo>
                    <a:pt x="87" y="129"/>
                    <a:pt x="89" y="127"/>
                    <a:pt x="91" y="127"/>
                  </a:cubicBezTo>
                  <a:cubicBezTo>
                    <a:pt x="101" y="127"/>
                    <a:pt x="109" y="119"/>
                    <a:pt x="109" y="109"/>
                  </a:cubicBezTo>
                  <a:close/>
                  <a:moveTo>
                    <a:pt x="15" y="137"/>
                  </a:moveTo>
                  <a:cubicBezTo>
                    <a:pt x="13" y="136"/>
                    <a:pt x="13" y="135"/>
                    <a:pt x="14" y="134"/>
                  </a:cubicBezTo>
                  <a:cubicBezTo>
                    <a:pt x="14" y="133"/>
                    <a:pt x="15" y="133"/>
                    <a:pt x="15" y="133"/>
                  </a:cubicBezTo>
                  <a:cubicBezTo>
                    <a:pt x="16" y="133"/>
                    <a:pt x="16" y="133"/>
                    <a:pt x="16" y="133"/>
                  </a:cubicBezTo>
                  <a:cubicBezTo>
                    <a:pt x="16" y="133"/>
                    <a:pt x="17" y="133"/>
                    <a:pt x="17" y="133"/>
                  </a:cubicBezTo>
                  <a:cubicBezTo>
                    <a:pt x="18" y="134"/>
                    <a:pt x="18" y="135"/>
                    <a:pt x="19" y="137"/>
                  </a:cubicBezTo>
                  <a:cubicBezTo>
                    <a:pt x="17" y="137"/>
                    <a:pt x="15" y="138"/>
                    <a:pt x="15" y="137"/>
                  </a:cubicBezTo>
                  <a:close/>
                  <a:moveTo>
                    <a:pt x="12" y="163"/>
                  </a:moveTo>
                  <a:cubicBezTo>
                    <a:pt x="10" y="163"/>
                    <a:pt x="9" y="162"/>
                    <a:pt x="9" y="160"/>
                  </a:cubicBezTo>
                  <a:cubicBezTo>
                    <a:pt x="9" y="160"/>
                    <a:pt x="10" y="159"/>
                    <a:pt x="10" y="159"/>
                  </a:cubicBezTo>
                  <a:cubicBezTo>
                    <a:pt x="10" y="158"/>
                    <a:pt x="11" y="158"/>
                    <a:pt x="12" y="158"/>
                  </a:cubicBezTo>
                  <a:cubicBezTo>
                    <a:pt x="12" y="158"/>
                    <a:pt x="12" y="158"/>
                    <a:pt x="12" y="158"/>
                  </a:cubicBezTo>
                  <a:cubicBezTo>
                    <a:pt x="13" y="158"/>
                    <a:pt x="14" y="159"/>
                    <a:pt x="15" y="160"/>
                  </a:cubicBezTo>
                  <a:cubicBezTo>
                    <a:pt x="14" y="162"/>
                    <a:pt x="13" y="163"/>
                    <a:pt x="12" y="163"/>
                  </a:cubicBezTo>
                  <a:close/>
                  <a:moveTo>
                    <a:pt x="12" y="190"/>
                  </a:moveTo>
                  <a:cubicBezTo>
                    <a:pt x="11" y="190"/>
                    <a:pt x="9" y="190"/>
                    <a:pt x="9" y="189"/>
                  </a:cubicBezTo>
                  <a:cubicBezTo>
                    <a:pt x="8" y="187"/>
                    <a:pt x="9" y="186"/>
                    <a:pt x="10" y="185"/>
                  </a:cubicBezTo>
                  <a:cubicBezTo>
                    <a:pt x="11" y="185"/>
                    <a:pt x="11" y="185"/>
                    <a:pt x="11" y="185"/>
                  </a:cubicBezTo>
                  <a:cubicBezTo>
                    <a:pt x="12" y="185"/>
                    <a:pt x="13" y="186"/>
                    <a:pt x="14" y="186"/>
                  </a:cubicBezTo>
                  <a:cubicBezTo>
                    <a:pt x="13" y="188"/>
                    <a:pt x="13" y="189"/>
                    <a:pt x="12" y="190"/>
                  </a:cubicBezTo>
                  <a:close/>
                  <a:moveTo>
                    <a:pt x="14" y="214"/>
                  </a:moveTo>
                  <a:cubicBezTo>
                    <a:pt x="13" y="215"/>
                    <a:pt x="12" y="215"/>
                    <a:pt x="11" y="214"/>
                  </a:cubicBezTo>
                  <a:cubicBezTo>
                    <a:pt x="10" y="213"/>
                    <a:pt x="10" y="213"/>
                    <a:pt x="10" y="212"/>
                  </a:cubicBezTo>
                  <a:cubicBezTo>
                    <a:pt x="10" y="211"/>
                    <a:pt x="11" y="211"/>
                    <a:pt x="11" y="211"/>
                  </a:cubicBezTo>
                  <a:cubicBezTo>
                    <a:pt x="12" y="210"/>
                    <a:pt x="12" y="210"/>
                    <a:pt x="13" y="210"/>
                  </a:cubicBezTo>
                  <a:cubicBezTo>
                    <a:pt x="14" y="210"/>
                    <a:pt x="15" y="210"/>
                    <a:pt x="15" y="210"/>
                  </a:cubicBezTo>
                  <a:cubicBezTo>
                    <a:pt x="15" y="212"/>
                    <a:pt x="15" y="214"/>
                    <a:pt x="14" y="214"/>
                  </a:cubicBezTo>
                  <a:close/>
                  <a:moveTo>
                    <a:pt x="34" y="231"/>
                  </a:moveTo>
                  <a:cubicBezTo>
                    <a:pt x="33" y="231"/>
                    <a:pt x="32" y="230"/>
                    <a:pt x="32" y="228"/>
                  </a:cubicBezTo>
                  <a:cubicBezTo>
                    <a:pt x="32" y="227"/>
                    <a:pt x="33" y="226"/>
                    <a:pt x="34" y="225"/>
                  </a:cubicBezTo>
                  <a:cubicBezTo>
                    <a:pt x="35" y="226"/>
                    <a:pt x="36" y="227"/>
                    <a:pt x="36" y="228"/>
                  </a:cubicBezTo>
                  <a:cubicBezTo>
                    <a:pt x="36" y="230"/>
                    <a:pt x="35" y="231"/>
                    <a:pt x="34" y="231"/>
                  </a:cubicBezTo>
                  <a:close/>
                  <a:moveTo>
                    <a:pt x="76" y="198"/>
                  </a:moveTo>
                  <a:cubicBezTo>
                    <a:pt x="77" y="198"/>
                    <a:pt x="77" y="199"/>
                    <a:pt x="77" y="199"/>
                  </a:cubicBezTo>
                  <a:cubicBezTo>
                    <a:pt x="78" y="200"/>
                    <a:pt x="78" y="200"/>
                    <a:pt x="78" y="201"/>
                  </a:cubicBezTo>
                  <a:cubicBezTo>
                    <a:pt x="78" y="202"/>
                    <a:pt x="77" y="203"/>
                    <a:pt x="75" y="203"/>
                  </a:cubicBezTo>
                  <a:cubicBezTo>
                    <a:pt x="74" y="203"/>
                    <a:pt x="73" y="202"/>
                    <a:pt x="72" y="200"/>
                  </a:cubicBezTo>
                  <a:cubicBezTo>
                    <a:pt x="74" y="199"/>
                    <a:pt x="75" y="198"/>
                    <a:pt x="76" y="198"/>
                  </a:cubicBezTo>
                  <a:close/>
                  <a:moveTo>
                    <a:pt x="62" y="224"/>
                  </a:moveTo>
                  <a:cubicBezTo>
                    <a:pt x="62" y="224"/>
                    <a:pt x="62" y="225"/>
                    <a:pt x="62" y="225"/>
                  </a:cubicBezTo>
                  <a:cubicBezTo>
                    <a:pt x="62" y="226"/>
                    <a:pt x="62" y="226"/>
                    <a:pt x="61" y="227"/>
                  </a:cubicBezTo>
                  <a:cubicBezTo>
                    <a:pt x="60" y="227"/>
                    <a:pt x="58" y="227"/>
                    <a:pt x="58" y="225"/>
                  </a:cubicBezTo>
                  <a:cubicBezTo>
                    <a:pt x="58" y="224"/>
                    <a:pt x="58" y="223"/>
                    <a:pt x="59" y="221"/>
                  </a:cubicBezTo>
                  <a:cubicBezTo>
                    <a:pt x="60" y="222"/>
                    <a:pt x="62" y="223"/>
                    <a:pt x="62" y="224"/>
                  </a:cubicBezTo>
                  <a:close/>
                  <a:moveTo>
                    <a:pt x="77" y="174"/>
                  </a:moveTo>
                  <a:cubicBezTo>
                    <a:pt x="77" y="174"/>
                    <a:pt x="77" y="175"/>
                    <a:pt x="77" y="175"/>
                  </a:cubicBezTo>
                  <a:cubicBezTo>
                    <a:pt x="76" y="176"/>
                    <a:pt x="76" y="176"/>
                    <a:pt x="75" y="177"/>
                  </a:cubicBezTo>
                  <a:cubicBezTo>
                    <a:pt x="74" y="177"/>
                    <a:pt x="73" y="177"/>
                    <a:pt x="72" y="175"/>
                  </a:cubicBezTo>
                  <a:cubicBezTo>
                    <a:pt x="72" y="175"/>
                    <a:pt x="72" y="173"/>
                    <a:pt x="73" y="171"/>
                  </a:cubicBezTo>
                  <a:cubicBezTo>
                    <a:pt x="75" y="172"/>
                    <a:pt x="76" y="173"/>
                    <a:pt x="77" y="17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45"/>
            <p:cNvSpPr/>
            <p:nvPr/>
          </p:nvSpPr>
          <p:spPr>
            <a:xfrm>
              <a:off x="2495610" y="2758083"/>
              <a:ext cx="0" cy="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5" name="Google Shape;945;p45"/>
          <p:cNvGrpSpPr/>
          <p:nvPr/>
        </p:nvGrpSpPr>
        <p:grpSpPr>
          <a:xfrm>
            <a:off x="1440739" y="3145403"/>
            <a:ext cx="357172" cy="335143"/>
            <a:chOff x="7888003" y="2147624"/>
            <a:chExt cx="357172" cy="335143"/>
          </a:xfrm>
        </p:grpSpPr>
        <p:sp>
          <p:nvSpPr>
            <p:cNvPr id="946" name="Google Shape;946;p45"/>
            <p:cNvSpPr/>
            <p:nvPr/>
          </p:nvSpPr>
          <p:spPr>
            <a:xfrm>
              <a:off x="8030444" y="2178147"/>
              <a:ext cx="0" cy="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45"/>
            <p:cNvSpPr/>
            <p:nvPr/>
          </p:nvSpPr>
          <p:spPr>
            <a:xfrm>
              <a:off x="8050793" y="2188322"/>
              <a:ext cx="0" cy="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45"/>
            <p:cNvSpPr/>
            <p:nvPr/>
          </p:nvSpPr>
          <p:spPr>
            <a:xfrm>
              <a:off x="8030444" y="2249367"/>
              <a:ext cx="163298" cy="182680"/>
            </a:xfrm>
            <a:custGeom>
              <a:avLst/>
              <a:gdLst/>
              <a:ahLst/>
              <a:cxnLst/>
              <a:rect l="l" t="t" r="r" b="b"/>
              <a:pathLst>
                <a:path w="107" h="114" extrusionOk="0">
                  <a:moveTo>
                    <a:pt x="80" y="31"/>
                  </a:moveTo>
                  <a:cubicBezTo>
                    <a:pt x="77" y="32"/>
                    <a:pt x="76" y="32"/>
                    <a:pt x="76" y="31"/>
                  </a:cubicBezTo>
                  <a:cubicBezTo>
                    <a:pt x="75" y="31"/>
                    <a:pt x="74" y="30"/>
                    <a:pt x="74" y="23"/>
                  </a:cubicBezTo>
                  <a:cubicBezTo>
                    <a:pt x="74" y="13"/>
                    <a:pt x="70" y="6"/>
                    <a:pt x="63" y="3"/>
                  </a:cubicBezTo>
                  <a:cubicBezTo>
                    <a:pt x="58" y="0"/>
                    <a:pt x="53" y="1"/>
                    <a:pt x="49" y="4"/>
                  </a:cubicBezTo>
                  <a:cubicBezTo>
                    <a:pt x="43" y="9"/>
                    <a:pt x="41" y="17"/>
                    <a:pt x="43" y="28"/>
                  </a:cubicBezTo>
                  <a:cubicBezTo>
                    <a:pt x="44" y="30"/>
                    <a:pt x="44" y="32"/>
                    <a:pt x="42" y="33"/>
                  </a:cubicBezTo>
                  <a:cubicBezTo>
                    <a:pt x="41" y="34"/>
                    <a:pt x="38" y="33"/>
                    <a:pt x="36" y="31"/>
                  </a:cubicBezTo>
                  <a:cubicBezTo>
                    <a:pt x="31" y="24"/>
                    <a:pt x="24" y="21"/>
                    <a:pt x="17" y="23"/>
                  </a:cubicBezTo>
                  <a:cubicBezTo>
                    <a:pt x="11" y="25"/>
                    <a:pt x="7" y="29"/>
                    <a:pt x="7" y="34"/>
                  </a:cubicBezTo>
                  <a:cubicBezTo>
                    <a:pt x="6" y="42"/>
                    <a:pt x="14" y="47"/>
                    <a:pt x="18" y="49"/>
                  </a:cubicBezTo>
                  <a:cubicBezTo>
                    <a:pt x="21" y="50"/>
                    <a:pt x="22" y="53"/>
                    <a:pt x="22" y="56"/>
                  </a:cubicBezTo>
                  <a:cubicBezTo>
                    <a:pt x="21" y="59"/>
                    <a:pt x="18" y="59"/>
                    <a:pt x="16" y="60"/>
                  </a:cubicBezTo>
                  <a:cubicBezTo>
                    <a:pt x="9" y="60"/>
                    <a:pt x="4" y="63"/>
                    <a:pt x="2" y="69"/>
                  </a:cubicBezTo>
                  <a:cubicBezTo>
                    <a:pt x="0" y="74"/>
                    <a:pt x="0" y="79"/>
                    <a:pt x="4" y="83"/>
                  </a:cubicBezTo>
                  <a:cubicBezTo>
                    <a:pt x="8" y="88"/>
                    <a:pt x="15" y="90"/>
                    <a:pt x="23" y="88"/>
                  </a:cubicBezTo>
                  <a:cubicBezTo>
                    <a:pt x="24" y="88"/>
                    <a:pt x="24" y="88"/>
                    <a:pt x="25" y="88"/>
                  </a:cubicBezTo>
                  <a:cubicBezTo>
                    <a:pt x="29" y="87"/>
                    <a:pt x="35" y="86"/>
                    <a:pt x="37" y="87"/>
                  </a:cubicBezTo>
                  <a:cubicBezTo>
                    <a:pt x="38" y="88"/>
                    <a:pt x="39" y="89"/>
                    <a:pt x="39" y="91"/>
                  </a:cubicBezTo>
                  <a:cubicBezTo>
                    <a:pt x="39" y="103"/>
                    <a:pt x="45" y="110"/>
                    <a:pt x="50" y="113"/>
                  </a:cubicBezTo>
                  <a:cubicBezTo>
                    <a:pt x="52" y="114"/>
                    <a:pt x="55" y="114"/>
                    <a:pt x="57" y="114"/>
                  </a:cubicBezTo>
                  <a:cubicBezTo>
                    <a:pt x="59" y="114"/>
                    <a:pt x="62" y="113"/>
                    <a:pt x="64" y="112"/>
                  </a:cubicBezTo>
                  <a:cubicBezTo>
                    <a:pt x="67" y="109"/>
                    <a:pt x="72" y="103"/>
                    <a:pt x="68" y="89"/>
                  </a:cubicBezTo>
                  <a:cubicBezTo>
                    <a:pt x="67" y="85"/>
                    <a:pt x="68" y="83"/>
                    <a:pt x="69" y="82"/>
                  </a:cubicBezTo>
                  <a:cubicBezTo>
                    <a:pt x="70" y="82"/>
                    <a:pt x="71" y="82"/>
                    <a:pt x="73" y="84"/>
                  </a:cubicBezTo>
                  <a:cubicBezTo>
                    <a:pt x="83" y="94"/>
                    <a:pt x="93" y="91"/>
                    <a:pt x="95" y="90"/>
                  </a:cubicBezTo>
                  <a:cubicBezTo>
                    <a:pt x="100" y="88"/>
                    <a:pt x="103" y="84"/>
                    <a:pt x="102" y="79"/>
                  </a:cubicBezTo>
                  <a:cubicBezTo>
                    <a:pt x="102" y="76"/>
                    <a:pt x="101" y="69"/>
                    <a:pt x="89" y="65"/>
                  </a:cubicBezTo>
                  <a:cubicBezTo>
                    <a:pt x="86" y="64"/>
                    <a:pt x="85" y="63"/>
                    <a:pt x="85" y="61"/>
                  </a:cubicBezTo>
                  <a:cubicBezTo>
                    <a:pt x="85" y="60"/>
                    <a:pt x="87" y="58"/>
                    <a:pt x="89" y="58"/>
                  </a:cubicBezTo>
                  <a:cubicBezTo>
                    <a:pt x="97" y="58"/>
                    <a:pt x="103" y="54"/>
                    <a:pt x="105" y="47"/>
                  </a:cubicBezTo>
                  <a:cubicBezTo>
                    <a:pt x="107" y="42"/>
                    <a:pt x="106" y="36"/>
                    <a:pt x="102" y="33"/>
                  </a:cubicBezTo>
                  <a:cubicBezTo>
                    <a:pt x="97" y="28"/>
                    <a:pt x="89" y="27"/>
                    <a:pt x="80" y="31"/>
                  </a:cubicBezTo>
                  <a:close/>
                  <a:moveTo>
                    <a:pt x="53" y="10"/>
                  </a:moveTo>
                  <a:cubicBezTo>
                    <a:pt x="55" y="8"/>
                    <a:pt x="58" y="8"/>
                    <a:pt x="60" y="9"/>
                  </a:cubicBezTo>
                  <a:cubicBezTo>
                    <a:pt x="63" y="10"/>
                    <a:pt x="65" y="13"/>
                    <a:pt x="66" y="17"/>
                  </a:cubicBezTo>
                  <a:cubicBezTo>
                    <a:pt x="61" y="16"/>
                    <a:pt x="55" y="17"/>
                    <a:pt x="49" y="20"/>
                  </a:cubicBezTo>
                  <a:cubicBezTo>
                    <a:pt x="49" y="14"/>
                    <a:pt x="52" y="11"/>
                    <a:pt x="53" y="10"/>
                  </a:cubicBezTo>
                  <a:close/>
                  <a:moveTo>
                    <a:pt x="60" y="106"/>
                  </a:moveTo>
                  <a:cubicBezTo>
                    <a:pt x="58" y="108"/>
                    <a:pt x="56" y="108"/>
                    <a:pt x="53" y="107"/>
                  </a:cubicBezTo>
                  <a:cubicBezTo>
                    <a:pt x="50" y="105"/>
                    <a:pt x="45" y="100"/>
                    <a:pt x="45" y="91"/>
                  </a:cubicBezTo>
                  <a:cubicBezTo>
                    <a:pt x="45" y="87"/>
                    <a:pt x="44" y="84"/>
                    <a:pt x="42" y="82"/>
                  </a:cubicBezTo>
                  <a:cubicBezTo>
                    <a:pt x="40" y="80"/>
                    <a:pt x="37" y="79"/>
                    <a:pt x="34" y="79"/>
                  </a:cubicBezTo>
                  <a:cubicBezTo>
                    <a:pt x="30" y="79"/>
                    <a:pt x="27" y="80"/>
                    <a:pt x="23" y="81"/>
                  </a:cubicBezTo>
                  <a:cubicBezTo>
                    <a:pt x="23" y="81"/>
                    <a:pt x="22" y="81"/>
                    <a:pt x="22" y="81"/>
                  </a:cubicBezTo>
                  <a:cubicBezTo>
                    <a:pt x="16" y="82"/>
                    <a:pt x="11" y="81"/>
                    <a:pt x="9" y="79"/>
                  </a:cubicBezTo>
                  <a:cubicBezTo>
                    <a:pt x="7" y="77"/>
                    <a:pt x="7" y="74"/>
                    <a:pt x="8" y="71"/>
                  </a:cubicBezTo>
                  <a:cubicBezTo>
                    <a:pt x="9" y="69"/>
                    <a:pt x="12" y="67"/>
                    <a:pt x="16" y="67"/>
                  </a:cubicBezTo>
                  <a:cubicBezTo>
                    <a:pt x="23" y="66"/>
                    <a:pt x="28" y="62"/>
                    <a:pt x="29" y="57"/>
                  </a:cubicBezTo>
                  <a:cubicBezTo>
                    <a:pt x="30" y="51"/>
                    <a:pt x="26" y="45"/>
                    <a:pt x="21" y="43"/>
                  </a:cubicBezTo>
                  <a:cubicBezTo>
                    <a:pt x="16" y="40"/>
                    <a:pt x="14" y="38"/>
                    <a:pt x="14" y="35"/>
                  </a:cubicBezTo>
                  <a:cubicBezTo>
                    <a:pt x="14" y="33"/>
                    <a:pt x="16" y="31"/>
                    <a:pt x="19" y="30"/>
                  </a:cubicBezTo>
                  <a:cubicBezTo>
                    <a:pt x="23" y="29"/>
                    <a:pt x="27" y="31"/>
                    <a:pt x="31" y="35"/>
                  </a:cubicBezTo>
                  <a:cubicBezTo>
                    <a:pt x="33" y="37"/>
                    <a:pt x="35" y="38"/>
                    <a:pt x="37" y="39"/>
                  </a:cubicBezTo>
                  <a:cubicBezTo>
                    <a:pt x="34" y="48"/>
                    <a:pt x="36" y="58"/>
                    <a:pt x="40" y="65"/>
                  </a:cubicBezTo>
                  <a:cubicBezTo>
                    <a:pt x="43" y="71"/>
                    <a:pt x="50" y="77"/>
                    <a:pt x="62" y="81"/>
                  </a:cubicBezTo>
                  <a:cubicBezTo>
                    <a:pt x="60" y="83"/>
                    <a:pt x="60" y="87"/>
                    <a:pt x="61" y="91"/>
                  </a:cubicBezTo>
                  <a:cubicBezTo>
                    <a:pt x="63" y="98"/>
                    <a:pt x="63" y="104"/>
                    <a:pt x="60" y="106"/>
                  </a:cubicBezTo>
                  <a:close/>
                  <a:moveTo>
                    <a:pt x="99" y="45"/>
                  </a:moveTo>
                  <a:cubicBezTo>
                    <a:pt x="98" y="47"/>
                    <a:pt x="96" y="51"/>
                    <a:pt x="89" y="51"/>
                  </a:cubicBezTo>
                  <a:cubicBezTo>
                    <a:pt x="83" y="52"/>
                    <a:pt x="79" y="55"/>
                    <a:pt x="78" y="60"/>
                  </a:cubicBezTo>
                  <a:cubicBezTo>
                    <a:pt x="77" y="64"/>
                    <a:pt x="80" y="69"/>
                    <a:pt x="87" y="72"/>
                  </a:cubicBezTo>
                  <a:cubicBezTo>
                    <a:pt x="92" y="73"/>
                    <a:pt x="95" y="76"/>
                    <a:pt x="95" y="79"/>
                  </a:cubicBezTo>
                  <a:cubicBezTo>
                    <a:pt x="96" y="81"/>
                    <a:pt x="94" y="83"/>
                    <a:pt x="92" y="84"/>
                  </a:cubicBezTo>
                  <a:cubicBezTo>
                    <a:pt x="91" y="84"/>
                    <a:pt x="85" y="86"/>
                    <a:pt x="78" y="79"/>
                  </a:cubicBezTo>
                  <a:cubicBezTo>
                    <a:pt x="75" y="76"/>
                    <a:pt x="72" y="75"/>
                    <a:pt x="69" y="75"/>
                  </a:cubicBezTo>
                  <a:cubicBezTo>
                    <a:pt x="59" y="74"/>
                    <a:pt x="51" y="69"/>
                    <a:pt x="46" y="62"/>
                  </a:cubicBezTo>
                  <a:cubicBezTo>
                    <a:pt x="42" y="54"/>
                    <a:pt x="42" y="46"/>
                    <a:pt x="44" y="40"/>
                  </a:cubicBezTo>
                  <a:cubicBezTo>
                    <a:pt x="44" y="40"/>
                    <a:pt x="45" y="39"/>
                    <a:pt x="45" y="39"/>
                  </a:cubicBezTo>
                  <a:cubicBezTo>
                    <a:pt x="49" y="37"/>
                    <a:pt x="51" y="33"/>
                    <a:pt x="51" y="28"/>
                  </a:cubicBezTo>
                  <a:cubicBezTo>
                    <a:pt x="55" y="23"/>
                    <a:pt x="63" y="23"/>
                    <a:pt x="67" y="25"/>
                  </a:cubicBezTo>
                  <a:cubicBezTo>
                    <a:pt x="67" y="30"/>
                    <a:pt x="68" y="35"/>
                    <a:pt x="72" y="37"/>
                  </a:cubicBezTo>
                  <a:cubicBezTo>
                    <a:pt x="75" y="40"/>
                    <a:pt x="80" y="38"/>
                    <a:pt x="83" y="37"/>
                  </a:cubicBezTo>
                  <a:cubicBezTo>
                    <a:pt x="89" y="35"/>
                    <a:pt x="95" y="35"/>
                    <a:pt x="97" y="38"/>
                  </a:cubicBezTo>
                  <a:cubicBezTo>
                    <a:pt x="99" y="39"/>
                    <a:pt x="100" y="42"/>
                    <a:pt x="99"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45"/>
            <p:cNvSpPr/>
            <p:nvPr/>
          </p:nvSpPr>
          <p:spPr>
            <a:xfrm>
              <a:off x="7888003" y="2147624"/>
              <a:ext cx="357172" cy="335143"/>
            </a:xfrm>
            <a:custGeom>
              <a:avLst/>
              <a:gdLst/>
              <a:ahLst/>
              <a:cxnLst/>
              <a:rect l="l" t="t" r="r" b="b"/>
              <a:pathLst>
                <a:path w="238" h="216" extrusionOk="0">
                  <a:moveTo>
                    <a:pt x="186" y="44"/>
                  </a:moveTo>
                  <a:cubicBezTo>
                    <a:pt x="164" y="28"/>
                    <a:pt x="141" y="16"/>
                    <a:pt x="117" y="9"/>
                  </a:cubicBezTo>
                  <a:cubicBezTo>
                    <a:pt x="93" y="2"/>
                    <a:pt x="68" y="0"/>
                    <a:pt x="43" y="3"/>
                  </a:cubicBezTo>
                  <a:cubicBezTo>
                    <a:pt x="41" y="3"/>
                    <a:pt x="39" y="3"/>
                    <a:pt x="38" y="3"/>
                  </a:cubicBezTo>
                  <a:cubicBezTo>
                    <a:pt x="39" y="10"/>
                    <a:pt x="39" y="10"/>
                    <a:pt x="39" y="10"/>
                  </a:cubicBezTo>
                  <a:cubicBezTo>
                    <a:pt x="40" y="10"/>
                    <a:pt x="42" y="10"/>
                    <a:pt x="43" y="10"/>
                  </a:cubicBezTo>
                  <a:cubicBezTo>
                    <a:pt x="47" y="9"/>
                    <a:pt x="50" y="9"/>
                    <a:pt x="53" y="9"/>
                  </a:cubicBezTo>
                  <a:cubicBezTo>
                    <a:pt x="36" y="25"/>
                    <a:pt x="24" y="46"/>
                    <a:pt x="18" y="69"/>
                  </a:cubicBezTo>
                  <a:cubicBezTo>
                    <a:pt x="10" y="63"/>
                    <a:pt x="7" y="57"/>
                    <a:pt x="7" y="45"/>
                  </a:cubicBezTo>
                  <a:cubicBezTo>
                    <a:pt x="7" y="24"/>
                    <a:pt x="21" y="16"/>
                    <a:pt x="32" y="12"/>
                  </a:cubicBezTo>
                  <a:cubicBezTo>
                    <a:pt x="30" y="5"/>
                    <a:pt x="30" y="5"/>
                    <a:pt x="30" y="5"/>
                  </a:cubicBezTo>
                  <a:cubicBezTo>
                    <a:pt x="11" y="11"/>
                    <a:pt x="0" y="25"/>
                    <a:pt x="0" y="45"/>
                  </a:cubicBezTo>
                  <a:cubicBezTo>
                    <a:pt x="0" y="67"/>
                    <a:pt x="12" y="74"/>
                    <a:pt x="29" y="82"/>
                  </a:cubicBezTo>
                  <a:cubicBezTo>
                    <a:pt x="38" y="86"/>
                    <a:pt x="43" y="89"/>
                    <a:pt x="48" y="95"/>
                  </a:cubicBezTo>
                  <a:cubicBezTo>
                    <a:pt x="53" y="102"/>
                    <a:pt x="55" y="112"/>
                    <a:pt x="56" y="126"/>
                  </a:cubicBezTo>
                  <a:cubicBezTo>
                    <a:pt x="56" y="176"/>
                    <a:pt x="97" y="216"/>
                    <a:pt x="147" y="216"/>
                  </a:cubicBezTo>
                  <a:cubicBezTo>
                    <a:pt x="170" y="216"/>
                    <a:pt x="191" y="208"/>
                    <a:pt x="208" y="192"/>
                  </a:cubicBezTo>
                  <a:cubicBezTo>
                    <a:pt x="204" y="187"/>
                    <a:pt x="204" y="187"/>
                    <a:pt x="204" y="187"/>
                  </a:cubicBezTo>
                  <a:cubicBezTo>
                    <a:pt x="188" y="202"/>
                    <a:pt x="168" y="209"/>
                    <a:pt x="147" y="209"/>
                  </a:cubicBezTo>
                  <a:cubicBezTo>
                    <a:pt x="101" y="209"/>
                    <a:pt x="63" y="172"/>
                    <a:pt x="63" y="126"/>
                  </a:cubicBezTo>
                  <a:cubicBezTo>
                    <a:pt x="63" y="80"/>
                    <a:pt x="101" y="42"/>
                    <a:pt x="147" y="42"/>
                  </a:cubicBezTo>
                  <a:cubicBezTo>
                    <a:pt x="193" y="42"/>
                    <a:pt x="231" y="80"/>
                    <a:pt x="231" y="126"/>
                  </a:cubicBezTo>
                  <a:cubicBezTo>
                    <a:pt x="231" y="147"/>
                    <a:pt x="223" y="167"/>
                    <a:pt x="208" y="182"/>
                  </a:cubicBezTo>
                  <a:cubicBezTo>
                    <a:pt x="214" y="187"/>
                    <a:pt x="214" y="187"/>
                    <a:pt x="214" y="187"/>
                  </a:cubicBezTo>
                  <a:cubicBezTo>
                    <a:pt x="229" y="170"/>
                    <a:pt x="238" y="149"/>
                    <a:pt x="238" y="126"/>
                  </a:cubicBezTo>
                  <a:cubicBezTo>
                    <a:pt x="238" y="90"/>
                    <a:pt x="216" y="59"/>
                    <a:pt x="186" y="44"/>
                  </a:cubicBezTo>
                  <a:close/>
                  <a:moveTo>
                    <a:pt x="25" y="72"/>
                  </a:moveTo>
                  <a:cubicBezTo>
                    <a:pt x="30" y="48"/>
                    <a:pt x="44" y="25"/>
                    <a:pt x="64" y="8"/>
                  </a:cubicBezTo>
                  <a:cubicBezTo>
                    <a:pt x="70" y="8"/>
                    <a:pt x="76" y="9"/>
                    <a:pt x="83" y="9"/>
                  </a:cubicBezTo>
                  <a:cubicBezTo>
                    <a:pt x="72" y="16"/>
                    <a:pt x="62" y="25"/>
                    <a:pt x="54" y="36"/>
                  </a:cubicBezTo>
                  <a:cubicBezTo>
                    <a:pt x="45" y="49"/>
                    <a:pt x="39" y="63"/>
                    <a:pt x="36" y="78"/>
                  </a:cubicBezTo>
                  <a:cubicBezTo>
                    <a:pt x="35" y="77"/>
                    <a:pt x="34" y="76"/>
                    <a:pt x="32" y="76"/>
                  </a:cubicBezTo>
                  <a:cubicBezTo>
                    <a:pt x="30" y="75"/>
                    <a:pt x="27" y="73"/>
                    <a:pt x="25" y="72"/>
                  </a:cubicBezTo>
                  <a:close/>
                  <a:moveTo>
                    <a:pt x="59" y="103"/>
                  </a:moveTo>
                  <a:cubicBezTo>
                    <a:pt x="58" y="98"/>
                    <a:pt x="56" y="94"/>
                    <a:pt x="53" y="91"/>
                  </a:cubicBezTo>
                  <a:cubicBezTo>
                    <a:pt x="50" y="87"/>
                    <a:pt x="46" y="84"/>
                    <a:pt x="43" y="81"/>
                  </a:cubicBezTo>
                  <a:cubicBezTo>
                    <a:pt x="48" y="51"/>
                    <a:pt x="68" y="23"/>
                    <a:pt x="94" y="11"/>
                  </a:cubicBezTo>
                  <a:cubicBezTo>
                    <a:pt x="101" y="12"/>
                    <a:pt x="108" y="14"/>
                    <a:pt x="115" y="16"/>
                  </a:cubicBezTo>
                  <a:cubicBezTo>
                    <a:pt x="131" y="21"/>
                    <a:pt x="147" y="27"/>
                    <a:pt x="162" y="36"/>
                  </a:cubicBezTo>
                  <a:cubicBezTo>
                    <a:pt x="157" y="36"/>
                    <a:pt x="152" y="35"/>
                    <a:pt x="147" y="35"/>
                  </a:cubicBezTo>
                  <a:cubicBezTo>
                    <a:pt x="105" y="35"/>
                    <a:pt x="70" y="64"/>
                    <a:pt x="59" y="10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45"/>
            <p:cNvSpPr/>
            <p:nvPr/>
          </p:nvSpPr>
          <p:spPr>
            <a:xfrm>
              <a:off x="7989747" y="2229019"/>
              <a:ext cx="235026" cy="233500"/>
            </a:xfrm>
            <a:custGeom>
              <a:avLst/>
              <a:gdLst/>
              <a:ahLst/>
              <a:cxnLst/>
              <a:rect l="l" t="t" r="r" b="b"/>
              <a:pathLst>
                <a:path w="154" h="153" extrusionOk="0">
                  <a:moveTo>
                    <a:pt x="77" y="0"/>
                  </a:moveTo>
                  <a:cubicBezTo>
                    <a:pt x="35" y="0"/>
                    <a:pt x="0" y="34"/>
                    <a:pt x="0" y="77"/>
                  </a:cubicBezTo>
                  <a:cubicBezTo>
                    <a:pt x="0" y="119"/>
                    <a:pt x="35" y="153"/>
                    <a:pt x="77" y="153"/>
                  </a:cubicBezTo>
                  <a:cubicBezTo>
                    <a:pt x="119" y="153"/>
                    <a:pt x="154" y="119"/>
                    <a:pt x="154" y="77"/>
                  </a:cubicBezTo>
                  <a:cubicBezTo>
                    <a:pt x="154" y="34"/>
                    <a:pt x="119" y="0"/>
                    <a:pt x="77" y="0"/>
                  </a:cubicBezTo>
                  <a:close/>
                  <a:moveTo>
                    <a:pt x="77" y="146"/>
                  </a:moveTo>
                  <a:cubicBezTo>
                    <a:pt x="38" y="146"/>
                    <a:pt x="7" y="115"/>
                    <a:pt x="7" y="77"/>
                  </a:cubicBezTo>
                  <a:cubicBezTo>
                    <a:pt x="7" y="38"/>
                    <a:pt x="38" y="7"/>
                    <a:pt x="77" y="7"/>
                  </a:cubicBezTo>
                  <a:cubicBezTo>
                    <a:pt x="115" y="7"/>
                    <a:pt x="147" y="38"/>
                    <a:pt x="147" y="77"/>
                  </a:cubicBezTo>
                  <a:cubicBezTo>
                    <a:pt x="147" y="115"/>
                    <a:pt x="115" y="146"/>
                    <a:pt x="77" y="14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1" name="Google Shape;951;p45"/>
          <p:cNvGrpSpPr/>
          <p:nvPr/>
        </p:nvGrpSpPr>
        <p:grpSpPr>
          <a:xfrm>
            <a:off x="7332439" y="1501258"/>
            <a:ext cx="357172" cy="232611"/>
            <a:chOff x="3065372" y="2198496"/>
            <a:chExt cx="357172" cy="232611"/>
          </a:xfrm>
        </p:grpSpPr>
        <p:sp>
          <p:nvSpPr>
            <p:cNvPr id="952" name="Google Shape;952;p45"/>
            <p:cNvSpPr/>
            <p:nvPr/>
          </p:nvSpPr>
          <p:spPr>
            <a:xfrm>
              <a:off x="3167115" y="2290065"/>
              <a:ext cx="235026" cy="123008"/>
            </a:xfrm>
            <a:custGeom>
              <a:avLst/>
              <a:gdLst/>
              <a:ahLst/>
              <a:cxnLst/>
              <a:rect l="l" t="t" r="r" b="b"/>
              <a:pathLst>
                <a:path w="154" h="78" extrusionOk="0">
                  <a:moveTo>
                    <a:pt x="13" y="8"/>
                  </a:moveTo>
                  <a:cubicBezTo>
                    <a:pt x="5" y="14"/>
                    <a:pt x="0" y="25"/>
                    <a:pt x="0" y="38"/>
                  </a:cubicBezTo>
                  <a:cubicBezTo>
                    <a:pt x="0" y="46"/>
                    <a:pt x="2" y="55"/>
                    <a:pt x="5" y="62"/>
                  </a:cubicBezTo>
                  <a:cubicBezTo>
                    <a:pt x="9" y="71"/>
                    <a:pt x="15" y="77"/>
                    <a:pt x="23" y="78"/>
                  </a:cubicBezTo>
                  <a:cubicBezTo>
                    <a:pt x="24" y="78"/>
                    <a:pt x="26" y="78"/>
                    <a:pt x="27" y="78"/>
                  </a:cubicBezTo>
                  <a:cubicBezTo>
                    <a:pt x="34" y="78"/>
                    <a:pt x="42" y="75"/>
                    <a:pt x="48" y="73"/>
                  </a:cubicBezTo>
                  <a:cubicBezTo>
                    <a:pt x="49" y="73"/>
                    <a:pt x="49" y="73"/>
                    <a:pt x="50" y="73"/>
                  </a:cubicBezTo>
                  <a:cubicBezTo>
                    <a:pt x="69" y="67"/>
                    <a:pt x="79" y="66"/>
                    <a:pt x="97" y="69"/>
                  </a:cubicBezTo>
                  <a:cubicBezTo>
                    <a:pt x="99" y="69"/>
                    <a:pt x="101" y="70"/>
                    <a:pt x="104" y="71"/>
                  </a:cubicBezTo>
                  <a:cubicBezTo>
                    <a:pt x="117" y="74"/>
                    <a:pt x="135" y="78"/>
                    <a:pt x="143" y="70"/>
                  </a:cubicBezTo>
                  <a:cubicBezTo>
                    <a:pt x="150" y="62"/>
                    <a:pt x="154" y="52"/>
                    <a:pt x="154" y="38"/>
                  </a:cubicBezTo>
                  <a:cubicBezTo>
                    <a:pt x="154" y="29"/>
                    <a:pt x="152" y="15"/>
                    <a:pt x="140" y="7"/>
                  </a:cubicBezTo>
                  <a:cubicBezTo>
                    <a:pt x="130" y="1"/>
                    <a:pt x="121" y="3"/>
                    <a:pt x="111" y="5"/>
                  </a:cubicBezTo>
                  <a:cubicBezTo>
                    <a:pt x="110" y="5"/>
                    <a:pt x="109" y="6"/>
                    <a:pt x="108" y="6"/>
                  </a:cubicBezTo>
                  <a:cubicBezTo>
                    <a:pt x="85" y="11"/>
                    <a:pt x="71" y="11"/>
                    <a:pt x="50" y="5"/>
                  </a:cubicBezTo>
                  <a:cubicBezTo>
                    <a:pt x="50" y="5"/>
                    <a:pt x="50" y="5"/>
                    <a:pt x="50" y="5"/>
                  </a:cubicBezTo>
                  <a:cubicBezTo>
                    <a:pt x="35" y="0"/>
                    <a:pt x="22" y="2"/>
                    <a:pt x="13" y="8"/>
                  </a:cubicBezTo>
                  <a:close/>
                  <a:moveTo>
                    <a:pt x="110" y="13"/>
                  </a:moveTo>
                  <a:cubicBezTo>
                    <a:pt x="111" y="13"/>
                    <a:pt x="112" y="12"/>
                    <a:pt x="113" y="12"/>
                  </a:cubicBezTo>
                  <a:cubicBezTo>
                    <a:pt x="121" y="10"/>
                    <a:pt x="129" y="8"/>
                    <a:pt x="137" y="13"/>
                  </a:cubicBezTo>
                  <a:cubicBezTo>
                    <a:pt x="144" y="18"/>
                    <a:pt x="147" y="26"/>
                    <a:pt x="147" y="39"/>
                  </a:cubicBezTo>
                  <a:cubicBezTo>
                    <a:pt x="147" y="51"/>
                    <a:pt x="144" y="58"/>
                    <a:pt x="137" y="65"/>
                  </a:cubicBezTo>
                  <a:cubicBezTo>
                    <a:pt x="133" y="71"/>
                    <a:pt x="116" y="67"/>
                    <a:pt x="106" y="64"/>
                  </a:cubicBezTo>
                  <a:cubicBezTo>
                    <a:pt x="103" y="63"/>
                    <a:pt x="101" y="63"/>
                    <a:pt x="99" y="62"/>
                  </a:cubicBezTo>
                  <a:cubicBezTo>
                    <a:pt x="79" y="59"/>
                    <a:pt x="68" y="60"/>
                    <a:pt x="48" y="67"/>
                  </a:cubicBezTo>
                  <a:cubicBezTo>
                    <a:pt x="47" y="67"/>
                    <a:pt x="47" y="67"/>
                    <a:pt x="46" y="67"/>
                  </a:cubicBezTo>
                  <a:cubicBezTo>
                    <a:pt x="40" y="69"/>
                    <a:pt x="31" y="72"/>
                    <a:pt x="24" y="71"/>
                  </a:cubicBezTo>
                  <a:cubicBezTo>
                    <a:pt x="12" y="69"/>
                    <a:pt x="7" y="51"/>
                    <a:pt x="7" y="39"/>
                  </a:cubicBezTo>
                  <a:cubicBezTo>
                    <a:pt x="7" y="27"/>
                    <a:pt x="11" y="19"/>
                    <a:pt x="17" y="14"/>
                  </a:cubicBezTo>
                  <a:cubicBezTo>
                    <a:pt x="21" y="11"/>
                    <a:pt x="27" y="9"/>
                    <a:pt x="33" y="9"/>
                  </a:cubicBezTo>
                  <a:cubicBezTo>
                    <a:pt x="38" y="9"/>
                    <a:pt x="43" y="10"/>
                    <a:pt x="48" y="12"/>
                  </a:cubicBezTo>
                  <a:cubicBezTo>
                    <a:pt x="48" y="12"/>
                    <a:pt x="48" y="12"/>
                    <a:pt x="48" y="12"/>
                  </a:cubicBezTo>
                  <a:cubicBezTo>
                    <a:pt x="71" y="18"/>
                    <a:pt x="85" y="19"/>
                    <a:pt x="110" y="1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45"/>
            <p:cNvSpPr/>
            <p:nvPr/>
          </p:nvSpPr>
          <p:spPr>
            <a:xfrm>
              <a:off x="3065372" y="2198496"/>
              <a:ext cx="357172" cy="232611"/>
            </a:xfrm>
            <a:custGeom>
              <a:avLst/>
              <a:gdLst/>
              <a:ahLst/>
              <a:cxnLst/>
              <a:rect l="l" t="t" r="r" b="b"/>
              <a:pathLst>
                <a:path w="238" h="155" extrusionOk="0">
                  <a:moveTo>
                    <a:pt x="218" y="59"/>
                  </a:moveTo>
                  <a:cubicBezTo>
                    <a:pt x="206" y="48"/>
                    <a:pt x="175" y="33"/>
                    <a:pt x="141" y="21"/>
                  </a:cubicBezTo>
                  <a:cubicBezTo>
                    <a:pt x="102" y="7"/>
                    <a:pt x="67" y="0"/>
                    <a:pt x="45" y="1"/>
                  </a:cubicBezTo>
                  <a:cubicBezTo>
                    <a:pt x="43" y="1"/>
                    <a:pt x="41" y="1"/>
                    <a:pt x="40" y="1"/>
                  </a:cubicBezTo>
                  <a:cubicBezTo>
                    <a:pt x="40" y="8"/>
                    <a:pt x="40" y="8"/>
                    <a:pt x="40" y="8"/>
                  </a:cubicBezTo>
                  <a:cubicBezTo>
                    <a:pt x="42" y="8"/>
                    <a:pt x="43" y="8"/>
                    <a:pt x="45" y="8"/>
                  </a:cubicBezTo>
                  <a:cubicBezTo>
                    <a:pt x="51" y="7"/>
                    <a:pt x="59" y="8"/>
                    <a:pt x="68" y="9"/>
                  </a:cubicBezTo>
                  <a:cubicBezTo>
                    <a:pt x="46" y="16"/>
                    <a:pt x="29" y="30"/>
                    <a:pt x="16" y="48"/>
                  </a:cubicBezTo>
                  <a:cubicBezTo>
                    <a:pt x="10" y="44"/>
                    <a:pt x="7" y="40"/>
                    <a:pt x="7" y="31"/>
                  </a:cubicBezTo>
                  <a:cubicBezTo>
                    <a:pt x="7" y="17"/>
                    <a:pt x="21" y="11"/>
                    <a:pt x="34" y="9"/>
                  </a:cubicBezTo>
                  <a:cubicBezTo>
                    <a:pt x="32" y="2"/>
                    <a:pt x="32" y="2"/>
                    <a:pt x="32" y="2"/>
                  </a:cubicBezTo>
                  <a:cubicBezTo>
                    <a:pt x="11" y="6"/>
                    <a:pt x="0" y="16"/>
                    <a:pt x="0" y="31"/>
                  </a:cubicBezTo>
                  <a:cubicBezTo>
                    <a:pt x="0" y="47"/>
                    <a:pt x="9" y="53"/>
                    <a:pt x="19" y="59"/>
                  </a:cubicBezTo>
                  <a:cubicBezTo>
                    <a:pt x="20" y="59"/>
                    <a:pt x="20" y="59"/>
                    <a:pt x="21" y="60"/>
                  </a:cubicBezTo>
                  <a:cubicBezTo>
                    <a:pt x="24" y="61"/>
                    <a:pt x="27" y="63"/>
                    <a:pt x="30" y="64"/>
                  </a:cubicBezTo>
                  <a:cubicBezTo>
                    <a:pt x="43" y="71"/>
                    <a:pt x="54" y="77"/>
                    <a:pt x="56" y="102"/>
                  </a:cubicBezTo>
                  <a:cubicBezTo>
                    <a:pt x="56" y="119"/>
                    <a:pt x="61" y="133"/>
                    <a:pt x="71" y="144"/>
                  </a:cubicBezTo>
                  <a:cubicBezTo>
                    <a:pt x="78" y="151"/>
                    <a:pt x="86" y="155"/>
                    <a:pt x="97" y="155"/>
                  </a:cubicBezTo>
                  <a:cubicBezTo>
                    <a:pt x="97" y="155"/>
                    <a:pt x="97" y="155"/>
                    <a:pt x="97" y="155"/>
                  </a:cubicBezTo>
                  <a:cubicBezTo>
                    <a:pt x="106" y="155"/>
                    <a:pt x="115" y="152"/>
                    <a:pt x="124" y="150"/>
                  </a:cubicBezTo>
                  <a:cubicBezTo>
                    <a:pt x="133" y="147"/>
                    <a:pt x="141" y="144"/>
                    <a:pt x="149" y="144"/>
                  </a:cubicBezTo>
                  <a:cubicBezTo>
                    <a:pt x="158" y="144"/>
                    <a:pt x="167" y="146"/>
                    <a:pt x="175" y="148"/>
                  </a:cubicBezTo>
                  <a:cubicBezTo>
                    <a:pt x="192" y="152"/>
                    <a:pt x="208" y="155"/>
                    <a:pt x="220" y="145"/>
                  </a:cubicBezTo>
                  <a:cubicBezTo>
                    <a:pt x="215" y="140"/>
                    <a:pt x="215" y="140"/>
                    <a:pt x="215" y="140"/>
                  </a:cubicBezTo>
                  <a:cubicBezTo>
                    <a:pt x="206" y="148"/>
                    <a:pt x="192" y="145"/>
                    <a:pt x="177" y="141"/>
                  </a:cubicBezTo>
                  <a:cubicBezTo>
                    <a:pt x="168" y="139"/>
                    <a:pt x="158" y="137"/>
                    <a:pt x="149" y="137"/>
                  </a:cubicBezTo>
                  <a:cubicBezTo>
                    <a:pt x="140" y="137"/>
                    <a:pt x="131" y="140"/>
                    <a:pt x="122" y="143"/>
                  </a:cubicBezTo>
                  <a:cubicBezTo>
                    <a:pt x="113" y="146"/>
                    <a:pt x="105" y="148"/>
                    <a:pt x="97" y="148"/>
                  </a:cubicBezTo>
                  <a:cubicBezTo>
                    <a:pt x="97" y="148"/>
                    <a:pt x="97" y="148"/>
                    <a:pt x="97" y="148"/>
                  </a:cubicBezTo>
                  <a:cubicBezTo>
                    <a:pt x="88" y="148"/>
                    <a:pt x="82" y="145"/>
                    <a:pt x="76" y="139"/>
                  </a:cubicBezTo>
                  <a:cubicBezTo>
                    <a:pt x="67" y="130"/>
                    <a:pt x="63" y="118"/>
                    <a:pt x="63" y="101"/>
                  </a:cubicBezTo>
                  <a:cubicBezTo>
                    <a:pt x="63" y="87"/>
                    <a:pt x="68" y="76"/>
                    <a:pt x="76" y="68"/>
                  </a:cubicBezTo>
                  <a:cubicBezTo>
                    <a:pt x="84" y="61"/>
                    <a:pt x="96" y="57"/>
                    <a:pt x="110" y="59"/>
                  </a:cubicBezTo>
                  <a:cubicBezTo>
                    <a:pt x="115" y="59"/>
                    <a:pt x="119" y="60"/>
                    <a:pt x="124" y="62"/>
                  </a:cubicBezTo>
                  <a:cubicBezTo>
                    <a:pt x="131" y="64"/>
                    <a:pt x="139" y="66"/>
                    <a:pt x="152" y="66"/>
                  </a:cubicBezTo>
                  <a:cubicBezTo>
                    <a:pt x="161" y="66"/>
                    <a:pt x="170" y="64"/>
                    <a:pt x="178" y="62"/>
                  </a:cubicBezTo>
                  <a:cubicBezTo>
                    <a:pt x="191" y="59"/>
                    <a:pt x="202" y="56"/>
                    <a:pt x="214" y="64"/>
                  </a:cubicBezTo>
                  <a:cubicBezTo>
                    <a:pt x="225" y="72"/>
                    <a:pt x="231" y="84"/>
                    <a:pt x="231" y="101"/>
                  </a:cubicBezTo>
                  <a:cubicBezTo>
                    <a:pt x="231" y="116"/>
                    <a:pt x="227" y="126"/>
                    <a:pt x="220" y="135"/>
                  </a:cubicBezTo>
                  <a:cubicBezTo>
                    <a:pt x="225" y="140"/>
                    <a:pt x="225" y="140"/>
                    <a:pt x="225" y="140"/>
                  </a:cubicBezTo>
                  <a:cubicBezTo>
                    <a:pt x="234" y="129"/>
                    <a:pt x="238" y="117"/>
                    <a:pt x="238" y="101"/>
                  </a:cubicBezTo>
                  <a:cubicBezTo>
                    <a:pt x="238" y="81"/>
                    <a:pt x="231" y="67"/>
                    <a:pt x="218" y="59"/>
                  </a:cubicBezTo>
                  <a:close/>
                  <a:moveTo>
                    <a:pt x="25" y="54"/>
                  </a:moveTo>
                  <a:cubicBezTo>
                    <a:pt x="24" y="53"/>
                    <a:pt x="23" y="53"/>
                    <a:pt x="23" y="53"/>
                  </a:cubicBezTo>
                  <a:cubicBezTo>
                    <a:pt x="22" y="52"/>
                    <a:pt x="22" y="52"/>
                    <a:pt x="22" y="52"/>
                  </a:cubicBezTo>
                  <a:cubicBezTo>
                    <a:pt x="37" y="31"/>
                    <a:pt x="58" y="17"/>
                    <a:pt x="84" y="12"/>
                  </a:cubicBezTo>
                  <a:cubicBezTo>
                    <a:pt x="94" y="14"/>
                    <a:pt x="104" y="16"/>
                    <a:pt x="115" y="20"/>
                  </a:cubicBezTo>
                  <a:cubicBezTo>
                    <a:pt x="100" y="20"/>
                    <a:pt x="87" y="21"/>
                    <a:pt x="76" y="25"/>
                  </a:cubicBezTo>
                  <a:cubicBezTo>
                    <a:pt x="57" y="31"/>
                    <a:pt x="44" y="42"/>
                    <a:pt x="35" y="59"/>
                  </a:cubicBezTo>
                  <a:cubicBezTo>
                    <a:pt x="34" y="59"/>
                    <a:pt x="33" y="58"/>
                    <a:pt x="33" y="58"/>
                  </a:cubicBezTo>
                  <a:cubicBezTo>
                    <a:pt x="30" y="57"/>
                    <a:pt x="27" y="55"/>
                    <a:pt x="25" y="54"/>
                  </a:cubicBezTo>
                  <a:close/>
                  <a:moveTo>
                    <a:pt x="176" y="55"/>
                  </a:moveTo>
                  <a:cubicBezTo>
                    <a:pt x="168" y="57"/>
                    <a:pt x="161" y="59"/>
                    <a:pt x="152" y="59"/>
                  </a:cubicBezTo>
                  <a:cubicBezTo>
                    <a:pt x="152" y="59"/>
                    <a:pt x="152" y="59"/>
                    <a:pt x="152" y="59"/>
                  </a:cubicBezTo>
                  <a:cubicBezTo>
                    <a:pt x="140" y="59"/>
                    <a:pt x="133" y="57"/>
                    <a:pt x="126" y="55"/>
                  </a:cubicBezTo>
                  <a:cubicBezTo>
                    <a:pt x="121" y="54"/>
                    <a:pt x="116" y="52"/>
                    <a:pt x="110" y="52"/>
                  </a:cubicBezTo>
                  <a:cubicBezTo>
                    <a:pt x="94" y="50"/>
                    <a:pt x="81" y="54"/>
                    <a:pt x="71" y="63"/>
                  </a:cubicBezTo>
                  <a:cubicBezTo>
                    <a:pt x="66" y="68"/>
                    <a:pt x="62" y="75"/>
                    <a:pt x="59" y="82"/>
                  </a:cubicBezTo>
                  <a:cubicBezTo>
                    <a:pt x="55" y="72"/>
                    <a:pt x="48" y="67"/>
                    <a:pt x="41" y="63"/>
                  </a:cubicBezTo>
                  <a:cubicBezTo>
                    <a:pt x="57" y="33"/>
                    <a:pt x="88" y="22"/>
                    <a:pt x="141" y="28"/>
                  </a:cubicBezTo>
                  <a:cubicBezTo>
                    <a:pt x="162" y="36"/>
                    <a:pt x="181" y="44"/>
                    <a:pt x="195" y="52"/>
                  </a:cubicBezTo>
                  <a:cubicBezTo>
                    <a:pt x="189" y="52"/>
                    <a:pt x="182" y="54"/>
                    <a:pt x="176"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45"/>
            <p:cNvSpPr/>
            <p:nvPr/>
          </p:nvSpPr>
          <p:spPr>
            <a:xfrm>
              <a:off x="3268859" y="2249367"/>
              <a:ext cx="0" cy="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45"/>
            <p:cNvSpPr/>
            <p:nvPr/>
          </p:nvSpPr>
          <p:spPr>
            <a:xfrm>
              <a:off x="3289207" y="2269716"/>
              <a:ext cx="0" cy="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956;p45"/>
            <p:cNvSpPr/>
            <p:nvPr/>
          </p:nvSpPr>
          <p:spPr>
            <a:xfrm>
              <a:off x="3228161" y="2330762"/>
              <a:ext cx="132775" cy="40901"/>
            </a:xfrm>
            <a:custGeom>
              <a:avLst/>
              <a:gdLst/>
              <a:ahLst/>
              <a:cxnLst/>
              <a:rect l="l" t="t" r="r" b="b"/>
              <a:pathLst>
                <a:path w="87" h="24" extrusionOk="0">
                  <a:moveTo>
                    <a:pt x="0" y="12"/>
                  </a:moveTo>
                  <a:cubicBezTo>
                    <a:pt x="0" y="19"/>
                    <a:pt x="6" y="24"/>
                    <a:pt x="12" y="24"/>
                  </a:cubicBezTo>
                  <a:cubicBezTo>
                    <a:pt x="18" y="24"/>
                    <a:pt x="22" y="20"/>
                    <a:pt x="26" y="15"/>
                  </a:cubicBezTo>
                  <a:cubicBezTo>
                    <a:pt x="26" y="15"/>
                    <a:pt x="26" y="15"/>
                    <a:pt x="26" y="15"/>
                  </a:cubicBezTo>
                  <a:cubicBezTo>
                    <a:pt x="63" y="15"/>
                    <a:pt x="63" y="15"/>
                    <a:pt x="63" y="15"/>
                  </a:cubicBezTo>
                  <a:cubicBezTo>
                    <a:pt x="63" y="15"/>
                    <a:pt x="63" y="15"/>
                    <a:pt x="63" y="15"/>
                  </a:cubicBezTo>
                  <a:cubicBezTo>
                    <a:pt x="67" y="19"/>
                    <a:pt x="70" y="23"/>
                    <a:pt x="76" y="23"/>
                  </a:cubicBezTo>
                  <a:cubicBezTo>
                    <a:pt x="81" y="23"/>
                    <a:pt x="86" y="19"/>
                    <a:pt x="87" y="13"/>
                  </a:cubicBezTo>
                  <a:cubicBezTo>
                    <a:pt x="87" y="6"/>
                    <a:pt x="82" y="1"/>
                    <a:pt x="76" y="1"/>
                  </a:cubicBezTo>
                  <a:cubicBezTo>
                    <a:pt x="70" y="1"/>
                    <a:pt x="67" y="5"/>
                    <a:pt x="63" y="8"/>
                  </a:cubicBezTo>
                  <a:cubicBezTo>
                    <a:pt x="63" y="8"/>
                    <a:pt x="63" y="8"/>
                    <a:pt x="63" y="8"/>
                  </a:cubicBezTo>
                  <a:cubicBezTo>
                    <a:pt x="26" y="8"/>
                    <a:pt x="26" y="8"/>
                    <a:pt x="26" y="8"/>
                  </a:cubicBezTo>
                  <a:cubicBezTo>
                    <a:pt x="26" y="8"/>
                    <a:pt x="26" y="8"/>
                    <a:pt x="26" y="8"/>
                  </a:cubicBezTo>
                  <a:cubicBezTo>
                    <a:pt x="22" y="4"/>
                    <a:pt x="18" y="0"/>
                    <a:pt x="12" y="0"/>
                  </a:cubicBezTo>
                  <a:cubicBezTo>
                    <a:pt x="6" y="0"/>
                    <a:pt x="0" y="5"/>
                    <a:pt x="0" y="12"/>
                  </a:cubicBezTo>
                  <a:close/>
                  <a:moveTo>
                    <a:pt x="76" y="8"/>
                  </a:moveTo>
                  <a:cubicBezTo>
                    <a:pt x="78" y="8"/>
                    <a:pt x="80" y="10"/>
                    <a:pt x="80" y="12"/>
                  </a:cubicBezTo>
                  <a:cubicBezTo>
                    <a:pt x="80" y="14"/>
                    <a:pt x="78" y="16"/>
                    <a:pt x="76" y="16"/>
                  </a:cubicBezTo>
                  <a:cubicBezTo>
                    <a:pt x="74" y="16"/>
                    <a:pt x="72" y="14"/>
                    <a:pt x="70" y="12"/>
                  </a:cubicBezTo>
                  <a:cubicBezTo>
                    <a:pt x="72" y="10"/>
                    <a:pt x="74" y="8"/>
                    <a:pt x="76" y="8"/>
                  </a:cubicBezTo>
                  <a:close/>
                  <a:moveTo>
                    <a:pt x="12" y="7"/>
                  </a:moveTo>
                  <a:cubicBezTo>
                    <a:pt x="15" y="7"/>
                    <a:pt x="17" y="9"/>
                    <a:pt x="20" y="12"/>
                  </a:cubicBezTo>
                  <a:cubicBezTo>
                    <a:pt x="17" y="15"/>
                    <a:pt x="15" y="17"/>
                    <a:pt x="12" y="17"/>
                  </a:cubicBezTo>
                  <a:cubicBezTo>
                    <a:pt x="9" y="17"/>
                    <a:pt x="7" y="15"/>
                    <a:pt x="7" y="12"/>
                  </a:cubicBezTo>
                  <a:cubicBezTo>
                    <a:pt x="7" y="9"/>
                    <a:pt x="9" y="7"/>
                    <a:pt x="1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7" name="Google Shape;957;p45"/>
          <p:cNvGrpSpPr/>
          <p:nvPr/>
        </p:nvGrpSpPr>
        <p:grpSpPr>
          <a:xfrm>
            <a:off x="5369073" y="3134924"/>
            <a:ext cx="356104" cy="356103"/>
            <a:chOff x="2261599" y="2137447"/>
            <a:chExt cx="356104" cy="356103"/>
          </a:xfrm>
          <a:solidFill>
            <a:schemeClr val="bg1"/>
          </a:solidFill>
        </p:grpSpPr>
        <p:sp>
          <p:nvSpPr>
            <p:cNvPr id="958" name="Google Shape;958;p45"/>
            <p:cNvSpPr/>
            <p:nvPr/>
          </p:nvSpPr>
          <p:spPr>
            <a:xfrm>
              <a:off x="2261599" y="2137447"/>
              <a:ext cx="356104" cy="356103"/>
            </a:xfrm>
            <a:custGeom>
              <a:avLst/>
              <a:gdLst/>
              <a:ahLst/>
              <a:cxnLst/>
              <a:rect l="l" t="t" r="r" b="b"/>
              <a:pathLst>
                <a:path w="238" h="238" extrusionOk="0">
                  <a:moveTo>
                    <a:pt x="203" y="35"/>
                  </a:moveTo>
                  <a:cubicBezTo>
                    <a:pt x="181" y="12"/>
                    <a:pt x="151" y="0"/>
                    <a:pt x="119" y="0"/>
                  </a:cubicBezTo>
                  <a:cubicBezTo>
                    <a:pt x="87" y="0"/>
                    <a:pt x="58" y="12"/>
                    <a:pt x="35" y="35"/>
                  </a:cubicBezTo>
                  <a:cubicBezTo>
                    <a:pt x="13" y="57"/>
                    <a:pt x="0" y="87"/>
                    <a:pt x="0" y="119"/>
                  </a:cubicBezTo>
                  <a:cubicBezTo>
                    <a:pt x="0" y="151"/>
                    <a:pt x="13" y="181"/>
                    <a:pt x="35" y="203"/>
                  </a:cubicBezTo>
                  <a:cubicBezTo>
                    <a:pt x="58" y="226"/>
                    <a:pt x="87" y="238"/>
                    <a:pt x="119" y="238"/>
                  </a:cubicBezTo>
                  <a:cubicBezTo>
                    <a:pt x="144" y="238"/>
                    <a:pt x="169" y="230"/>
                    <a:pt x="189" y="215"/>
                  </a:cubicBezTo>
                  <a:cubicBezTo>
                    <a:pt x="185" y="210"/>
                    <a:pt x="185" y="210"/>
                    <a:pt x="185" y="210"/>
                  </a:cubicBezTo>
                  <a:cubicBezTo>
                    <a:pt x="166" y="224"/>
                    <a:pt x="143" y="231"/>
                    <a:pt x="119" y="231"/>
                  </a:cubicBezTo>
                  <a:cubicBezTo>
                    <a:pt x="89" y="231"/>
                    <a:pt x="61" y="219"/>
                    <a:pt x="40" y="198"/>
                  </a:cubicBezTo>
                  <a:cubicBezTo>
                    <a:pt x="26" y="185"/>
                    <a:pt x="17" y="168"/>
                    <a:pt x="12" y="150"/>
                  </a:cubicBezTo>
                  <a:cubicBezTo>
                    <a:pt x="12" y="150"/>
                    <a:pt x="12" y="150"/>
                    <a:pt x="13" y="150"/>
                  </a:cubicBezTo>
                  <a:cubicBezTo>
                    <a:pt x="17" y="148"/>
                    <a:pt x="22" y="146"/>
                    <a:pt x="24" y="147"/>
                  </a:cubicBezTo>
                  <a:cubicBezTo>
                    <a:pt x="26" y="147"/>
                    <a:pt x="27" y="148"/>
                    <a:pt x="27" y="151"/>
                  </a:cubicBezTo>
                  <a:cubicBezTo>
                    <a:pt x="28" y="152"/>
                    <a:pt x="28" y="154"/>
                    <a:pt x="29" y="155"/>
                  </a:cubicBezTo>
                  <a:cubicBezTo>
                    <a:pt x="30" y="159"/>
                    <a:pt x="31" y="162"/>
                    <a:pt x="33" y="165"/>
                  </a:cubicBezTo>
                  <a:cubicBezTo>
                    <a:pt x="34" y="179"/>
                    <a:pt x="44" y="190"/>
                    <a:pt x="54" y="193"/>
                  </a:cubicBezTo>
                  <a:cubicBezTo>
                    <a:pt x="58" y="200"/>
                    <a:pt x="65" y="204"/>
                    <a:pt x="71" y="204"/>
                  </a:cubicBezTo>
                  <a:cubicBezTo>
                    <a:pt x="86" y="213"/>
                    <a:pt x="102" y="217"/>
                    <a:pt x="119" y="217"/>
                  </a:cubicBezTo>
                  <a:cubicBezTo>
                    <a:pt x="136" y="217"/>
                    <a:pt x="153" y="213"/>
                    <a:pt x="168" y="204"/>
                  </a:cubicBezTo>
                  <a:cubicBezTo>
                    <a:pt x="173" y="204"/>
                    <a:pt x="180" y="200"/>
                    <a:pt x="184" y="193"/>
                  </a:cubicBezTo>
                  <a:cubicBezTo>
                    <a:pt x="194" y="190"/>
                    <a:pt x="205" y="179"/>
                    <a:pt x="206" y="165"/>
                  </a:cubicBezTo>
                  <a:cubicBezTo>
                    <a:pt x="207" y="162"/>
                    <a:pt x="208" y="159"/>
                    <a:pt x="210" y="155"/>
                  </a:cubicBezTo>
                  <a:cubicBezTo>
                    <a:pt x="210" y="154"/>
                    <a:pt x="211" y="152"/>
                    <a:pt x="211" y="151"/>
                  </a:cubicBezTo>
                  <a:cubicBezTo>
                    <a:pt x="212" y="148"/>
                    <a:pt x="213" y="147"/>
                    <a:pt x="214" y="147"/>
                  </a:cubicBezTo>
                  <a:cubicBezTo>
                    <a:pt x="216" y="146"/>
                    <a:pt x="221" y="148"/>
                    <a:pt x="226" y="150"/>
                  </a:cubicBezTo>
                  <a:cubicBezTo>
                    <a:pt x="226" y="150"/>
                    <a:pt x="226" y="150"/>
                    <a:pt x="227" y="150"/>
                  </a:cubicBezTo>
                  <a:cubicBezTo>
                    <a:pt x="221" y="172"/>
                    <a:pt x="208" y="191"/>
                    <a:pt x="190" y="205"/>
                  </a:cubicBezTo>
                  <a:cubicBezTo>
                    <a:pt x="195" y="211"/>
                    <a:pt x="195" y="211"/>
                    <a:pt x="195" y="211"/>
                  </a:cubicBezTo>
                  <a:cubicBezTo>
                    <a:pt x="222" y="188"/>
                    <a:pt x="238" y="155"/>
                    <a:pt x="238" y="119"/>
                  </a:cubicBezTo>
                  <a:cubicBezTo>
                    <a:pt x="238" y="87"/>
                    <a:pt x="226" y="57"/>
                    <a:pt x="203" y="35"/>
                  </a:cubicBezTo>
                  <a:close/>
                  <a:moveTo>
                    <a:pt x="231" y="119"/>
                  </a:moveTo>
                  <a:cubicBezTo>
                    <a:pt x="231" y="123"/>
                    <a:pt x="231" y="126"/>
                    <a:pt x="231" y="130"/>
                  </a:cubicBezTo>
                  <a:cubicBezTo>
                    <a:pt x="223" y="125"/>
                    <a:pt x="218" y="116"/>
                    <a:pt x="216" y="105"/>
                  </a:cubicBezTo>
                  <a:cubicBezTo>
                    <a:pt x="213" y="82"/>
                    <a:pt x="201" y="61"/>
                    <a:pt x="184" y="45"/>
                  </a:cubicBezTo>
                  <a:cubicBezTo>
                    <a:pt x="172" y="35"/>
                    <a:pt x="158" y="28"/>
                    <a:pt x="144" y="24"/>
                  </a:cubicBezTo>
                  <a:cubicBezTo>
                    <a:pt x="143" y="18"/>
                    <a:pt x="139" y="15"/>
                    <a:pt x="135" y="12"/>
                  </a:cubicBezTo>
                  <a:cubicBezTo>
                    <a:pt x="133" y="11"/>
                    <a:pt x="131" y="9"/>
                    <a:pt x="130" y="7"/>
                  </a:cubicBezTo>
                  <a:cubicBezTo>
                    <a:pt x="156" y="10"/>
                    <a:pt x="180" y="21"/>
                    <a:pt x="198" y="40"/>
                  </a:cubicBezTo>
                  <a:cubicBezTo>
                    <a:pt x="220" y="61"/>
                    <a:pt x="231" y="89"/>
                    <a:pt x="231" y="119"/>
                  </a:cubicBezTo>
                  <a:close/>
                  <a:moveTo>
                    <a:pt x="123" y="7"/>
                  </a:moveTo>
                  <a:cubicBezTo>
                    <a:pt x="124" y="13"/>
                    <a:pt x="128" y="16"/>
                    <a:pt x="131" y="18"/>
                  </a:cubicBezTo>
                  <a:cubicBezTo>
                    <a:pt x="133" y="19"/>
                    <a:pt x="135" y="21"/>
                    <a:pt x="136" y="22"/>
                  </a:cubicBezTo>
                  <a:cubicBezTo>
                    <a:pt x="130" y="21"/>
                    <a:pt x="125" y="21"/>
                    <a:pt x="119" y="21"/>
                  </a:cubicBezTo>
                  <a:cubicBezTo>
                    <a:pt x="114" y="21"/>
                    <a:pt x="108" y="21"/>
                    <a:pt x="102" y="22"/>
                  </a:cubicBezTo>
                  <a:cubicBezTo>
                    <a:pt x="103" y="21"/>
                    <a:pt x="105" y="19"/>
                    <a:pt x="107" y="18"/>
                  </a:cubicBezTo>
                  <a:cubicBezTo>
                    <a:pt x="110" y="16"/>
                    <a:pt x="114" y="13"/>
                    <a:pt x="115" y="7"/>
                  </a:cubicBezTo>
                  <a:cubicBezTo>
                    <a:pt x="117" y="7"/>
                    <a:pt x="118" y="7"/>
                    <a:pt x="119" y="7"/>
                  </a:cubicBezTo>
                  <a:cubicBezTo>
                    <a:pt x="120" y="7"/>
                    <a:pt x="122" y="7"/>
                    <a:pt x="123" y="7"/>
                  </a:cubicBezTo>
                  <a:close/>
                  <a:moveTo>
                    <a:pt x="211" y="140"/>
                  </a:moveTo>
                  <a:cubicBezTo>
                    <a:pt x="208" y="141"/>
                    <a:pt x="206" y="144"/>
                    <a:pt x="204" y="148"/>
                  </a:cubicBezTo>
                  <a:cubicBezTo>
                    <a:pt x="204" y="150"/>
                    <a:pt x="203" y="151"/>
                    <a:pt x="203" y="153"/>
                  </a:cubicBezTo>
                  <a:cubicBezTo>
                    <a:pt x="202" y="156"/>
                    <a:pt x="201" y="160"/>
                    <a:pt x="199" y="163"/>
                  </a:cubicBezTo>
                  <a:cubicBezTo>
                    <a:pt x="199" y="163"/>
                    <a:pt x="199" y="163"/>
                    <a:pt x="199" y="163"/>
                  </a:cubicBezTo>
                  <a:cubicBezTo>
                    <a:pt x="199" y="164"/>
                    <a:pt x="199" y="164"/>
                    <a:pt x="199" y="164"/>
                  </a:cubicBezTo>
                  <a:cubicBezTo>
                    <a:pt x="198" y="175"/>
                    <a:pt x="189" y="185"/>
                    <a:pt x="181" y="187"/>
                  </a:cubicBezTo>
                  <a:cubicBezTo>
                    <a:pt x="179" y="187"/>
                    <a:pt x="179" y="187"/>
                    <a:pt x="179" y="187"/>
                  </a:cubicBezTo>
                  <a:cubicBezTo>
                    <a:pt x="178" y="189"/>
                    <a:pt x="178" y="189"/>
                    <a:pt x="178" y="189"/>
                  </a:cubicBezTo>
                  <a:cubicBezTo>
                    <a:pt x="176" y="194"/>
                    <a:pt x="170" y="197"/>
                    <a:pt x="166" y="197"/>
                  </a:cubicBezTo>
                  <a:cubicBezTo>
                    <a:pt x="165" y="197"/>
                    <a:pt x="165" y="197"/>
                    <a:pt x="165" y="197"/>
                  </a:cubicBezTo>
                  <a:cubicBezTo>
                    <a:pt x="165" y="198"/>
                    <a:pt x="165" y="198"/>
                    <a:pt x="165" y="198"/>
                  </a:cubicBezTo>
                  <a:cubicBezTo>
                    <a:pt x="151" y="206"/>
                    <a:pt x="135" y="210"/>
                    <a:pt x="119" y="210"/>
                  </a:cubicBezTo>
                  <a:cubicBezTo>
                    <a:pt x="103" y="210"/>
                    <a:pt x="87" y="206"/>
                    <a:pt x="74" y="198"/>
                  </a:cubicBezTo>
                  <a:cubicBezTo>
                    <a:pt x="73" y="197"/>
                    <a:pt x="73" y="197"/>
                    <a:pt x="73" y="197"/>
                  </a:cubicBezTo>
                  <a:cubicBezTo>
                    <a:pt x="72" y="197"/>
                    <a:pt x="72" y="197"/>
                    <a:pt x="72" y="197"/>
                  </a:cubicBezTo>
                  <a:cubicBezTo>
                    <a:pt x="68" y="197"/>
                    <a:pt x="62" y="194"/>
                    <a:pt x="60" y="189"/>
                  </a:cubicBezTo>
                  <a:cubicBezTo>
                    <a:pt x="59" y="187"/>
                    <a:pt x="59" y="187"/>
                    <a:pt x="59" y="187"/>
                  </a:cubicBezTo>
                  <a:cubicBezTo>
                    <a:pt x="58" y="187"/>
                    <a:pt x="58" y="187"/>
                    <a:pt x="58" y="187"/>
                  </a:cubicBezTo>
                  <a:cubicBezTo>
                    <a:pt x="49" y="185"/>
                    <a:pt x="40" y="175"/>
                    <a:pt x="40" y="164"/>
                  </a:cubicBezTo>
                  <a:cubicBezTo>
                    <a:pt x="40" y="163"/>
                    <a:pt x="40" y="163"/>
                    <a:pt x="40" y="163"/>
                  </a:cubicBezTo>
                  <a:cubicBezTo>
                    <a:pt x="39" y="163"/>
                    <a:pt x="39" y="163"/>
                    <a:pt x="39" y="163"/>
                  </a:cubicBezTo>
                  <a:cubicBezTo>
                    <a:pt x="38" y="160"/>
                    <a:pt x="37" y="156"/>
                    <a:pt x="36" y="153"/>
                  </a:cubicBezTo>
                  <a:cubicBezTo>
                    <a:pt x="35" y="151"/>
                    <a:pt x="34" y="150"/>
                    <a:pt x="34" y="148"/>
                  </a:cubicBezTo>
                  <a:cubicBezTo>
                    <a:pt x="32" y="144"/>
                    <a:pt x="30" y="141"/>
                    <a:pt x="27" y="140"/>
                  </a:cubicBezTo>
                  <a:cubicBezTo>
                    <a:pt x="22" y="138"/>
                    <a:pt x="16" y="141"/>
                    <a:pt x="10" y="143"/>
                  </a:cubicBezTo>
                  <a:cubicBezTo>
                    <a:pt x="9" y="141"/>
                    <a:pt x="9" y="139"/>
                    <a:pt x="9" y="137"/>
                  </a:cubicBezTo>
                  <a:cubicBezTo>
                    <a:pt x="20" y="131"/>
                    <a:pt x="27" y="121"/>
                    <a:pt x="29" y="106"/>
                  </a:cubicBezTo>
                  <a:cubicBezTo>
                    <a:pt x="31" y="89"/>
                    <a:pt x="39" y="73"/>
                    <a:pt x="50" y="60"/>
                  </a:cubicBezTo>
                  <a:cubicBezTo>
                    <a:pt x="45" y="55"/>
                    <a:pt x="45" y="55"/>
                    <a:pt x="45" y="55"/>
                  </a:cubicBezTo>
                  <a:cubicBezTo>
                    <a:pt x="32" y="70"/>
                    <a:pt x="25" y="87"/>
                    <a:pt x="22" y="105"/>
                  </a:cubicBezTo>
                  <a:cubicBezTo>
                    <a:pt x="20" y="116"/>
                    <a:pt x="16" y="125"/>
                    <a:pt x="8" y="130"/>
                  </a:cubicBezTo>
                  <a:cubicBezTo>
                    <a:pt x="7" y="126"/>
                    <a:pt x="7" y="123"/>
                    <a:pt x="7" y="119"/>
                  </a:cubicBezTo>
                  <a:cubicBezTo>
                    <a:pt x="7" y="89"/>
                    <a:pt x="19" y="61"/>
                    <a:pt x="40" y="40"/>
                  </a:cubicBezTo>
                  <a:cubicBezTo>
                    <a:pt x="58" y="21"/>
                    <a:pt x="82" y="10"/>
                    <a:pt x="108" y="7"/>
                  </a:cubicBezTo>
                  <a:cubicBezTo>
                    <a:pt x="107" y="9"/>
                    <a:pt x="105" y="11"/>
                    <a:pt x="103" y="12"/>
                  </a:cubicBezTo>
                  <a:cubicBezTo>
                    <a:pt x="100" y="15"/>
                    <a:pt x="96" y="18"/>
                    <a:pt x="95" y="24"/>
                  </a:cubicBezTo>
                  <a:cubicBezTo>
                    <a:pt x="78" y="28"/>
                    <a:pt x="62" y="37"/>
                    <a:pt x="50" y="50"/>
                  </a:cubicBezTo>
                  <a:cubicBezTo>
                    <a:pt x="55" y="55"/>
                    <a:pt x="55" y="55"/>
                    <a:pt x="55" y="55"/>
                  </a:cubicBezTo>
                  <a:cubicBezTo>
                    <a:pt x="72" y="37"/>
                    <a:pt x="95" y="28"/>
                    <a:pt x="119" y="28"/>
                  </a:cubicBezTo>
                  <a:cubicBezTo>
                    <a:pt x="141" y="28"/>
                    <a:pt x="163" y="36"/>
                    <a:pt x="179" y="50"/>
                  </a:cubicBezTo>
                  <a:cubicBezTo>
                    <a:pt x="196" y="65"/>
                    <a:pt x="206" y="85"/>
                    <a:pt x="209" y="106"/>
                  </a:cubicBezTo>
                  <a:cubicBezTo>
                    <a:pt x="211" y="121"/>
                    <a:pt x="218" y="131"/>
                    <a:pt x="230" y="137"/>
                  </a:cubicBezTo>
                  <a:cubicBezTo>
                    <a:pt x="229" y="139"/>
                    <a:pt x="229" y="141"/>
                    <a:pt x="229" y="143"/>
                  </a:cubicBezTo>
                  <a:cubicBezTo>
                    <a:pt x="222" y="141"/>
                    <a:pt x="217" y="138"/>
                    <a:pt x="211" y="140"/>
                  </a:cubicBez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45"/>
            <p:cNvSpPr/>
            <p:nvPr/>
          </p:nvSpPr>
          <p:spPr>
            <a:xfrm>
              <a:off x="2302296" y="2208671"/>
              <a:ext cx="274708" cy="234011"/>
            </a:xfrm>
            <a:custGeom>
              <a:avLst/>
              <a:gdLst/>
              <a:ahLst/>
              <a:cxnLst/>
              <a:rect l="l" t="t" r="r" b="b"/>
              <a:pathLst>
                <a:path w="184" h="151" extrusionOk="0">
                  <a:moveTo>
                    <a:pt x="176" y="66"/>
                  </a:moveTo>
                  <a:cubicBezTo>
                    <a:pt x="170" y="54"/>
                    <a:pt x="163" y="37"/>
                    <a:pt x="151" y="24"/>
                  </a:cubicBezTo>
                  <a:cubicBezTo>
                    <a:pt x="136" y="8"/>
                    <a:pt x="116" y="0"/>
                    <a:pt x="92" y="0"/>
                  </a:cubicBezTo>
                  <a:cubicBezTo>
                    <a:pt x="68" y="0"/>
                    <a:pt x="49" y="8"/>
                    <a:pt x="34" y="24"/>
                  </a:cubicBezTo>
                  <a:cubicBezTo>
                    <a:pt x="21" y="37"/>
                    <a:pt x="14" y="54"/>
                    <a:pt x="9" y="66"/>
                  </a:cubicBezTo>
                  <a:cubicBezTo>
                    <a:pt x="6" y="71"/>
                    <a:pt x="4" y="76"/>
                    <a:pt x="2" y="79"/>
                  </a:cubicBezTo>
                  <a:cubicBezTo>
                    <a:pt x="0" y="82"/>
                    <a:pt x="0" y="82"/>
                    <a:pt x="0" y="82"/>
                  </a:cubicBezTo>
                  <a:cubicBezTo>
                    <a:pt x="4" y="84"/>
                    <a:pt x="4" y="84"/>
                    <a:pt x="4" y="84"/>
                  </a:cubicBezTo>
                  <a:cubicBezTo>
                    <a:pt x="10" y="88"/>
                    <a:pt x="16" y="96"/>
                    <a:pt x="20" y="109"/>
                  </a:cubicBezTo>
                  <a:cubicBezTo>
                    <a:pt x="21" y="110"/>
                    <a:pt x="21" y="110"/>
                    <a:pt x="21" y="110"/>
                  </a:cubicBezTo>
                  <a:cubicBezTo>
                    <a:pt x="22" y="111"/>
                    <a:pt x="22" y="111"/>
                    <a:pt x="22" y="111"/>
                  </a:cubicBezTo>
                  <a:cubicBezTo>
                    <a:pt x="29" y="113"/>
                    <a:pt x="34" y="119"/>
                    <a:pt x="38" y="128"/>
                  </a:cubicBezTo>
                  <a:cubicBezTo>
                    <a:pt x="39" y="129"/>
                    <a:pt x="39" y="129"/>
                    <a:pt x="39" y="129"/>
                  </a:cubicBezTo>
                  <a:cubicBezTo>
                    <a:pt x="40" y="130"/>
                    <a:pt x="40" y="130"/>
                    <a:pt x="40" y="130"/>
                  </a:cubicBezTo>
                  <a:cubicBezTo>
                    <a:pt x="45" y="132"/>
                    <a:pt x="46" y="133"/>
                    <a:pt x="48" y="136"/>
                  </a:cubicBezTo>
                  <a:cubicBezTo>
                    <a:pt x="49" y="138"/>
                    <a:pt x="51" y="141"/>
                    <a:pt x="56" y="144"/>
                  </a:cubicBezTo>
                  <a:cubicBezTo>
                    <a:pt x="66" y="149"/>
                    <a:pt x="77" y="151"/>
                    <a:pt x="92" y="151"/>
                  </a:cubicBezTo>
                  <a:cubicBezTo>
                    <a:pt x="107" y="151"/>
                    <a:pt x="118" y="149"/>
                    <a:pt x="128" y="144"/>
                  </a:cubicBezTo>
                  <a:cubicBezTo>
                    <a:pt x="133" y="141"/>
                    <a:pt x="135" y="138"/>
                    <a:pt x="137" y="136"/>
                  </a:cubicBezTo>
                  <a:cubicBezTo>
                    <a:pt x="139" y="133"/>
                    <a:pt x="140" y="132"/>
                    <a:pt x="144" y="130"/>
                  </a:cubicBezTo>
                  <a:cubicBezTo>
                    <a:pt x="145" y="129"/>
                    <a:pt x="145" y="129"/>
                    <a:pt x="145" y="129"/>
                  </a:cubicBezTo>
                  <a:cubicBezTo>
                    <a:pt x="146" y="128"/>
                    <a:pt x="146" y="128"/>
                    <a:pt x="146" y="128"/>
                  </a:cubicBezTo>
                  <a:cubicBezTo>
                    <a:pt x="150" y="119"/>
                    <a:pt x="155" y="113"/>
                    <a:pt x="162" y="111"/>
                  </a:cubicBezTo>
                  <a:cubicBezTo>
                    <a:pt x="164" y="110"/>
                    <a:pt x="164" y="110"/>
                    <a:pt x="164" y="110"/>
                  </a:cubicBezTo>
                  <a:cubicBezTo>
                    <a:pt x="164" y="109"/>
                    <a:pt x="164" y="109"/>
                    <a:pt x="164" y="109"/>
                  </a:cubicBezTo>
                  <a:cubicBezTo>
                    <a:pt x="169" y="96"/>
                    <a:pt x="174" y="88"/>
                    <a:pt x="181" y="84"/>
                  </a:cubicBezTo>
                  <a:cubicBezTo>
                    <a:pt x="184" y="82"/>
                    <a:pt x="184" y="82"/>
                    <a:pt x="184" y="82"/>
                  </a:cubicBezTo>
                  <a:cubicBezTo>
                    <a:pt x="182" y="79"/>
                    <a:pt x="182" y="79"/>
                    <a:pt x="182" y="79"/>
                  </a:cubicBezTo>
                  <a:cubicBezTo>
                    <a:pt x="180" y="76"/>
                    <a:pt x="178" y="71"/>
                    <a:pt x="176" y="66"/>
                  </a:cubicBezTo>
                  <a:close/>
                  <a:moveTo>
                    <a:pt x="66" y="110"/>
                  </a:moveTo>
                  <a:cubicBezTo>
                    <a:pt x="74" y="105"/>
                    <a:pt x="83" y="103"/>
                    <a:pt x="92" y="103"/>
                  </a:cubicBezTo>
                  <a:cubicBezTo>
                    <a:pt x="101" y="103"/>
                    <a:pt x="111" y="105"/>
                    <a:pt x="119" y="110"/>
                  </a:cubicBezTo>
                  <a:cubicBezTo>
                    <a:pt x="120" y="115"/>
                    <a:pt x="121" y="120"/>
                    <a:pt x="122" y="125"/>
                  </a:cubicBezTo>
                  <a:cubicBezTo>
                    <a:pt x="113" y="120"/>
                    <a:pt x="103" y="117"/>
                    <a:pt x="92" y="117"/>
                  </a:cubicBezTo>
                  <a:cubicBezTo>
                    <a:pt x="82" y="117"/>
                    <a:pt x="72" y="120"/>
                    <a:pt x="63" y="125"/>
                  </a:cubicBezTo>
                  <a:cubicBezTo>
                    <a:pt x="63" y="120"/>
                    <a:pt x="64" y="115"/>
                    <a:pt x="66" y="110"/>
                  </a:cubicBezTo>
                  <a:close/>
                  <a:moveTo>
                    <a:pt x="92" y="96"/>
                  </a:moveTo>
                  <a:cubicBezTo>
                    <a:pt x="84" y="96"/>
                    <a:pt x="76" y="98"/>
                    <a:pt x="68" y="101"/>
                  </a:cubicBezTo>
                  <a:cubicBezTo>
                    <a:pt x="70" y="96"/>
                    <a:pt x="72" y="91"/>
                    <a:pt x="74" y="85"/>
                  </a:cubicBezTo>
                  <a:cubicBezTo>
                    <a:pt x="80" y="83"/>
                    <a:pt x="86" y="82"/>
                    <a:pt x="92" y="82"/>
                  </a:cubicBezTo>
                  <a:cubicBezTo>
                    <a:pt x="99" y="82"/>
                    <a:pt x="105" y="83"/>
                    <a:pt x="111" y="85"/>
                  </a:cubicBezTo>
                  <a:cubicBezTo>
                    <a:pt x="113" y="91"/>
                    <a:pt x="115" y="96"/>
                    <a:pt x="116" y="101"/>
                  </a:cubicBezTo>
                  <a:cubicBezTo>
                    <a:pt x="109" y="98"/>
                    <a:pt x="100" y="96"/>
                    <a:pt x="92" y="96"/>
                  </a:cubicBezTo>
                  <a:close/>
                  <a:moveTo>
                    <a:pt x="92" y="75"/>
                  </a:moveTo>
                  <a:cubicBezTo>
                    <a:pt x="87" y="75"/>
                    <a:pt x="82" y="76"/>
                    <a:pt x="77" y="77"/>
                  </a:cubicBezTo>
                  <a:cubicBezTo>
                    <a:pt x="77" y="76"/>
                    <a:pt x="78" y="74"/>
                    <a:pt x="78" y="73"/>
                  </a:cubicBezTo>
                  <a:cubicBezTo>
                    <a:pt x="80" y="69"/>
                    <a:pt x="81" y="66"/>
                    <a:pt x="83" y="62"/>
                  </a:cubicBezTo>
                  <a:cubicBezTo>
                    <a:pt x="89" y="61"/>
                    <a:pt x="95" y="61"/>
                    <a:pt x="102" y="62"/>
                  </a:cubicBezTo>
                  <a:cubicBezTo>
                    <a:pt x="103" y="66"/>
                    <a:pt x="105" y="69"/>
                    <a:pt x="106" y="73"/>
                  </a:cubicBezTo>
                  <a:cubicBezTo>
                    <a:pt x="107" y="74"/>
                    <a:pt x="107" y="76"/>
                    <a:pt x="108" y="77"/>
                  </a:cubicBezTo>
                  <a:cubicBezTo>
                    <a:pt x="103" y="76"/>
                    <a:pt x="97" y="75"/>
                    <a:pt x="92" y="75"/>
                  </a:cubicBezTo>
                  <a:close/>
                  <a:moveTo>
                    <a:pt x="85" y="54"/>
                  </a:moveTo>
                  <a:cubicBezTo>
                    <a:pt x="88" y="47"/>
                    <a:pt x="90" y="39"/>
                    <a:pt x="92" y="31"/>
                  </a:cubicBezTo>
                  <a:cubicBezTo>
                    <a:pt x="94" y="39"/>
                    <a:pt x="96" y="47"/>
                    <a:pt x="99" y="54"/>
                  </a:cubicBezTo>
                  <a:cubicBezTo>
                    <a:pt x="95" y="54"/>
                    <a:pt x="90" y="54"/>
                    <a:pt x="85" y="54"/>
                  </a:cubicBezTo>
                  <a:close/>
                  <a:moveTo>
                    <a:pt x="26" y="105"/>
                  </a:moveTo>
                  <a:cubicBezTo>
                    <a:pt x="22" y="93"/>
                    <a:pt x="17" y="85"/>
                    <a:pt x="10" y="80"/>
                  </a:cubicBezTo>
                  <a:cubicBezTo>
                    <a:pt x="12" y="77"/>
                    <a:pt x="13" y="73"/>
                    <a:pt x="15" y="68"/>
                  </a:cubicBezTo>
                  <a:cubicBezTo>
                    <a:pt x="20" y="57"/>
                    <a:pt x="27" y="41"/>
                    <a:pt x="39" y="29"/>
                  </a:cubicBezTo>
                  <a:cubicBezTo>
                    <a:pt x="49" y="18"/>
                    <a:pt x="61" y="11"/>
                    <a:pt x="75" y="8"/>
                  </a:cubicBezTo>
                  <a:cubicBezTo>
                    <a:pt x="73" y="27"/>
                    <a:pt x="66" y="46"/>
                    <a:pt x="59" y="64"/>
                  </a:cubicBezTo>
                  <a:cubicBezTo>
                    <a:pt x="59" y="66"/>
                    <a:pt x="59" y="66"/>
                    <a:pt x="59" y="66"/>
                  </a:cubicBezTo>
                  <a:cubicBezTo>
                    <a:pt x="57" y="71"/>
                    <a:pt x="54" y="76"/>
                    <a:pt x="52" y="81"/>
                  </a:cubicBezTo>
                  <a:cubicBezTo>
                    <a:pt x="47" y="93"/>
                    <a:pt x="42" y="104"/>
                    <a:pt x="40" y="116"/>
                  </a:cubicBezTo>
                  <a:cubicBezTo>
                    <a:pt x="36" y="111"/>
                    <a:pt x="32" y="107"/>
                    <a:pt x="26" y="105"/>
                  </a:cubicBezTo>
                  <a:close/>
                  <a:moveTo>
                    <a:pt x="45" y="125"/>
                  </a:moveTo>
                  <a:cubicBezTo>
                    <a:pt x="47" y="111"/>
                    <a:pt x="53" y="98"/>
                    <a:pt x="59" y="84"/>
                  </a:cubicBezTo>
                  <a:cubicBezTo>
                    <a:pt x="61" y="79"/>
                    <a:pt x="63" y="74"/>
                    <a:pt x="65" y="68"/>
                  </a:cubicBezTo>
                  <a:cubicBezTo>
                    <a:pt x="66" y="67"/>
                    <a:pt x="66" y="67"/>
                    <a:pt x="66" y="67"/>
                  </a:cubicBezTo>
                  <a:cubicBezTo>
                    <a:pt x="73" y="48"/>
                    <a:pt x="81" y="28"/>
                    <a:pt x="82" y="7"/>
                  </a:cubicBezTo>
                  <a:cubicBezTo>
                    <a:pt x="84" y="7"/>
                    <a:pt x="86" y="7"/>
                    <a:pt x="89" y="7"/>
                  </a:cubicBezTo>
                  <a:cubicBezTo>
                    <a:pt x="88" y="29"/>
                    <a:pt x="80" y="50"/>
                    <a:pt x="72" y="71"/>
                  </a:cubicBezTo>
                  <a:cubicBezTo>
                    <a:pt x="64" y="91"/>
                    <a:pt x="56" y="112"/>
                    <a:pt x="55" y="134"/>
                  </a:cubicBezTo>
                  <a:cubicBezTo>
                    <a:pt x="54" y="133"/>
                    <a:pt x="54" y="133"/>
                    <a:pt x="53" y="132"/>
                  </a:cubicBezTo>
                  <a:cubicBezTo>
                    <a:pt x="52" y="130"/>
                    <a:pt x="50" y="127"/>
                    <a:pt x="45" y="125"/>
                  </a:cubicBezTo>
                  <a:close/>
                  <a:moveTo>
                    <a:pt x="61" y="138"/>
                  </a:moveTo>
                  <a:cubicBezTo>
                    <a:pt x="61" y="137"/>
                    <a:pt x="61" y="135"/>
                    <a:pt x="62" y="134"/>
                  </a:cubicBezTo>
                  <a:cubicBezTo>
                    <a:pt x="71" y="127"/>
                    <a:pt x="81" y="124"/>
                    <a:pt x="92" y="124"/>
                  </a:cubicBezTo>
                  <a:cubicBezTo>
                    <a:pt x="103" y="124"/>
                    <a:pt x="114" y="127"/>
                    <a:pt x="123" y="134"/>
                  </a:cubicBezTo>
                  <a:cubicBezTo>
                    <a:pt x="123" y="135"/>
                    <a:pt x="123" y="137"/>
                    <a:pt x="123" y="138"/>
                  </a:cubicBezTo>
                  <a:cubicBezTo>
                    <a:pt x="115" y="142"/>
                    <a:pt x="105" y="144"/>
                    <a:pt x="92" y="144"/>
                  </a:cubicBezTo>
                  <a:cubicBezTo>
                    <a:pt x="79" y="144"/>
                    <a:pt x="70" y="142"/>
                    <a:pt x="61" y="138"/>
                  </a:cubicBezTo>
                  <a:close/>
                  <a:moveTo>
                    <a:pt x="131" y="132"/>
                  </a:moveTo>
                  <a:cubicBezTo>
                    <a:pt x="131" y="133"/>
                    <a:pt x="130" y="133"/>
                    <a:pt x="130" y="134"/>
                  </a:cubicBezTo>
                  <a:cubicBezTo>
                    <a:pt x="128" y="112"/>
                    <a:pt x="120" y="91"/>
                    <a:pt x="113" y="71"/>
                  </a:cubicBezTo>
                  <a:cubicBezTo>
                    <a:pt x="105" y="50"/>
                    <a:pt x="97" y="29"/>
                    <a:pt x="96" y="7"/>
                  </a:cubicBezTo>
                  <a:cubicBezTo>
                    <a:pt x="98" y="7"/>
                    <a:pt x="100" y="7"/>
                    <a:pt x="103" y="7"/>
                  </a:cubicBezTo>
                  <a:cubicBezTo>
                    <a:pt x="104" y="28"/>
                    <a:pt x="111" y="48"/>
                    <a:pt x="119" y="67"/>
                  </a:cubicBezTo>
                  <a:cubicBezTo>
                    <a:pt x="119" y="68"/>
                    <a:pt x="119" y="68"/>
                    <a:pt x="119" y="68"/>
                  </a:cubicBezTo>
                  <a:cubicBezTo>
                    <a:pt x="121" y="74"/>
                    <a:pt x="124" y="79"/>
                    <a:pt x="126" y="84"/>
                  </a:cubicBezTo>
                  <a:cubicBezTo>
                    <a:pt x="132" y="98"/>
                    <a:pt x="137" y="111"/>
                    <a:pt x="139" y="125"/>
                  </a:cubicBezTo>
                  <a:cubicBezTo>
                    <a:pt x="135" y="127"/>
                    <a:pt x="133" y="130"/>
                    <a:pt x="131" y="132"/>
                  </a:cubicBezTo>
                  <a:close/>
                  <a:moveTo>
                    <a:pt x="158" y="105"/>
                  </a:moveTo>
                  <a:cubicBezTo>
                    <a:pt x="153" y="107"/>
                    <a:pt x="148" y="111"/>
                    <a:pt x="145" y="116"/>
                  </a:cubicBezTo>
                  <a:cubicBezTo>
                    <a:pt x="142" y="104"/>
                    <a:pt x="137" y="93"/>
                    <a:pt x="132" y="81"/>
                  </a:cubicBezTo>
                  <a:cubicBezTo>
                    <a:pt x="130" y="76"/>
                    <a:pt x="128" y="71"/>
                    <a:pt x="126" y="66"/>
                  </a:cubicBezTo>
                  <a:cubicBezTo>
                    <a:pt x="125" y="64"/>
                    <a:pt x="125" y="64"/>
                    <a:pt x="125" y="64"/>
                  </a:cubicBezTo>
                  <a:cubicBezTo>
                    <a:pt x="118" y="46"/>
                    <a:pt x="111" y="27"/>
                    <a:pt x="110" y="8"/>
                  </a:cubicBezTo>
                  <a:cubicBezTo>
                    <a:pt x="124" y="11"/>
                    <a:pt x="136" y="18"/>
                    <a:pt x="146" y="29"/>
                  </a:cubicBezTo>
                  <a:cubicBezTo>
                    <a:pt x="157" y="41"/>
                    <a:pt x="164" y="57"/>
                    <a:pt x="169" y="68"/>
                  </a:cubicBezTo>
                  <a:cubicBezTo>
                    <a:pt x="171" y="73"/>
                    <a:pt x="173" y="77"/>
                    <a:pt x="174" y="80"/>
                  </a:cubicBezTo>
                  <a:cubicBezTo>
                    <a:pt x="168" y="85"/>
                    <a:pt x="163" y="93"/>
                    <a:pt x="158" y="105"/>
                  </a:cubicBez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0" name="Google Shape;960;p45"/>
            <p:cNvSpPr/>
            <p:nvPr/>
          </p:nvSpPr>
          <p:spPr>
            <a:xfrm>
              <a:off x="2485434" y="2249368"/>
              <a:ext cx="9300" cy="9300"/>
            </a:xfrm>
            <a:prstGeom prst="rect">
              <a:avLst/>
            </a:pr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45"/>
            <p:cNvSpPr/>
            <p:nvPr/>
          </p:nvSpPr>
          <p:spPr>
            <a:xfrm>
              <a:off x="2505782" y="2259539"/>
              <a:ext cx="9300" cy="9300"/>
            </a:xfrm>
            <a:prstGeom prst="rect">
              <a:avLst/>
            </a:pr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62" name="Google Shape;962;p45"/>
          <p:cNvGrpSpPr/>
          <p:nvPr/>
        </p:nvGrpSpPr>
        <p:grpSpPr>
          <a:xfrm>
            <a:off x="5363984" y="1439499"/>
            <a:ext cx="366282" cy="356103"/>
            <a:chOff x="7826950" y="1577864"/>
            <a:chExt cx="366282" cy="356103"/>
          </a:xfrm>
        </p:grpSpPr>
        <p:sp>
          <p:nvSpPr>
            <p:cNvPr id="963" name="Google Shape;963;p45"/>
            <p:cNvSpPr/>
            <p:nvPr/>
          </p:nvSpPr>
          <p:spPr>
            <a:xfrm>
              <a:off x="7826950" y="1659258"/>
              <a:ext cx="295060" cy="274708"/>
            </a:xfrm>
            <a:custGeom>
              <a:avLst/>
              <a:gdLst/>
              <a:ahLst/>
              <a:cxnLst/>
              <a:rect l="l" t="t" r="r" b="b"/>
              <a:pathLst>
                <a:path w="191" h="184" extrusionOk="0">
                  <a:moveTo>
                    <a:pt x="134" y="33"/>
                  </a:moveTo>
                  <a:cubicBezTo>
                    <a:pt x="129" y="30"/>
                    <a:pt x="125" y="29"/>
                    <a:pt x="121" y="31"/>
                  </a:cubicBezTo>
                  <a:cubicBezTo>
                    <a:pt x="118" y="33"/>
                    <a:pt x="114" y="37"/>
                    <a:pt x="113" y="51"/>
                  </a:cubicBezTo>
                  <a:cubicBezTo>
                    <a:pt x="112" y="58"/>
                    <a:pt x="112" y="65"/>
                    <a:pt x="111" y="72"/>
                  </a:cubicBezTo>
                  <a:cubicBezTo>
                    <a:pt x="111" y="77"/>
                    <a:pt x="111" y="81"/>
                    <a:pt x="111" y="84"/>
                  </a:cubicBezTo>
                  <a:cubicBezTo>
                    <a:pt x="107" y="82"/>
                    <a:pt x="105" y="78"/>
                    <a:pt x="105" y="73"/>
                  </a:cubicBezTo>
                  <a:cubicBezTo>
                    <a:pt x="105" y="0"/>
                    <a:pt x="105" y="0"/>
                    <a:pt x="105" y="0"/>
                  </a:cubicBezTo>
                  <a:cubicBezTo>
                    <a:pt x="84" y="0"/>
                    <a:pt x="84" y="0"/>
                    <a:pt x="84" y="0"/>
                  </a:cubicBezTo>
                  <a:cubicBezTo>
                    <a:pt x="84" y="73"/>
                    <a:pt x="84" y="73"/>
                    <a:pt x="84" y="73"/>
                  </a:cubicBezTo>
                  <a:cubicBezTo>
                    <a:pt x="84" y="78"/>
                    <a:pt x="82" y="82"/>
                    <a:pt x="78" y="84"/>
                  </a:cubicBezTo>
                  <a:cubicBezTo>
                    <a:pt x="78" y="81"/>
                    <a:pt x="77" y="77"/>
                    <a:pt x="77" y="72"/>
                  </a:cubicBezTo>
                  <a:cubicBezTo>
                    <a:pt x="77" y="65"/>
                    <a:pt x="77" y="58"/>
                    <a:pt x="76" y="51"/>
                  </a:cubicBezTo>
                  <a:cubicBezTo>
                    <a:pt x="74" y="37"/>
                    <a:pt x="71" y="33"/>
                    <a:pt x="67" y="31"/>
                  </a:cubicBezTo>
                  <a:cubicBezTo>
                    <a:pt x="64" y="29"/>
                    <a:pt x="59" y="30"/>
                    <a:pt x="54" y="33"/>
                  </a:cubicBezTo>
                  <a:cubicBezTo>
                    <a:pt x="49" y="36"/>
                    <a:pt x="44" y="39"/>
                    <a:pt x="40" y="43"/>
                  </a:cubicBezTo>
                  <a:cubicBezTo>
                    <a:pt x="44" y="48"/>
                    <a:pt x="44" y="48"/>
                    <a:pt x="44" y="48"/>
                  </a:cubicBezTo>
                  <a:cubicBezTo>
                    <a:pt x="49" y="45"/>
                    <a:pt x="53" y="42"/>
                    <a:pt x="58" y="39"/>
                  </a:cubicBezTo>
                  <a:cubicBezTo>
                    <a:pt x="60" y="38"/>
                    <a:pt x="62" y="37"/>
                    <a:pt x="64" y="38"/>
                  </a:cubicBezTo>
                  <a:cubicBezTo>
                    <a:pt x="65" y="38"/>
                    <a:pt x="68" y="39"/>
                    <a:pt x="69" y="52"/>
                  </a:cubicBezTo>
                  <a:cubicBezTo>
                    <a:pt x="70" y="58"/>
                    <a:pt x="70" y="66"/>
                    <a:pt x="70" y="72"/>
                  </a:cubicBezTo>
                  <a:cubicBezTo>
                    <a:pt x="70" y="76"/>
                    <a:pt x="71" y="80"/>
                    <a:pt x="71" y="83"/>
                  </a:cubicBezTo>
                  <a:cubicBezTo>
                    <a:pt x="59" y="78"/>
                    <a:pt x="47" y="79"/>
                    <a:pt x="35" y="84"/>
                  </a:cubicBezTo>
                  <a:cubicBezTo>
                    <a:pt x="38" y="90"/>
                    <a:pt x="38" y="90"/>
                    <a:pt x="38" y="90"/>
                  </a:cubicBezTo>
                  <a:cubicBezTo>
                    <a:pt x="42" y="88"/>
                    <a:pt x="47" y="87"/>
                    <a:pt x="52" y="87"/>
                  </a:cubicBezTo>
                  <a:cubicBezTo>
                    <a:pt x="49" y="94"/>
                    <a:pt x="49" y="94"/>
                    <a:pt x="49" y="94"/>
                  </a:cubicBezTo>
                  <a:cubicBezTo>
                    <a:pt x="55" y="96"/>
                    <a:pt x="55" y="96"/>
                    <a:pt x="55" y="96"/>
                  </a:cubicBezTo>
                  <a:cubicBezTo>
                    <a:pt x="59" y="87"/>
                    <a:pt x="59" y="87"/>
                    <a:pt x="59" y="87"/>
                  </a:cubicBezTo>
                  <a:cubicBezTo>
                    <a:pt x="62" y="87"/>
                    <a:pt x="64" y="88"/>
                    <a:pt x="67" y="89"/>
                  </a:cubicBezTo>
                  <a:cubicBezTo>
                    <a:pt x="65" y="90"/>
                    <a:pt x="64" y="93"/>
                    <a:pt x="64" y="95"/>
                  </a:cubicBezTo>
                  <a:cubicBezTo>
                    <a:pt x="64" y="98"/>
                    <a:pt x="65" y="100"/>
                    <a:pt x="67" y="102"/>
                  </a:cubicBezTo>
                  <a:cubicBezTo>
                    <a:pt x="63" y="105"/>
                    <a:pt x="59" y="108"/>
                    <a:pt x="55" y="112"/>
                  </a:cubicBezTo>
                  <a:cubicBezTo>
                    <a:pt x="43" y="113"/>
                    <a:pt x="43" y="113"/>
                    <a:pt x="43" y="113"/>
                  </a:cubicBezTo>
                  <a:cubicBezTo>
                    <a:pt x="43" y="104"/>
                    <a:pt x="43" y="104"/>
                    <a:pt x="43" y="104"/>
                  </a:cubicBezTo>
                  <a:cubicBezTo>
                    <a:pt x="36" y="103"/>
                    <a:pt x="36" y="103"/>
                    <a:pt x="36" y="103"/>
                  </a:cubicBezTo>
                  <a:cubicBezTo>
                    <a:pt x="36" y="113"/>
                    <a:pt x="36" y="113"/>
                    <a:pt x="36" y="113"/>
                  </a:cubicBezTo>
                  <a:cubicBezTo>
                    <a:pt x="26" y="114"/>
                    <a:pt x="26" y="114"/>
                    <a:pt x="26" y="114"/>
                  </a:cubicBezTo>
                  <a:cubicBezTo>
                    <a:pt x="26" y="121"/>
                    <a:pt x="26" y="121"/>
                    <a:pt x="26" y="121"/>
                  </a:cubicBezTo>
                  <a:cubicBezTo>
                    <a:pt x="49" y="119"/>
                    <a:pt x="49" y="119"/>
                    <a:pt x="49" y="119"/>
                  </a:cubicBezTo>
                  <a:cubicBezTo>
                    <a:pt x="44" y="125"/>
                    <a:pt x="40" y="132"/>
                    <a:pt x="36" y="140"/>
                  </a:cubicBezTo>
                  <a:cubicBezTo>
                    <a:pt x="21" y="144"/>
                    <a:pt x="21" y="144"/>
                    <a:pt x="21" y="144"/>
                  </a:cubicBezTo>
                  <a:cubicBezTo>
                    <a:pt x="22" y="151"/>
                    <a:pt x="22" y="151"/>
                    <a:pt x="22" y="151"/>
                  </a:cubicBezTo>
                  <a:cubicBezTo>
                    <a:pt x="33" y="148"/>
                    <a:pt x="33" y="148"/>
                    <a:pt x="33" y="148"/>
                  </a:cubicBezTo>
                  <a:cubicBezTo>
                    <a:pt x="31" y="152"/>
                    <a:pt x="30" y="156"/>
                    <a:pt x="29" y="160"/>
                  </a:cubicBezTo>
                  <a:cubicBezTo>
                    <a:pt x="35" y="162"/>
                    <a:pt x="35" y="162"/>
                    <a:pt x="35" y="162"/>
                  </a:cubicBezTo>
                  <a:cubicBezTo>
                    <a:pt x="37" y="158"/>
                    <a:pt x="38" y="153"/>
                    <a:pt x="40" y="149"/>
                  </a:cubicBezTo>
                  <a:cubicBezTo>
                    <a:pt x="49" y="159"/>
                    <a:pt x="49" y="159"/>
                    <a:pt x="49" y="159"/>
                  </a:cubicBezTo>
                  <a:cubicBezTo>
                    <a:pt x="54" y="154"/>
                    <a:pt x="54" y="154"/>
                    <a:pt x="54" y="154"/>
                  </a:cubicBezTo>
                  <a:cubicBezTo>
                    <a:pt x="43" y="142"/>
                    <a:pt x="43" y="142"/>
                    <a:pt x="43" y="142"/>
                  </a:cubicBezTo>
                  <a:cubicBezTo>
                    <a:pt x="50" y="127"/>
                    <a:pt x="59" y="115"/>
                    <a:pt x="70" y="108"/>
                  </a:cubicBezTo>
                  <a:cubicBezTo>
                    <a:pt x="69" y="117"/>
                    <a:pt x="69" y="126"/>
                    <a:pt x="69" y="134"/>
                  </a:cubicBezTo>
                  <a:cubicBezTo>
                    <a:pt x="68" y="150"/>
                    <a:pt x="68" y="162"/>
                    <a:pt x="62" y="168"/>
                  </a:cubicBezTo>
                  <a:cubicBezTo>
                    <a:pt x="59" y="170"/>
                    <a:pt x="55" y="171"/>
                    <a:pt x="49" y="170"/>
                  </a:cubicBezTo>
                  <a:cubicBezTo>
                    <a:pt x="41" y="170"/>
                    <a:pt x="34" y="172"/>
                    <a:pt x="28" y="174"/>
                  </a:cubicBezTo>
                  <a:cubicBezTo>
                    <a:pt x="22" y="176"/>
                    <a:pt x="17" y="178"/>
                    <a:pt x="14" y="176"/>
                  </a:cubicBezTo>
                  <a:cubicBezTo>
                    <a:pt x="11" y="174"/>
                    <a:pt x="9" y="167"/>
                    <a:pt x="8" y="157"/>
                  </a:cubicBezTo>
                  <a:cubicBezTo>
                    <a:pt x="6" y="111"/>
                    <a:pt x="17" y="76"/>
                    <a:pt x="39" y="53"/>
                  </a:cubicBezTo>
                  <a:cubicBezTo>
                    <a:pt x="34" y="48"/>
                    <a:pt x="34" y="48"/>
                    <a:pt x="34" y="48"/>
                  </a:cubicBezTo>
                  <a:cubicBezTo>
                    <a:pt x="23" y="59"/>
                    <a:pt x="15" y="73"/>
                    <a:pt x="9" y="89"/>
                  </a:cubicBezTo>
                  <a:cubicBezTo>
                    <a:pt x="3" y="108"/>
                    <a:pt x="0" y="131"/>
                    <a:pt x="1" y="157"/>
                  </a:cubicBezTo>
                  <a:cubicBezTo>
                    <a:pt x="2" y="171"/>
                    <a:pt x="5" y="178"/>
                    <a:pt x="10" y="182"/>
                  </a:cubicBezTo>
                  <a:cubicBezTo>
                    <a:pt x="12" y="183"/>
                    <a:pt x="14" y="184"/>
                    <a:pt x="17" y="184"/>
                  </a:cubicBezTo>
                  <a:cubicBezTo>
                    <a:pt x="21" y="184"/>
                    <a:pt x="25" y="182"/>
                    <a:pt x="30" y="181"/>
                  </a:cubicBezTo>
                  <a:cubicBezTo>
                    <a:pt x="36" y="179"/>
                    <a:pt x="42" y="177"/>
                    <a:pt x="48" y="177"/>
                  </a:cubicBezTo>
                  <a:cubicBezTo>
                    <a:pt x="56" y="178"/>
                    <a:pt x="62" y="177"/>
                    <a:pt x="66" y="173"/>
                  </a:cubicBezTo>
                  <a:cubicBezTo>
                    <a:pt x="75" y="166"/>
                    <a:pt x="75" y="152"/>
                    <a:pt x="76" y="134"/>
                  </a:cubicBezTo>
                  <a:cubicBezTo>
                    <a:pt x="76" y="125"/>
                    <a:pt x="76" y="115"/>
                    <a:pt x="78" y="105"/>
                  </a:cubicBezTo>
                  <a:cubicBezTo>
                    <a:pt x="85" y="104"/>
                    <a:pt x="90" y="100"/>
                    <a:pt x="94" y="97"/>
                  </a:cubicBezTo>
                  <a:cubicBezTo>
                    <a:pt x="98" y="100"/>
                    <a:pt x="104" y="104"/>
                    <a:pt x="111" y="105"/>
                  </a:cubicBezTo>
                  <a:cubicBezTo>
                    <a:pt x="112" y="115"/>
                    <a:pt x="113" y="125"/>
                    <a:pt x="113" y="134"/>
                  </a:cubicBezTo>
                  <a:cubicBezTo>
                    <a:pt x="113" y="137"/>
                    <a:pt x="113" y="139"/>
                    <a:pt x="113" y="142"/>
                  </a:cubicBezTo>
                  <a:cubicBezTo>
                    <a:pt x="120" y="141"/>
                    <a:pt x="120" y="141"/>
                    <a:pt x="120" y="141"/>
                  </a:cubicBezTo>
                  <a:cubicBezTo>
                    <a:pt x="120" y="139"/>
                    <a:pt x="120" y="137"/>
                    <a:pt x="120" y="134"/>
                  </a:cubicBezTo>
                  <a:cubicBezTo>
                    <a:pt x="120" y="126"/>
                    <a:pt x="119" y="117"/>
                    <a:pt x="118" y="108"/>
                  </a:cubicBezTo>
                  <a:cubicBezTo>
                    <a:pt x="129" y="115"/>
                    <a:pt x="139" y="127"/>
                    <a:pt x="146" y="142"/>
                  </a:cubicBezTo>
                  <a:cubicBezTo>
                    <a:pt x="135" y="154"/>
                    <a:pt x="135" y="154"/>
                    <a:pt x="135" y="154"/>
                  </a:cubicBezTo>
                  <a:cubicBezTo>
                    <a:pt x="140" y="159"/>
                    <a:pt x="140" y="159"/>
                    <a:pt x="140" y="159"/>
                  </a:cubicBezTo>
                  <a:cubicBezTo>
                    <a:pt x="149" y="149"/>
                    <a:pt x="149" y="149"/>
                    <a:pt x="149" y="149"/>
                  </a:cubicBezTo>
                  <a:cubicBezTo>
                    <a:pt x="150" y="153"/>
                    <a:pt x="152" y="158"/>
                    <a:pt x="153" y="162"/>
                  </a:cubicBezTo>
                  <a:cubicBezTo>
                    <a:pt x="160" y="160"/>
                    <a:pt x="160" y="160"/>
                    <a:pt x="160" y="160"/>
                  </a:cubicBezTo>
                  <a:cubicBezTo>
                    <a:pt x="159" y="156"/>
                    <a:pt x="157" y="152"/>
                    <a:pt x="156" y="148"/>
                  </a:cubicBezTo>
                  <a:cubicBezTo>
                    <a:pt x="166" y="151"/>
                    <a:pt x="166" y="151"/>
                    <a:pt x="166" y="151"/>
                  </a:cubicBezTo>
                  <a:cubicBezTo>
                    <a:pt x="168" y="144"/>
                    <a:pt x="168" y="144"/>
                    <a:pt x="168" y="144"/>
                  </a:cubicBezTo>
                  <a:cubicBezTo>
                    <a:pt x="152" y="140"/>
                    <a:pt x="152" y="140"/>
                    <a:pt x="152" y="140"/>
                  </a:cubicBezTo>
                  <a:cubicBezTo>
                    <a:pt x="149" y="132"/>
                    <a:pt x="145" y="125"/>
                    <a:pt x="140" y="119"/>
                  </a:cubicBezTo>
                  <a:cubicBezTo>
                    <a:pt x="162" y="121"/>
                    <a:pt x="162" y="121"/>
                    <a:pt x="162" y="121"/>
                  </a:cubicBezTo>
                  <a:cubicBezTo>
                    <a:pt x="163" y="114"/>
                    <a:pt x="163" y="114"/>
                    <a:pt x="163" y="114"/>
                  </a:cubicBezTo>
                  <a:cubicBezTo>
                    <a:pt x="153" y="113"/>
                    <a:pt x="153" y="113"/>
                    <a:pt x="153" y="113"/>
                  </a:cubicBezTo>
                  <a:cubicBezTo>
                    <a:pt x="152" y="103"/>
                    <a:pt x="152" y="103"/>
                    <a:pt x="152" y="103"/>
                  </a:cubicBezTo>
                  <a:cubicBezTo>
                    <a:pt x="145" y="104"/>
                    <a:pt x="145" y="104"/>
                    <a:pt x="145" y="104"/>
                  </a:cubicBezTo>
                  <a:cubicBezTo>
                    <a:pt x="146" y="113"/>
                    <a:pt x="146" y="113"/>
                    <a:pt x="146" y="113"/>
                  </a:cubicBezTo>
                  <a:cubicBezTo>
                    <a:pt x="133" y="112"/>
                    <a:pt x="133" y="112"/>
                    <a:pt x="133" y="112"/>
                  </a:cubicBezTo>
                  <a:cubicBezTo>
                    <a:pt x="130" y="108"/>
                    <a:pt x="126" y="105"/>
                    <a:pt x="121" y="102"/>
                  </a:cubicBezTo>
                  <a:cubicBezTo>
                    <a:pt x="123" y="100"/>
                    <a:pt x="124" y="98"/>
                    <a:pt x="124" y="95"/>
                  </a:cubicBezTo>
                  <a:cubicBezTo>
                    <a:pt x="124" y="93"/>
                    <a:pt x="123" y="90"/>
                    <a:pt x="122" y="89"/>
                  </a:cubicBezTo>
                  <a:cubicBezTo>
                    <a:pt x="124" y="88"/>
                    <a:pt x="127" y="87"/>
                    <a:pt x="129" y="87"/>
                  </a:cubicBezTo>
                  <a:cubicBezTo>
                    <a:pt x="133" y="96"/>
                    <a:pt x="133" y="96"/>
                    <a:pt x="133" y="96"/>
                  </a:cubicBezTo>
                  <a:cubicBezTo>
                    <a:pt x="140" y="94"/>
                    <a:pt x="140" y="94"/>
                    <a:pt x="140" y="94"/>
                  </a:cubicBezTo>
                  <a:cubicBezTo>
                    <a:pt x="137" y="87"/>
                    <a:pt x="137" y="87"/>
                    <a:pt x="137" y="87"/>
                  </a:cubicBezTo>
                  <a:cubicBezTo>
                    <a:pt x="141" y="87"/>
                    <a:pt x="146" y="88"/>
                    <a:pt x="151" y="90"/>
                  </a:cubicBezTo>
                  <a:cubicBezTo>
                    <a:pt x="154" y="84"/>
                    <a:pt x="154" y="84"/>
                    <a:pt x="154" y="84"/>
                  </a:cubicBezTo>
                  <a:cubicBezTo>
                    <a:pt x="141" y="79"/>
                    <a:pt x="129" y="78"/>
                    <a:pt x="118" y="83"/>
                  </a:cubicBezTo>
                  <a:cubicBezTo>
                    <a:pt x="118" y="80"/>
                    <a:pt x="118" y="76"/>
                    <a:pt x="118" y="72"/>
                  </a:cubicBezTo>
                  <a:cubicBezTo>
                    <a:pt x="119" y="66"/>
                    <a:pt x="119" y="58"/>
                    <a:pt x="120" y="52"/>
                  </a:cubicBezTo>
                  <a:cubicBezTo>
                    <a:pt x="120" y="49"/>
                    <a:pt x="121" y="39"/>
                    <a:pt x="124" y="38"/>
                  </a:cubicBezTo>
                  <a:cubicBezTo>
                    <a:pt x="126" y="37"/>
                    <a:pt x="129" y="38"/>
                    <a:pt x="131" y="39"/>
                  </a:cubicBezTo>
                  <a:cubicBezTo>
                    <a:pt x="175" y="64"/>
                    <a:pt x="182" y="117"/>
                    <a:pt x="180" y="157"/>
                  </a:cubicBezTo>
                  <a:cubicBezTo>
                    <a:pt x="180" y="167"/>
                    <a:pt x="178" y="174"/>
                    <a:pt x="175" y="176"/>
                  </a:cubicBezTo>
                  <a:cubicBezTo>
                    <a:pt x="172" y="178"/>
                    <a:pt x="167" y="176"/>
                    <a:pt x="161" y="174"/>
                  </a:cubicBezTo>
                  <a:cubicBezTo>
                    <a:pt x="155" y="172"/>
                    <a:pt x="147" y="170"/>
                    <a:pt x="140" y="170"/>
                  </a:cubicBezTo>
                  <a:cubicBezTo>
                    <a:pt x="134" y="171"/>
                    <a:pt x="130" y="170"/>
                    <a:pt x="127" y="168"/>
                  </a:cubicBezTo>
                  <a:cubicBezTo>
                    <a:pt x="123" y="165"/>
                    <a:pt x="121" y="159"/>
                    <a:pt x="121" y="148"/>
                  </a:cubicBezTo>
                  <a:cubicBezTo>
                    <a:pt x="114" y="149"/>
                    <a:pt x="114" y="149"/>
                    <a:pt x="114" y="149"/>
                  </a:cubicBezTo>
                  <a:cubicBezTo>
                    <a:pt x="115" y="165"/>
                    <a:pt x="119" y="170"/>
                    <a:pt x="123" y="173"/>
                  </a:cubicBezTo>
                  <a:cubicBezTo>
                    <a:pt x="127" y="177"/>
                    <a:pt x="133" y="178"/>
                    <a:pt x="140" y="177"/>
                  </a:cubicBezTo>
                  <a:cubicBezTo>
                    <a:pt x="147" y="177"/>
                    <a:pt x="153" y="179"/>
                    <a:pt x="159" y="181"/>
                  </a:cubicBezTo>
                  <a:cubicBezTo>
                    <a:pt x="163" y="182"/>
                    <a:pt x="168" y="184"/>
                    <a:pt x="172" y="184"/>
                  </a:cubicBezTo>
                  <a:cubicBezTo>
                    <a:pt x="174" y="184"/>
                    <a:pt x="177" y="183"/>
                    <a:pt x="179" y="182"/>
                  </a:cubicBezTo>
                  <a:cubicBezTo>
                    <a:pt x="184" y="178"/>
                    <a:pt x="186" y="171"/>
                    <a:pt x="187" y="157"/>
                  </a:cubicBezTo>
                  <a:cubicBezTo>
                    <a:pt x="191" y="82"/>
                    <a:pt x="161" y="48"/>
                    <a:pt x="134" y="33"/>
                  </a:cubicBezTo>
                  <a:close/>
                  <a:moveTo>
                    <a:pt x="98" y="70"/>
                  </a:moveTo>
                  <a:cubicBezTo>
                    <a:pt x="91" y="70"/>
                    <a:pt x="91" y="70"/>
                    <a:pt x="91" y="70"/>
                  </a:cubicBezTo>
                  <a:cubicBezTo>
                    <a:pt x="91" y="59"/>
                    <a:pt x="91" y="59"/>
                    <a:pt x="91" y="59"/>
                  </a:cubicBezTo>
                  <a:cubicBezTo>
                    <a:pt x="98" y="59"/>
                    <a:pt x="98" y="59"/>
                    <a:pt x="98" y="59"/>
                  </a:cubicBezTo>
                  <a:lnTo>
                    <a:pt x="98" y="70"/>
                  </a:lnTo>
                  <a:close/>
                  <a:moveTo>
                    <a:pt x="98" y="52"/>
                  </a:moveTo>
                  <a:cubicBezTo>
                    <a:pt x="91" y="52"/>
                    <a:pt x="91" y="52"/>
                    <a:pt x="91" y="52"/>
                  </a:cubicBezTo>
                  <a:cubicBezTo>
                    <a:pt x="91" y="42"/>
                    <a:pt x="91" y="42"/>
                    <a:pt x="91" y="42"/>
                  </a:cubicBezTo>
                  <a:cubicBezTo>
                    <a:pt x="98" y="42"/>
                    <a:pt x="98" y="42"/>
                    <a:pt x="98" y="42"/>
                  </a:cubicBezTo>
                  <a:lnTo>
                    <a:pt x="98" y="52"/>
                  </a:lnTo>
                  <a:close/>
                  <a:moveTo>
                    <a:pt x="98" y="35"/>
                  </a:moveTo>
                  <a:cubicBezTo>
                    <a:pt x="91" y="35"/>
                    <a:pt x="91" y="35"/>
                    <a:pt x="91" y="35"/>
                  </a:cubicBezTo>
                  <a:cubicBezTo>
                    <a:pt x="91" y="25"/>
                    <a:pt x="91" y="25"/>
                    <a:pt x="91" y="25"/>
                  </a:cubicBezTo>
                  <a:cubicBezTo>
                    <a:pt x="98" y="25"/>
                    <a:pt x="98" y="25"/>
                    <a:pt x="98" y="25"/>
                  </a:cubicBezTo>
                  <a:lnTo>
                    <a:pt x="98" y="35"/>
                  </a:lnTo>
                  <a:close/>
                  <a:moveTo>
                    <a:pt x="98" y="7"/>
                  </a:moveTo>
                  <a:cubicBezTo>
                    <a:pt x="98" y="18"/>
                    <a:pt x="98" y="18"/>
                    <a:pt x="98" y="18"/>
                  </a:cubicBezTo>
                  <a:cubicBezTo>
                    <a:pt x="91" y="18"/>
                    <a:pt x="91" y="18"/>
                    <a:pt x="91" y="18"/>
                  </a:cubicBezTo>
                  <a:cubicBezTo>
                    <a:pt x="91" y="7"/>
                    <a:pt x="91" y="7"/>
                    <a:pt x="91" y="7"/>
                  </a:cubicBezTo>
                  <a:lnTo>
                    <a:pt x="98" y="7"/>
                  </a:lnTo>
                  <a:close/>
                  <a:moveTo>
                    <a:pt x="97" y="89"/>
                  </a:moveTo>
                  <a:cubicBezTo>
                    <a:pt x="94" y="86"/>
                    <a:pt x="94" y="86"/>
                    <a:pt x="94" y="86"/>
                  </a:cubicBezTo>
                  <a:cubicBezTo>
                    <a:pt x="92" y="89"/>
                    <a:pt x="92" y="89"/>
                    <a:pt x="92" y="89"/>
                  </a:cubicBezTo>
                  <a:cubicBezTo>
                    <a:pt x="86" y="96"/>
                    <a:pt x="81" y="98"/>
                    <a:pt x="75" y="98"/>
                  </a:cubicBezTo>
                  <a:cubicBezTo>
                    <a:pt x="73" y="98"/>
                    <a:pt x="72" y="97"/>
                    <a:pt x="71" y="96"/>
                  </a:cubicBezTo>
                  <a:cubicBezTo>
                    <a:pt x="71" y="93"/>
                    <a:pt x="73" y="91"/>
                    <a:pt x="75" y="91"/>
                  </a:cubicBezTo>
                  <a:cubicBezTo>
                    <a:pt x="84" y="91"/>
                    <a:pt x="89" y="84"/>
                    <a:pt x="90" y="77"/>
                  </a:cubicBezTo>
                  <a:cubicBezTo>
                    <a:pt x="98" y="77"/>
                    <a:pt x="98" y="77"/>
                    <a:pt x="98" y="77"/>
                  </a:cubicBezTo>
                  <a:cubicBezTo>
                    <a:pt x="99" y="84"/>
                    <a:pt x="105" y="91"/>
                    <a:pt x="114" y="91"/>
                  </a:cubicBezTo>
                  <a:cubicBezTo>
                    <a:pt x="115" y="92"/>
                    <a:pt x="117" y="93"/>
                    <a:pt x="117" y="94"/>
                  </a:cubicBezTo>
                  <a:cubicBezTo>
                    <a:pt x="118" y="96"/>
                    <a:pt x="116" y="98"/>
                    <a:pt x="114" y="98"/>
                  </a:cubicBezTo>
                  <a:cubicBezTo>
                    <a:pt x="108" y="98"/>
                    <a:pt x="103" y="96"/>
                    <a:pt x="97" y="8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45"/>
            <p:cNvSpPr/>
            <p:nvPr/>
          </p:nvSpPr>
          <p:spPr>
            <a:xfrm>
              <a:off x="8040614" y="1761001"/>
              <a:ext cx="21300" cy="9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5" name="Google Shape;965;p45"/>
            <p:cNvSpPr/>
            <p:nvPr/>
          </p:nvSpPr>
          <p:spPr>
            <a:xfrm>
              <a:off x="8030436" y="1730475"/>
              <a:ext cx="93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45"/>
            <p:cNvSpPr/>
            <p:nvPr/>
          </p:nvSpPr>
          <p:spPr>
            <a:xfrm>
              <a:off x="8040614" y="1577864"/>
              <a:ext cx="152618" cy="142440"/>
            </a:xfrm>
            <a:custGeom>
              <a:avLst/>
              <a:gdLst/>
              <a:ahLst/>
              <a:cxnLst/>
              <a:rect l="l" t="t" r="r" b="b"/>
              <a:pathLst>
                <a:path w="98" h="98" extrusionOk="0">
                  <a:moveTo>
                    <a:pt x="49" y="0"/>
                  </a:moveTo>
                  <a:cubicBezTo>
                    <a:pt x="22" y="0"/>
                    <a:pt x="0" y="22"/>
                    <a:pt x="0" y="49"/>
                  </a:cubicBezTo>
                  <a:cubicBezTo>
                    <a:pt x="0" y="60"/>
                    <a:pt x="4" y="70"/>
                    <a:pt x="10" y="78"/>
                  </a:cubicBezTo>
                  <a:cubicBezTo>
                    <a:pt x="10" y="92"/>
                    <a:pt x="10" y="92"/>
                    <a:pt x="10" y="92"/>
                  </a:cubicBezTo>
                  <a:cubicBezTo>
                    <a:pt x="25" y="92"/>
                    <a:pt x="25" y="92"/>
                    <a:pt x="25" y="92"/>
                  </a:cubicBezTo>
                  <a:cubicBezTo>
                    <a:pt x="33" y="96"/>
                    <a:pt x="41" y="98"/>
                    <a:pt x="49" y="98"/>
                  </a:cubicBezTo>
                  <a:cubicBezTo>
                    <a:pt x="76" y="98"/>
                    <a:pt x="98" y="76"/>
                    <a:pt x="98" y="49"/>
                  </a:cubicBezTo>
                  <a:cubicBezTo>
                    <a:pt x="98" y="22"/>
                    <a:pt x="76" y="0"/>
                    <a:pt x="49" y="0"/>
                  </a:cubicBezTo>
                  <a:close/>
                  <a:moveTo>
                    <a:pt x="82" y="22"/>
                  </a:moveTo>
                  <a:cubicBezTo>
                    <a:pt x="83" y="24"/>
                    <a:pt x="84" y="26"/>
                    <a:pt x="86" y="28"/>
                  </a:cubicBezTo>
                  <a:cubicBezTo>
                    <a:pt x="77" y="32"/>
                    <a:pt x="77" y="32"/>
                    <a:pt x="77" y="32"/>
                  </a:cubicBezTo>
                  <a:cubicBezTo>
                    <a:pt x="77" y="32"/>
                    <a:pt x="76" y="32"/>
                    <a:pt x="75" y="32"/>
                  </a:cubicBezTo>
                  <a:cubicBezTo>
                    <a:pt x="74" y="32"/>
                    <a:pt x="73" y="31"/>
                    <a:pt x="73" y="30"/>
                  </a:cubicBezTo>
                  <a:cubicBezTo>
                    <a:pt x="72" y="29"/>
                    <a:pt x="73" y="27"/>
                    <a:pt x="75" y="26"/>
                  </a:cubicBezTo>
                  <a:lnTo>
                    <a:pt x="82" y="22"/>
                  </a:lnTo>
                  <a:close/>
                  <a:moveTo>
                    <a:pt x="41" y="10"/>
                  </a:moveTo>
                  <a:cubicBezTo>
                    <a:pt x="42" y="11"/>
                    <a:pt x="42" y="11"/>
                    <a:pt x="42" y="12"/>
                  </a:cubicBezTo>
                  <a:cubicBezTo>
                    <a:pt x="42" y="13"/>
                    <a:pt x="42" y="14"/>
                    <a:pt x="41" y="15"/>
                  </a:cubicBezTo>
                  <a:cubicBezTo>
                    <a:pt x="40" y="16"/>
                    <a:pt x="38" y="16"/>
                    <a:pt x="36" y="15"/>
                  </a:cubicBezTo>
                  <a:cubicBezTo>
                    <a:pt x="32" y="11"/>
                    <a:pt x="32" y="11"/>
                    <a:pt x="32" y="11"/>
                  </a:cubicBezTo>
                  <a:cubicBezTo>
                    <a:pt x="34" y="10"/>
                    <a:pt x="37" y="9"/>
                    <a:pt x="39" y="8"/>
                  </a:cubicBezTo>
                  <a:lnTo>
                    <a:pt x="41" y="10"/>
                  </a:lnTo>
                  <a:close/>
                  <a:moveTo>
                    <a:pt x="10" y="34"/>
                  </a:moveTo>
                  <a:cubicBezTo>
                    <a:pt x="22" y="44"/>
                    <a:pt x="22" y="44"/>
                    <a:pt x="22" y="44"/>
                  </a:cubicBezTo>
                  <a:cubicBezTo>
                    <a:pt x="23" y="44"/>
                    <a:pt x="23" y="45"/>
                    <a:pt x="24" y="46"/>
                  </a:cubicBezTo>
                  <a:cubicBezTo>
                    <a:pt x="24" y="47"/>
                    <a:pt x="23" y="48"/>
                    <a:pt x="23" y="49"/>
                  </a:cubicBezTo>
                  <a:cubicBezTo>
                    <a:pt x="22" y="50"/>
                    <a:pt x="19" y="50"/>
                    <a:pt x="18" y="49"/>
                  </a:cubicBezTo>
                  <a:cubicBezTo>
                    <a:pt x="8" y="41"/>
                    <a:pt x="8" y="41"/>
                    <a:pt x="8" y="41"/>
                  </a:cubicBezTo>
                  <a:cubicBezTo>
                    <a:pt x="9" y="39"/>
                    <a:pt x="9" y="36"/>
                    <a:pt x="10" y="34"/>
                  </a:cubicBezTo>
                  <a:close/>
                  <a:moveTo>
                    <a:pt x="27" y="85"/>
                  </a:moveTo>
                  <a:cubicBezTo>
                    <a:pt x="17" y="85"/>
                    <a:pt x="17" y="85"/>
                    <a:pt x="17" y="85"/>
                  </a:cubicBezTo>
                  <a:cubicBezTo>
                    <a:pt x="17" y="76"/>
                    <a:pt x="17" y="76"/>
                    <a:pt x="17" y="76"/>
                  </a:cubicBezTo>
                  <a:cubicBezTo>
                    <a:pt x="16" y="75"/>
                    <a:pt x="16" y="75"/>
                    <a:pt x="16" y="75"/>
                  </a:cubicBezTo>
                  <a:cubicBezTo>
                    <a:pt x="11" y="68"/>
                    <a:pt x="8" y="59"/>
                    <a:pt x="7" y="50"/>
                  </a:cubicBezTo>
                  <a:cubicBezTo>
                    <a:pt x="13" y="55"/>
                    <a:pt x="13" y="55"/>
                    <a:pt x="13" y="55"/>
                  </a:cubicBezTo>
                  <a:cubicBezTo>
                    <a:pt x="15" y="56"/>
                    <a:pt x="18" y="57"/>
                    <a:pt x="20" y="57"/>
                  </a:cubicBezTo>
                  <a:cubicBezTo>
                    <a:pt x="23" y="57"/>
                    <a:pt x="26" y="56"/>
                    <a:pt x="28" y="53"/>
                  </a:cubicBezTo>
                  <a:cubicBezTo>
                    <a:pt x="30" y="51"/>
                    <a:pt x="31" y="48"/>
                    <a:pt x="30" y="45"/>
                  </a:cubicBezTo>
                  <a:cubicBezTo>
                    <a:pt x="30" y="43"/>
                    <a:pt x="29" y="40"/>
                    <a:pt x="27" y="38"/>
                  </a:cubicBezTo>
                  <a:cubicBezTo>
                    <a:pt x="15" y="29"/>
                    <a:pt x="15" y="29"/>
                    <a:pt x="15" y="29"/>
                  </a:cubicBezTo>
                  <a:cubicBezTo>
                    <a:pt x="14" y="28"/>
                    <a:pt x="14" y="28"/>
                    <a:pt x="13" y="28"/>
                  </a:cubicBezTo>
                  <a:cubicBezTo>
                    <a:pt x="16" y="22"/>
                    <a:pt x="21" y="18"/>
                    <a:pt x="26" y="14"/>
                  </a:cubicBezTo>
                  <a:cubicBezTo>
                    <a:pt x="31" y="20"/>
                    <a:pt x="31" y="20"/>
                    <a:pt x="31" y="20"/>
                  </a:cubicBezTo>
                  <a:cubicBezTo>
                    <a:pt x="33" y="22"/>
                    <a:pt x="36" y="23"/>
                    <a:pt x="39" y="23"/>
                  </a:cubicBezTo>
                  <a:cubicBezTo>
                    <a:pt x="41" y="23"/>
                    <a:pt x="44" y="22"/>
                    <a:pt x="46" y="20"/>
                  </a:cubicBezTo>
                  <a:cubicBezTo>
                    <a:pt x="48" y="18"/>
                    <a:pt x="49" y="15"/>
                    <a:pt x="49" y="12"/>
                  </a:cubicBezTo>
                  <a:cubicBezTo>
                    <a:pt x="49" y="11"/>
                    <a:pt x="49" y="9"/>
                    <a:pt x="48" y="7"/>
                  </a:cubicBezTo>
                  <a:cubicBezTo>
                    <a:pt x="48" y="7"/>
                    <a:pt x="49" y="7"/>
                    <a:pt x="49" y="7"/>
                  </a:cubicBezTo>
                  <a:cubicBezTo>
                    <a:pt x="60" y="7"/>
                    <a:pt x="69" y="11"/>
                    <a:pt x="76" y="17"/>
                  </a:cubicBezTo>
                  <a:cubicBezTo>
                    <a:pt x="72" y="20"/>
                    <a:pt x="72" y="20"/>
                    <a:pt x="72" y="20"/>
                  </a:cubicBezTo>
                  <a:cubicBezTo>
                    <a:pt x="66" y="22"/>
                    <a:pt x="64" y="28"/>
                    <a:pt x="66" y="33"/>
                  </a:cubicBezTo>
                  <a:cubicBezTo>
                    <a:pt x="68" y="36"/>
                    <a:pt x="70" y="38"/>
                    <a:pt x="72" y="39"/>
                  </a:cubicBezTo>
                  <a:cubicBezTo>
                    <a:pt x="74" y="39"/>
                    <a:pt x="75" y="40"/>
                    <a:pt x="76" y="40"/>
                  </a:cubicBezTo>
                  <a:cubicBezTo>
                    <a:pt x="78" y="40"/>
                    <a:pt x="79" y="39"/>
                    <a:pt x="80" y="39"/>
                  </a:cubicBezTo>
                  <a:cubicBezTo>
                    <a:pt x="89" y="35"/>
                    <a:pt x="89" y="35"/>
                    <a:pt x="89" y="35"/>
                  </a:cubicBezTo>
                  <a:cubicBezTo>
                    <a:pt x="90" y="39"/>
                    <a:pt x="91" y="44"/>
                    <a:pt x="91" y="49"/>
                  </a:cubicBezTo>
                  <a:cubicBezTo>
                    <a:pt x="91" y="53"/>
                    <a:pt x="91" y="56"/>
                    <a:pt x="90" y="60"/>
                  </a:cubicBezTo>
                  <a:cubicBezTo>
                    <a:pt x="84" y="53"/>
                    <a:pt x="84" y="53"/>
                    <a:pt x="84" y="53"/>
                  </a:cubicBezTo>
                  <a:cubicBezTo>
                    <a:pt x="80" y="49"/>
                    <a:pt x="74" y="48"/>
                    <a:pt x="69" y="52"/>
                  </a:cubicBezTo>
                  <a:cubicBezTo>
                    <a:pt x="67" y="54"/>
                    <a:pt x="66" y="56"/>
                    <a:pt x="66" y="59"/>
                  </a:cubicBezTo>
                  <a:cubicBezTo>
                    <a:pt x="66" y="62"/>
                    <a:pt x="66" y="64"/>
                    <a:pt x="68" y="67"/>
                  </a:cubicBezTo>
                  <a:cubicBezTo>
                    <a:pt x="77" y="77"/>
                    <a:pt x="77" y="77"/>
                    <a:pt x="77" y="77"/>
                  </a:cubicBezTo>
                  <a:cubicBezTo>
                    <a:pt x="78" y="78"/>
                    <a:pt x="78" y="78"/>
                    <a:pt x="79" y="79"/>
                  </a:cubicBezTo>
                  <a:cubicBezTo>
                    <a:pt x="73" y="85"/>
                    <a:pt x="64" y="89"/>
                    <a:pt x="55" y="90"/>
                  </a:cubicBezTo>
                  <a:cubicBezTo>
                    <a:pt x="58" y="86"/>
                    <a:pt x="58" y="86"/>
                    <a:pt x="58" y="86"/>
                  </a:cubicBezTo>
                  <a:cubicBezTo>
                    <a:pt x="62" y="81"/>
                    <a:pt x="60" y="75"/>
                    <a:pt x="56" y="72"/>
                  </a:cubicBezTo>
                  <a:cubicBezTo>
                    <a:pt x="51" y="68"/>
                    <a:pt x="44" y="69"/>
                    <a:pt x="41" y="74"/>
                  </a:cubicBezTo>
                  <a:cubicBezTo>
                    <a:pt x="33" y="86"/>
                    <a:pt x="33" y="86"/>
                    <a:pt x="33" y="86"/>
                  </a:cubicBezTo>
                  <a:cubicBezTo>
                    <a:pt x="33" y="86"/>
                    <a:pt x="32" y="87"/>
                    <a:pt x="32" y="87"/>
                  </a:cubicBezTo>
                  <a:cubicBezTo>
                    <a:pt x="31" y="87"/>
                    <a:pt x="29" y="86"/>
                    <a:pt x="28" y="85"/>
                  </a:cubicBezTo>
                  <a:lnTo>
                    <a:pt x="27" y="85"/>
                  </a:lnTo>
                  <a:close/>
                  <a:moveTo>
                    <a:pt x="83" y="72"/>
                  </a:moveTo>
                  <a:cubicBezTo>
                    <a:pt x="74" y="62"/>
                    <a:pt x="74" y="62"/>
                    <a:pt x="74" y="62"/>
                  </a:cubicBezTo>
                  <a:cubicBezTo>
                    <a:pt x="73" y="61"/>
                    <a:pt x="73" y="60"/>
                    <a:pt x="73" y="59"/>
                  </a:cubicBezTo>
                  <a:cubicBezTo>
                    <a:pt x="73" y="58"/>
                    <a:pt x="73" y="58"/>
                    <a:pt x="74" y="57"/>
                  </a:cubicBezTo>
                  <a:cubicBezTo>
                    <a:pt x="75" y="56"/>
                    <a:pt x="78" y="56"/>
                    <a:pt x="79" y="57"/>
                  </a:cubicBezTo>
                  <a:cubicBezTo>
                    <a:pt x="87" y="67"/>
                    <a:pt x="87" y="67"/>
                    <a:pt x="87" y="67"/>
                  </a:cubicBezTo>
                  <a:cubicBezTo>
                    <a:pt x="86" y="69"/>
                    <a:pt x="85" y="71"/>
                    <a:pt x="83" y="73"/>
                  </a:cubicBezTo>
                  <a:lnTo>
                    <a:pt x="83" y="72"/>
                  </a:lnTo>
                  <a:close/>
                  <a:moveTo>
                    <a:pt x="47" y="91"/>
                  </a:moveTo>
                  <a:cubicBezTo>
                    <a:pt x="44" y="90"/>
                    <a:pt x="41" y="90"/>
                    <a:pt x="39" y="89"/>
                  </a:cubicBezTo>
                  <a:cubicBezTo>
                    <a:pt x="47" y="78"/>
                    <a:pt x="47" y="78"/>
                    <a:pt x="47" y="78"/>
                  </a:cubicBezTo>
                  <a:cubicBezTo>
                    <a:pt x="48" y="76"/>
                    <a:pt x="50" y="76"/>
                    <a:pt x="52" y="77"/>
                  </a:cubicBezTo>
                  <a:cubicBezTo>
                    <a:pt x="53" y="78"/>
                    <a:pt x="54" y="80"/>
                    <a:pt x="53" y="82"/>
                  </a:cubicBezTo>
                  <a:lnTo>
                    <a:pt x="47" y="9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967;p45"/>
            <p:cNvSpPr/>
            <p:nvPr/>
          </p:nvSpPr>
          <p:spPr>
            <a:xfrm>
              <a:off x="8101660" y="1618561"/>
              <a:ext cx="40697" cy="50875"/>
            </a:xfrm>
            <a:custGeom>
              <a:avLst/>
              <a:gdLst/>
              <a:ahLst/>
              <a:cxnLst/>
              <a:rect l="l" t="t" r="r" b="b"/>
              <a:pathLst>
                <a:path w="24" h="36" extrusionOk="0">
                  <a:moveTo>
                    <a:pt x="10" y="36"/>
                  </a:moveTo>
                  <a:cubicBezTo>
                    <a:pt x="11" y="36"/>
                    <a:pt x="11" y="36"/>
                    <a:pt x="11" y="36"/>
                  </a:cubicBezTo>
                  <a:cubicBezTo>
                    <a:pt x="17" y="36"/>
                    <a:pt x="21" y="32"/>
                    <a:pt x="22" y="27"/>
                  </a:cubicBezTo>
                  <a:cubicBezTo>
                    <a:pt x="23" y="13"/>
                    <a:pt x="23" y="13"/>
                    <a:pt x="23" y="13"/>
                  </a:cubicBezTo>
                  <a:cubicBezTo>
                    <a:pt x="24" y="10"/>
                    <a:pt x="23" y="7"/>
                    <a:pt x="21" y="5"/>
                  </a:cubicBezTo>
                  <a:cubicBezTo>
                    <a:pt x="20" y="3"/>
                    <a:pt x="17" y="1"/>
                    <a:pt x="14" y="1"/>
                  </a:cubicBezTo>
                  <a:cubicBezTo>
                    <a:pt x="9" y="0"/>
                    <a:pt x="3" y="4"/>
                    <a:pt x="3" y="10"/>
                  </a:cubicBezTo>
                  <a:cubicBezTo>
                    <a:pt x="1" y="24"/>
                    <a:pt x="1" y="24"/>
                    <a:pt x="1" y="24"/>
                  </a:cubicBezTo>
                  <a:cubicBezTo>
                    <a:pt x="0" y="30"/>
                    <a:pt x="4" y="35"/>
                    <a:pt x="10" y="36"/>
                  </a:cubicBezTo>
                  <a:close/>
                  <a:moveTo>
                    <a:pt x="8" y="25"/>
                  </a:moveTo>
                  <a:cubicBezTo>
                    <a:pt x="10" y="11"/>
                    <a:pt x="10" y="11"/>
                    <a:pt x="10" y="11"/>
                  </a:cubicBezTo>
                  <a:cubicBezTo>
                    <a:pt x="10" y="9"/>
                    <a:pt x="11" y="8"/>
                    <a:pt x="13" y="8"/>
                  </a:cubicBezTo>
                  <a:cubicBezTo>
                    <a:pt x="14" y="8"/>
                    <a:pt x="14" y="8"/>
                    <a:pt x="14" y="8"/>
                  </a:cubicBezTo>
                  <a:cubicBezTo>
                    <a:pt x="14" y="8"/>
                    <a:pt x="15" y="9"/>
                    <a:pt x="16" y="9"/>
                  </a:cubicBezTo>
                  <a:cubicBezTo>
                    <a:pt x="16" y="10"/>
                    <a:pt x="17" y="11"/>
                    <a:pt x="17" y="12"/>
                  </a:cubicBezTo>
                  <a:cubicBezTo>
                    <a:pt x="15" y="26"/>
                    <a:pt x="15" y="26"/>
                    <a:pt x="15" y="26"/>
                  </a:cubicBezTo>
                  <a:cubicBezTo>
                    <a:pt x="15" y="28"/>
                    <a:pt x="13" y="29"/>
                    <a:pt x="11" y="29"/>
                  </a:cubicBezTo>
                  <a:cubicBezTo>
                    <a:pt x="9" y="29"/>
                    <a:pt x="8" y="27"/>
                    <a:pt x="8" y="2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68" name="Google Shape;968;p45"/>
          <p:cNvGrpSpPr/>
          <p:nvPr/>
        </p:nvGrpSpPr>
        <p:grpSpPr>
          <a:xfrm>
            <a:off x="7327887" y="3134924"/>
            <a:ext cx="366276" cy="356103"/>
            <a:chOff x="6270282" y="1577864"/>
            <a:chExt cx="366276" cy="356103"/>
          </a:xfrm>
          <a:solidFill>
            <a:schemeClr val="bg1"/>
          </a:solidFill>
        </p:grpSpPr>
        <p:sp>
          <p:nvSpPr>
            <p:cNvPr id="969" name="Google Shape;969;p45"/>
            <p:cNvSpPr/>
            <p:nvPr/>
          </p:nvSpPr>
          <p:spPr>
            <a:xfrm>
              <a:off x="6270282" y="1577864"/>
              <a:ext cx="366276" cy="356103"/>
            </a:xfrm>
            <a:custGeom>
              <a:avLst/>
              <a:gdLst/>
              <a:ahLst/>
              <a:cxnLst/>
              <a:rect l="l" t="t" r="r" b="b"/>
              <a:pathLst>
                <a:path w="237" h="238" extrusionOk="0">
                  <a:moveTo>
                    <a:pt x="219" y="102"/>
                  </a:moveTo>
                  <a:cubicBezTo>
                    <a:pt x="209" y="80"/>
                    <a:pt x="193" y="63"/>
                    <a:pt x="176" y="53"/>
                  </a:cubicBezTo>
                  <a:cubicBezTo>
                    <a:pt x="166" y="47"/>
                    <a:pt x="157" y="47"/>
                    <a:pt x="149" y="51"/>
                  </a:cubicBezTo>
                  <a:cubicBezTo>
                    <a:pt x="138" y="58"/>
                    <a:pt x="136" y="71"/>
                    <a:pt x="135" y="82"/>
                  </a:cubicBezTo>
                  <a:cubicBezTo>
                    <a:pt x="135" y="85"/>
                    <a:pt x="134" y="88"/>
                    <a:pt x="134" y="91"/>
                  </a:cubicBezTo>
                  <a:cubicBezTo>
                    <a:pt x="133" y="98"/>
                    <a:pt x="133" y="105"/>
                    <a:pt x="132" y="112"/>
                  </a:cubicBezTo>
                  <a:cubicBezTo>
                    <a:pt x="130" y="110"/>
                    <a:pt x="129" y="108"/>
                    <a:pt x="129" y="107"/>
                  </a:cubicBezTo>
                  <a:cubicBezTo>
                    <a:pt x="129" y="0"/>
                    <a:pt x="129" y="0"/>
                    <a:pt x="129" y="0"/>
                  </a:cubicBezTo>
                  <a:cubicBezTo>
                    <a:pt x="108" y="0"/>
                    <a:pt x="108" y="0"/>
                    <a:pt x="108" y="0"/>
                  </a:cubicBezTo>
                  <a:cubicBezTo>
                    <a:pt x="108" y="107"/>
                    <a:pt x="108" y="107"/>
                    <a:pt x="108" y="107"/>
                  </a:cubicBezTo>
                  <a:cubicBezTo>
                    <a:pt x="108" y="108"/>
                    <a:pt x="107" y="110"/>
                    <a:pt x="106" y="112"/>
                  </a:cubicBezTo>
                  <a:cubicBezTo>
                    <a:pt x="105" y="105"/>
                    <a:pt x="104" y="98"/>
                    <a:pt x="103" y="91"/>
                  </a:cubicBezTo>
                  <a:cubicBezTo>
                    <a:pt x="103" y="88"/>
                    <a:pt x="103" y="85"/>
                    <a:pt x="102" y="82"/>
                  </a:cubicBezTo>
                  <a:cubicBezTo>
                    <a:pt x="101" y="71"/>
                    <a:pt x="100" y="58"/>
                    <a:pt x="88" y="51"/>
                  </a:cubicBezTo>
                  <a:cubicBezTo>
                    <a:pt x="81" y="47"/>
                    <a:pt x="71" y="47"/>
                    <a:pt x="61" y="53"/>
                  </a:cubicBezTo>
                  <a:cubicBezTo>
                    <a:pt x="53" y="57"/>
                    <a:pt x="45" y="64"/>
                    <a:pt x="38" y="71"/>
                  </a:cubicBezTo>
                  <a:cubicBezTo>
                    <a:pt x="44" y="76"/>
                    <a:pt x="44" y="76"/>
                    <a:pt x="44" y="76"/>
                  </a:cubicBezTo>
                  <a:cubicBezTo>
                    <a:pt x="50" y="69"/>
                    <a:pt x="57" y="63"/>
                    <a:pt x="65" y="59"/>
                  </a:cubicBezTo>
                  <a:cubicBezTo>
                    <a:pt x="70" y="56"/>
                    <a:pt x="78" y="53"/>
                    <a:pt x="85" y="57"/>
                  </a:cubicBezTo>
                  <a:cubicBezTo>
                    <a:pt x="93" y="62"/>
                    <a:pt x="94" y="73"/>
                    <a:pt x="95" y="83"/>
                  </a:cubicBezTo>
                  <a:cubicBezTo>
                    <a:pt x="96" y="86"/>
                    <a:pt x="96" y="89"/>
                    <a:pt x="96" y="92"/>
                  </a:cubicBezTo>
                  <a:cubicBezTo>
                    <a:pt x="97" y="100"/>
                    <a:pt x="98" y="108"/>
                    <a:pt x="99" y="117"/>
                  </a:cubicBezTo>
                  <a:cubicBezTo>
                    <a:pt x="97" y="118"/>
                    <a:pt x="95" y="119"/>
                    <a:pt x="93" y="120"/>
                  </a:cubicBezTo>
                  <a:cubicBezTo>
                    <a:pt x="92" y="112"/>
                    <a:pt x="90" y="99"/>
                    <a:pt x="89" y="89"/>
                  </a:cubicBezTo>
                  <a:cubicBezTo>
                    <a:pt x="89" y="83"/>
                    <a:pt x="89" y="83"/>
                    <a:pt x="89" y="83"/>
                  </a:cubicBezTo>
                  <a:cubicBezTo>
                    <a:pt x="88" y="74"/>
                    <a:pt x="87" y="66"/>
                    <a:pt x="81" y="63"/>
                  </a:cubicBezTo>
                  <a:cubicBezTo>
                    <a:pt x="77" y="61"/>
                    <a:pt x="73" y="62"/>
                    <a:pt x="68" y="65"/>
                  </a:cubicBezTo>
                  <a:cubicBezTo>
                    <a:pt x="53" y="73"/>
                    <a:pt x="40" y="89"/>
                    <a:pt x="31" y="108"/>
                  </a:cubicBezTo>
                  <a:cubicBezTo>
                    <a:pt x="19" y="132"/>
                    <a:pt x="14" y="162"/>
                    <a:pt x="16" y="196"/>
                  </a:cubicBezTo>
                  <a:cubicBezTo>
                    <a:pt x="16" y="210"/>
                    <a:pt x="19" y="218"/>
                    <a:pt x="24" y="222"/>
                  </a:cubicBezTo>
                  <a:cubicBezTo>
                    <a:pt x="27" y="223"/>
                    <a:pt x="30" y="224"/>
                    <a:pt x="33" y="224"/>
                  </a:cubicBezTo>
                  <a:cubicBezTo>
                    <a:pt x="37" y="224"/>
                    <a:pt x="41" y="223"/>
                    <a:pt x="45" y="222"/>
                  </a:cubicBezTo>
                  <a:cubicBezTo>
                    <a:pt x="51" y="220"/>
                    <a:pt x="57" y="219"/>
                    <a:pt x="62" y="219"/>
                  </a:cubicBezTo>
                  <a:cubicBezTo>
                    <a:pt x="70" y="220"/>
                    <a:pt x="75" y="219"/>
                    <a:pt x="80" y="215"/>
                  </a:cubicBezTo>
                  <a:cubicBezTo>
                    <a:pt x="89" y="207"/>
                    <a:pt x="90" y="190"/>
                    <a:pt x="91" y="171"/>
                  </a:cubicBezTo>
                  <a:cubicBezTo>
                    <a:pt x="91" y="161"/>
                    <a:pt x="91" y="151"/>
                    <a:pt x="93" y="141"/>
                  </a:cubicBezTo>
                  <a:cubicBezTo>
                    <a:pt x="95" y="140"/>
                    <a:pt x="98" y="140"/>
                    <a:pt x="100" y="139"/>
                  </a:cubicBezTo>
                  <a:cubicBezTo>
                    <a:pt x="99" y="149"/>
                    <a:pt x="98" y="161"/>
                    <a:pt x="98" y="172"/>
                  </a:cubicBezTo>
                  <a:cubicBezTo>
                    <a:pt x="97" y="176"/>
                    <a:pt x="97" y="179"/>
                    <a:pt x="97" y="183"/>
                  </a:cubicBezTo>
                  <a:cubicBezTo>
                    <a:pt x="96" y="197"/>
                    <a:pt x="94" y="212"/>
                    <a:pt x="84" y="221"/>
                  </a:cubicBezTo>
                  <a:cubicBezTo>
                    <a:pt x="78" y="225"/>
                    <a:pt x="71" y="227"/>
                    <a:pt x="62" y="226"/>
                  </a:cubicBezTo>
                  <a:cubicBezTo>
                    <a:pt x="57" y="226"/>
                    <a:pt x="52" y="227"/>
                    <a:pt x="47" y="229"/>
                  </a:cubicBezTo>
                  <a:cubicBezTo>
                    <a:pt x="46" y="229"/>
                    <a:pt x="46" y="229"/>
                    <a:pt x="46" y="229"/>
                  </a:cubicBezTo>
                  <a:cubicBezTo>
                    <a:pt x="38" y="231"/>
                    <a:pt x="32" y="232"/>
                    <a:pt x="25" y="230"/>
                  </a:cubicBezTo>
                  <a:cubicBezTo>
                    <a:pt x="12" y="225"/>
                    <a:pt x="9" y="209"/>
                    <a:pt x="9" y="196"/>
                  </a:cubicBezTo>
                  <a:cubicBezTo>
                    <a:pt x="7" y="161"/>
                    <a:pt x="12" y="130"/>
                    <a:pt x="24" y="105"/>
                  </a:cubicBezTo>
                  <a:cubicBezTo>
                    <a:pt x="28" y="96"/>
                    <a:pt x="33" y="89"/>
                    <a:pt x="39" y="81"/>
                  </a:cubicBezTo>
                  <a:cubicBezTo>
                    <a:pt x="34" y="77"/>
                    <a:pt x="34" y="77"/>
                    <a:pt x="34" y="77"/>
                  </a:cubicBezTo>
                  <a:cubicBezTo>
                    <a:pt x="28" y="85"/>
                    <a:pt x="22" y="93"/>
                    <a:pt x="18" y="102"/>
                  </a:cubicBezTo>
                  <a:cubicBezTo>
                    <a:pt x="5" y="128"/>
                    <a:pt x="0" y="160"/>
                    <a:pt x="2" y="196"/>
                  </a:cubicBezTo>
                  <a:cubicBezTo>
                    <a:pt x="2" y="210"/>
                    <a:pt x="5" y="230"/>
                    <a:pt x="22" y="236"/>
                  </a:cubicBezTo>
                  <a:cubicBezTo>
                    <a:pt x="26" y="237"/>
                    <a:pt x="29" y="238"/>
                    <a:pt x="33" y="238"/>
                  </a:cubicBezTo>
                  <a:cubicBezTo>
                    <a:pt x="38" y="238"/>
                    <a:pt x="43" y="237"/>
                    <a:pt x="48" y="236"/>
                  </a:cubicBezTo>
                  <a:cubicBezTo>
                    <a:pt x="49" y="235"/>
                    <a:pt x="49" y="235"/>
                    <a:pt x="49" y="235"/>
                  </a:cubicBezTo>
                  <a:cubicBezTo>
                    <a:pt x="53" y="234"/>
                    <a:pt x="58" y="233"/>
                    <a:pt x="61" y="233"/>
                  </a:cubicBezTo>
                  <a:cubicBezTo>
                    <a:pt x="72" y="234"/>
                    <a:pt x="81" y="232"/>
                    <a:pt x="88" y="226"/>
                  </a:cubicBezTo>
                  <a:cubicBezTo>
                    <a:pt x="100" y="216"/>
                    <a:pt x="103" y="200"/>
                    <a:pt x="104" y="183"/>
                  </a:cubicBezTo>
                  <a:cubicBezTo>
                    <a:pt x="104" y="180"/>
                    <a:pt x="104" y="176"/>
                    <a:pt x="104" y="172"/>
                  </a:cubicBezTo>
                  <a:cubicBezTo>
                    <a:pt x="105" y="161"/>
                    <a:pt x="106" y="147"/>
                    <a:pt x="107" y="137"/>
                  </a:cubicBezTo>
                  <a:cubicBezTo>
                    <a:pt x="112" y="135"/>
                    <a:pt x="116" y="132"/>
                    <a:pt x="119" y="130"/>
                  </a:cubicBezTo>
                  <a:cubicBezTo>
                    <a:pt x="122" y="132"/>
                    <a:pt x="126" y="135"/>
                    <a:pt x="130" y="137"/>
                  </a:cubicBezTo>
                  <a:cubicBezTo>
                    <a:pt x="131" y="147"/>
                    <a:pt x="132" y="161"/>
                    <a:pt x="133" y="172"/>
                  </a:cubicBezTo>
                  <a:cubicBezTo>
                    <a:pt x="133" y="176"/>
                    <a:pt x="133" y="180"/>
                    <a:pt x="134" y="183"/>
                  </a:cubicBezTo>
                  <a:cubicBezTo>
                    <a:pt x="135" y="200"/>
                    <a:pt x="137" y="216"/>
                    <a:pt x="149" y="226"/>
                  </a:cubicBezTo>
                  <a:cubicBezTo>
                    <a:pt x="156" y="232"/>
                    <a:pt x="166" y="234"/>
                    <a:pt x="176" y="233"/>
                  </a:cubicBezTo>
                  <a:cubicBezTo>
                    <a:pt x="180" y="233"/>
                    <a:pt x="184" y="234"/>
                    <a:pt x="188" y="235"/>
                  </a:cubicBezTo>
                  <a:cubicBezTo>
                    <a:pt x="189" y="236"/>
                    <a:pt x="189" y="236"/>
                    <a:pt x="189" y="236"/>
                  </a:cubicBezTo>
                  <a:cubicBezTo>
                    <a:pt x="195" y="237"/>
                    <a:pt x="200" y="238"/>
                    <a:pt x="205" y="238"/>
                  </a:cubicBezTo>
                  <a:cubicBezTo>
                    <a:pt x="208" y="238"/>
                    <a:pt x="212" y="238"/>
                    <a:pt x="215" y="236"/>
                  </a:cubicBezTo>
                  <a:cubicBezTo>
                    <a:pt x="232" y="230"/>
                    <a:pt x="235" y="210"/>
                    <a:pt x="236" y="196"/>
                  </a:cubicBezTo>
                  <a:cubicBezTo>
                    <a:pt x="237" y="160"/>
                    <a:pt x="232" y="128"/>
                    <a:pt x="219" y="102"/>
                  </a:cubicBezTo>
                  <a:close/>
                  <a:moveTo>
                    <a:pt x="122" y="103"/>
                  </a:moveTo>
                  <a:cubicBezTo>
                    <a:pt x="115" y="103"/>
                    <a:pt x="115" y="103"/>
                    <a:pt x="115" y="103"/>
                  </a:cubicBezTo>
                  <a:cubicBezTo>
                    <a:pt x="115" y="93"/>
                    <a:pt x="115" y="93"/>
                    <a:pt x="115" y="93"/>
                  </a:cubicBezTo>
                  <a:cubicBezTo>
                    <a:pt x="122" y="93"/>
                    <a:pt x="122" y="93"/>
                    <a:pt x="122" y="93"/>
                  </a:cubicBezTo>
                  <a:lnTo>
                    <a:pt x="122" y="103"/>
                  </a:lnTo>
                  <a:close/>
                  <a:moveTo>
                    <a:pt x="122" y="86"/>
                  </a:moveTo>
                  <a:cubicBezTo>
                    <a:pt x="115" y="86"/>
                    <a:pt x="115" y="86"/>
                    <a:pt x="115" y="86"/>
                  </a:cubicBezTo>
                  <a:cubicBezTo>
                    <a:pt x="115" y="75"/>
                    <a:pt x="115" y="75"/>
                    <a:pt x="115" y="75"/>
                  </a:cubicBezTo>
                  <a:cubicBezTo>
                    <a:pt x="122" y="75"/>
                    <a:pt x="122" y="75"/>
                    <a:pt x="122" y="75"/>
                  </a:cubicBezTo>
                  <a:lnTo>
                    <a:pt x="122" y="86"/>
                  </a:lnTo>
                  <a:close/>
                  <a:moveTo>
                    <a:pt x="122" y="68"/>
                  </a:moveTo>
                  <a:cubicBezTo>
                    <a:pt x="115" y="68"/>
                    <a:pt x="115" y="68"/>
                    <a:pt x="115" y="68"/>
                  </a:cubicBezTo>
                  <a:cubicBezTo>
                    <a:pt x="115" y="58"/>
                    <a:pt x="115" y="58"/>
                    <a:pt x="115" y="58"/>
                  </a:cubicBezTo>
                  <a:cubicBezTo>
                    <a:pt x="122" y="58"/>
                    <a:pt x="122" y="58"/>
                    <a:pt x="122" y="58"/>
                  </a:cubicBezTo>
                  <a:lnTo>
                    <a:pt x="122" y="68"/>
                  </a:lnTo>
                  <a:close/>
                  <a:moveTo>
                    <a:pt x="122" y="51"/>
                  </a:moveTo>
                  <a:cubicBezTo>
                    <a:pt x="115" y="51"/>
                    <a:pt x="115" y="51"/>
                    <a:pt x="115" y="51"/>
                  </a:cubicBezTo>
                  <a:cubicBezTo>
                    <a:pt x="115" y="40"/>
                    <a:pt x="115" y="40"/>
                    <a:pt x="115" y="40"/>
                  </a:cubicBezTo>
                  <a:cubicBezTo>
                    <a:pt x="122" y="40"/>
                    <a:pt x="122" y="40"/>
                    <a:pt x="122" y="40"/>
                  </a:cubicBezTo>
                  <a:lnTo>
                    <a:pt x="122" y="51"/>
                  </a:lnTo>
                  <a:close/>
                  <a:moveTo>
                    <a:pt x="122" y="34"/>
                  </a:moveTo>
                  <a:cubicBezTo>
                    <a:pt x="115" y="34"/>
                    <a:pt x="115" y="34"/>
                    <a:pt x="115" y="34"/>
                  </a:cubicBezTo>
                  <a:cubicBezTo>
                    <a:pt x="115" y="23"/>
                    <a:pt x="115" y="23"/>
                    <a:pt x="115" y="23"/>
                  </a:cubicBezTo>
                  <a:cubicBezTo>
                    <a:pt x="122" y="23"/>
                    <a:pt x="122" y="23"/>
                    <a:pt x="122" y="23"/>
                  </a:cubicBezTo>
                  <a:lnTo>
                    <a:pt x="122" y="34"/>
                  </a:lnTo>
                  <a:close/>
                  <a:moveTo>
                    <a:pt x="122" y="7"/>
                  </a:moveTo>
                  <a:cubicBezTo>
                    <a:pt x="122" y="16"/>
                    <a:pt x="122" y="16"/>
                    <a:pt x="122" y="16"/>
                  </a:cubicBezTo>
                  <a:cubicBezTo>
                    <a:pt x="115" y="16"/>
                    <a:pt x="115" y="16"/>
                    <a:pt x="115" y="16"/>
                  </a:cubicBezTo>
                  <a:cubicBezTo>
                    <a:pt x="115" y="7"/>
                    <a:pt x="115" y="7"/>
                    <a:pt x="115" y="7"/>
                  </a:cubicBezTo>
                  <a:lnTo>
                    <a:pt x="122" y="7"/>
                  </a:lnTo>
                  <a:close/>
                  <a:moveTo>
                    <a:pt x="75" y="209"/>
                  </a:moveTo>
                  <a:cubicBezTo>
                    <a:pt x="73" y="212"/>
                    <a:pt x="69" y="213"/>
                    <a:pt x="63" y="212"/>
                  </a:cubicBezTo>
                  <a:cubicBezTo>
                    <a:pt x="56" y="212"/>
                    <a:pt x="50" y="213"/>
                    <a:pt x="44" y="215"/>
                  </a:cubicBezTo>
                  <a:cubicBezTo>
                    <a:pt x="37" y="217"/>
                    <a:pt x="32" y="218"/>
                    <a:pt x="29" y="216"/>
                  </a:cubicBezTo>
                  <a:cubicBezTo>
                    <a:pt x="25" y="213"/>
                    <a:pt x="23" y="206"/>
                    <a:pt x="23" y="195"/>
                  </a:cubicBezTo>
                  <a:cubicBezTo>
                    <a:pt x="21" y="162"/>
                    <a:pt x="26" y="134"/>
                    <a:pt x="37" y="111"/>
                  </a:cubicBezTo>
                  <a:cubicBezTo>
                    <a:pt x="46" y="93"/>
                    <a:pt x="58" y="79"/>
                    <a:pt x="72" y="70"/>
                  </a:cubicBezTo>
                  <a:cubicBezTo>
                    <a:pt x="75" y="69"/>
                    <a:pt x="77" y="68"/>
                    <a:pt x="78" y="69"/>
                  </a:cubicBezTo>
                  <a:cubicBezTo>
                    <a:pt x="80" y="70"/>
                    <a:pt x="81" y="78"/>
                    <a:pt x="82" y="84"/>
                  </a:cubicBezTo>
                  <a:cubicBezTo>
                    <a:pt x="82" y="90"/>
                    <a:pt x="82" y="90"/>
                    <a:pt x="82" y="90"/>
                  </a:cubicBezTo>
                  <a:cubicBezTo>
                    <a:pt x="83" y="99"/>
                    <a:pt x="85" y="110"/>
                    <a:pt x="86" y="117"/>
                  </a:cubicBezTo>
                  <a:cubicBezTo>
                    <a:pt x="74" y="112"/>
                    <a:pt x="63" y="108"/>
                    <a:pt x="51" y="113"/>
                  </a:cubicBezTo>
                  <a:cubicBezTo>
                    <a:pt x="54" y="119"/>
                    <a:pt x="54" y="119"/>
                    <a:pt x="54" y="119"/>
                  </a:cubicBezTo>
                  <a:cubicBezTo>
                    <a:pt x="58" y="117"/>
                    <a:pt x="63" y="117"/>
                    <a:pt x="67" y="118"/>
                  </a:cubicBezTo>
                  <a:cubicBezTo>
                    <a:pt x="62" y="126"/>
                    <a:pt x="62" y="126"/>
                    <a:pt x="62" y="126"/>
                  </a:cubicBezTo>
                  <a:cubicBezTo>
                    <a:pt x="68" y="130"/>
                    <a:pt x="68" y="130"/>
                    <a:pt x="68" y="130"/>
                  </a:cubicBezTo>
                  <a:cubicBezTo>
                    <a:pt x="75" y="120"/>
                    <a:pt x="75" y="120"/>
                    <a:pt x="75" y="120"/>
                  </a:cubicBezTo>
                  <a:cubicBezTo>
                    <a:pt x="77" y="121"/>
                    <a:pt x="79" y="122"/>
                    <a:pt x="82" y="123"/>
                  </a:cubicBezTo>
                  <a:cubicBezTo>
                    <a:pt x="81" y="125"/>
                    <a:pt x="80" y="128"/>
                    <a:pt x="80" y="130"/>
                  </a:cubicBezTo>
                  <a:cubicBezTo>
                    <a:pt x="80" y="133"/>
                    <a:pt x="81" y="135"/>
                    <a:pt x="82" y="137"/>
                  </a:cubicBezTo>
                  <a:cubicBezTo>
                    <a:pt x="78" y="140"/>
                    <a:pt x="74" y="143"/>
                    <a:pt x="71" y="147"/>
                  </a:cubicBezTo>
                  <a:cubicBezTo>
                    <a:pt x="57" y="148"/>
                    <a:pt x="57" y="148"/>
                    <a:pt x="57" y="148"/>
                  </a:cubicBezTo>
                  <a:cubicBezTo>
                    <a:pt x="58" y="139"/>
                    <a:pt x="58" y="139"/>
                    <a:pt x="58" y="139"/>
                  </a:cubicBezTo>
                  <a:cubicBezTo>
                    <a:pt x="51" y="138"/>
                    <a:pt x="51" y="138"/>
                    <a:pt x="51" y="138"/>
                  </a:cubicBezTo>
                  <a:cubicBezTo>
                    <a:pt x="50" y="148"/>
                    <a:pt x="50" y="148"/>
                    <a:pt x="50" y="148"/>
                  </a:cubicBezTo>
                  <a:cubicBezTo>
                    <a:pt x="40" y="149"/>
                    <a:pt x="40" y="149"/>
                    <a:pt x="40" y="149"/>
                  </a:cubicBezTo>
                  <a:cubicBezTo>
                    <a:pt x="41" y="156"/>
                    <a:pt x="41" y="156"/>
                    <a:pt x="41" y="156"/>
                  </a:cubicBezTo>
                  <a:cubicBezTo>
                    <a:pt x="64" y="154"/>
                    <a:pt x="64" y="154"/>
                    <a:pt x="64" y="154"/>
                  </a:cubicBezTo>
                  <a:cubicBezTo>
                    <a:pt x="63" y="155"/>
                    <a:pt x="62" y="156"/>
                    <a:pt x="61" y="158"/>
                  </a:cubicBezTo>
                  <a:cubicBezTo>
                    <a:pt x="57" y="163"/>
                    <a:pt x="54" y="169"/>
                    <a:pt x="51" y="175"/>
                  </a:cubicBezTo>
                  <a:cubicBezTo>
                    <a:pt x="35" y="179"/>
                    <a:pt x="35" y="179"/>
                    <a:pt x="35" y="179"/>
                  </a:cubicBezTo>
                  <a:cubicBezTo>
                    <a:pt x="37" y="186"/>
                    <a:pt x="37" y="186"/>
                    <a:pt x="37" y="186"/>
                  </a:cubicBezTo>
                  <a:cubicBezTo>
                    <a:pt x="47" y="183"/>
                    <a:pt x="47" y="183"/>
                    <a:pt x="47" y="183"/>
                  </a:cubicBezTo>
                  <a:cubicBezTo>
                    <a:pt x="46" y="187"/>
                    <a:pt x="44" y="191"/>
                    <a:pt x="43" y="195"/>
                  </a:cubicBezTo>
                  <a:cubicBezTo>
                    <a:pt x="50" y="197"/>
                    <a:pt x="50" y="197"/>
                    <a:pt x="50" y="197"/>
                  </a:cubicBezTo>
                  <a:cubicBezTo>
                    <a:pt x="51" y="193"/>
                    <a:pt x="53" y="188"/>
                    <a:pt x="54" y="184"/>
                  </a:cubicBezTo>
                  <a:cubicBezTo>
                    <a:pt x="63" y="194"/>
                    <a:pt x="63" y="194"/>
                    <a:pt x="63" y="194"/>
                  </a:cubicBezTo>
                  <a:cubicBezTo>
                    <a:pt x="68" y="189"/>
                    <a:pt x="68" y="189"/>
                    <a:pt x="68" y="189"/>
                  </a:cubicBezTo>
                  <a:cubicBezTo>
                    <a:pt x="57" y="177"/>
                    <a:pt x="57" y="177"/>
                    <a:pt x="57" y="177"/>
                  </a:cubicBezTo>
                  <a:cubicBezTo>
                    <a:pt x="65" y="162"/>
                    <a:pt x="74" y="151"/>
                    <a:pt x="86" y="144"/>
                  </a:cubicBezTo>
                  <a:cubicBezTo>
                    <a:pt x="85" y="153"/>
                    <a:pt x="84" y="162"/>
                    <a:pt x="84" y="170"/>
                  </a:cubicBezTo>
                  <a:cubicBezTo>
                    <a:pt x="83" y="188"/>
                    <a:pt x="82" y="203"/>
                    <a:pt x="75" y="209"/>
                  </a:cubicBezTo>
                  <a:close/>
                  <a:moveTo>
                    <a:pt x="122" y="123"/>
                  </a:moveTo>
                  <a:cubicBezTo>
                    <a:pt x="119" y="120"/>
                    <a:pt x="119" y="120"/>
                    <a:pt x="119" y="120"/>
                  </a:cubicBezTo>
                  <a:cubicBezTo>
                    <a:pt x="116" y="123"/>
                    <a:pt x="116" y="123"/>
                    <a:pt x="116" y="123"/>
                  </a:cubicBezTo>
                  <a:cubicBezTo>
                    <a:pt x="112" y="128"/>
                    <a:pt x="98" y="134"/>
                    <a:pt x="90" y="134"/>
                  </a:cubicBezTo>
                  <a:cubicBezTo>
                    <a:pt x="88" y="134"/>
                    <a:pt x="87" y="133"/>
                    <a:pt x="87" y="131"/>
                  </a:cubicBezTo>
                  <a:cubicBezTo>
                    <a:pt x="86" y="129"/>
                    <a:pt x="88" y="127"/>
                    <a:pt x="90" y="127"/>
                  </a:cubicBezTo>
                  <a:cubicBezTo>
                    <a:pt x="94" y="127"/>
                    <a:pt x="101" y="124"/>
                    <a:pt x="106" y="121"/>
                  </a:cubicBezTo>
                  <a:cubicBezTo>
                    <a:pt x="109" y="119"/>
                    <a:pt x="113" y="115"/>
                    <a:pt x="115" y="110"/>
                  </a:cubicBezTo>
                  <a:cubicBezTo>
                    <a:pt x="123" y="110"/>
                    <a:pt x="123" y="110"/>
                    <a:pt x="123" y="110"/>
                  </a:cubicBezTo>
                  <a:cubicBezTo>
                    <a:pt x="125" y="115"/>
                    <a:pt x="129" y="119"/>
                    <a:pt x="132" y="121"/>
                  </a:cubicBezTo>
                  <a:cubicBezTo>
                    <a:pt x="137" y="124"/>
                    <a:pt x="143" y="127"/>
                    <a:pt x="148" y="127"/>
                  </a:cubicBezTo>
                  <a:cubicBezTo>
                    <a:pt x="149" y="127"/>
                    <a:pt x="151" y="128"/>
                    <a:pt x="151" y="130"/>
                  </a:cubicBezTo>
                  <a:cubicBezTo>
                    <a:pt x="152" y="132"/>
                    <a:pt x="150" y="134"/>
                    <a:pt x="148" y="134"/>
                  </a:cubicBezTo>
                  <a:cubicBezTo>
                    <a:pt x="140" y="134"/>
                    <a:pt x="126" y="128"/>
                    <a:pt x="122" y="123"/>
                  </a:cubicBezTo>
                  <a:close/>
                  <a:moveTo>
                    <a:pt x="229" y="196"/>
                  </a:moveTo>
                  <a:cubicBezTo>
                    <a:pt x="228" y="209"/>
                    <a:pt x="226" y="224"/>
                    <a:pt x="213" y="229"/>
                  </a:cubicBezTo>
                  <a:cubicBezTo>
                    <a:pt x="206" y="232"/>
                    <a:pt x="199" y="231"/>
                    <a:pt x="191" y="229"/>
                  </a:cubicBezTo>
                  <a:cubicBezTo>
                    <a:pt x="190" y="228"/>
                    <a:pt x="190" y="228"/>
                    <a:pt x="190" y="228"/>
                  </a:cubicBezTo>
                  <a:cubicBezTo>
                    <a:pt x="186" y="227"/>
                    <a:pt x="180" y="226"/>
                    <a:pt x="176" y="226"/>
                  </a:cubicBezTo>
                  <a:cubicBezTo>
                    <a:pt x="167" y="227"/>
                    <a:pt x="159" y="225"/>
                    <a:pt x="154" y="220"/>
                  </a:cubicBezTo>
                  <a:cubicBezTo>
                    <a:pt x="143" y="212"/>
                    <a:pt x="142" y="196"/>
                    <a:pt x="141" y="183"/>
                  </a:cubicBezTo>
                  <a:cubicBezTo>
                    <a:pt x="140" y="179"/>
                    <a:pt x="140" y="176"/>
                    <a:pt x="140" y="172"/>
                  </a:cubicBezTo>
                  <a:cubicBezTo>
                    <a:pt x="139" y="161"/>
                    <a:pt x="139" y="149"/>
                    <a:pt x="138" y="139"/>
                  </a:cubicBezTo>
                  <a:cubicBezTo>
                    <a:pt x="140" y="140"/>
                    <a:pt x="143" y="140"/>
                    <a:pt x="145" y="141"/>
                  </a:cubicBezTo>
                  <a:cubicBezTo>
                    <a:pt x="146" y="151"/>
                    <a:pt x="147" y="161"/>
                    <a:pt x="147" y="170"/>
                  </a:cubicBezTo>
                  <a:cubicBezTo>
                    <a:pt x="148" y="190"/>
                    <a:pt x="149" y="207"/>
                    <a:pt x="158" y="215"/>
                  </a:cubicBezTo>
                  <a:cubicBezTo>
                    <a:pt x="162" y="218"/>
                    <a:pt x="168" y="220"/>
                    <a:pt x="175" y="219"/>
                  </a:cubicBezTo>
                  <a:cubicBezTo>
                    <a:pt x="181" y="219"/>
                    <a:pt x="187" y="220"/>
                    <a:pt x="192" y="222"/>
                  </a:cubicBezTo>
                  <a:cubicBezTo>
                    <a:pt x="197" y="223"/>
                    <a:pt x="201" y="224"/>
                    <a:pt x="205" y="224"/>
                  </a:cubicBezTo>
                  <a:cubicBezTo>
                    <a:pt x="208" y="224"/>
                    <a:pt x="210" y="223"/>
                    <a:pt x="213" y="222"/>
                  </a:cubicBezTo>
                  <a:cubicBezTo>
                    <a:pt x="217" y="219"/>
                    <a:pt x="220" y="213"/>
                    <a:pt x="221" y="203"/>
                  </a:cubicBezTo>
                  <a:cubicBezTo>
                    <a:pt x="214" y="202"/>
                    <a:pt x="214" y="202"/>
                    <a:pt x="214" y="202"/>
                  </a:cubicBezTo>
                  <a:cubicBezTo>
                    <a:pt x="213" y="209"/>
                    <a:pt x="211" y="214"/>
                    <a:pt x="209" y="216"/>
                  </a:cubicBezTo>
                  <a:cubicBezTo>
                    <a:pt x="206" y="218"/>
                    <a:pt x="200" y="217"/>
                    <a:pt x="194" y="215"/>
                  </a:cubicBezTo>
                  <a:cubicBezTo>
                    <a:pt x="188" y="213"/>
                    <a:pt x="182" y="212"/>
                    <a:pt x="174" y="212"/>
                  </a:cubicBezTo>
                  <a:cubicBezTo>
                    <a:pt x="169" y="213"/>
                    <a:pt x="165" y="212"/>
                    <a:pt x="162" y="209"/>
                  </a:cubicBezTo>
                  <a:cubicBezTo>
                    <a:pt x="155" y="203"/>
                    <a:pt x="155" y="188"/>
                    <a:pt x="154" y="170"/>
                  </a:cubicBezTo>
                  <a:cubicBezTo>
                    <a:pt x="154" y="162"/>
                    <a:pt x="153" y="153"/>
                    <a:pt x="152" y="144"/>
                  </a:cubicBezTo>
                  <a:cubicBezTo>
                    <a:pt x="163" y="151"/>
                    <a:pt x="173" y="162"/>
                    <a:pt x="180" y="177"/>
                  </a:cubicBezTo>
                  <a:cubicBezTo>
                    <a:pt x="169" y="189"/>
                    <a:pt x="169" y="189"/>
                    <a:pt x="169" y="189"/>
                  </a:cubicBezTo>
                  <a:cubicBezTo>
                    <a:pt x="174" y="194"/>
                    <a:pt x="174" y="194"/>
                    <a:pt x="174" y="194"/>
                  </a:cubicBezTo>
                  <a:cubicBezTo>
                    <a:pt x="183" y="184"/>
                    <a:pt x="183" y="184"/>
                    <a:pt x="183" y="184"/>
                  </a:cubicBezTo>
                  <a:cubicBezTo>
                    <a:pt x="185" y="188"/>
                    <a:pt x="187" y="193"/>
                    <a:pt x="188" y="197"/>
                  </a:cubicBezTo>
                  <a:cubicBezTo>
                    <a:pt x="195" y="195"/>
                    <a:pt x="195" y="195"/>
                    <a:pt x="195" y="195"/>
                  </a:cubicBezTo>
                  <a:cubicBezTo>
                    <a:pt x="193" y="191"/>
                    <a:pt x="192" y="187"/>
                    <a:pt x="190" y="183"/>
                  </a:cubicBezTo>
                  <a:cubicBezTo>
                    <a:pt x="201" y="186"/>
                    <a:pt x="201" y="186"/>
                    <a:pt x="201" y="186"/>
                  </a:cubicBezTo>
                  <a:cubicBezTo>
                    <a:pt x="203" y="179"/>
                    <a:pt x="203" y="179"/>
                    <a:pt x="203" y="179"/>
                  </a:cubicBezTo>
                  <a:cubicBezTo>
                    <a:pt x="187" y="175"/>
                    <a:pt x="187" y="175"/>
                    <a:pt x="187" y="175"/>
                  </a:cubicBezTo>
                  <a:cubicBezTo>
                    <a:pt x="184" y="169"/>
                    <a:pt x="181" y="163"/>
                    <a:pt x="177" y="158"/>
                  </a:cubicBezTo>
                  <a:cubicBezTo>
                    <a:pt x="176" y="156"/>
                    <a:pt x="175" y="155"/>
                    <a:pt x="174" y="154"/>
                  </a:cubicBezTo>
                  <a:cubicBezTo>
                    <a:pt x="197" y="156"/>
                    <a:pt x="197" y="156"/>
                    <a:pt x="197" y="156"/>
                  </a:cubicBezTo>
                  <a:cubicBezTo>
                    <a:pt x="197" y="149"/>
                    <a:pt x="197" y="149"/>
                    <a:pt x="197" y="149"/>
                  </a:cubicBezTo>
                  <a:cubicBezTo>
                    <a:pt x="188" y="148"/>
                    <a:pt x="188" y="148"/>
                    <a:pt x="188" y="148"/>
                  </a:cubicBezTo>
                  <a:cubicBezTo>
                    <a:pt x="187" y="138"/>
                    <a:pt x="187" y="138"/>
                    <a:pt x="187" y="138"/>
                  </a:cubicBezTo>
                  <a:cubicBezTo>
                    <a:pt x="180" y="139"/>
                    <a:pt x="180" y="139"/>
                    <a:pt x="180" y="139"/>
                  </a:cubicBezTo>
                  <a:cubicBezTo>
                    <a:pt x="181" y="148"/>
                    <a:pt x="181" y="148"/>
                    <a:pt x="181" y="148"/>
                  </a:cubicBezTo>
                  <a:cubicBezTo>
                    <a:pt x="167" y="147"/>
                    <a:pt x="167" y="147"/>
                    <a:pt x="167" y="147"/>
                  </a:cubicBezTo>
                  <a:cubicBezTo>
                    <a:pt x="164" y="143"/>
                    <a:pt x="160" y="140"/>
                    <a:pt x="155" y="137"/>
                  </a:cubicBezTo>
                  <a:cubicBezTo>
                    <a:pt x="157" y="135"/>
                    <a:pt x="158" y="133"/>
                    <a:pt x="158" y="130"/>
                  </a:cubicBezTo>
                  <a:cubicBezTo>
                    <a:pt x="158" y="128"/>
                    <a:pt x="157" y="125"/>
                    <a:pt x="156" y="123"/>
                  </a:cubicBezTo>
                  <a:cubicBezTo>
                    <a:pt x="158" y="122"/>
                    <a:pt x="161" y="121"/>
                    <a:pt x="163" y="120"/>
                  </a:cubicBezTo>
                  <a:cubicBezTo>
                    <a:pt x="170" y="130"/>
                    <a:pt x="170" y="130"/>
                    <a:pt x="170" y="130"/>
                  </a:cubicBezTo>
                  <a:cubicBezTo>
                    <a:pt x="176" y="126"/>
                    <a:pt x="176" y="126"/>
                    <a:pt x="176" y="126"/>
                  </a:cubicBezTo>
                  <a:cubicBezTo>
                    <a:pt x="170" y="118"/>
                    <a:pt x="170" y="118"/>
                    <a:pt x="170" y="118"/>
                  </a:cubicBezTo>
                  <a:cubicBezTo>
                    <a:pt x="175" y="117"/>
                    <a:pt x="180" y="117"/>
                    <a:pt x="184" y="119"/>
                  </a:cubicBezTo>
                  <a:cubicBezTo>
                    <a:pt x="187" y="113"/>
                    <a:pt x="187" y="113"/>
                    <a:pt x="187" y="113"/>
                  </a:cubicBezTo>
                  <a:cubicBezTo>
                    <a:pt x="175" y="108"/>
                    <a:pt x="164" y="112"/>
                    <a:pt x="152" y="117"/>
                  </a:cubicBezTo>
                  <a:cubicBezTo>
                    <a:pt x="153" y="110"/>
                    <a:pt x="154" y="99"/>
                    <a:pt x="155" y="90"/>
                  </a:cubicBezTo>
                  <a:cubicBezTo>
                    <a:pt x="156" y="84"/>
                    <a:pt x="156" y="84"/>
                    <a:pt x="156" y="84"/>
                  </a:cubicBezTo>
                  <a:cubicBezTo>
                    <a:pt x="157" y="78"/>
                    <a:pt x="157" y="70"/>
                    <a:pt x="160" y="69"/>
                  </a:cubicBezTo>
                  <a:cubicBezTo>
                    <a:pt x="161" y="68"/>
                    <a:pt x="163" y="69"/>
                    <a:pt x="166" y="70"/>
                  </a:cubicBezTo>
                  <a:cubicBezTo>
                    <a:pt x="180" y="79"/>
                    <a:pt x="192" y="93"/>
                    <a:pt x="201" y="111"/>
                  </a:cubicBezTo>
                  <a:cubicBezTo>
                    <a:pt x="212" y="134"/>
                    <a:pt x="216" y="162"/>
                    <a:pt x="215" y="195"/>
                  </a:cubicBezTo>
                  <a:cubicBezTo>
                    <a:pt x="215" y="195"/>
                    <a:pt x="215" y="195"/>
                    <a:pt x="215" y="195"/>
                  </a:cubicBezTo>
                  <a:cubicBezTo>
                    <a:pt x="222" y="196"/>
                    <a:pt x="222" y="196"/>
                    <a:pt x="222" y="196"/>
                  </a:cubicBezTo>
                  <a:cubicBezTo>
                    <a:pt x="222" y="195"/>
                    <a:pt x="222" y="195"/>
                    <a:pt x="222" y="195"/>
                  </a:cubicBezTo>
                  <a:cubicBezTo>
                    <a:pt x="224" y="162"/>
                    <a:pt x="219" y="132"/>
                    <a:pt x="207" y="108"/>
                  </a:cubicBezTo>
                  <a:cubicBezTo>
                    <a:pt x="198" y="89"/>
                    <a:pt x="184" y="73"/>
                    <a:pt x="169" y="64"/>
                  </a:cubicBezTo>
                  <a:cubicBezTo>
                    <a:pt x="164" y="62"/>
                    <a:pt x="160" y="61"/>
                    <a:pt x="157" y="63"/>
                  </a:cubicBezTo>
                  <a:cubicBezTo>
                    <a:pt x="151" y="66"/>
                    <a:pt x="150" y="74"/>
                    <a:pt x="149" y="83"/>
                  </a:cubicBezTo>
                  <a:cubicBezTo>
                    <a:pt x="148" y="89"/>
                    <a:pt x="148" y="89"/>
                    <a:pt x="148" y="89"/>
                  </a:cubicBezTo>
                  <a:cubicBezTo>
                    <a:pt x="147" y="99"/>
                    <a:pt x="146" y="112"/>
                    <a:pt x="145" y="119"/>
                  </a:cubicBezTo>
                  <a:cubicBezTo>
                    <a:pt x="143" y="119"/>
                    <a:pt x="140" y="118"/>
                    <a:pt x="138" y="116"/>
                  </a:cubicBezTo>
                  <a:cubicBezTo>
                    <a:pt x="139" y="108"/>
                    <a:pt x="140" y="100"/>
                    <a:pt x="141" y="92"/>
                  </a:cubicBezTo>
                  <a:cubicBezTo>
                    <a:pt x="141" y="89"/>
                    <a:pt x="142" y="86"/>
                    <a:pt x="142" y="83"/>
                  </a:cubicBezTo>
                  <a:cubicBezTo>
                    <a:pt x="143" y="72"/>
                    <a:pt x="144" y="62"/>
                    <a:pt x="153" y="57"/>
                  </a:cubicBezTo>
                  <a:cubicBezTo>
                    <a:pt x="160" y="53"/>
                    <a:pt x="167" y="55"/>
                    <a:pt x="173" y="58"/>
                  </a:cubicBezTo>
                  <a:cubicBezTo>
                    <a:pt x="189" y="68"/>
                    <a:pt x="203" y="84"/>
                    <a:pt x="213" y="105"/>
                  </a:cubicBezTo>
                  <a:cubicBezTo>
                    <a:pt x="225" y="130"/>
                    <a:pt x="231" y="161"/>
                    <a:pt x="229" y="196"/>
                  </a:cubicBez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45"/>
            <p:cNvSpPr/>
            <p:nvPr/>
          </p:nvSpPr>
          <p:spPr>
            <a:xfrm>
              <a:off x="6524637" y="1699955"/>
              <a:ext cx="9300" cy="9300"/>
            </a:xfrm>
            <a:prstGeom prst="rect">
              <a:avLst/>
            </a:pr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45"/>
            <p:cNvSpPr/>
            <p:nvPr/>
          </p:nvSpPr>
          <p:spPr>
            <a:xfrm>
              <a:off x="6534814" y="1720304"/>
              <a:ext cx="21300" cy="9300"/>
            </a:xfrm>
            <a:prstGeom prst="rect">
              <a:avLst/>
            </a:pr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Google Shape;488;p34">
            <a:extLst>
              <a:ext uri="{FF2B5EF4-FFF2-40B4-BE49-F238E27FC236}">
                <a16:creationId xmlns:a16="http://schemas.microsoft.com/office/drawing/2014/main" id="{D791F312-1665-B19F-600E-0C42F44666F8}"/>
              </a:ext>
            </a:extLst>
          </p:cNvPr>
          <p:cNvSpPr txBox="1">
            <a:spLocks/>
          </p:cNvSpPr>
          <p:nvPr/>
        </p:nvSpPr>
        <p:spPr>
          <a:xfrm>
            <a:off x="230409" y="298325"/>
            <a:ext cx="854976" cy="7194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Days One"/>
              <a:buNone/>
              <a:defRPr sz="3800" b="0" i="0" u="none" strike="noStrike" cap="none">
                <a:solidFill>
                  <a:schemeClr val="dk1"/>
                </a:solidFill>
                <a:latin typeface="Days One"/>
                <a:ea typeface="Days One"/>
                <a:cs typeface="Days One"/>
                <a:sym typeface="Days One"/>
              </a:defRPr>
            </a:lvl1pPr>
            <a:lvl2pPr marR="0" lvl="1" algn="ctr" rtl="0">
              <a:lnSpc>
                <a:spcPct val="100000"/>
              </a:lnSpc>
              <a:spcBef>
                <a:spcPts val="0"/>
              </a:spcBef>
              <a:spcAft>
                <a:spcPts val="0"/>
              </a:spcAft>
              <a:buClr>
                <a:schemeClr val="lt1"/>
              </a:buClr>
              <a:buSzPts val="6000"/>
              <a:buFont typeface="Days One"/>
              <a:buNone/>
              <a:defRPr sz="6000" b="0" i="0" u="none" strike="noStrike" cap="none">
                <a:solidFill>
                  <a:schemeClr val="lt1"/>
                </a:solidFill>
                <a:latin typeface="Days One"/>
                <a:ea typeface="Days One"/>
                <a:cs typeface="Days One"/>
                <a:sym typeface="Days One"/>
              </a:defRPr>
            </a:lvl2pPr>
            <a:lvl3pPr marR="0" lvl="2" algn="ctr" rtl="0">
              <a:lnSpc>
                <a:spcPct val="100000"/>
              </a:lnSpc>
              <a:spcBef>
                <a:spcPts val="0"/>
              </a:spcBef>
              <a:spcAft>
                <a:spcPts val="0"/>
              </a:spcAft>
              <a:buClr>
                <a:schemeClr val="lt1"/>
              </a:buClr>
              <a:buSzPts val="6000"/>
              <a:buFont typeface="Days One"/>
              <a:buNone/>
              <a:defRPr sz="6000" b="0" i="0" u="none" strike="noStrike" cap="none">
                <a:solidFill>
                  <a:schemeClr val="lt1"/>
                </a:solidFill>
                <a:latin typeface="Days One"/>
                <a:ea typeface="Days One"/>
                <a:cs typeface="Days One"/>
                <a:sym typeface="Days One"/>
              </a:defRPr>
            </a:lvl3pPr>
            <a:lvl4pPr marR="0" lvl="3" algn="ctr" rtl="0">
              <a:lnSpc>
                <a:spcPct val="100000"/>
              </a:lnSpc>
              <a:spcBef>
                <a:spcPts val="0"/>
              </a:spcBef>
              <a:spcAft>
                <a:spcPts val="0"/>
              </a:spcAft>
              <a:buClr>
                <a:schemeClr val="lt1"/>
              </a:buClr>
              <a:buSzPts val="6000"/>
              <a:buFont typeface="Days One"/>
              <a:buNone/>
              <a:defRPr sz="6000" b="0" i="0" u="none" strike="noStrike" cap="none">
                <a:solidFill>
                  <a:schemeClr val="lt1"/>
                </a:solidFill>
                <a:latin typeface="Days One"/>
                <a:ea typeface="Days One"/>
                <a:cs typeface="Days One"/>
                <a:sym typeface="Days One"/>
              </a:defRPr>
            </a:lvl4pPr>
            <a:lvl5pPr marR="0" lvl="4" algn="ctr" rtl="0">
              <a:lnSpc>
                <a:spcPct val="100000"/>
              </a:lnSpc>
              <a:spcBef>
                <a:spcPts val="0"/>
              </a:spcBef>
              <a:spcAft>
                <a:spcPts val="0"/>
              </a:spcAft>
              <a:buClr>
                <a:schemeClr val="lt1"/>
              </a:buClr>
              <a:buSzPts val="6000"/>
              <a:buFont typeface="Days One"/>
              <a:buNone/>
              <a:defRPr sz="6000" b="0" i="0" u="none" strike="noStrike" cap="none">
                <a:solidFill>
                  <a:schemeClr val="lt1"/>
                </a:solidFill>
                <a:latin typeface="Days One"/>
                <a:ea typeface="Days One"/>
                <a:cs typeface="Days One"/>
                <a:sym typeface="Days One"/>
              </a:defRPr>
            </a:lvl5pPr>
            <a:lvl6pPr marR="0" lvl="5" algn="ctr" rtl="0">
              <a:lnSpc>
                <a:spcPct val="100000"/>
              </a:lnSpc>
              <a:spcBef>
                <a:spcPts val="0"/>
              </a:spcBef>
              <a:spcAft>
                <a:spcPts val="0"/>
              </a:spcAft>
              <a:buClr>
                <a:schemeClr val="lt1"/>
              </a:buClr>
              <a:buSzPts val="6000"/>
              <a:buFont typeface="Days One"/>
              <a:buNone/>
              <a:defRPr sz="6000" b="0" i="0" u="none" strike="noStrike" cap="none">
                <a:solidFill>
                  <a:schemeClr val="lt1"/>
                </a:solidFill>
                <a:latin typeface="Days One"/>
                <a:ea typeface="Days One"/>
                <a:cs typeface="Days One"/>
                <a:sym typeface="Days One"/>
              </a:defRPr>
            </a:lvl6pPr>
            <a:lvl7pPr marR="0" lvl="6" algn="ctr" rtl="0">
              <a:lnSpc>
                <a:spcPct val="100000"/>
              </a:lnSpc>
              <a:spcBef>
                <a:spcPts val="0"/>
              </a:spcBef>
              <a:spcAft>
                <a:spcPts val="0"/>
              </a:spcAft>
              <a:buClr>
                <a:schemeClr val="lt1"/>
              </a:buClr>
              <a:buSzPts val="6000"/>
              <a:buFont typeface="Days One"/>
              <a:buNone/>
              <a:defRPr sz="6000" b="0" i="0" u="none" strike="noStrike" cap="none">
                <a:solidFill>
                  <a:schemeClr val="lt1"/>
                </a:solidFill>
                <a:latin typeface="Days One"/>
                <a:ea typeface="Days One"/>
                <a:cs typeface="Days One"/>
                <a:sym typeface="Days One"/>
              </a:defRPr>
            </a:lvl7pPr>
            <a:lvl8pPr marR="0" lvl="7" algn="ctr" rtl="0">
              <a:lnSpc>
                <a:spcPct val="100000"/>
              </a:lnSpc>
              <a:spcBef>
                <a:spcPts val="0"/>
              </a:spcBef>
              <a:spcAft>
                <a:spcPts val="0"/>
              </a:spcAft>
              <a:buClr>
                <a:schemeClr val="lt1"/>
              </a:buClr>
              <a:buSzPts val="6000"/>
              <a:buFont typeface="Days One"/>
              <a:buNone/>
              <a:defRPr sz="6000" b="0" i="0" u="none" strike="noStrike" cap="none">
                <a:solidFill>
                  <a:schemeClr val="lt1"/>
                </a:solidFill>
                <a:latin typeface="Days One"/>
                <a:ea typeface="Days One"/>
                <a:cs typeface="Days One"/>
                <a:sym typeface="Days One"/>
              </a:defRPr>
            </a:lvl8pPr>
            <a:lvl9pPr marR="0" lvl="8" algn="ctr" rtl="0">
              <a:lnSpc>
                <a:spcPct val="100000"/>
              </a:lnSpc>
              <a:spcBef>
                <a:spcPts val="0"/>
              </a:spcBef>
              <a:spcAft>
                <a:spcPts val="0"/>
              </a:spcAft>
              <a:buClr>
                <a:schemeClr val="lt1"/>
              </a:buClr>
              <a:buSzPts val="6000"/>
              <a:buFont typeface="Days One"/>
              <a:buNone/>
              <a:defRPr sz="6000" b="0" i="0" u="none" strike="noStrike" cap="none">
                <a:solidFill>
                  <a:schemeClr val="lt1"/>
                </a:solidFill>
                <a:latin typeface="Days One"/>
                <a:ea typeface="Days One"/>
                <a:cs typeface="Days One"/>
                <a:sym typeface="Days One"/>
              </a:defRPr>
            </a:lvl9pPr>
          </a:lstStyle>
          <a:p>
            <a:r>
              <a:rPr lang="en" sz="3200" dirty="0"/>
              <a:t>06</a:t>
            </a:r>
          </a:p>
        </p:txBody>
      </p:sp>
      <p:sp>
        <p:nvSpPr>
          <p:cNvPr id="3" name="Oval 2">
            <a:extLst>
              <a:ext uri="{FF2B5EF4-FFF2-40B4-BE49-F238E27FC236}">
                <a16:creationId xmlns:a16="http://schemas.microsoft.com/office/drawing/2014/main" id="{28C95BAD-BDDA-D99A-1AEC-A75AAC8E610C}"/>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35</a:t>
            </a:r>
          </a:p>
        </p:txBody>
      </p:sp>
    </p:spTree>
    <p:extLst>
      <p:ext uri="{BB962C8B-B14F-4D97-AF65-F5344CB8AC3E}">
        <p14:creationId xmlns:p14="http://schemas.microsoft.com/office/powerpoint/2010/main" val="3004800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50"/>
          <p:cNvSpPr txBox="1">
            <a:spLocks noGrp="1"/>
          </p:cNvSpPr>
          <p:nvPr>
            <p:ph type="subTitle" idx="1"/>
          </p:nvPr>
        </p:nvSpPr>
        <p:spPr>
          <a:xfrm>
            <a:off x="4615366" y="1553645"/>
            <a:ext cx="3560100" cy="99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Do you have any questions?</a:t>
            </a:r>
            <a:endParaRPr b="1" dirty="0"/>
          </a:p>
        </p:txBody>
      </p:sp>
      <p:sp>
        <p:nvSpPr>
          <p:cNvPr id="1058" name="Google Shape;1058;p50"/>
          <p:cNvSpPr txBox="1">
            <a:spLocks noGrp="1"/>
          </p:cNvSpPr>
          <p:nvPr>
            <p:ph type="ctrTitle"/>
          </p:nvPr>
        </p:nvSpPr>
        <p:spPr>
          <a:xfrm>
            <a:off x="4615366" y="747520"/>
            <a:ext cx="3560100" cy="83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2" name="Rectangle 1">
            <a:extLst>
              <a:ext uri="{FF2B5EF4-FFF2-40B4-BE49-F238E27FC236}">
                <a16:creationId xmlns:a16="http://schemas.microsoft.com/office/drawing/2014/main" id="{453A2533-2683-94BA-00B4-25D76E8B522B}"/>
              </a:ext>
            </a:extLst>
          </p:cNvPr>
          <p:cNvSpPr/>
          <p:nvPr/>
        </p:nvSpPr>
        <p:spPr>
          <a:xfrm>
            <a:off x="4868700" y="3534144"/>
            <a:ext cx="3403599" cy="75133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60F8E10-2A28-57EC-C35F-E83A4AEA1B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78250"/>
            <a:ext cx="4343400" cy="4343400"/>
          </a:xfrm>
          <a:prstGeom prst="rect">
            <a:avLst/>
          </a:prstGeom>
          <a:noFill/>
          <a:extLst>
            <a:ext uri="{909E8E84-426E-40DD-AFC4-6F175D3DCCD1}">
              <a14:hiddenFill xmlns:a14="http://schemas.microsoft.com/office/drawing/2010/main">
                <a:solidFill>
                  <a:srgbClr val="FFFFFF"/>
                </a:solidFill>
              </a14:hiddenFill>
            </a:ext>
          </a:extLst>
        </p:spPr>
      </p:pic>
      <p:grpSp>
        <p:nvGrpSpPr>
          <p:cNvPr id="1028" name="Google Shape;11863;p68">
            <a:extLst>
              <a:ext uri="{FF2B5EF4-FFF2-40B4-BE49-F238E27FC236}">
                <a16:creationId xmlns:a16="http://schemas.microsoft.com/office/drawing/2014/main" id="{C2908DC8-3CAD-71A6-2E8A-5DC924FC81E2}"/>
              </a:ext>
            </a:extLst>
          </p:cNvPr>
          <p:cNvGrpSpPr/>
          <p:nvPr/>
        </p:nvGrpSpPr>
        <p:grpSpPr>
          <a:xfrm>
            <a:off x="4137385" y="2452836"/>
            <a:ext cx="259523" cy="346294"/>
            <a:chOff x="7162775" y="2881113"/>
            <a:chExt cx="259523" cy="346294"/>
          </a:xfrm>
        </p:grpSpPr>
        <p:sp>
          <p:nvSpPr>
            <p:cNvPr id="1029" name="Google Shape;11864;p68">
              <a:extLst>
                <a:ext uri="{FF2B5EF4-FFF2-40B4-BE49-F238E27FC236}">
                  <a16:creationId xmlns:a16="http://schemas.microsoft.com/office/drawing/2014/main" id="{30B18EE2-837A-6E50-21C6-9B586AF9E29D}"/>
                </a:ext>
              </a:extLst>
            </p:cNvPr>
            <p:cNvSpPr/>
            <p:nvPr/>
          </p:nvSpPr>
          <p:spPr>
            <a:xfrm>
              <a:off x="7162775" y="2881113"/>
              <a:ext cx="259523" cy="346294"/>
            </a:xfrm>
            <a:custGeom>
              <a:avLst/>
              <a:gdLst/>
              <a:ahLst/>
              <a:cxnLst/>
              <a:rect l="l" t="t" r="r" b="b"/>
              <a:pathLst>
                <a:path w="8192" h="10931" extrusionOk="0">
                  <a:moveTo>
                    <a:pt x="4084" y="1536"/>
                  </a:moveTo>
                  <a:cubicBezTo>
                    <a:pt x="4382" y="1536"/>
                    <a:pt x="4703" y="1810"/>
                    <a:pt x="4989" y="2239"/>
                  </a:cubicBezTo>
                  <a:lnTo>
                    <a:pt x="3155" y="2239"/>
                  </a:lnTo>
                  <a:cubicBezTo>
                    <a:pt x="3453" y="1810"/>
                    <a:pt x="3787" y="1536"/>
                    <a:pt x="4084" y="1536"/>
                  </a:cubicBezTo>
                  <a:close/>
                  <a:moveTo>
                    <a:pt x="5191" y="2560"/>
                  </a:moveTo>
                  <a:cubicBezTo>
                    <a:pt x="5596" y="3310"/>
                    <a:pt x="5906" y="4334"/>
                    <a:pt x="5965" y="5322"/>
                  </a:cubicBezTo>
                  <a:cubicBezTo>
                    <a:pt x="5621" y="6068"/>
                    <a:pt x="4891" y="6515"/>
                    <a:pt x="4082" y="6515"/>
                  </a:cubicBezTo>
                  <a:cubicBezTo>
                    <a:pt x="4051" y="6515"/>
                    <a:pt x="4020" y="6514"/>
                    <a:pt x="3989" y="6513"/>
                  </a:cubicBezTo>
                  <a:cubicBezTo>
                    <a:pt x="3608" y="6489"/>
                    <a:pt x="3227" y="6358"/>
                    <a:pt x="2905" y="6120"/>
                  </a:cubicBezTo>
                  <a:cubicBezTo>
                    <a:pt x="2596" y="5894"/>
                    <a:pt x="2358" y="5596"/>
                    <a:pt x="2203" y="5239"/>
                  </a:cubicBezTo>
                  <a:cubicBezTo>
                    <a:pt x="2274" y="4286"/>
                    <a:pt x="2572" y="3274"/>
                    <a:pt x="2977" y="2560"/>
                  </a:cubicBezTo>
                  <a:close/>
                  <a:moveTo>
                    <a:pt x="2167" y="5870"/>
                  </a:moveTo>
                  <a:cubicBezTo>
                    <a:pt x="2322" y="6060"/>
                    <a:pt x="2501" y="6239"/>
                    <a:pt x="2691" y="6394"/>
                  </a:cubicBezTo>
                  <a:cubicBezTo>
                    <a:pt x="3060" y="6656"/>
                    <a:pt x="3501" y="6799"/>
                    <a:pt x="3953" y="6834"/>
                  </a:cubicBezTo>
                  <a:lnTo>
                    <a:pt x="4072" y="6834"/>
                  </a:lnTo>
                  <a:cubicBezTo>
                    <a:pt x="4525" y="6834"/>
                    <a:pt x="4965" y="6715"/>
                    <a:pt x="5346" y="6465"/>
                  </a:cubicBezTo>
                  <a:cubicBezTo>
                    <a:pt x="5584" y="6310"/>
                    <a:pt x="5787" y="6120"/>
                    <a:pt x="5953" y="5906"/>
                  </a:cubicBezTo>
                  <a:lnTo>
                    <a:pt x="5953" y="5906"/>
                  </a:lnTo>
                  <a:cubicBezTo>
                    <a:pt x="5918" y="6287"/>
                    <a:pt x="5739" y="6620"/>
                    <a:pt x="5430" y="6894"/>
                  </a:cubicBezTo>
                  <a:cubicBezTo>
                    <a:pt x="5358" y="6953"/>
                    <a:pt x="5358" y="7061"/>
                    <a:pt x="5418" y="7120"/>
                  </a:cubicBezTo>
                  <a:cubicBezTo>
                    <a:pt x="5441" y="7156"/>
                    <a:pt x="5489" y="7180"/>
                    <a:pt x="5537" y="7180"/>
                  </a:cubicBezTo>
                  <a:cubicBezTo>
                    <a:pt x="5561" y="7180"/>
                    <a:pt x="5608" y="7156"/>
                    <a:pt x="5644" y="7132"/>
                  </a:cubicBezTo>
                  <a:cubicBezTo>
                    <a:pt x="5763" y="7025"/>
                    <a:pt x="5858" y="6906"/>
                    <a:pt x="5953" y="6787"/>
                  </a:cubicBezTo>
                  <a:lnTo>
                    <a:pt x="5953" y="6787"/>
                  </a:lnTo>
                  <a:cubicBezTo>
                    <a:pt x="5894" y="7775"/>
                    <a:pt x="5072" y="8561"/>
                    <a:pt x="4060" y="8561"/>
                  </a:cubicBezTo>
                  <a:cubicBezTo>
                    <a:pt x="3084" y="8561"/>
                    <a:pt x="2263" y="7787"/>
                    <a:pt x="2191" y="6787"/>
                  </a:cubicBezTo>
                  <a:lnTo>
                    <a:pt x="2191" y="6787"/>
                  </a:lnTo>
                  <a:cubicBezTo>
                    <a:pt x="2572" y="7323"/>
                    <a:pt x="3275" y="7680"/>
                    <a:pt x="4084" y="7680"/>
                  </a:cubicBezTo>
                  <a:cubicBezTo>
                    <a:pt x="4394" y="7680"/>
                    <a:pt x="4703" y="7620"/>
                    <a:pt x="4989" y="7525"/>
                  </a:cubicBezTo>
                  <a:cubicBezTo>
                    <a:pt x="5072" y="7489"/>
                    <a:pt x="5108" y="7406"/>
                    <a:pt x="5072" y="7311"/>
                  </a:cubicBezTo>
                  <a:cubicBezTo>
                    <a:pt x="5055" y="7249"/>
                    <a:pt x="4998" y="7213"/>
                    <a:pt x="4936" y="7213"/>
                  </a:cubicBezTo>
                  <a:cubicBezTo>
                    <a:pt x="4914" y="7213"/>
                    <a:pt x="4892" y="7218"/>
                    <a:pt x="4870" y="7227"/>
                  </a:cubicBezTo>
                  <a:cubicBezTo>
                    <a:pt x="4608" y="7311"/>
                    <a:pt x="4346" y="7370"/>
                    <a:pt x="4060" y="7370"/>
                  </a:cubicBezTo>
                  <a:cubicBezTo>
                    <a:pt x="3036" y="7370"/>
                    <a:pt x="2203" y="6703"/>
                    <a:pt x="2167" y="5870"/>
                  </a:cubicBezTo>
                  <a:close/>
                  <a:moveTo>
                    <a:pt x="6787" y="7680"/>
                  </a:moveTo>
                  <a:cubicBezTo>
                    <a:pt x="6823" y="7739"/>
                    <a:pt x="6823" y="7823"/>
                    <a:pt x="6823" y="7894"/>
                  </a:cubicBezTo>
                  <a:cubicBezTo>
                    <a:pt x="6835" y="9013"/>
                    <a:pt x="5596" y="9930"/>
                    <a:pt x="4084" y="9930"/>
                  </a:cubicBezTo>
                  <a:cubicBezTo>
                    <a:pt x="3846" y="9930"/>
                    <a:pt x="3608" y="9906"/>
                    <a:pt x="3382" y="9870"/>
                  </a:cubicBezTo>
                  <a:cubicBezTo>
                    <a:pt x="4406" y="9811"/>
                    <a:pt x="5311" y="9442"/>
                    <a:pt x="5989" y="8799"/>
                  </a:cubicBezTo>
                  <a:cubicBezTo>
                    <a:pt x="6311" y="8489"/>
                    <a:pt x="6584" y="8096"/>
                    <a:pt x="6787" y="7680"/>
                  </a:cubicBezTo>
                  <a:close/>
                  <a:moveTo>
                    <a:pt x="4096" y="0"/>
                  </a:moveTo>
                  <a:cubicBezTo>
                    <a:pt x="2465" y="0"/>
                    <a:pt x="1120" y="1274"/>
                    <a:pt x="1024" y="2893"/>
                  </a:cubicBezTo>
                  <a:lnTo>
                    <a:pt x="881" y="5465"/>
                  </a:lnTo>
                  <a:cubicBezTo>
                    <a:pt x="834" y="6096"/>
                    <a:pt x="989" y="6703"/>
                    <a:pt x="1286" y="7239"/>
                  </a:cubicBezTo>
                  <a:cubicBezTo>
                    <a:pt x="1108" y="7418"/>
                    <a:pt x="1024" y="7620"/>
                    <a:pt x="1024" y="7870"/>
                  </a:cubicBezTo>
                  <a:lnTo>
                    <a:pt x="1024" y="7906"/>
                  </a:lnTo>
                  <a:lnTo>
                    <a:pt x="786" y="7989"/>
                  </a:lnTo>
                  <a:cubicBezTo>
                    <a:pt x="310" y="8156"/>
                    <a:pt x="0" y="8608"/>
                    <a:pt x="0" y="9108"/>
                  </a:cubicBezTo>
                  <a:lnTo>
                    <a:pt x="0" y="10763"/>
                  </a:lnTo>
                  <a:cubicBezTo>
                    <a:pt x="0" y="10859"/>
                    <a:pt x="72" y="10930"/>
                    <a:pt x="155" y="10930"/>
                  </a:cubicBezTo>
                  <a:cubicBezTo>
                    <a:pt x="238" y="10930"/>
                    <a:pt x="310" y="10859"/>
                    <a:pt x="310" y="10763"/>
                  </a:cubicBezTo>
                  <a:lnTo>
                    <a:pt x="310" y="9097"/>
                  </a:lnTo>
                  <a:cubicBezTo>
                    <a:pt x="310" y="8727"/>
                    <a:pt x="548" y="8394"/>
                    <a:pt x="893" y="8275"/>
                  </a:cubicBezTo>
                  <a:lnTo>
                    <a:pt x="1060" y="8215"/>
                  </a:lnTo>
                  <a:cubicBezTo>
                    <a:pt x="1108" y="8406"/>
                    <a:pt x="1167" y="8608"/>
                    <a:pt x="1262" y="8787"/>
                  </a:cubicBezTo>
                  <a:cubicBezTo>
                    <a:pt x="1298" y="8847"/>
                    <a:pt x="1358" y="8870"/>
                    <a:pt x="1405" y="8870"/>
                  </a:cubicBezTo>
                  <a:cubicBezTo>
                    <a:pt x="1429" y="8870"/>
                    <a:pt x="1465" y="8858"/>
                    <a:pt x="1489" y="8847"/>
                  </a:cubicBezTo>
                  <a:cubicBezTo>
                    <a:pt x="1548" y="8799"/>
                    <a:pt x="1560" y="8704"/>
                    <a:pt x="1536" y="8632"/>
                  </a:cubicBezTo>
                  <a:cubicBezTo>
                    <a:pt x="1405" y="8394"/>
                    <a:pt x="1346" y="8132"/>
                    <a:pt x="1346" y="7870"/>
                  </a:cubicBezTo>
                  <a:cubicBezTo>
                    <a:pt x="1346" y="7739"/>
                    <a:pt x="1381" y="7620"/>
                    <a:pt x="1465" y="7513"/>
                  </a:cubicBezTo>
                  <a:cubicBezTo>
                    <a:pt x="1548" y="7632"/>
                    <a:pt x="1643" y="7751"/>
                    <a:pt x="1739" y="7858"/>
                  </a:cubicBezTo>
                  <a:cubicBezTo>
                    <a:pt x="2360" y="8503"/>
                    <a:pt x="3177" y="8871"/>
                    <a:pt x="4066" y="8871"/>
                  </a:cubicBezTo>
                  <a:cubicBezTo>
                    <a:pt x="4080" y="8871"/>
                    <a:pt x="4094" y="8871"/>
                    <a:pt x="4108" y="8870"/>
                  </a:cubicBezTo>
                  <a:cubicBezTo>
                    <a:pt x="5311" y="8858"/>
                    <a:pt x="6299" y="7870"/>
                    <a:pt x="6299" y="6656"/>
                  </a:cubicBezTo>
                  <a:lnTo>
                    <a:pt x="6299" y="5632"/>
                  </a:lnTo>
                  <a:cubicBezTo>
                    <a:pt x="6299" y="4691"/>
                    <a:pt x="6061" y="3608"/>
                    <a:pt x="5644" y="2715"/>
                  </a:cubicBezTo>
                  <a:cubicBezTo>
                    <a:pt x="5430" y="2262"/>
                    <a:pt x="5191" y="1893"/>
                    <a:pt x="4953" y="1643"/>
                  </a:cubicBezTo>
                  <a:cubicBezTo>
                    <a:pt x="4679" y="1346"/>
                    <a:pt x="4382" y="1191"/>
                    <a:pt x="4096" y="1191"/>
                  </a:cubicBezTo>
                  <a:cubicBezTo>
                    <a:pt x="3810" y="1191"/>
                    <a:pt x="3513" y="1346"/>
                    <a:pt x="3227" y="1643"/>
                  </a:cubicBezTo>
                  <a:cubicBezTo>
                    <a:pt x="2989" y="1893"/>
                    <a:pt x="2751" y="2262"/>
                    <a:pt x="2548" y="2715"/>
                  </a:cubicBezTo>
                  <a:cubicBezTo>
                    <a:pt x="2132" y="3608"/>
                    <a:pt x="1893" y="4691"/>
                    <a:pt x="1893" y="5632"/>
                  </a:cubicBezTo>
                  <a:lnTo>
                    <a:pt x="1893" y="6656"/>
                  </a:lnTo>
                  <a:cubicBezTo>
                    <a:pt x="1893" y="7120"/>
                    <a:pt x="2036" y="7549"/>
                    <a:pt x="2274" y="7906"/>
                  </a:cubicBezTo>
                  <a:cubicBezTo>
                    <a:pt x="2179" y="7834"/>
                    <a:pt x="2084" y="7739"/>
                    <a:pt x="2001" y="7632"/>
                  </a:cubicBezTo>
                  <a:cubicBezTo>
                    <a:pt x="1441" y="7037"/>
                    <a:pt x="1167" y="6287"/>
                    <a:pt x="1203" y="5477"/>
                  </a:cubicBezTo>
                  <a:lnTo>
                    <a:pt x="1358" y="2905"/>
                  </a:lnTo>
                  <a:cubicBezTo>
                    <a:pt x="1441" y="1465"/>
                    <a:pt x="2655" y="310"/>
                    <a:pt x="4108" y="310"/>
                  </a:cubicBezTo>
                  <a:cubicBezTo>
                    <a:pt x="5549" y="310"/>
                    <a:pt x="6763" y="1441"/>
                    <a:pt x="6846" y="2893"/>
                  </a:cubicBezTo>
                  <a:lnTo>
                    <a:pt x="6954" y="4775"/>
                  </a:lnTo>
                  <a:cubicBezTo>
                    <a:pt x="7061" y="6406"/>
                    <a:pt x="6656" y="7692"/>
                    <a:pt x="5787" y="8537"/>
                  </a:cubicBezTo>
                  <a:cubicBezTo>
                    <a:pt x="5095" y="9187"/>
                    <a:pt x="4135" y="9532"/>
                    <a:pt x="3046" y="9532"/>
                  </a:cubicBezTo>
                  <a:cubicBezTo>
                    <a:pt x="2898" y="9532"/>
                    <a:pt x="2748" y="9526"/>
                    <a:pt x="2596" y="9513"/>
                  </a:cubicBezTo>
                  <a:cubicBezTo>
                    <a:pt x="2501" y="9501"/>
                    <a:pt x="2393" y="9466"/>
                    <a:pt x="2322" y="9430"/>
                  </a:cubicBezTo>
                  <a:cubicBezTo>
                    <a:pt x="2191" y="9335"/>
                    <a:pt x="2060" y="9228"/>
                    <a:pt x="1941" y="9132"/>
                  </a:cubicBezTo>
                  <a:cubicBezTo>
                    <a:pt x="1911" y="9102"/>
                    <a:pt x="1870" y="9088"/>
                    <a:pt x="1828" y="9088"/>
                  </a:cubicBezTo>
                  <a:cubicBezTo>
                    <a:pt x="1786" y="9088"/>
                    <a:pt x="1745" y="9102"/>
                    <a:pt x="1715" y="9132"/>
                  </a:cubicBezTo>
                  <a:cubicBezTo>
                    <a:pt x="1655" y="9180"/>
                    <a:pt x="1655" y="9287"/>
                    <a:pt x="1715" y="9347"/>
                  </a:cubicBezTo>
                  <a:cubicBezTo>
                    <a:pt x="2298" y="9906"/>
                    <a:pt x="3167" y="10228"/>
                    <a:pt x="4096" y="10228"/>
                  </a:cubicBezTo>
                  <a:cubicBezTo>
                    <a:pt x="4918" y="10228"/>
                    <a:pt x="5668" y="9990"/>
                    <a:pt x="6251" y="9537"/>
                  </a:cubicBezTo>
                  <a:cubicBezTo>
                    <a:pt x="6727" y="9180"/>
                    <a:pt x="7037" y="8704"/>
                    <a:pt x="7132" y="8204"/>
                  </a:cubicBezTo>
                  <a:lnTo>
                    <a:pt x="7299" y="8263"/>
                  </a:lnTo>
                  <a:cubicBezTo>
                    <a:pt x="7632" y="8382"/>
                    <a:pt x="7870" y="8704"/>
                    <a:pt x="7870" y="9085"/>
                  </a:cubicBezTo>
                  <a:lnTo>
                    <a:pt x="7870" y="10728"/>
                  </a:lnTo>
                  <a:cubicBezTo>
                    <a:pt x="7870" y="10823"/>
                    <a:pt x="7954" y="10894"/>
                    <a:pt x="8025" y="10894"/>
                  </a:cubicBezTo>
                  <a:cubicBezTo>
                    <a:pt x="8108" y="10894"/>
                    <a:pt x="8192" y="10823"/>
                    <a:pt x="8192" y="10728"/>
                  </a:cubicBezTo>
                  <a:lnTo>
                    <a:pt x="8192" y="9061"/>
                  </a:lnTo>
                  <a:cubicBezTo>
                    <a:pt x="8192" y="8620"/>
                    <a:pt x="7870" y="8156"/>
                    <a:pt x="7394" y="8001"/>
                  </a:cubicBezTo>
                  <a:lnTo>
                    <a:pt x="7156" y="7906"/>
                  </a:lnTo>
                  <a:lnTo>
                    <a:pt x="7156" y="7882"/>
                  </a:lnTo>
                  <a:cubicBezTo>
                    <a:pt x="7156" y="7656"/>
                    <a:pt x="7096" y="7477"/>
                    <a:pt x="6954" y="7311"/>
                  </a:cubicBezTo>
                  <a:cubicBezTo>
                    <a:pt x="7216" y="6584"/>
                    <a:pt x="7323" y="5739"/>
                    <a:pt x="7263" y="4786"/>
                  </a:cubicBezTo>
                  <a:lnTo>
                    <a:pt x="7156" y="2893"/>
                  </a:lnTo>
                  <a:cubicBezTo>
                    <a:pt x="7049" y="1274"/>
                    <a:pt x="5715" y="0"/>
                    <a:pt x="409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1865;p68">
              <a:extLst>
                <a:ext uri="{FF2B5EF4-FFF2-40B4-BE49-F238E27FC236}">
                  <a16:creationId xmlns:a16="http://schemas.microsoft.com/office/drawing/2014/main" id="{978579D2-5857-094F-669F-6EF50B7AEC04}"/>
                </a:ext>
              </a:extLst>
            </p:cNvPr>
            <p:cNvSpPr/>
            <p:nvPr/>
          </p:nvSpPr>
          <p:spPr>
            <a:xfrm>
              <a:off x="7270645" y="3044519"/>
              <a:ext cx="43402" cy="15396"/>
            </a:xfrm>
            <a:custGeom>
              <a:avLst/>
              <a:gdLst/>
              <a:ahLst/>
              <a:cxnLst/>
              <a:rect l="l" t="t" r="r" b="b"/>
              <a:pathLst>
                <a:path w="1370" h="486" extrusionOk="0">
                  <a:moveTo>
                    <a:pt x="173" y="1"/>
                  </a:moveTo>
                  <a:cubicBezTo>
                    <a:pt x="131" y="1"/>
                    <a:pt x="90" y="15"/>
                    <a:pt x="60" y="45"/>
                  </a:cubicBezTo>
                  <a:cubicBezTo>
                    <a:pt x="1" y="105"/>
                    <a:pt x="1" y="200"/>
                    <a:pt x="60" y="260"/>
                  </a:cubicBezTo>
                  <a:cubicBezTo>
                    <a:pt x="203" y="402"/>
                    <a:pt x="441" y="486"/>
                    <a:pt x="691" y="486"/>
                  </a:cubicBezTo>
                  <a:cubicBezTo>
                    <a:pt x="941" y="486"/>
                    <a:pt x="1179" y="414"/>
                    <a:pt x="1310" y="260"/>
                  </a:cubicBezTo>
                  <a:cubicBezTo>
                    <a:pt x="1370" y="200"/>
                    <a:pt x="1370" y="105"/>
                    <a:pt x="1310" y="45"/>
                  </a:cubicBezTo>
                  <a:cubicBezTo>
                    <a:pt x="1280" y="15"/>
                    <a:pt x="1242" y="1"/>
                    <a:pt x="1203" y="1"/>
                  </a:cubicBezTo>
                  <a:cubicBezTo>
                    <a:pt x="1164" y="1"/>
                    <a:pt x="1126" y="15"/>
                    <a:pt x="1096" y="45"/>
                  </a:cubicBezTo>
                  <a:cubicBezTo>
                    <a:pt x="1036" y="105"/>
                    <a:pt x="893" y="152"/>
                    <a:pt x="691" y="152"/>
                  </a:cubicBezTo>
                  <a:cubicBezTo>
                    <a:pt x="477" y="152"/>
                    <a:pt x="346" y="81"/>
                    <a:pt x="286" y="45"/>
                  </a:cubicBezTo>
                  <a:cubicBezTo>
                    <a:pt x="256" y="15"/>
                    <a:pt x="215" y="1"/>
                    <a:pt x="17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1866;p68">
              <a:extLst>
                <a:ext uri="{FF2B5EF4-FFF2-40B4-BE49-F238E27FC236}">
                  <a16:creationId xmlns:a16="http://schemas.microsoft.com/office/drawing/2014/main" id="{D41046C3-B05C-9737-4D58-241DBC70AB80}"/>
                </a:ext>
              </a:extLst>
            </p:cNvPr>
            <p:cNvSpPr/>
            <p:nvPr/>
          </p:nvSpPr>
          <p:spPr>
            <a:xfrm>
              <a:off x="7254805" y="3006344"/>
              <a:ext cx="10201" cy="15492"/>
            </a:xfrm>
            <a:custGeom>
              <a:avLst/>
              <a:gdLst/>
              <a:ahLst/>
              <a:cxnLst/>
              <a:rect l="l" t="t" r="r" b="b"/>
              <a:pathLst>
                <a:path w="322" h="489" extrusionOk="0">
                  <a:moveTo>
                    <a:pt x="167" y="0"/>
                  </a:moveTo>
                  <a:cubicBezTo>
                    <a:pt x="72" y="0"/>
                    <a:pt x="0" y="71"/>
                    <a:pt x="0" y="155"/>
                  </a:cubicBezTo>
                  <a:lnTo>
                    <a:pt x="0" y="322"/>
                  </a:lnTo>
                  <a:cubicBezTo>
                    <a:pt x="0" y="417"/>
                    <a:pt x="72" y="488"/>
                    <a:pt x="167" y="488"/>
                  </a:cubicBezTo>
                  <a:cubicBezTo>
                    <a:pt x="250" y="488"/>
                    <a:pt x="322" y="417"/>
                    <a:pt x="322" y="322"/>
                  </a:cubicBezTo>
                  <a:lnTo>
                    <a:pt x="322" y="155"/>
                  </a:lnTo>
                  <a:cubicBezTo>
                    <a:pt x="322" y="71"/>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1867;p68">
              <a:extLst>
                <a:ext uri="{FF2B5EF4-FFF2-40B4-BE49-F238E27FC236}">
                  <a16:creationId xmlns:a16="http://schemas.microsoft.com/office/drawing/2014/main" id="{BB5D158B-8288-D426-0732-D851EC9EB552}"/>
                </a:ext>
              </a:extLst>
            </p:cNvPr>
            <p:cNvSpPr/>
            <p:nvPr/>
          </p:nvSpPr>
          <p:spPr>
            <a:xfrm>
              <a:off x="7319686" y="3006344"/>
              <a:ext cx="10581" cy="15492"/>
            </a:xfrm>
            <a:custGeom>
              <a:avLst/>
              <a:gdLst/>
              <a:ahLst/>
              <a:cxnLst/>
              <a:rect l="l" t="t" r="r" b="b"/>
              <a:pathLst>
                <a:path w="334" h="489" extrusionOk="0">
                  <a:moveTo>
                    <a:pt x="167" y="0"/>
                  </a:moveTo>
                  <a:cubicBezTo>
                    <a:pt x="84" y="0"/>
                    <a:pt x="0" y="71"/>
                    <a:pt x="0" y="155"/>
                  </a:cubicBezTo>
                  <a:lnTo>
                    <a:pt x="0" y="322"/>
                  </a:lnTo>
                  <a:cubicBezTo>
                    <a:pt x="0" y="417"/>
                    <a:pt x="84" y="488"/>
                    <a:pt x="167" y="488"/>
                  </a:cubicBezTo>
                  <a:cubicBezTo>
                    <a:pt x="262" y="488"/>
                    <a:pt x="334" y="417"/>
                    <a:pt x="334" y="322"/>
                  </a:cubicBezTo>
                  <a:lnTo>
                    <a:pt x="334" y="155"/>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1868;p68">
              <a:extLst>
                <a:ext uri="{FF2B5EF4-FFF2-40B4-BE49-F238E27FC236}">
                  <a16:creationId xmlns:a16="http://schemas.microsoft.com/office/drawing/2014/main" id="{3ADAC408-722C-AEF4-FF90-394E57B3D4E6}"/>
                </a:ext>
              </a:extLst>
            </p:cNvPr>
            <p:cNvSpPr/>
            <p:nvPr/>
          </p:nvSpPr>
          <p:spPr>
            <a:xfrm>
              <a:off x="7249135" y="2990124"/>
              <a:ext cx="21162" cy="10581"/>
            </a:xfrm>
            <a:custGeom>
              <a:avLst/>
              <a:gdLst/>
              <a:ahLst/>
              <a:cxnLst/>
              <a:rect l="l" t="t" r="r" b="b"/>
              <a:pathLst>
                <a:path w="668" h="334" extrusionOk="0">
                  <a:moveTo>
                    <a:pt x="168" y="0"/>
                  </a:moveTo>
                  <a:cubicBezTo>
                    <a:pt x="72" y="0"/>
                    <a:pt x="1" y="72"/>
                    <a:pt x="1" y="167"/>
                  </a:cubicBezTo>
                  <a:cubicBezTo>
                    <a:pt x="1" y="250"/>
                    <a:pt x="72" y="333"/>
                    <a:pt x="168" y="333"/>
                  </a:cubicBezTo>
                  <a:lnTo>
                    <a:pt x="501" y="333"/>
                  </a:lnTo>
                  <a:cubicBezTo>
                    <a:pt x="596" y="333"/>
                    <a:pt x="668" y="250"/>
                    <a:pt x="668" y="167"/>
                  </a:cubicBezTo>
                  <a:cubicBezTo>
                    <a:pt x="668" y="60"/>
                    <a:pt x="596" y="0"/>
                    <a:pt x="50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1869;p68">
              <a:extLst>
                <a:ext uri="{FF2B5EF4-FFF2-40B4-BE49-F238E27FC236}">
                  <a16:creationId xmlns:a16="http://schemas.microsoft.com/office/drawing/2014/main" id="{946180F5-831E-0170-625E-5152967B4BB2}"/>
                </a:ext>
              </a:extLst>
            </p:cNvPr>
            <p:cNvSpPr/>
            <p:nvPr/>
          </p:nvSpPr>
          <p:spPr>
            <a:xfrm>
              <a:off x="7314015" y="2990124"/>
              <a:ext cx="21542" cy="10581"/>
            </a:xfrm>
            <a:custGeom>
              <a:avLst/>
              <a:gdLst/>
              <a:ahLst/>
              <a:cxnLst/>
              <a:rect l="l" t="t" r="r" b="b"/>
              <a:pathLst>
                <a:path w="680" h="334" extrusionOk="0">
                  <a:moveTo>
                    <a:pt x="167" y="0"/>
                  </a:moveTo>
                  <a:cubicBezTo>
                    <a:pt x="84" y="0"/>
                    <a:pt x="1" y="72"/>
                    <a:pt x="1" y="167"/>
                  </a:cubicBezTo>
                  <a:cubicBezTo>
                    <a:pt x="1" y="250"/>
                    <a:pt x="84" y="333"/>
                    <a:pt x="167" y="333"/>
                  </a:cubicBezTo>
                  <a:lnTo>
                    <a:pt x="513" y="333"/>
                  </a:lnTo>
                  <a:cubicBezTo>
                    <a:pt x="596" y="333"/>
                    <a:pt x="667" y="250"/>
                    <a:pt x="667" y="167"/>
                  </a:cubicBezTo>
                  <a:cubicBezTo>
                    <a:pt x="679" y="60"/>
                    <a:pt x="596" y="0"/>
                    <a:pt x="51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1863;p68">
            <a:extLst>
              <a:ext uri="{FF2B5EF4-FFF2-40B4-BE49-F238E27FC236}">
                <a16:creationId xmlns:a16="http://schemas.microsoft.com/office/drawing/2014/main" id="{9269DC43-5218-4121-E728-F6524A9720E4}"/>
              </a:ext>
            </a:extLst>
          </p:cNvPr>
          <p:cNvGrpSpPr/>
          <p:nvPr/>
        </p:nvGrpSpPr>
        <p:grpSpPr>
          <a:xfrm>
            <a:off x="4137385" y="2996413"/>
            <a:ext cx="259523" cy="346294"/>
            <a:chOff x="7162775" y="2881113"/>
            <a:chExt cx="259523" cy="346294"/>
          </a:xfrm>
        </p:grpSpPr>
        <p:sp>
          <p:nvSpPr>
            <p:cNvPr id="1036" name="Google Shape;11864;p68">
              <a:extLst>
                <a:ext uri="{FF2B5EF4-FFF2-40B4-BE49-F238E27FC236}">
                  <a16:creationId xmlns:a16="http://schemas.microsoft.com/office/drawing/2014/main" id="{9E7AED91-FF00-EC37-08CB-3A3C55ABB284}"/>
                </a:ext>
              </a:extLst>
            </p:cNvPr>
            <p:cNvSpPr/>
            <p:nvPr/>
          </p:nvSpPr>
          <p:spPr>
            <a:xfrm>
              <a:off x="7162775" y="2881113"/>
              <a:ext cx="259523" cy="346294"/>
            </a:xfrm>
            <a:custGeom>
              <a:avLst/>
              <a:gdLst/>
              <a:ahLst/>
              <a:cxnLst/>
              <a:rect l="l" t="t" r="r" b="b"/>
              <a:pathLst>
                <a:path w="8192" h="10931" extrusionOk="0">
                  <a:moveTo>
                    <a:pt x="4084" y="1536"/>
                  </a:moveTo>
                  <a:cubicBezTo>
                    <a:pt x="4382" y="1536"/>
                    <a:pt x="4703" y="1810"/>
                    <a:pt x="4989" y="2239"/>
                  </a:cubicBezTo>
                  <a:lnTo>
                    <a:pt x="3155" y="2239"/>
                  </a:lnTo>
                  <a:cubicBezTo>
                    <a:pt x="3453" y="1810"/>
                    <a:pt x="3787" y="1536"/>
                    <a:pt x="4084" y="1536"/>
                  </a:cubicBezTo>
                  <a:close/>
                  <a:moveTo>
                    <a:pt x="5191" y="2560"/>
                  </a:moveTo>
                  <a:cubicBezTo>
                    <a:pt x="5596" y="3310"/>
                    <a:pt x="5906" y="4334"/>
                    <a:pt x="5965" y="5322"/>
                  </a:cubicBezTo>
                  <a:cubicBezTo>
                    <a:pt x="5621" y="6068"/>
                    <a:pt x="4891" y="6515"/>
                    <a:pt x="4082" y="6515"/>
                  </a:cubicBezTo>
                  <a:cubicBezTo>
                    <a:pt x="4051" y="6515"/>
                    <a:pt x="4020" y="6514"/>
                    <a:pt x="3989" y="6513"/>
                  </a:cubicBezTo>
                  <a:cubicBezTo>
                    <a:pt x="3608" y="6489"/>
                    <a:pt x="3227" y="6358"/>
                    <a:pt x="2905" y="6120"/>
                  </a:cubicBezTo>
                  <a:cubicBezTo>
                    <a:pt x="2596" y="5894"/>
                    <a:pt x="2358" y="5596"/>
                    <a:pt x="2203" y="5239"/>
                  </a:cubicBezTo>
                  <a:cubicBezTo>
                    <a:pt x="2274" y="4286"/>
                    <a:pt x="2572" y="3274"/>
                    <a:pt x="2977" y="2560"/>
                  </a:cubicBezTo>
                  <a:close/>
                  <a:moveTo>
                    <a:pt x="2167" y="5870"/>
                  </a:moveTo>
                  <a:cubicBezTo>
                    <a:pt x="2322" y="6060"/>
                    <a:pt x="2501" y="6239"/>
                    <a:pt x="2691" y="6394"/>
                  </a:cubicBezTo>
                  <a:cubicBezTo>
                    <a:pt x="3060" y="6656"/>
                    <a:pt x="3501" y="6799"/>
                    <a:pt x="3953" y="6834"/>
                  </a:cubicBezTo>
                  <a:lnTo>
                    <a:pt x="4072" y="6834"/>
                  </a:lnTo>
                  <a:cubicBezTo>
                    <a:pt x="4525" y="6834"/>
                    <a:pt x="4965" y="6715"/>
                    <a:pt x="5346" y="6465"/>
                  </a:cubicBezTo>
                  <a:cubicBezTo>
                    <a:pt x="5584" y="6310"/>
                    <a:pt x="5787" y="6120"/>
                    <a:pt x="5953" y="5906"/>
                  </a:cubicBezTo>
                  <a:lnTo>
                    <a:pt x="5953" y="5906"/>
                  </a:lnTo>
                  <a:cubicBezTo>
                    <a:pt x="5918" y="6287"/>
                    <a:pt x="5739" y="6620"/>
                    <a:pt x="5430" y="6894"/>
                  </a:cubicBezTo>
                  <a:cubicBezTo>
                    <a:pt x="5358" y="6953"/>
                    <a:pt x="5358" y="7061"/>
                    <a:pt x="5418" y="7120"/>
                  </a:cubicBezTo>
                  <a:cubicBezTo>
                    <a:pt x="5441" y="7156"/>
                    <a:pt x="5489" y="7180"/>
                    <a:pt x="5537" y="7180"/>
                  </a:cubicBezTo>
                  <a:cubicBezTo>
                    <a:pt x="5561" y="7180"/>
                    <a:pt x="5608" y="7156"/>
                    <a:pt x="5644" y="7132"/>
                  </a:cubicBezTo>
                  <a:cubicBezTo>
                    <a:pt x="5763" y="7025"/>
                    <a:pt x="5858" y="6906"/>
                    <a:pt x="5953" y="6787"/>
                  </a:cubicBezTo>
                  <a:lnTo>
                    <a:pt x="5953" y="6787"/>
                  </a:lnTo>
                  <a:cubicBezTo>
                    <a:pt x="5894" y="7775"/>
                    <a:pt x="5072" y="8561"/>
                    <a:pt x="4060" y="8561"/>
                  </a:cubicBezTo>
                  <a:cubicBezTo>
                    <a:pt x="3084" y="8561"/>
                    <a:pt x="2263" y="7787"/>
                    <a:pt x="2191" y="6787"/>
                  </a:cubicBezTo>
                  <a:lnTo>
                    <a:pt x="2191" y="6787"/>
                  </a:lnTo>
                  <a:cubicBezTo>
                    <a:pt x="2572" y="7323"/>
                    <a:pt x="3275" y="7680"/>
                    <a:pt x="4084" y="7680"/>
                  </a:cubicBezTo>
                  <a:cubicBezTo>
                    <a:pt x="4394" y="7680"/>
                    <a:pt x="4703" y="7620"/>
                    <a:pt x="4989" y="7525"/>
                  </a:cubicBezTo>
                  <a:cubicBezTo>
                    <a:pt x="5072" y="7489"/>
                    <a:pt x="5108" y="7406"/>
                    <a:pt x="5072" y="7311"/>
                  </a:cubicBezTo>
                  <a:cubicBezTo>
                    <a:pt x="5055" y="7249"/>
                    <a:pt x="4998" y="7213"/>
                    <a:pt x="4936" y="7213"/>
                  </a:cubicBezTo>
                  <a:cubicBezTo>
                    <a:pt x="4914" y="7213"/>
                    <a:pt x="4892" y="7218"/>
                    <a:pt x="4870" y="7227"/>
                  </a:cubicBezTo>
                  <a:cubicBezTo>
                    <a:pt x="4608" y="7311"/>
                    <a:pt x="4346" y="7370"/>
                    <a:pt x="4060" y="7370"/>
                  </a:cubicBezTo>
                  <a:cubicBezTo>
                    <a:pt x="3036" y="7370"/>
                    <a:pt x="2203" y="6703"/>
                    <a:pt x="2167" y="5870"/>
                  </a:cubicBezTo>
                  <a:close/>
                  <a:moveTo>
                    <a:pt x="6787" y="7680"/>
                  </a:moveTo>
                  <a:cubicBezTo>
                    <a:pt x="6823" y="7739"/>
                    <a:pt x="6823" y="7823"/>
                    <a:pt x="6823" y="7894"/>
                  </a:cubicBezTo>
                  <a:cubicBezTo>
                    <a:pt x="6835" y="9013"/>
                    <a:pt x="5596" y="9930"/>
                    <a:pt x="4084" y="9930"/>
                  </a:cubicBezTo>
                  <a:cubicBezTo>
                    <a:pt x="3846" y="9930"/>
                    <a:pt x="3608" y="9906"/>
                    <a:pt x="3382" y="9870"/>
                  </a:cubicBezTo>
                  <a:cubicBezTo>
                    <a:pt x="4406" y="9811"/>
                    <a:pt x="5311" y="9442"/>
                    <a:pt x="5989" y="8799"/>
                  </a:cubicBezTo>
                  <a:cubicBezTo>
                    <a:pt x="6311" y="8489"/>
                    <a:pt x="6584" y="8096"/>
                    <a:pt x="6787" y="7680"/>
                  </a:cubicBezTo>
                  <a:close/>
                  <a:moveTo>
                    <a:pt x="4096" y="0"/>
                  </a:moveTo>
                  <a:cubicBezTo>
                    <a:pt x="2465" y="0"/>
                    <a:pt x="1120" y="1274"/>
                    <a:pt x="1024" y="2893"/>
                  </a:cubicBezTo>
                  <a:lnTo>
                    <a:pt x="881" y="5465"/>
                  </a:lnTo>
                  <a:cubicBezTo>
                    <a:pt x="834" y="6096"/>
                    <a:pt x="989" y="6703"/>
                    <a:pt x="1286" y="7239"/>
                  </a:cubicBezTo>
                  <a:cubicBezTo>
                    <a:pt x="1108" y="7418"/>
                    <a:pt x="1024" y="7620"/>
                    <a:pt x="1024" y="7870"/>
                  </a:cubicBezTo>
                  <a:lnTo>
                    <a:pt x="1024" y="7906"/>
                  </a:lnTo>
                  <a:lnTo>
                    <a:pt x="786" y="7989"/>
                  </a:lnTo>
                  <a:cubicBezTo>
                    <a:pt x="310" y="8156"/>
                    <a:pt x="0" y="8608"/>
                    <a:pt x="0" y="9108"/>
                  </a:cubicBezTo>
                  <a:lnTo>
                    <a:pt x="0" y="10763"/>
                  </a:lnTo>
                  <a:cubicBezTo>
                    <a:pt x="0" y="10859"/>
                    <a:pt x="72" y="10930"/>
                    <a:pt x="155" y="10930"/>
                  </a:cubicBezTo>
                  <a:cubicBezTo>
                    <a:pt x="238" y="10930"/>
                    <a:pt x="310" y="10859"/>
                    <a:pt x="310" y="10763"/>
                  </a:cubicBezTo>
                  <a:lnTo>
                    <a:pt x="310" y="9097"/>
                  </a:lnTo>
                  <a:cubicBezTo>
                    <a:pt x="310" y="8727"/>
                    <a:pt x="548" y="8394"/>
                    <a:pt x="893" y="8275"/>
                  </a:cubicBezTo>
                  <a:lnTo>
                    <a:pt x="1060" y="8215"/>
                  </a:lnTo>
                  <a:cubicBezTo>
                    <a:pt x="1108" y="8406"/>
                    <a:pt x="1167" y="8608"/>
                    <a:pt x="1262" y="8787"/>
                  </a:cubicBezTo>
                  <a:cubicBezTo>
                    <a:pt x="1298" y="8847"/>
                    <a:pt x="1358" y="8870"/>
                    <a:pt x="1405" y="8870"/>
                  </a:cubicBezTo>
                  <a:cubicBezTo>
                    <a:pt x="1429" y="8870"/>
                    <a:pt x="1465" y="8858"/>
                    <a:pt x="1489" y="8847"/>
                  </a:cubicBezTo>
                  <a:cubicBezTo>
                    <a:pt x="1548" y="8799"/>
                    <a:pt x="1560" y="8704"/>
                    <a:pt x="1536" y="8632"/>
                  </a:cubicBezTo>
                  <a:cubicBezTo>
                    <a:pt x="1405" y="8394"/>
                    <a:pt x="1346" y="8132"/>
                    <a:pt x="1346" y="7870"/>
                  </a:cubicBezTo>
                  <a:cubicBezTo>
                    <a:pt x="1346" y="7739"/>
                    <a:pt x="1381" y="7620"/>
                    <a:pt x="1465" y="7513"/>
                  </a:cubicBezTo>
                  <a:cubicBezTo>
                    <a:pt x="1548" y="7632"/>
                    <a:pt x="1643" y="7751"/>
                    <a:pt x="1739" y="7858"/>
                  </a:cubicBezTo>
                  <a:cubicBezTo>
                    <a:pt x="2360" y="8503"/>
                    <a:pt x="3177" y="8871"/>
                    <a:pt x="4066" y="8871"/>
                  </a:cubicBezTo>
                  <a:cubicBezTo>
                    <a:pt x="4080" y="8871"/>
                    <a:pt x="4094" y="8871"/>
                    <a:pt x="4108" y="8870"/>
                  </a:cubicBezTo>
                  <a:cubicBezTo>
                    <a:pt x="5311" y="8858"/>
                    <a:pt x="6299" y="7870"/>
                    <a:pt x="6299" y="6656"/>
                  </a:cubicBezTo>
                  <a:lnTo>
                    <a:pt x="6299" y="5632"/>
                  </a:lnTo>
                  <a:cubicBezTo>
                    <a:pt x="6299" y="4691"/>
                    <a:pt x="6061" y="3608"/>
                    <a:pt x="5644" y="2715"/>
                  </a:cubicBezTo>
                  <a:cubicBezTo>
                    <a:pt x="5430" y="2262"/>
                    <a:pt x="5191" y="1893"/>
                    <a:pt x="4953" y="1643"/>
                  </a:cubicBezTo>
                  <a:cubicBezTo>
                    <a:pt x="4679" y="1346"/>
                    <a:pt x="4382" y="1191"/>
                    <a:pt x="4096" y="1191"/>
                  </a:cubicBezTo>
                  <a:cubicBezTo>
                    <a:pt x="3810" y="1191"/>
                    <a:pt x="3513" y="1346"/>
                    <a:pt x="3227" y="1643"/>
                  </a:cubicBezTo>
                  <a:cubicBezTo>
                    <a:pt x="2989" y="1893"/>
                    <a:pt x="2751" y="2262"/>
                    <a:pt x="2548" y="2715"/>
                  </a:cubicBezTo>
                  <a:cubicBezTo>
                    <a:pt x="2132" y="3608"/>
                    <a:pt x="1893" y="4691"/>
                    <a:pt x="1893" y="5632"/>
                  </a:cubicBezTo>
                  <a:lnTo>
                    <a:pt x="1893" y="6656"/>
                  </a:lnTo>
                  <a:cubicBezTo>
                    <a:pt x="1893" y="7120"/>
                    <a:pt x="2036" y="7549"/>
                    <a:pt x="2274" y="7906"/>
                  </a:cubicBezTo>
                  <a:cubicBezTo>
                    <a:pt x="2179" y="7834"/>
                    <a:pt x="2084" y="7739"/>
                    <a:pt x="2001" y="7632"/>
                  </a:cubicBezTo>
                  <a:cubicBezTo>
                    <a:pt x="1441" y="7037"/>
                    <a:pt x="1167" y="6287"/>
                    <a:pt x="1203" y="5477"/>
                  </a:cubicBezTo>
                  <a:lnTo>
                    <a:pt x="1358" y="2905"/>
                  </a:lnTo>
                  <a:cubicBezTo>
                    <a:pt x="1441" y="1465"/>
                    <a:pt x="2655" y="310"/>
                    <a:pt x="4108" y="310"/>
                  </a:cubicBezTo>
                  <a:cubicBezTo>
                    <a:pt x="5549" y="310"/>
                    <a:pt x="6763" y="1441"/>
                    <a:pt x="6846" y="2893"/>
                  </a:cubicBezTo>
                  <a:lnTo>
                    <a:pt x="6954" y="4775"/>
                  </a:lnTo>
                  <a:cubicBezTo>
                    <a:pt x="7061" y="6406"/>
                    <a:pt x="6656" y="7692"/>
                    <a:pt x="5787" y="8537"/>
                  </a:cubicBezTo>
                  <a:cubicBezTo>
                    <a:pt x="5095" y="9187"/>
                    <a:pt x="4135" y="9532"/>
                    <a:pt x="3046" y="9532"/>
                  </a:cubicBezTo>
                  <a:cubicBezTo>
                    <a:pt x="2898" y="9532"/>
                    <a:pt x="2748" y="9526"/>
                    <a:pt x="2596" y="9513"/>
                  </a:cubicBezTo>
                  <a:cubicBezTo>
                    <a:pt x="2501" y="9501"/>
                    <a:pt x="2393" y="9466"/>
                    <a:pt x="2322" y="9430"/>
                  </a:cubicBezTo>
                  <a:cubicBezTo>
                    <a:pt x="2191" y="9335"/>
                    <a:pt x="2060" y="9228"/>
                    <a:pt x="1941" y="9132"/>
                  </a:cubicBezTo>
                  <a:cubicBezTo>
                    <a:pt x="1911" y="9102"/>
                    <a:pt x="1870" y="9088"/>
                    <a:pt x="1828" y="9088"/>
                  </a:cubicBezTo>
                  <a:cubicBezTo>
                    <a:pt x="1786" y="9088"/>
                    <a:pt x="1745" y="9102"/>
                    <a:pt x="1715" y="9132"/>
                  </a:cubicBezTo>
                  <a:cubicBezTo>
                    <a:pt x="1655" y="9180"/>
                    <a:pt x="1655" y="9287"/>
                    <a:pt x="1715" y="9347"/>
                  </a:cubicBezTo>
                  <a:cubicBezTo>
                    <a:pt x="2298" y="9906"/>
                    <a:pt x="3167" y="10228"/>
                    <a:pt x="4096" y="10228"/>
                  </a:cubicBezTo>
                  <a:cubicBezTo>
                    <a:pt x="4918" y="10228"/>
                    <a:pt x="5668" y="9990"/>
                    <a:pt x="6251" y="9537"/>
                  </a:cubicBezTo>
                  <a:cubicBezTo>
                    <a:pt x="6727" y="9180"/>
                    <a:pt x="7037" y="8704"/>
                    <a:pt x="7132" y="8204"/>
                  </a:cubicBezTo>
                  <a:lnTo>
                    <a:pt x="7299" y="8263"/>
                  </a:lnTo>
                  <a:cubicBezTo>
                    <a:pt x="7632" y="8382"/>
                    <a:pt x="7870" y="8704"/>
                    <a:pt x="7870" y="9085"/>
                  </a:cubicBezTo>
                  <a:lnTo>
                    <a:pt x="7870" y="10728"/>
                  </a:lnTo>
                  <a:cubicBezTo>
                    <a:pt x="7870" y="10823"/>
                    <a:pt x="7954" y="10894"/>
                    <a:pt x="8025" y="10894"/>
                  </a:cubicBezTo>
                  <a:cubicBezTo>
                    <a:pt x="8108" y="10894"/>
                    <a:pt x="8192" y="10823"/>
                    <a:pt x="8192" y="10728"/>
                  </a:cubicBezTo>
                  <a:lnTo>
                    <a:pt x="8192" y="9061"/>
                  </a:lnTo>
                  <a:cubicBezTo>
                    <a:pt x="8192" y="8620"/>
                    <a:pt x="7870" y="8156"/>
                    <a:pt x="7394" y="8001"/>
                  </a:cubicBezTo>
                  <a:lnTo>
                    <a:pt x="7156" y="7906"/>
                  </a:lnTo>
                  <a:lnTo>
                    <a:pt x="7156" y="7882"/>
                  </a:lnTo>
                  <a:cubicBezTo>
                    <a:pt x="7156" y="7656"/>
                    <a:pt x="7096" y="7477"/>
                    <a:pt x="6954" y="7311"/>
                  </a:cubicBezTo>
                  <a:cubicBezTo>
                    <a:pt x="7216" y="6584"/>
                    <a:pt x="7323" y="5739"/>
                    <a:pt x="7263" y="4786"/>
                  </a:cubicBezTo>
                  <a:lnTo>
                    <a:pt x="7156" y="2893"/>
                  </a:lnTo>
                  <a:cubicBezTo>
                    <a:pt x="7049" y="1274"/>
                    <a:pt x="5715" y="0"/>
                    <a:pt x="409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1865;p68">
              <a:extLst>
                <a:ext uri="{FF2B5EF4-FFF2-40B4-BE49-F238E27FC236}">
                  <a16:creationId xmlns:a16="http://schemas.microsoft.com/office/drawing/2014/main" id="{FCA7C6D5-4597-4F66-3F95-AC613FB384D2}"/>
                </a:ext>
              </a:extLst>
            </p:cNvPr>
            <p:cNvSpPr/>
            <p:nvPr/>
          </p:nvSpPr>
          <p:spPr>
            <a:xfrm>
              <a:off x="7270645" y="3044519"/>
              <a:ext cx="43402" cy="15396"/>
            </a:xfrm>
            <a:custGeom>
              <a:avLst/>
              <a:gdLst/>
              <a:ahLst/>
              <a:cxnLst/>
              <a:rect l="l" t="t" r="r" b="b"/>
              <a:pathLst>
                <a:path w="1370" h="486" extrusionOk="0">
                  <a:moveTo>
                    <a:pt x="173" y="1"/>
                  </a:moveTo>
                  <a:cubicBezTo>
                    <a:pt x="131" y="1"/>
                    <a:pt x="90" y="15"/>
                    <a:pt x="60" y="45"/>
                  </a:cubicBezTo>
                  <a:cubicBezTo>
                    <a:pt x="1" y="105"/>
                    <a:pt x="1" y="200"/>
                    <a:pt x="60" y="260"/>
                  </a:cubicBezTo>
                  <a:cubicBezTo>
                    <a:pt x="203" y="402"/>
                    <a:pt x="441" y="486"/>
                    <a:pt x="691" y="486"/>
                  </a:cubicBezTo>
                  <a:cubicBezTo>
                    <a:pt x="941" y="486"/>
                    <a:pt x="1179" y="414"/>
                    <a:pt x="1310" y="260"/>
                  </a:cubicBezTo>
                  <a:cubicBezTo>
                    <a:pt x="1370" y="200"/>
                    <a:pt x="1370" y="105"/>
                    <a:pt x="1310" y="45"/>
                  </a:cubicBezTo>
                  <a:cubicBezTo>
                    <a:pt x="1280" y="15"/>
                    <a:pt x="1242" y="1"/>
                    <a:pt x="1203" y="1"/>
                  </a:cubicBezTo>
                  <a:cubicBezTo>
                    <a:pt x="1164" y="1"/>
                    <a:pt x="1126" y="15"/>
                    <a:pt x="1096" y="45"/>
                  </a:cubicBezTo>
                  <a:cubicBezTo>
                    <a:pt x="1036" y="105"/>
                    <a:pt x="893" y="152"/>
                    <a:pt x="691" y="152"/>
                  </a:cubicBezTo>
                  <a:cubicBezTo>
                    <a:pt x="477" y="152"/>
                    <a:pt x="346" y="81"/>
                    <a:pt x="286" y="45"/>
                  </a:cubicBezTo>
                  <a:cubicBezTo>
                    <a:pt x="256" y="15"/>
                    <a:pt x="215" y="1"/>
                    <a:pt x="17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1866;p68">
              <a:extLst>
                <a:ext uri="{FF2B5EF4-FFF2-40B4-BE49-F238E27FC236}">
                  <a16:creationId xmlns:a16="http://schemas.microsoft.com/office/drawing/2014/main" id="{D9346FCD-4754-D397-F6BC-1D85597B40BF}"/>
                </a:ext>
              </a:extLst>
            </p:cNvPr>
            <p:cNvSpPr/>
            <p:nvPr/>
          </p:nvSpPr>
          <p:spPr>
            <a:xfrm>
              <a:off x="7254805" y="3006344"/>
              <a:ext cx="10201" cy="15492"/>
            </a:xfrm>
            <a:custGeom>
              <a:avLst/>
              <a:gdLst/>
              <a:ahLst/>
              <a:cxnLst/>
              <a:rect l="l" t="t" r="r" b="b"/>
              <a:pathLst>
                <a:path w="322" h="489" extrusionOk="0">
                  <a:moveTo>
                    <a:pt x="167" y="0"/>
                  </a:moveTo>
                  <a:cubicBezTo>
                    <a:pt x="72" y="0"/>
                    <a:pt x="0" y="71"/>
                    <a:pt x="0" y="155"/>
                  </a:cubicBezTo>
                  <a:lnTo>
                    <a:pt x="0" y="322"/>
                  </a:lnTo>
                  <a:cubicBezTo>
                    <a:pt x="0" y="417"/>
                    <a:pt x="72" y="488"/>
                    <a:pt x="167" y="488"/>
                  </a:cubicBezTo>
                  <a:cubicBezTo>
                    <a:pt x="250" y="488"/>
                    <a:pt x="322" y="417"/>
                    <a:pt x="322" y="322"/>
                  </a:cubicBezTo>
                  <a:lnTo>
                    <a:pt x="322" y="155"/>
                  </a:lnTo>
                  <a:cubicBezTo>
                    <a:pt x="322" y="71"/>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1867;p68">
              <a:extLst>
                <a:ext uri="{FF2B5EF4-FFF2-40B4-BE49-F238E27FC236}">
                  <a16:creationId xmlns:a16="http://schemas.microsoft.com/office/drawing/2014/main" id="{733C42B8-83EF-0E32-959A-8D13C992F001}"/>
                </a:ext>
              </a:extLst>
            </p:cNvPr>
            <p:cNvSpPr/>
            <p:nvPr/>
          </p:nvSpPr>
          <p:spPr>
            <a:xfrm>
              <a:off x="7319686" y="3006344"/>
              <a:ext cx="10581" cy="15492"/>
            </a:xfrm>
            <a:custGeom>
              <a:avLst/>
              <a:gdLst/>
              <a:ahLst/>
              <a:cxnLst/>
              <a:rect l="l" t="t" r="r" b="b"/>
              <a:pathLst>
                <a:path w="334" h="489" extrusionOk="0">
                  <a:moveTo>
                    <a:pt x="167" y="0"/>
                  </a:moveTo>
                  <a:cubicBezTo>
                    <a:pt x="84" y="0"/>
                    <a:pt x="0" y="71"/>
                    <a:pt x="0" y="155"/>
                  </a:cubicBezTo>
                  <a:lnTo>
                    <a:pt x="0" y="322"/>
                  </a:lnTo>
                  <a:cubicBezTo>
                    <a:pt x="0" y="417"/>
                    <a:pt x="84" y="488"/>
                    <a:pt x="167" y="488"/>
                  </a:cubicBezTo>
                  <a:cubicBezTo>
                    <a:pt x="262" y="488"/>
                    <a:pt x="334" y="417"/>
                    <a:pt x="334" y="322"/>
                  </a:cubicBezTo>
                  <a:lnTo>
                    <a:pt x="334" y="155"/>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1868;p68">
              <a:extLst>
                <a:ext uri="{FF2B5EF4-FFF2-40B4-BE49-F238E27FC236}">
                  <a16:creationId xmlns:a16="http://schemas.microsoft.com/office/drawing/2014/main" id="{F4DE8518-B3DC-EA81-34F4-55D2EA47E547}"/>
                </a:ext>
              </a:extLst>
            </p:cNvPr>
            <p:cNvSpPr/>
            <p:nvPr/>
          </p:nvSpPr>
          <p:spPr>
            <a:xfrm>
              <a:off x="7249135" y="2990124"/>
              <a:ext cx="21162" cy="10581"/>
            </a:xfrm>
            <a:custGeom>
              <a:avLst/>
              <a:gdLst/>
              <a:ahLst/>
              <a:cxnLst/>
              <a:rect l="l" t="t" r="r" b="b"/>
              <a:pathLst>
                <a:path w="668" h="334" extrusionOk="0">
                  <a:moveTo>
                    <a:pt x="168" y="0"/>
                  </a:moveTo>
                  <a:cubicBezTo>
                    <a:pt x="72" y="0"/>
                    <a:pt x="1" y="72"/>
                    <a:pt x="1" y="167"/>
                  </a:cubicBezTo>
                  <a:cubicBezTo>
                    <a:pt x="1" y="250"/>
                    <a:pt x="72" y="333"/>
                    <a:pt x="168" y="333"/>
                  </a:cubicBezTo>
                  <a:lnTo>
                    <a:pt x="501" y="333"/>
                  </a:lnTo>
                  <a:cubicBezTo>
                    <a:pt x="596" y="333"/>
                    <a:pt x="668" y="250"/>
                    <a:pt x="668" y="167"/>
                  </a:cubicBezTo>
                  <a:cubicBezTo>
                    <a:pt x="668" y="60"/>
                    <a:pt x="596" y="0"/>
                    <a:pt x="50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1869;p68">
              <a:extLst>
                <a:ext uri="{FF2B5EF4-FFF2-40B4-BE49-F238E27FC236}">
                  <a16:creationId xmlns:a16="http://schemas.microsoft.com/office/drawing/2014/main" id="{A5268772-E313-F872-6BA3-B56115B6EF26}"/>
                </a:ext>
              </a:extLst>
            </p:cNvPr>
            <p:cNvSpPr/>
            <p:nvPr/>
          </p:nvSpPr>
          <p:spPr>
            <a:xfrm>
              <a:off x="7314015" y="2990124"/>
              <a:ext cx="21542" cy="10581"/>
            </a:xfrm>
            <a:custGeom>
              <a:avLst/>
              <a:gdLst/>
              <a:ahLst/>
              <a:cxnLst/>
              <a:rect l="l" t="t" r="r" b="b"/>
              <a:pathLst>
                <a:path w="680" h="334" extrusionOk="0">
                  <a:moveTo>
                    <a:pt x="167" y="0"/>
                  </a:moveTo>
                  <a:cubicBezTo>
                    <a:pt x="84" y="0"/>
                    <a:pt x="1" y="72"/>
                    <a:pt x="1" y="167"/>
                  </a:cubicBezTo>
                  <a:cubicBezTo>
                    <a:pt x="1" y="250"/>
                    <a:pt x="84" y="333"/>
                    <a:pt x="167" y="333"/>
                  </a:cubicBezTo>
                  <a:lnTo>
                    <a:pt x="513" y="333"/>
                  </a:lnTo>
                  <a:cubicBezTo>
                    <a:pt x="596" y="333"/>
                    <a:pt x="667" y="250"/>
                    <a:pt x="667" y="167"/>
                  </a:cubicBezTo>
                  <a:cubicBezTo>
                    <a:pt x="679" y="60"/>
                    <a:pt x="596" y="0"/>
                    <a:pt x="51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1863;p68">
            <a:extLst>
              <a:ext uri="{FF2B5EF4-FFF2-40B4-BE49-F238E27FC236}">
                <a16:creationId xmlns:a16="http://schemas.microsoft.com/office/drawing/2014/main" id="{A8F66281-12EF-7898-4F2E-710A4AC3A8A9}"/>
              </a:ext>
            </a:extLst>
          </p:cNvPr>
          <p:cNvGrpSpPr/>
          <p:nvPr/>
        </p:nvGrpSpPr>
        <p:grpSpPr>
          <a:xfrm>
            <a:off x="6320180" y="2452836"/>
            <a:ext cx="259523" cy="346294"/>
            <a:chOff x="7162775" y="2881113"/>
            <a:chExt cx="259523" cy="346294"/>
          </a:xfrm>
        </p:grpSpPr>
        <p:sp>
          <p:nvSpPr>
            <p:cNvPr id="1043" name="Google Shape;11864;p68">
              <a:extLst>
                <a:ext uri="{FF2B5EF4-FFF2-40B4-BE49-F238E27FC236}">
                  <a16:creationId xmlns:a16="http://schemas.microsoft.com/office/drawing/2014/main" id="{1D79FBB7-9DF0-C6D7-A7DD-18ABF62B3FA4}"/>
                </a:ext>
              </a:extLst>
            </p:cNvPr>
            <p:cNvSpPr/>
            <p:nvPr/>
          </p:nvSpPr>
          <p:spPr>
            <a:xfrm>
              <a:off x="7162775" y="2881113"/>
              <a:ext cx="259523" cy="346294"/>
            </a:xfrm>
            <a:custGeom>
              <a:avLst/>
              <a:gdLst/>
              <a:ahLst/>
              <a:cxnLst/>
              <a:rect l="l" t="t" r="r" b="b"/>
              <a:pathLst>
                <a:path w="8192" h="10931" extrusionOk="0">
                  <a:moveTo>
                    <a:pt x="4084" y="1536"/>
                  </a:moveTo>
                  <a:cubicBezTo>
                    <a:pt x="4382" y="1536"/>
                    <a:pt x="4703" y="1810"/>
                    <a:pt x="4989" y="2239"/>
                  </a:cubicBezTo>
                  <a:lnTo>
                    <a:pt x="3155" y="2239"/>
                  </a:lnTo>
                  <a:cubicBezTo>
                    <a:pt x="3453" y="1810"/>
                    <a:pt x="3787" y="1536"/>
                    <a:pt x="4084" y="1536"/>
                  </a:cubicBezTo>
                  <a:close/>
                  <a:moveTo>
                    <a:pt x="5191" y="2560"/>
                  </a:moveTo>
                  <a:cubicBezTo>
                    <a:pt x="5596" y="3310"/>
                    <a:pt x="5906" y="4334"/>
                    <a:pt x="5965" y="5322"/>
                  </a:cubicBezTo>
                  <a:cubicBezTo>
                    <a:pt x="5621" y="6068"/>
                    <a:pt x="4891" y="6515"/>
                    <a:pt x="4082" y="6515"/>
                  </a:cubicBezTo>
                  <a:cubicBezTo>
                    <a:pt x="4051" y="6515"/>
                    <a:pt x="4020" y="6514"/>
                    <a:pt x="3989" y="6513"/>
                  </a:cubicBezTo>
                  <a:cubicBezTo>
                    <a:pt x="3608" y="6489"/>
                    <a:pt x="3227" y="6358"/>
                    <a:pt x="2905" y="6120"/>
                  </a:cubicBezTo>
                  <a:cubicBezTo>
                    <a:pt x="2596" y="5894"/>
                    <a:pt x="2358" y="5596"/>
                    <a:pt x="2203" y="5239"/>
                  </a:cubicBezTo>
                  <a:cubicBezTo>
                    <a:pt x="2274" y="4286"/>
                    <a:pt x="2572" y="3274"/>
                    <a:pt x="2977" y="2560"/>
                  </a:cubicBezTo>
                  <a:close/>
                  <a:moveTo>
                    <a:pt x="2167" y="5870"/>
                  </a:moveTo>
                  <a:cubicBezTo>
                    <a:pt x="2322" y="6060"/>
                    <a:pt x="2501" y="6239"/>
                    <a:pt x="2691" y="6394"/>
                  </a:cubicBezTo>
                  <a:cubicBezTo>
                    <a:pt x="3060" y="6656"/>
                    <a:pt x="3501" y="6799"/>
                    <a:pt x="3953" y="6834"/>
                  </a:cubicBezTo>
                  <a:lnTo>
                    <a:pt x="4072" y="6834"/>
                  </a:lnTo>
                  <a:cubicBezTo>
                    <a:pt x="4525" y="6834"/>
                    <a:pt x="4965" y="6715"/>
                    <a:pt x="5346" y="6465"/>
                  </a:cubicBezTo>
                  <a:cubicBezTo>
                    <a:pt x="5584" y="6310"/>
                    <a:pt x="5787" y="6120"/>
                    <a:pt x="5953" y="5906"/>
                  </a:cubicBezTo>
                  <a:lnTo>
                    <a:pt x="5953" y="5906"/>
                  </a:lnTo>
                  <a:cubicBezTo>
                    <a:pt x="5918" y="6287"/>
                    <a:pt x="5739" y="6620"/>
                    <a:pt x="5430" y="6894"/>
                  </a:cubicBezTo>
                  <a:cubicBezTo>
                    <a:pt x="5358" y="6953"/>
                    <a:pt x="5358" y="7061"/>
                    <a:pt x="5418" y="7120"/>
                  </a:cubicBezTo>
                  <a:cubicBezTo>
                    <a:pt x="5441" y="7156"/>
                    <a:pt x="5489" y="7180"/>
                    <a:pt x="5537" y="7180"/>
                  </a:cubicBezTo>
                  <a:cubicBezTo>
                    <a:pt x="5561" y="7180"/>
                    <a:pt x="5608" y="7156"/>
                    <a:pt x="5644" y="7132"/>
                  </a:cubicBezTo>
                  <a:cubicBezTo>
                    <a:pt x="5763" y="7025"/>
                    <a:pt x="5858" y="6906"/>
                    <a:pt x="5953" y="6787"/>
                  </a:cubicBezTo>
                  <a:lnTo>
                    <a:pt x="5953" y="6787"/>
                  </a:lnTo>
                  <a:cubicBezTo>
                    <a:pt x="5894" y="7775"/>
                    <a:pt x="5072" y="8561"/>
                    <a:pt x="4060" y="8561"/>
                  </a:cubicBezTo>
                  <a:cubicBezTo>
                    <a:pt x="3084" y="8561"/>
                    <a:pt x="2263" y="7787"/>
                    <a:pt x="2191" y="6787"/>
                  </a:cubicBezTo>
                  <a:lnTo>
                    <a:pt x="2191" y="6787"/>
                  </a:lnTo>
                  <a:cubicBezTo>
                    <a:pt x="2572" y="7323"/>
                    <a:pt x="3275" y="7680"/>
                    <a:pt x="4084" y="7680"/>
                  </a:cubicBezTo>
                  <a:cubicBezTo>
                    <a:pt x="4394" y="7680"/>
                    <a:pt x="4703" y="7620"/>
                    <a:pt x="4989" y="7525"/>
                  </a:cubicBezTo>
                  <a:cubicBezTo>
                    <a:pt x="5072" y="7489"/>
                    <a:pt x="5108" y="7406"/>
                    <a:pt x="5072" y="7311"/>
                  </a:cubicBezTo>
                  <a:cubicBezTo>
                    <a:pt x="5055" y="7249"/>
                    <a:pt x="4998" y="7213"/>
                    <a:pt x="4936" y="7213"/>
                  </a:cubicBezTo>
                  <a:cubicBezTo>
                    <a:pt x="4914" y="7213"/>
                    <a:pt x="4892" y="7218"/>
                    <a:pt x="4870" y="7227"/>
                  </a:cubicBezTo>
                  <a:cubicBezTo>
                    <a:pt x="4608" y="7311"/>
                    <a:pt x="4346" y="7370"/>
                    <a:pt x="4060" y="7370"/>
                  </a:cubicBezTo>
                  <a:cubicBezTo>
                    <a:pt x="3036" y="7370"/>
                    <a:pt x="2203" y="6703"/>
                    <a:pt x="2167" y="5870"/>
                  </a:cubicBezTo>
                  <a:close/>
                  <a:moveTo>
                    <a:pt x="6787" y="7680"/>
                  </a:moveTo>
                  <a:cubicBezTo>
                    <a:pt x="6823" y="7739"/>
                    <a:pt x="6823" y="7823"/>
                    <a:pt x="6823" y="7894"/>
                  </a:cubicBezTo>
                  <a:cubicBezTo>
                    <a:pt x="6835" y="9013"/>
                    <a:pt x="5596" y="9930"/>
                    <a:pt x="4084" y="9930"/>
                  </a:cubicBezTo>
                  <a:cubicBezTo>
                    <a:pt x="3846" y="9930"/>
                    <a:pt x="3608" y="9906"/>
                    <a:pt x="3382" y="9870"/>
                  </a:cubicBezTo>
                  <a:cubicBezTo>
                    <a:pt x="4406" y="9811"/>
                    <a:pt x="5311" y="9442"/>
                    <a:pt x="5989" y="8799"/>
                  </a:cubicBezTo>
                  <a:cubicBezTo>
                    <a:pt x="6311" y="8489"/>
                    <a:pt x="6584" y="8096"/>
                    <a:pt x="6787" y="7680"/>
                  </a:cubicBezTo>
                  <a:close/>
                  <a:moveTo>
                    <a:pt x="4096" y="0"/>
                  </a:moveTo>
                  <a:cubicBezTo>
                    <a:pt x="2465" y="0"/>
                    <a:pt x="1120" y="1274"/>
                    <a:pt x="1024" y="2893"/>
                  </a:cubicBezTo>
                  <a:lnTo>
                    <a:pt x="881" y="5465"/>
                  </a:lnTo>
                  <a:cubicBezTo>
                    <a:pt x="834" y="6096"/>
                    <a:pt x="989" y="6703"/>
                    <a:pt x="1286" y="7239"/>
                  </a:cubicBezTo>
                  <a:cubicBezTo>
                    <a:pt x="1108" y="7418"/>
                    <a:pt x="1024" y="7620"/>
                    <a:pt x="1024" y="7870"/>
                  </a:cubicBezTo>
                  <a:lnTo>
                    <a:pt x="1024" y="7906"/>
                  </a:lnTo>
                  <a:lnTo>
                    <a:pt x="786" y="7989"/>
                  </a:lnTo>
                  <a:cubicBezTo>
                    <a:pt x="310" y="8156"/>
                    <a:pt x="0" y="8608"/>
                    <a:pt x="0" y="9108"/>
                  </a:cubicBezTo>
                  <a:lnTo>
                    <a:pt x="0" y="10763"/>
                  </a:lnTo>
                  <a:cubicBezTo>
                    <a:pt x="0" y="10859"/>
                    <a:pt x="72" y="10930"/>
                    <a:pt x="155" y="10930"/>
                  </a:cubicBezTo>
                  <a:cubicBezTo>
                    <a:pt x="238" y="10930"/>
                    <a:pt x="310" y="10859"/>
                    <a:pt x="310" y="10763"/>
                  </a:cubicBezTo>
                  <a:lnTo>
                    <a:pt x="310" y="9097"/>
                  </a:lnTo>
                  <a:cubicBezTo>
                    <a:pt x="310" y="8727"/>
                    <a:pt x="548" y="8394"/>
                    <a:pt x="893" y="8275"/>
                  </a:cubicBezTo>
                  <a:lnTo>
                    <a:pt x="1060" y="8215"/>
                  </a:lnTo>
                  <a:cubicBezTo>
                    <a:pt x="1108" y="8406"/>
                    <a:pt x="1167" y="8608"/>
                    <a:pt x="1262" y="8787"/>
                  </a:cubicBezTo>
                  <a:cubicBezTo>
                    <a:pt x="1298" y="8847"/>
                    <a:pt x="1358" y="8870"/>
                    <a:pt x="1405" y="8870"/>
                  </a:cubicBezTo>
                  <a:cubicBezTo>
                    <a:pt x="1429" y="8870"/>
                    <a:pt x="1465" y="8858"/>
                    <a:pt x="1489" y="8847"/>
                  </a:cubicBezTo>
                  <a:cubicBezTo>
                    <a:pt x="1548" y="8799"/>
                    <a:pt x="1560" y="8704"/>
                    <a:pt x="1536" y="8632"/>
                  </a:cubicBezTo>
                  <a:cubicBezTo>
                    <a:pt x="1405" y="8394"/>
                    <a:pt x="1346" y="8132"/>
                    <a:pt x="1346" y="7870"/>
                  </a:cubicBezTo>
                  <a:cubicBezTo>
                    <a:pt x="1346" y="7739"/>
                    <a:pt x="1381" y="7620"/>
                    <a:pt x="1465" y="7513"/>
                  </a:cubicBezTo>
                  <a:cubicBezTo>
                    <a:pt x="1548" y="7632"/>
                    <a:pt x="1643" y="7751"/>
                    <a:pt x="1739" y="7858"/>
                  </a:cubicBezTo>
                  <a:cubicBezTo>
                    <a:pt x="2360" y="8503"/>
                    <a:pt x="3177" y="8871"/>
                    <a:pt x="4066" y="8871"/>
                  </a:cubicBezTo>
                  <a:cubicBezTo>
                    <a:pt x="4080" y="8871"/>
                    <a:pt x="4094" y="8871"/>
                    <a:pt x="4108" y="8870"/>
                  </a:cubicBezTo>
                  <a:cubicBezTo>
                    <a:pt x="5311" y="8858"/>
                    <a:pt x="6299" y="7870"/>
                    <a:pt x="6299" y="6656"/>
                  </a:cubicBezTo>
                  <a:lnTo>
                    <a:pt x="6299" y="5632"/>
                  </a:lnTo>
                  <a:cubicBezTo>
                    <a:pt x="6299" y="4691"/>
                    <a:pt x="6061" y="3608"/>
                    <a:pt x="5644" y="2715"/>
                  </a:cubicBezTo>
                  <a:cubicBezTo>
                    <a:pt x="5430" y="2262"/>
                    <a:pt x="5191" y="1893"/>
                    <a:pt x="4953" y="1643"/>
                  </a:cubicBezTo>
                  <a:cubicBezTo>
                    <a:pt x="4679" y="1346"/>
                    <a:pt x="4382" y="1191"/>
                    <a:pt x="4096" y="1191"/>
                  </a:cubicBezTo>
                  <a:cubicBezTo>
                    <a:pt x="3810" y="1191"/>
                    <a:pt x="3513" y="1346"/>
                    <a:pt x="3227" y="1643"/>
                  </a:cubicBezTo>
                  <a:cubicBezTo>
                    <a:pt x="2989" y="1893"/>
                    <a:pt x="2751" y="2262"/>
                    <a:pt x="2548" y="2715"/>
                  </a:cubicBezTo>
                  <a:cubicBezTo>
                    <a:pt x="2132" y="3608"/>
                    <a:pt x="1893" y="4691"/>
                    <a:pt x="1893" y="5632"/>
                  </a:cubicBezTo>
                  <a:lnTo>
                    <a:pt x="1893" y="6656"/>
                  </a:lnTo>
                  <a:cubicBezTo>
                    <a:pt x="1893" y="7120"/>
                    <a:pt x="2036" y="7549"/>
                    <a:pt x="2274" y="7906"/>
                  </a:cubicBezTo>
                  <a:cubicBezTo>
                    <a:pt x="2179" y="7834"/>
                    <a:pt x="2084" y="7739"/>
                    <a:pt x="2001" y="7632"/>
                  </a:cubicBezTo>
                  <a:cubicBezTo>
                    <a:pt x="1441" y="7037"/>
                    <a:pt x="1167" y="6287"/>
                    <a:pt x="1203" y="5477"/>
                  </a:cubicBezTo>
                  <a:lnTo>
                    <a:pt x="1358" y="2905"/>
                  </a:lnTo>
                  <a:cubicBezTo>
                    <a:pt x="1441" y="1465"/>
                    <a:pt x="2655" y="310"/>
                    <a:pt x="4108" y="310"/>
                  </a:cubicBezTo>
                  <a:cubicBezTo>
                    <a:pt x="5549" y="310"/>
                    <a:pt x="6763" y="1441"/>
                    <a:pt x="6846" y="2893"/>
                  </a:cubicBezTo>
                  <a:lnTo>
                    <a:pt x="6954" y="4775"/>
                  </a:lnTo>
                  <a:cubicBezTo>
                    <a:pt x="7061" y="6406"/>
                    <a:pt x="6656" y="7692"/>
                    <a:pt x="5787" y="8537"/>
                  </a:cubicBezTo>
                  <a:cubicBezTo>
                    <a:pt x="5095" y="9187"/>
                    <a:pt x="4135" y="9532"/>
                    <a:pt x="3046" y="9532"/>
                  </a:cubicBezTo>
                  <a:cubicBezTo>
                    <a:pt x="2898" y="9532"/>
                    <a:pt x="2748" y="9526"/>
                    <a:pt x="2596" y="9513"/>
                  </a:cubicBezTo>
                  <a:cubicBezTo>
                    <a:pt x="2501" y="9501"/>
                    <a:pt x="2393" y="9466"/>
                    <a:pt x="2322" y="9430"/>
                  </a:cubicBezTo>
                  <a:cubicBezTo>
                    <a:pt x="2191" y="9335"/>
                    <a:pt x="2060" y="9228"/>
                    <a:pt x="1941" y="9132"/>
                  </a:cubicBezTo>
                  <a:cubicBezTo>
                    <a:pt x="1911" y="9102"/>
                    <a:pt x="1870" y="9088"/>
                    <a:pt x="1828" y="9088"/>
                  </a:cubicBezTo>
                  <a:cubicBezTo>
                    <a:pt x="1786" y="9088"/>
                    <a:pt x="1745" y="9102"/>
                    <a:pt x="1715" y="9132"/>
                  </a:cubicBezTo>
                  <a:cubicBezTo>
                    <a:pt x="1655" y="9180"/>
                    <a:pt x="1655" y="9287"/>
                    <a:pt x="1715" y="9347"/>
                  </a:cubicBezTo>
                  <a:cubicBezTo>
                    <a:pt x="2298" y="9906"/>
                    <a:pt x="3167" y="10228"/>
                    <a:pt x="4096" y="10228"/>
                  </a:cubicBezTo>
                  <a:cubicBezTo>
                    <a:pt x="4918" y="10228"/>
                    <a:pt x="5668" y="9990"/>
                    <a:pt x="6251" y="9537"/>
                  </a:cubicBezTo>
                  <a:cubicBezTo>
                    <a:pt x="6727" y="9180"/>
                    <a:pt x="7037" y="8704"/>
                    <a:pt x="7132" y="8204"/>
                  </a:cubicBezTo>
                  <a:lnTo>
                    <a:pt x="7299" y="8263"/>
                  </a:lnTo>
                  <a:cubicBezTo>
                    <a:pt x="7632" y="8382"/>
                    <a:pt x="7870" y="8704"/>
                    <a:pt x="7870" y="9085"/>
                  </a:cubicBezTo>
                  <a:lnTo>
                    <a:pt x="7870" y="10728"/>
                  </a:lnTo>
                  <a:cubicBezTo>
                    <a:pt x="7870" y="10823"/>
                    <a:pt x="7954" y="10894"/>
                    <a:pt x="8025" y="10894"/>
                  </a:cubicBezTo>
                  <a:cubicBezTo>
                    <a:pt x="8108" y="10894"/>
                    <a:pt x="8192" y="10823"/>
                    <a:pt x="8192" y="10728"/>
                  </a:cubicBezTo>
                  <a:lnTo>
                    <a:pt x="8192" y="9061"/>
                  </a:lnTo>
                  <a:cubicBezTo>
                    <a:pt x="8192" y="8620"/>
                    <a:pt x="7870" y="8156"/>
                    <a:pt x="7394" y="8001"/>
                  </a:cubicBezTo>
                  <a:lnTo>
                    <a:pt x="7156" y="7906"/>
                  </a:lnTo>
                  <a:lnTo>
                    <a:pt x="7156" y="7882"/>
                  </a:lnTo>
                  <a:cubicBezTo>
                    <a:pt x="7156" y="7656"/>
                    <a:pt x="7096" y="7477"/>
                    <a:pt x="6954" y="7311"/>
                  </a:cubicBezTo>
                  <a:cubicBezTo>
                    <a:pt x="7216" y="6584"/>
                    <a:pt x="7323" y="5739"/>
                    <a:pt x="7263" y="4786"/>
                  </a:cubicBezTo>
                  <a:lnTo>
                    <a:pt x="7156" y="2893"/>
                  </a:lnTo>
                  <a:cubicBezTo>
                    <a:pt x="7049" y="1274"/>
                    <a:pt x="5715" y="0"/>
                    <a:pt x="409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1865;p68">
              <a:extLst>
                <a:ext uri="{FF2B5EF4-FFF2-40B4-BE49-F238E27FC236}">
                  <a16:creationId xmlns:a16="http://schemas.microsoft.com/office/drawing/2014/main" id="{19E11625-F54E-A808-A50E-01A2E0DF5A35}"/>
                </a:ext>
              </a:extLst>
            </p:cNvPr>
            <p:cNvSpPr/>
            <p:nvPr/>
          </p:nvSpPr>
          <p:spPr>
            <a:xfrm>
              <a:off x="7270645" y="3044519"/>
              <a:ext cx="43402" cy="15396"/>
            </a:xfrm>
            <a:custGeom>
              <a:avLst/>
              <a:gdLst/>
              <a:ahLst/>
              <a:cxnLst/>
              <a:rect l="l" t="t" r="r" b="b"/>
              <a:pathLst>
                <a:path w="1370" h="486" extrusionOk="0">
                  <a:moveTo>
                    <a:pt x="173" y="1"/>
                  </a:moveTo>
                  <a:cubicBezTo>
                    <a:pt x="131" y="1"/>
                    <a:pt x="90" y="15"/>
                    <a:pt x="60" y="45"/>
                  </a:cubicBezTo>
                  <a:cubicBezTo>
                    <a:pt x="1" y="105"/>
                    <a:pt x="1" y="200"/>
                    <a:pt x="60" y="260"/>
                  </a:cubicBezTo>
                  <a:cubicBezTo>
                    <a:pt x="203" y="402"/>
                    <a:pt x="441" y="486"/>
                    <a:pt x="691" y="486"/>
                  </a:cubicBezTo>
                  <a:cubicBezTo>
                    <a:pt x="941" y="486"/>
                    <a:pt x="1179" y="414"/>
                    <a:pt x="1310" y="260"/>
                  </a:cubicBezTo>
                  <a:cubicBezTo>
                    <a:pt x="1370" y="200"/>
                    <a:pt x="1370" y="105"/>
                    <a:pt x="1310" y="45"/>
                  </a:cubicBezTo>
                  <a:cubicBezTo>
                    <a:pt x="1280" y="15"/>
                    <a:pt x="1242" y="1"/>
                    <a:pt x="1203" y="1"/>
                  </a:cubicBezTo>
                  <a:cubicBezTo>
                    <a:pt x="1164" y="1"/>
                    <a:pt x="1126" y="15"/>
                    <a:pt x="1096" y="45"/>
                  </a:cubicBezTo>
                  <a:cubicBezTo>
                    <a:pt x="1036" y="105"/>
                    <a:pt x="893" y="152"/>
                    <a:pt x="691" y="152"/>
                  </a:cubicBezTo>
                  <a:cubicBezTo>
                    <a:pt x="477" y="152"/>
                    <a:pt x="346" y="81"/>
                    <a:pt x="286" y="45"/>
                  </a:cubicBezTo>
                  <a:cubicBezTo>
                    <a:pt x="256" y="15"/>
                    <a:pt x="215" y="1"/>
                    <a:pt x="17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1866;p68">
              <a:extLst>
                <a:ext uri="{FF2B5EF4-FFF2-40B4-BE49-F238E27FC236}">
                  <a16:creationId xmlns:a16="http://schemas.microsoft.com/office/drawing/2014/main" id="{3500CD2F-AFC3-9FB6-10FD-0F0A584F3354}"/>
                </a:ext>
              </a:extLst>
            </p:cNvPr>
            <p:cNvSpPr/>
            <p:nvPr/>
          </p:nvSpPr>
          <p:spPr>
            <a:xfrm>
              <a:off x="7254805" y="3006344"/>
              <a:ext cx="10201" cy="15492"/>
            </a:xfrm>
            <a:custGeom>
              <a:avLst/>
              <a:gdLst/>
              <a:ahLst/>
              <a:cxnLst/>
              <a:rect l="l" t="t" r="r" b="b"/>
              <a:pathLst>
                <a:path w="322" h="489" extrusionOk="0">
                  <a:moveTo>
                    <a:pt x="167" y="0"/>
                  </a:moveTo>
                  <a:cubicBezTo>
                    <a:pt x="72" y="0"/>
                    <a:pt x="0" y="71"/>
                    <a:pt x="0" y="155"/>
                  </a:cubicBezTo>
                  <a:lnTo>
                    <a:pt x="0" y="322"/>
                  </a:lnTo>
                  <a:cubicBezTo>
                    <a:pt x="0" y="417"/>
                    <a:pt x="72" y="488"/>
                    <a:pt x="167" y="488"/>
                  </a:cubicBezTo>
                  <a:cubicBezTo>
                    <a:pt x="250" y="488"/>
                    <a:pt x="322" y="417"/>
                    <a:pt x="322" y="322"/>
                  </a:cubicBezTo>
                  <a:lnTo>
                    <a:pt x="322" y="155"/>
                  </a:lnTo>
                  <a:cubicBezTo>
                    <a:pt x="322" y="71"/>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1867;p68">
              <a:extLst>
                <a:ext uri="{FF2B5EF4-FFF2-40B4-BE49-F238E27FC236}">
                  <a16:creationId xmlns:a16="http://schemas.microsoft.com/office/drawing/2014/main" id="{DDFA561A-57DE-A76B-5D27-11163508A4F8}"/>
                </a:ext>
              </a:extLst>
            </p:cNvPr>
            <p:cNvSpPr/>
            <p:nvPr/>
          </p:nvSpPr>
          <p:spPr>
            <a:xfrm>
              <a:off x="7319686" y="3006344"/>
              <a:ext cx="10581" cy="15492"/>
            </a:xfrm>
            <a:custGeom>
              <a:avLst/>
              <a:gdLst/>
              <a:ahLst/>
              <a:cxnLst/>
              <a:rect l="l" t="t" r="r" b="b"/>
              <a:pathLst>
                <a:path w="334" h="489" extrusionOk="0">
                  <a:moveTo>
                    <a:pt x="167" y="0"/>
                  </a:moveTo>
                  <a:cubicBezTo>
                    <a:pt x="84" y="0"/>
                    <a:pt x="0" y="71"/>
                    <a:pt x="0" y="155"/>
                  </a:cubicBezTo>
                  <a:lnTo>
                    <a:pt x="0" y="322"/>
                  </a:lnTo>
                  <a:cubicBezTo>
                    <a:pt x="0" y="417"/>
                    <a:pt x="84" y="488"/>
                    <a:pt x="167" y="488"/>
                  </a:cubicBezTo>
                  <a:cubicBezTo>
                    <a:pt x="262" y="488"/>
                    <a:pt x="334" y="417"/>
                    <a:pt x="334" y="322"/>
                  </a:cubicBezTo>
                  <a:lnTo>
                    <a:pt x="334" y="155"/>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1868;p68">
              <a:extLst>
                <a:ext uri="{FF2B5EF4-FFF2-40B4-BE49-F238E27FC236}">
                  <a16:creationId xmlns:a16="http://schemas.microsoft.com/office/drawing/2014/main" id="{1E2954A4-E4C6-04A9-9418-44D0FB0A4C6B}"/>
                </a:ext>
              </a:extLst>
            </p:cNvPr>
            <p:cNvSpPr/>
            <p:nvPr/>
          </p:nvSpPr>
          <p:spPr>
            <a:xfrm>
              <a:off x="7249135" y="2990124"/>
              <a:ext cx="21162" cy="10581"/>
            </a:xfrm>
            <a:custGeom>
              <a:avLst/>
              <a:gdLst/>
              <a:ahLst/>
              <a:cxnLst/>
              <a:rect l="l" t="t" r="r" b="b"/>
              <a:pathLst>
                <a:path w="668" h="334" extrusionOk="0">
                  <a:moveTo>
                    <a:pt x="168" y="0"/>
                  </a:moveTo>
                  <a:cubicBezTo>
                    <a:pt x="72" y="0"/>
                    <a:pt x="1" y="72"/>
                    <a:pt x="1" y="167"/>
                  </a:cubicBezTo>
                  <a:cubicBezTo>
                    <a:pt x="1" y="250"/>
                    <a:pt x="72" y="333"/>
                    <a:pt x="168" y="333"/>
                  </a:cubicBezTo>
                  <a:lnTo>
                    <a:pt x="501" y="333"/>
                  </a:lnTo>
                  <a:cubicBezTo>
                    <a:pt x="596" y="333"/>
                    <a:pt x="668" y="250"/>
                    <a:pt x="668" y="167"/>
                  </a:cubicBezTo>
                  <a:cubicBezTo>
                    <a:pt x="668" y="60"/>
                    <a:pt x="596" y="0"/>
                    <a:pt x="50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1869;p68">
              <a:extLst>
                <a:ext uri="{FF2B5EF4-FFF2-40B4-BE49-F238E27FC236}">
                  <a16:creationId xmlns:a16="http://schemas.microsoft.com/office/drawing/2014/main" id="{2CE7643F-053D-A160-06C1-0A1D16C4B840}"/>
                </a:ext>
              </a:extLst>
            </p:cNvPr>
            <p:cNvSpPr/>
            <p:nvPr/>
          </p:nvSpPr>
          <p:spPr>
            <a:xfrm>
              <a:off x="7314015" y="2990124"/>
              <a:ext cx="21542" cy="10581"/>
            </a:xfrm>
            <a:custGeom>
              <a:avLst/>
              <a:gdLst/>
              <a:ahLst/>
              <a:cxnLst/>
              <a:rect l="l" t="t" r="r" b="b"/>
              <a:pathLst>
                <a:path w="680" h="334" extrusionOk="0">
                  <a:moveTo>
                    <a:pt x="167" y="0"/>
                  </a:moveTo>
                  <a:cubicBezTo>
                    <a:pt x="84" y="0"/>
                    <a:pt x="1" y="72"/>
                    <a:pt x="1" y="167"/>
                  </a:cubicBezTo>
                  <a:cubicBezTo>
                    <a:pt x="1" y="250"/>
                    <a:pt x="84" y="333"/>
                    <a:pt x="167" y="333"/>
                  </a:cubicBezTo>
                  <a:lnTo>
                    <a:pt x="513" y="333"/>
                  </a:lnTo>
                  <a:cubicBezTo>
                    <a:pt x="596" y="333"/>
                    <a:pt x="667" y="250"/>
                    <a:pt x="667" y="167"/>
                  </a:cubicBezTo>
                  <a:cubicBezTo>
                    <a:pt x="679" y="60"/>
                    <a:pt x="596" y="0"/>
                    <a:pt x="51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1863;p68">
            <a:extLst>
              <a:ext uri="{FF2B5EF4-FFF2-40B4-BE49-F238E27FC236}">
                <a16:creationId xmlns:a16="http://schemas.microsoft.com/office/drawing/2014/main" id="{A2349CA2-E7D1-02CB-78E5-81E0B032A5D8}"/>
              </a:ext>
            </a:extLst>
          </p:cNvPr>
          <p:cNvGrpSpPr/>
          <p:nvPr/>
        </p:nvGrpSpPr>
        <p:grpSpPr>
          <a:xfrm>
            <a:off x="6320180" y="2996413"/>
            <a:ext cx="259523" cy="346294"/>
            <a:chOff x="7162775" y="2881113"/>
            <a:chExt cx="259523" cy="346294"/>
          </a:xfrm>
        </p:grpSpPr>
        <p:sp>
          <p:nvSpPr>
            <p:cNvPr id="1050" name="Google Shape;11864;p68">
              <a:extLst>
                <a:ext uri="{FF2B5EF4-FFF2-40B4-BE49-F238E27FC236}">
                  <a16:creationId xmlns:a16="http://schemas.microsoft.com/office/drawing/2014/main" id="{66C50974-14D2-C2D1-F877-12CA2308623C}"/>
                </a:ext>
              </a:extLst>
            </p:cNvPr>
            <p:cNvSpPr/>
            <p:nvPr/>
          </p:nvSpPr>
          <p:spPr>
            <a:xfrm>
              <a:off x="7162775" y="2881113"/>
              <a:ext cx="259523" cy="346294"/>
            </a:xfrm>
            <a:custGeom>
              <a:avLst/>
              <a:gdLst/>
              <a:ahLst/>
              <a:cxnLst/>
              <a:rect l="l" t="t" r="r" b="b"/>
              <a:pathLst>
                <a:path w="8192" h="10931" extrusionOk="0">
                  <a:moveTo>
                    <a:pt x="4084" y="1536"/>
                  </a:moveTo>
                  <a:cubicBezTo>
                    <a:pt x="4382" y="1536"/>
                    <a:pt x="4703" y="1810"/>
                    <a:pt x="4989" y="2239"/>
                  </a:cubicBezTo>
                  <a:lnTo>
                    <a:pt x="3155" y="2239"/>
                  </a:lnTo>
                  <a:cubicBezTo>
                    <a:pt x="3453" y="1810"/>
                    <a:pt x="3787" y="1536"/>
                    <a:pt x="4084" y="1536"/>
                  </a:cubicBezTo>
                  <a:close/>
                  <a:moveTo>
                    <a:pt x="5191" y="2560"/>
                  </a:moveTo>
                  <a:cubicBezTo>
                    <a:pt x="5596" y="3310"/>
                    <a:pt x="5906" y="4334"/>
                    <a:pt x="5965" y="5322"/>
                  </a:cubicBezTo>
                  <a:cubicBezTo>
                    <a:pt x="5621" y="6068"/>
                    <a:pt x="4891" y="6515"/>
                    <a:pt x="4082" y="6515"/>
                  </a:cubicBezTo>
                  <a:cubicBezTo>
                    <a:pt x="4051" y="6515"/>
                    <a:pt x="4020" y="6514"/>
                    <a:pt x="3989" y="6513"/>
                  </a:cubicBezTo>
                  <a:cubicBezTo>
                    <a:pt x="3608" y="6489"/>
                    <a:pt x="3227" y="6358"/>
                    <a:pt x="2905" y="6120"/>
                  </a:cubicBezTo>
                  <a:cubicBezTo>
                    <a:pt x="2596" y="5894"/>
                    <a:pt x="2358" y="5596"/>
                    <a:pt x="2203" y="5239"/>
                  </a:cubicBezTo>
                  <a:cubicBezTo>
                    <a:pt x="2274" y="4286"/>
                    <a:pt x="2572" y="3274"/>
                    <a:pt x="2977" y="2560"/>
                  </a:cubicBezTo>
                  <a:close/>
                  <a:moveTo>
                    <a:pt x="2167" y="5870"/>
                  </a:moveTo>
                  <a:cubicBezTo>
                    <a:pt x="2322" y="6060"/>
                    <a:pt x="2501" y="6239"/>
                    <a:pt x="2691" y="6394"/>
                  </a:cubicBezTo>
                  <a:cubicBezTo>
                    <a:pt x="3060" y="6656"/>
                    <a:pt x="3501" y="6799"/>
                    <a:pt x="3953" y="6834"/>
                  </a:cubicBezTo>
                  <a:lnTo>
                    <a:pt x="4072" y="6834"/>
                  </a:lnTo>
                  <a:cubicBezTo>
                    <a:pt x="4525" y="6834"/>
                    <a:pt x="4965" y="6715"/>
                    <a:pt x="5346" y="6465"/>
                  </a:cubicBezTo>
                  <a:cubicBezTo>
                    <a:pt x="5584" y="6310"/>
                    <a:pt x="5787" y="6120"/>
                    <a:pt x="5953" y="5906"/>
                  </a:cubicBezTo>
                  <a:lnTo>
                    <a:pt x="5953" y="5906"/>
                  </a:lnTo>
                  <a:cubicBezTo>
                    <a:pt x="5918" y="6287"/>
                    <a:pt x="5739" y="6620"/>
                    <a:pt x="5430" y="6894"/>
                  </a:cubicBezTo>
                  <a:cubicBezTo>
                    <a:pt x="5358" y="6953"/>
                    <a:pt x="5358" y="7061"/>
                    <a:pt x="5418" y="7120"/>
                  </a:cubicBezTo>
                  <a:cubicBezTo>
                    <a:pt x="5441" y="7156"/>
                    <a:pt x="5489" y="7180"/>
                    <a:pt x="5537" y="7180"/>
                  </a:cubicBezTo>
                  <a:cubicBezTo>
                    <a:pt x="5561" y="7180"/>
                    <a:pt x="5608" y="7156"/>
                    <a:pt x="5644" y="7132"/>
                  </a:cubicBezTo>
                  <a:cubicBezTo>
                    <a:pt x="5763" y="7025"/>
                    <a:pt x="5858" y="6906"/>
                    <a:pt x="5953" y="6787"/>
                  </a:cubicBezTo>
                  <a:lnTo>
                    <a:pt x="5953" y="6787"/>
                  </a:lnTo>
                  <a:cubicBezTo>
                    <a:pt x="5894" y="7775"/>
                    <a:pt x="5072" y="8561"/>
                    <a:pt x="4060" y="8561"/>
                  </a:cubicBezTo>
                  <a:cubicBezTo>
                    <a:pt x="3084" y="8561"/>
                    <a:pt x="2263" y="7787"/>
                    <a:pt x="2191" y="6787"/>
                  </a:cubicBezTo>
                  <a:lnTo>
                    <a:pt x="2191" y="6787"/>
                  </a:lnTo>
                  <a:cubicBezTo>
                    <a:pt x="2572" y="7323"/>
                    <a:pt x="3275" y="7680"/>
                    <a:pt x="4084" y="7680"/>
                  </a:cubicBezTo>
                  <a:cubicBezTo>
                    <a:pt x="4394" y="7680"/>
                    <a:pt x="4703" y="7620"/>
                    <a:pt x="4989" y="7525"/>
                  </a:cubicBezTo>
                  <a:cubicBezTo>
                    <a:pt x="5072" y="7489"/>
                    <a:pt x="5108" y="7406"/>
                    <a:pt x="5072" y="7311"/>
                  </a:cubicBezTo>
                  <a:cubicBezTo>
                    <a:pt x="5055" y="7249"/>
                    <a:pt x="4998" y="7213"/>
                    <a:pt x="4936" y="7213"/>
                  </a:cubicBezTo>
                  <a:cubicBezTo>
                    <a:pt x="4914" y="7213"/>
                    <a:pt x="4892" y="7218"/>
                    <a:pt x="4870" y="7227"/>
                  </a:cubicBezTo>
                  <a:cubicBezTo>
                    <a:pt x="4608" y="7311"/>
                    <a:pt x="4346" y="7370"/>
                    <a:pt x="4060" y="7370"/>
                  </a:cubicBezTo>
                  <a:cubicBezTo>
                    <a:pt x="3036" y="7370"/>
                    <a:pt x="2203" y="6703"/>
                    <a:pt x="2167" y="5870"/>
                  </a:cubicBezTo>
                  <a:close/>
                  <a:moveTo>
                    <a:pt x="6787" y="7680"/>
                  </a:moveTo>
                  <a:cubicBezTo>
                    <a:pt x="6823" y="7739"/>
                    <a:pt x="6823" y="7823"/>
                    <a:pt x="6823" y="7894"/>
                  </a:cubicBezTo>
                  <a:cubicBezTo>
                    <a:pt x="6835" y="9013"/>
                    <a:pt x="5596" y="9930"/>
                    <a:pt x="4084" y="9930"/>
                  </a:cubicBezTo>
                  <a:cubicBezTo>
                    <a:pt x="3846" y="9930"/>
                    <a:pt x="3608" y="9906"/>
                    <a:pt x="3382" y="9870"/>
                  </a:cubicBezTo>
                  <a:cubicBezTo>
                    <a:pt x="4406" y="9811"/>
                    <a:pt x="5311" y="9442"/>
                    <a:pt x="5989" y="8799"/>
                  </a:cubicBezTo>
                  <a:cubicBezTo>
                    <a:pt x="6311" y="8489"/>
                    <a:pt x="6584" y="8096"/>
                    <a:pt x="6787" y="7680"/>
                  </a:cubicBezTo>
                  <a:close/>
                  <a:moveTo>
                    <a:pt x="4096" y="0"/>
                  </a:moveTo>
                  <a:cubicBezTo>
                    <a:pt x="2465" y="0"/>
                    <a:pt x="1120" y="1274"/>
                    <a:pt x="1024" y="2893"/>
                  </a:cubicBezTo>
                  <a:lnTo>
                    <a:pt x="881" y="5465"/>
                  </a:lnTo>
                  <a:cubicBezTo>
                    <a:pt x="834" y="6096"/>
                    <a:pt x="989" y="6703"/>
                    <a:pt x="1286" y="7239"/>
                  </a:cubicBezTo>
                  <a:cubicBezTo>
                    <a:pt x="1108" y="7418"/>
                    <a:pt x="1024" y="7620"/>
                    <a:pt x="1024" y="7870"/>
                  </a:cubicBezTo>
                  <a:lnTo>
                    <a:pt x="1024" y="7906"/>
                  </a:lnTo>
                  <a:lnTo>
                    <a:pt x="786" y="7989"/>
                  </a:lnTo>
                  <a:cubicBezTo>
                    <a:pt x="310" y="8156"/>
                    <a:pt x="0" y="8608"/>
                    <a:pt x="0" y="9108"/>
                  </a:cubicBezTo>
                  <a:lnTo>
                    <a:pt x="0" y="10763"/>
                  </a:lnTo>
                  <a:cubicBezTo>
                    <a:pt x="0" y="10859"/>
                    <a:pt x="72" y="10930"/>
                    <a:pt x="155" y="10930"/>
                  </a:cubicBezTo>
                  <a:cubicBezTo>
                    <a:pt x="238" y="10930"/>
                    <a:pt x="310" y="10859"/>
                    <a:pt x="310" y="10763"/>
                  </a:cubicBezTo>
                  <a:lnTo>
                    <a:pt x="310" y="9097"/>
                  </a:lnTo>
                  <a:cubicBezTo>
                    <a:pt x="310" y="8727"/>
                    <a:pt x="548" y="8394"/>
                    <a:pt x="893" y="8275"/>
                  </a:cubicBezTo>
                  <a:lnTo>
                    <a:pt x="1060" y="8215"/>
                  </a:lnTo>
                  <a:cubicBezTo>
                    <a:pt x="1108" y="8406"/>
                    <a:pt x="1167" y="8608"/>
                    <a:pt x="1262" y="8787"/>
                  </a:cubicBezTo>
                  <a:cubicBezTo>
                    <a:pt x="1298" y="8847"/>
                    <a:pt x="1358" y="8870"/>
                    <a:pt x="1405" y="8870"/>
                  </a:cubicBezTo>
                  <a:cubicBezTo>
                    <a:pt x="1429" y="8870"/>
                    <a:pt x="1465" y="8858"/>
                    <a:pt x="1489" y="8847"/>
                  </a:cubicBezTo>
                  <a:cubicBezTo>
                    <a:pt x="1548" y="8799"/>
                    <a:pt x="1560" y="8704"/>
                    <a:pt x="1536" y="8632"/>
                  </a:cubicBezTo>
                  <a:cubicBezTo>
                    <a:pt x="1405" y="8394"/>
                    <a:pt x="1346" y="8132"/>
                    <a:pt x="1346" y="7870"/>
                  </a:cubicBezTo>
                  <a:cubicBezTo>
                    <a:pt x="1346" y="7739"/>
                    <a:pt x="1381" y="7620"/>
                    <a:pt x="1465" y="7513"/>
                  </a:cubicBezTo>
                  <a:cubicBezTo>
                    <a:pt x="1548" y="7632"/>
                    <a:pt x="1643" y="7751"/>
                    <a:pt x="1739" y="7858"/>
                  </a:cubicBezTo>
                  <a:cubicBezTo>
                    <a:pt x="2360" y="8503"/>
                    <a:pt x="3177" y="8871"/>
                    <a:pt x="4066" y="8871"/>
                  </a:cubicBezTo>
                  <a:cubicBezTo>
                    <a:pt x="4080" y="8871"/>
                    <a:pt x="4094" y="8871"/>
                    <a:pt x="4108" y="8870"/>
                  </a:cubicBezTo>
                  <a:cubicBezTo>
                    <a:pt x="5311" y="8858"/>
                    <a:pt x="6299" y="7870"/>
                    <a:pt x="6299" y="6656"/>
                  </a:cubicBezTo>
                  <a:lnTo>
                    <a:pt x="6299" y="5632"/>
                  </a:lnTo>
                  <a:cubicBezTo>
                    <a:pt x="6299" y="4691"/>
                    <a:pt x="6061" y="3608"/>
                    <a:pt x="5644" y="2715"/>
                  </a:cubicBezTo>
                  <a:cubicBezTo>
                    <a:pt x="5430" y="2262"/>
                    <a:pt x="5191" y="1893"/>
                    <a:pt x="4953" y="1643"/>
                  </a:cubicBezTo>
                  <a:cubicBezTo>
                    <a:pt x="4679" y="1346"/>
                    <a:pt x="4382" y="1191"/>
                    <a:pt x="4096" y="1191"/>
                  </a:cubicBezTo>
                  <a:cubicBezTo>
                    <a:pt x="3810" y="1191"/>
                    <a:pt x="3513" y="1346"/>
                    <a:pt x="3227" y="1643"/>
                  </a:cubicBezTo>
                  <a:cubicBezTo>
                    <a:pt x="2989" y="1893"/>
                    <a:pt x="2751" y="2262"/>
                    <a:pt x="2548" y="2715"/>
                  </a:cubicBezTo>
                  <a:cubicBezTo>
                    <a:pt x="2132" y="3608"/>
                    <a:pt x="1893" y="4691"/>
                    <a:pt x="1893" y="5632"/>
                  </a:cubicBezTo>
                  <a:lnTo>
                    <a:pt x="1893" y="6656"/>
                  </a:lnTo>
                  <a:cubicBezTo>
                    <a:pt x="1893" y="7120"/>
                    <a:pt x="2036" y="7549"/>
                    <a:pt x="2274" y="7906"/>
                  </a:cubicBezTo>
                  <a:cubicBezTo>
                    <a:pt x="2179" y="7834"/>
                    <a:pt x="2084" y="7739"/>
                    <a:pt x="2001" y="7632"/>
                  </a:cubicBezTo>
                  <a:cubicBezTo>
                    <a:pt x="1441" y="7037"/>
                    <a:pt x="1167" y="6287"/>
                    <a:pt x="1203" y="5477"/>
                  </a:cubicBezTo>
                  <a:lnTo>
                    <a:pt x="1358" y="2905"/>
                  </a:lnTo>
                  <a:cubicBezTo>
                    <a:pt x="1441" y="1465"/>
                    <a:pt x="2655" y="310"/>
                    <a:pt x="4108" y="310"/>
                  </a:cubicBezTo>
                  <a:cubicBezTo>
                    <a:pt x="5549" y="310"/>
                    <a:pt x="6763" y="1441"/>
                    <a:pt x="6846" y="2893"/>
                  </a:cubicBezTo>
                  <a:lnTo>
                    <a:pt x="6954" y="4775"/>
                  </a:lnTo>
                  <a:cubicBezTo>
                    <a:pt x="7061" y="6406"/>
                    <a:pt x="6656" y="7692"/>
                    <a:pt x="5787" y="8537"/>
                  </a:cubicBezTo>
                  <a:cubicBezTo>
                    <a:pt x="5095" y="9187"/>
                    <a:pt x="4135" y="9532"/>
                    <a:pt x="3046" y="9532"/>
                  </a:cubicBezTo>
                  <a:cubicBezTo>
                    <a:pt x="2898" y="9532"/>
                    <a:pt x="2748" y="9526"/>
                    <a:pt x="2596" y="9513"/>
                  </a:cubicBezTo>
                  <a:cubicBezTo>
                    <a:pt x="2501" y="9501"/>
                    <a:pt x="2393" y="9466"/>
                    <a:pt x="2322" y="9430"/>
                  </a:cubicBezTo>
                  <a:cubicBezTo>
                    <a:pt x="2191" y="9335"/>
                    <a:pt x="2060" y="9228"/>
                    <a:pt x="1941" y="9132"/>
                  </a:cubicBezTo>
                  <a:cubicBezTo>
                    <a:pt x="1911" y="9102"/>
                    <a:pt x="1870" y="9088"/>
                    <a:pt x="1828" y="9088"/>
                  </a:cubicBezTo>
                  <a:cubicBezTo>
                    <a:pt x="1786" y="9088"/>
                    <a:pt x="1745" y="9102"/>
                    <a:pt x="1715" y="9132"/>
                  </a:cubicBezTo>
                  <a:cubicBezTo>
                    <a:pt x="1655" y="9180"/>
                    <a:pt x="1655" y="9287"/>
                    <a:pt x="1715" y="9347"/>
                  </a:cubicBezTo>
                  <a:cubicBezTo>
                    <a:pt x="2298" y="9906"/>
                    <a:pt x="3167" y="10228"/>
                    <a:pt x="4096" y="10228"/>
                  </a:cubicBezTo>
                  <a:cubicBezTo>
                    <a:pt x="4918" y="10228"/>
                    <a:pt x="5668" y="9990"/>
                    <a:pt x="6251" y="9537"/>
                  </a:cubicBezTo>
                  <a:cubicBezTo>
                    <a:pt x="6727" y="9180"/>
                    <a:pt x="7037" y="8704"/>
                    <a:pt x="7132" y="8204"/>
                  </a:cubicBezTo>
                  <a:lnTo>
                    <a:pt x="7299" y="8263"/>
                  </a:lnTo>
                  <a:cubicBezTo>
                    <a:pt x="7632" y="8382"/>
                    <a:pt x="7870" y="8704"/>
                    <a:pt x="7870" y="9085"/>
                  </a:cubicBezTo>
                  <a:lnTo>
                    <a:pt x="7870" y="10728"/>
                  </a:lnTo>
                  <a:cubicBezTo>
                    <a:pt x="7870" y="10823"/>
                    <a:pt x="7954" y="10894"/>
                    <a:pt x="8025" y="10894"/>
                  </a:cubicBezTo>
                  <a:cubicBezTo>
                    <a:pt x="8108" y="10894"/>
                    <a:pt x="8192" y="10823"/>
                    <a:pt x="8192" y="10728"/>
                  </a:cubicBezTo>
                  <a:lnTo>
                    <a:pt x="8192" y="9061"/>
                  </a:lnTo>
                  <a:cubicBezTo>
                    <a:pt x="8192" y="8620"/>
                    <a:pt x="7870" y="8156"/>
                    <a:pt x="7394" y="8001"/>
                  </a:cubicBezTo>
                  <a:lnTo>
                    <a:pt x="7156" y="7906"/>
                  </a:lnTo>
                  <a:lnTo>
                    <a:pt x="7156" y="7882"/>
                  </a:lnTo>
                  <a:cubicBezTo>
                    <a:pt x="7156" y="7656"/>
                    <a:pt x="7096" y="7477"/>
                    <a:pt x="6954" y="7311"/>
                  </a:cubicBezTo>
                  <a:cubicBezTo>
                    <a:pt x="7216" y="6584"/>
                    <a:pt x="7323" y="5739"/>
                    <a:pt x="7263" y="4786"/>
                  </a:cubicBezTo>
                  <a:lnTo>
                    <a:pt x="7156" y="2893"/>
                  </a:lnTo>
                  <a:cubicBezTo>
                    <a:pt x="7049" y="1274"/>
                    <a:pt x="5715" y="0"/>
                    <a:pt x="409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1865;p68">
              <a:extLst>
                <a:ext uri="{FF2B5EF4-FFF2-40B4-BE49-F238E27FC236}">
                  <a16:creationId xmlns:a16="http://schemas.microsoft.com/office/drawing/2014/main" id="{B652BE7C-61C5-6F4F-7075-5C1D78F3CF19}"/>
                </a:ext>
              </a:extLst>
            </p:cNvPr>
            <p:cNvSpPr/>
            <p:nvPr/>
          </p:nvSpPr>
          <p:spPr>
            <a:xfrm>
              <a:off x="7270645" y="3044519"/>
              <a:ext cx="43402" cy="15396"/>
            </a:xfrm>
            <a:custGeom>
              <a:avLst/>
              <a:gdLst/>
              <a:ahLst/>
              <a:cxnLst/>
              <a:rect l="l" t="t" r="r" b="b"/>
              <a:pathLst>
                <a:path w="1370" h="486" extrusionOk="0">
                  <a:moveTo>
                    <a:pt x="173" y="1"/>
                  </a:moveTo>
                  <a:cubicBezTo>
                    <a:pt x="131" y="1"/>
                    <a:pt x="90" y="15"/>
                    <a:pt x="60" y="45"/>
                  </a:cubicBezTo>
                  <a:cubicBezTo>
                    <a:pt x="1" y="105"/>
                    <a:pt x="1" y="200"/>
                    <a:pt x="60" y="260"/>
                  </a:cubicBezTo>
                  <a:cubicBezTo>
                    <a:pt x="203" y="402"/>
                    <a:pt x="441" y="486"/>
                    <a:pt x="691" y="486"/>
                  </a:cubicBezTo>
                  <a:cubicBezTo>
                    <a:pt x="941" y="486"/>
                    <a:pt x="1179" y="414"/>
                    <a:pt x="1310" y="260"/>
                  </a:cubicBezTo>
                  <a:cubicBezTo>
                    <a:pt x="1370" y="200"/>
                    <a:pt x="1370" y="105"/>
                    <a:pt x="1310" y="45"/>
                  </a:cubicBezTo>
                  <a:cubicBezTo>
                    <a:pt x="1280" y="15"/>
                    <a:pt x="1242" y="1"/>
                    <a:pt x="1203" y="1"/>
                  </a:cubicBezTo>
                  <a:cubicBezTo>
                    <a:pt x="1164" y="1"/>
                    <a:pt x="1126" y="15"/>
                    <a:pt x="1096" y="45"/>
                  </a:cubicBezTo>
                  <a:cubicBezTo>
                    <a:pt x="1036" y="105"/>
                    <a:pt x="893" y="152"/>
                    <a:pt x="691" y="152"/>
                  </a:cubicBezTo>
                  <a:cubicBezTo>
                    <a:pt x="477" y="152"/>
                    <a:pt x="346" y="81"/>
                    <a:pt x="286" y="45"/>
                  </a:cubicBezTo>
                  <a:cubicBezTo>
                    <a:pt x="256" y="15"/>
                    <a:pt x="215" y="1"/>
                    <a:pt x="17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1866;p68">
              <a:extLst>
                <a:ext uri="{FF2B5EF4-FFF2-40B4-BE49-F238E27FC236}">
                  <a16:creationId xmlns:a16="http://schemas.microsoft.com/office/drawing/2014/main" id="{F1AA0249-A343-3035-2D66-703B2C6DF88C}"/>
                </a:ext>
              </a:extLst>
            </p:cNvPr>
            <p:cNvSpPr/>
            <p:nvPr/>
          </p:nvSpPr>
          <p:spPr>
            <a:xfrm>
              <a:off x="7254805" y="3006344"/>
              <a:ext cx="10201" cy="15492"/>
            </a:xfrm>
            <a:custGeom>
              <a:avLst/>
              <a:gdLst/>
              <a:ahLst/>
              <a:cxnLst/>
              <a:rect l="l" t="t" r="r" b="b"/>
              <a:pathLst>
                <a:path w="322" h="489" extrusionOk="0">
                  <a:moveTo>
                    <a:pt x="167" y="0"/>
                  </a:moveTo>
                  <a:cubicBezTo>
                    <a:pt x="72" y="0"/>
                    <a:pt x="0" y="71"/>
                    <a:pt x="0" y="155"/>
                  </a:cubicBezTo>
                  <a:lnTo>
                    <a:pt x="0" y="322"/>
                  </a:lnTo>
                  <a:cubicBezTo>
                    <a:pt x="0" y="417"/>
                    <a:pt x="72" y="488"/>
                    <a:pt x="167" y="488"/>
                  </a:cubicBezTo>
                  <a:cubicBezTo>
                    <a:pt x="250" y="488"/>
                    <a:pt x="322" y="417"/>
                    <a:pt x="322" y="322"/>
                  </a:cubicBezTo>
                  <a:lnTo>
                    <a:pt x="322" y="155"/>
                  </a:lnTo>
                  <a:cubicBezTo>
                    <a:pt x="322" y="71"/>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1867;p68">
              <a:extLst>
                <a:ext uri="{FF2B5EF4-FFF2-40B4-BE49-F238E27FC236}">
                  <a16:creationId xmlns:a16="http://schemas.microsoft.com/office/drawing/2014/main" id="{0358FCDB-8A4B-A46D-2071-50E89A6571B1}"/>
                </a:ext>
              </a:extLst>
            </p:cNvPr>
            <p:cNvSpPr/>
            <p:nvPr/>
          </p:nvSpPr>
          <p:spPr>
            <a:xfrm>
              <a:off x="7319686" y="3006344"/>
              <a:ext cx="10581" cy="15492"/>
            </a:xfrm>
            <a:custGeom>
              <a:avLst/>
              <a:gdLst/>
              <a:ahLst/>
              <a:cxnLst/>
              <a:rect l="l" t="t" r="r" b="b"/>
              <a:pathLst>
                <a:path w="334" h="489" extrusionOk="0">
                  <a:moveTo>
                    <a:pt x="167" y="0"/>
                  </a:moveTo>
                  <a:cubicBezTo>
                    <a:pt x="84" y="0"/>
                    <a:pt x="0" y="71"/>
                    <a:pt x="0" y="155"/>
                  </a:cubicBezTo>
                  <a:lnTo>
                    <a:pt x="0" y="322"/>
                  </a:lnTo>
                  <a:cubicBezTo>
                    <a:pt x="0" y="417"/>
                    <a:pt x="84" y="488"/>
                    <a:pt x="167" y="488"/>
                  </a:cubicBezTo>
                  <a:cubicBezTo>
                    <a:pt x="262" y="488"/>
                    <a:pt x="334" y="417"/>
                    <a:pt x="334" y="322"/>
                  </a:cubicBezTo>
                  <a:lnTo>
                    <a:pt x="334" y="155"/>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1868;p68">
              <a:extLst>
                <a:ext uri="{FF2B5EF4-FFF2-40B4-BE49-F238E27FC236}">
                  <a16:creationId xmlns:a16="http://schemas.microsoft.com/office/drawing/2014/main" id="{3FEA53F4-7CC8-7470-ED00-9CE11E1D5658}"/>
                </a:ext>
              </a:extLst>
            </p:cNvPr>
            <p:cNvSpPr/>
            <p:nvPr/>
          </p:nvSpPr>
          <p:spPr>
            <a:xfrm>
              <a:off x="7249135" y="2990124"/>
              <a:ext cx="21162" cy="10581"/>
            </a:xfrm>
            <a:custGeom>
              <a:avLst/>
              <a:gdLst/>
              <a:ahLst/>
              <a:cxnLst/>
              <a:rect l="l" t="t" r="r" b="b"/>
              <a:pathLst>
                <a:path w="668" h="334" extrusionOk="0">
                  <a:moveTo>
                    <a:pt x="168" y="0"/>
                  </a:moveTo>
                  <a:cubicBezTo>
                    <a:pt x="72" y="0"/>
                    <a:pt x="1" y="72"/>
                    <a:pt x="1" y="167"/>
                  </a:cubicBezTo>
                  <a:cubicBezTo>
                    <a:pt x="1" y="250"/>
                    <a:pt x="72" y="333"/>
                    <a:pt x="168" y="333"/>
                  </a:cubicBezTo>
                  <a:lnTo>
                    <a:pt x="501" y="333"/>
                  </a:lnTo>
                  <a:cubicBezTo>
                    <a:pt x="596" y="333"/>
                    <a:pt x="668" y="250"/>
                    <a:pt x="668" y="167"/>
                  </a:cubicBezTo>
                  <a:cubicBezTo>
                    <a:pt x="668" y="60"/>
                    <a:pt x="596" y="0"/>
                    <a:pt x="50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1869;p68">
              <a:extLst>
                <a:ext uri="{FF2B5EF4-FFF2-40B4-BE49-F238E27FC236}">
                  <a16:creationId xmlns:a16="http://schemas.microsoft.com/office/drawing/2014/main" id="{11A3AB17-BBE3-B1C5-A6A4-88342B8DC248}"/>
                </a:ext>
              </a:extLst>
            </p:cNvPr>
            <p:cNvSpPr/>
            <p:nvPr/>
          </p:nvSpPr>
          <p:spPr>
            <a:xfrm>
              <a:off x="7314015" y="2990124"/>
              <a:ext cx="21542" cy="10581"/>
            </a:xfrm>
            <a:custGeom>
              <a:avLst/>
              <a:gdLst/>
              <a:ahLst/>
              <a:cxnLst/>
              <a:rect l="l" t="t" r="r" b="b"/>
              <a:pathLst>
                <a:path w="680" h="334" extrusionOk="0">
                  <a:moveTo>
                    <a:pt x="167" y="0"/>
                  </a:moveTo>
                  <a:cubicBezTo>
                    <a:pt x="84" y="0"/>
                    <a:pt x="1" y="72"/>
                    <a:pt x="1" y="167"/>
                  </a:cubicBezTo>
                  <a:cubicBezTo>
                    <a:pt x="1" y="250"/>
                    <a:pt x="84" y="333"/>
                    <a:pt x="167" y="333"/>
                  </a:cubicBezTo>
                  <a:lnTo>
                    <a:pt x="513" y="333"/>
                  </a:lnTo>
                  <a:cubicBezTo>
                    <a:pt x="596" y="333"/>
                    <a:pt x="667" y="250"/>
                    <a:pt x="667" y="167"/>
                  </a:cubicBezTo>
                  <a:cubicBezTo>
                    <a:pt x="679" y="60"/>
                    <a:pt x="596" y="0"/>
                    <a:pt x="51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6" name="TextBox 1055">
            <a:extLst>
              <a:ext uri="{FF2B5EF4-FFF2-40B4-BE49-F238E27FC236}">
                <a16:creationId xmlns:a16="http://schemas.microsoft.com/office/drawing/2014/main" id="{5D2A9FB8-78A3-AE96-B5B9-D12442A13D79}"/>
              </a:ext>
            </a:extLst>
          </p:cNvPr>
          <p:cNvSpPr txBox="1"/>
          <p:nvPr/>
        </p:nvSpPr>
        <p:spPr>
          <a:xfrm>
            <a:off x="4440274" y="2491353"/>
            <a:ext cx="1723549" cy="307777"/>
          </a:xfrm>
          <a:prstGeom prst="rect">
            <a:avLst/>
          </a:prstGeom>
          <a:noFill/>
        </p:spPr>
        <p:txBody>
          <a:bodyPr wrap="none" rtlCol="0">
            <a:spAutoFit/>
          </a:bodyPr>
          <a:lstStyle/>
          <a:p>
            <a:r>
              <a:rPr lang="en-US" dirty="0">
                <a:solidFill>
                  <a:schemeClr val="accent1">
                    <a:lumMod val="50000"/>
                  </a:schemeClr>
                </a:solidFill>
                <a:latin typeface="Days One" panose="020B0604020202020204" charset="0"/>
              </a:rPr>
              <a:t>Nouran Moussa</a:t>
            </a:r>
          </a:p>
        </p:txBody>
      </p:sp>
      <p:sp>
        <p:nvSpPr>
          <p:cNvPr id="1212" name="TextBox 1211">
            <a:extLst>
              <a:ext uri="{FF2B5EF4-FFF2-40B4-BE49-F238E27FC236}">
                <a16:creationId xmlns:a16="http://schemas.microsoft.com/office/drawing/2014/main" id="{240EE37E-4A79-2E5D-444F-646FBB16D31A}"/>
              </a:ext>
            </a:extLst>
          </p:cNvPr>
          <p:cNvSpPr txBox="1"/>
          <p:nvPr/>
        </p:nvSpPr>
        <p:spPr>
          <a:xfrm>
            <a:off x="4440274" y="3045883"/>
            <a:ext cx="1632178" cy="307777"/>
          </a:xfrm>
          <a:prstGeom prst="rect">
            <a:avLst/>
          </a:prstGeom>
          <a:noFill/>
        </p:spPr>
        <p:txBody>
          <a:bodyPr wrap="none" rtlCol="0">
            <a:spAutoFit/>
          </a:bodyPr>
          <a:lstStyle/>
          <a:p>
            <a:r>
              <a:rPr lang="en-US" dirty="0">
                <a:solidFill>
                  <a:schemeClr val="accent1">
                    <a:lumMod val="50000"/>
                  </a:schemeClr>
                </a:solidFill>
                <a:latin typeface="Days One" panose="020B0604020202020204" charset="0"/>
              </a:rPr>
              <a:t>Sara </a:t>
            </a:r>
            <a:r>
              <a:rPr lang="en-US" dirty="0" err="1">
                <a:solidFill>
                  <a:schemeClr val="accent1">
                    <a:lumMod val="50000"/>
                  </a:schemeClr>
                </a:solidFill>
                <a:latin typeface="Days One" panose="020B0604020202020204" charset="0"/>
              </a:rPr>
              <a:t>Hamouda</a:t>
            </a:r>
            <a:endParaRPr lang="en-US" dirty="0">
              <a:solidFill>
                <a:schemeClr val="accent1">
                  <a:lumMod val="50000"/>
                </a:schemeClr>
              </a:solidFill>
              <a:latin typeface="Days One" panose="020B0604020202020204" charset="0"/>
            </a:endParaRPr>
          </a:p>
        </p:txBody>
      </p:sp>
      <p:sp>
        <p:nvSpPr>
          <p:cNvPr id="1213" name="TextBox 1212">
            <a:extLst>
              <a:ext uri="{FF2B5EF4-FFF2-40B4-BE49-F238E27FC236}">
                <a16:creationId xmlns:a16="http://schemas.microsoft.com/office/drawing/2014/main" id="{E0218DE1-3FD0-A529-72CA-AEA36BBA2351}"/>
              </a:ext>
            </a:extLst>
          </p:cNvPr>
          <p:cNvSpPr txBox="1"/>
          <p:nvPr/>
        </p:nvSpPr>
        <p:spPr>
          <a:xfrm>
            <a:off x="6597104" y="2485281"/>
            <a:ext cx="1906291" cy="307777"/>
          </a:xfrm>
          <a:prstGeom prst="rect">
            <a:avLst/>
          </a:prstGeom>
          <a:noFill/>
        </p:spPr>
        <p:txBody>
          <a:bodyPr wrap="none" rtlCol="0">
            <a:spAutoFit/>
          </a:bodyPr>
          <a:lstStyle/>
          <a:p>
            <a:r>
              <a:rPr lang="en-US" dirty="0" err="1">
                <a:solidFill>
                  <a:schemeClr val="accent1">
                    <a:lumMod val="50000"/>
                  </a:schemeClr>
                </a:solidFill>
                <a:latin typeface="Days One" panose="020B0604020202020204" charset="0"/>
              </a:rPr>
              <a:t>Eman</a:t>
            </a:r>
            <a:r>
              <a:rPr lang="en-US" dirty="0">
                <a:solidFill>
                  <a:schemeClr val="accent1">
                    <a:lumMod val="50000"/>
                  </a:schemeClr>
                </a:solidFill>
                <a:latin typeface="Days One" panose="020B0604020202020204" charset="0"/>
              </a:rPr>
              <a:t> </a:t>
            </a:r>
            <a:r>
              <a:rPr lang="en-US" dirty="0" err="1">
                <a:solidFill>
                  <a:schemeClr val="accent1">
                    <a:lumMod val="50000"/>
                  </a:schemeClr>
                </a:solidFill>
                <a:latin typeface="Days One" panose="020B0604020202020204" charset="0"/>
              </a:rPr>
              <a:t>Elhalawany</a:t>
            </a:r>
            <a:endParaRPr lang="en-US" dirty="0">
              <a:solidFill>
                <a:schemeClr val="accent1">
                  <a:lumMod val="50000"/>
                </a:schemeClr>
              </a:solidFill>
              <a:latin typeface="Days One" panose="020B0604020202020204" charset="0"/>
            </a:endParaRPr>
          </a:p>
        </p:txBody>
      </p:sp>
      <p:sp>
        <p:nvSpPr>
          <p:cNvPr id="1214" name="TextBox 1213">
            <a:extLst>
              <a:ext uri="{FF2B5EF4-FFF2-40B4-BE49-F238E27FC236}">
                <a16:creationId xmlns:a16="http://schemas.microsoft.com/office/drawing/2014/main" id="{9F847912-7D52-6838-1D4D-509BCDCB05F3}"/>
              </a:ext>
            </a:extLst>
          </p:cNvPr>
          <p:cNvSpPr txBox="1"/>
          <p:nvPr/>
        </p:nvSpPr>
        <p:spPr>
          <a:xfrm>
            <a:off x="6579322" y="3048298"/>
            <a:ext cx="2194832" cy="307777"/>
          </a:xfrm>
          <a:prstGeom prst="rect">
            <a:avLst/>
          </a:prstGeom>
          <a:noFill/>
        </p:spPr>
        <p:txBody>
          <a:bodyPr wrap="none" rtlCol="0">
            <a:spAutoFit/>
          </a:bodyPr>
          <a:lstStyle/>
          <a:p>
            <a:r>
              <a:rPr lang="en-US" dirty="0" err="1">
                <a:solidFill>
                  <a:schemeClr val="accent1">
                    <a:lumMod val="50000"/>
                  </a:schemeClr>
                </a:solidFill>
                <a:latin typeface="Days One" panose="020B0604020202020204" charset="0"/>
              </a:rPr>
              <a:t>Nourhan</a:t>
            </a:r>
            <a:r>
              <a:rPr lang="en-US" dirty="0">
                <a:solidFill>
                  <a:schemeClr val="accent1">
                    <a:lumMod val="50000"/>
                  </a:schemeClr>
                </a:solidFill>
                <a:latin typeface="Days One" panose="020B0604020202020204" charset="0"/>
              </a:rPr>
              <a:t> </a:t>
            </a:r>
            <a:r>
              <a:rPr lang="en-US" dirty="0" err="1">
                <a:solidFill>
                  <a:schemeClr val="accent1">
                    <a:lumMod val="50000"/>
                  </a:schemeClr>
                </a:solidFill>
                <a:latin typeface="Days One" panose="020B0604020202020204" charset="0"/>
              </a:rPr>
              <a:t>Elhalawany</a:t>
            </a:r>
            <a:endParaRPr lang="en-US" dirty="0">
              <a:solidFill>
                <a:schemeClr val="accent1">
                  <a:lumMod val="50000"/>
                </a:schemeClr>
              </a:solidFill>
              <a:latin typeface="Days One" panose="020B0604020202020204" charset="0"/>
            </a:endParaRPr>
          </a:p>
        </p:txBody>
      </p:sp>
    </p:spTree>
    <p:extLst>
      <p:ext uri="{BB962C8B-B14F-4D97-AF65-F5344CB8AC3E}">
        <p14:creationId xmlns:p14="http://schemas.microsoft.com/office/powerpoint/2010/main" val="2849824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EEC085F-CD30-F52E-D3A1-684FE435E81B}"/>
              </a:ext>
            </a:extLst>
          </p:cNvPr>
          <p:cNvSpPr txBox="1">
            <a:spLocks/>
          </p:cNvSpPr>
          <p:nvPr/>
        </p:nvSpPr>
        <p:spPr>
          <a:xfrm>
            <a:off x="720000" y="312873"/>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Days One"/>
              <a:buNone/>
              <a:defRPr sz="2700" b="0"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500"/>
              <a:buFont typeface="Days One"/>
              <a:buNone/>
              <a:defRPr sz="3500" b="0"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500"/>
              <a:buFont typeface="Days One"/>
              <a:buNone/>
              <a:defRPr sz="3500" b="0"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500"/>
              <a:buFont typeface="Days One"/>
              <a:buNone/>
              <a:defRPr sz="3500" b="0"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500"/>
              <a:buFont typeface="Days One"/>
              <a:buNone/>
              <a:defRPr sz="3500" b="0"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500"/>
              <a:buFont typeface="Days One"/>
              <a:buNone/>
              <a:defRPr sz="3500" b="0"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500"/>
              <a:buFont typeface="Days One"/>
              <a:buNone/>
              <a:defRPr sz="3500" b="0"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500"/>
              <a:buFont typeface="Days One"/>
              <a:buNone/>
              <a:defRPr sz="3500" b="0"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500"/>
              <a:buFont typeface="Days One"/>
              <a:buNone/>
              <a:defRPr sz="3500" b="0" i="0" u="none" strike="noStrike" cap="none">
                <a:solidFill>
                  <a:schemeClr val="dk1"/>
                </a:solidFill>
                <a:latin typeface="Days One"/>
                <a:ea typeface="Days One"/>
                <a:cs typeface="Days One"/>
                <a:sym typeface="Days One"/>
              </a:defRPr>
            </a:lvl9pPr>
          </a:lstStyle>
          <a:p>
            <a:r>
              <a:rPr lang="en-US" dirty="0"/>
              <a:t>Introduction</a:t>
            </a:r>
          </a:p>
        </p:txBody>
      </p:sp>
      <p:pic>
        <p:nvPicPr>
          <p:cNvPr id="1026" name="Picture 2" descr="How to Care for Your Child with Viral Upper Respiratory Tract Infection  (Viral URTI) | Sidra Medicine">
            <a:extLst>
              <a:ext uri="{FF2B5EF4-FFF2-40B4-BE49-F238E27FC236}">
                <a16:creationId xmlns:a16="http://schemas.microsoft.com/office/drawing/2014/main" id="{5C6EE7E3-9C49-2D30-8B1D-0EFA0985B4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681" t="3660" r="9331" b="2300"/>
          <a:stretch/>
        </p:blipFill>
        <p:spPr bwMode="auto">
          <a:xfrm>
            <a:off x="959004" y="1222907"/>
            <a:ext cx="3977268" cy="26976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T scanner or MRI scanner clipart cartoon style. Computed tomography  scanner, Magnetic Resonance Imaging flat vector illustration hand drawn  doodle style. Hospital and medical equipment concept 25420997 Vector Art at  Vecteezy">
            <a:extLst>
              <a:ext uri="{FF2B5EF4-FFF2-40B4-BE49-F238E27FC236}">
                <a16:creationId xmlns:a16="http://schemas.microsoft.com/office/drawing/2014/main" id="{114664FB-3D68-E18C-7895-6E167850B2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031" t="10985" r="13790" b="8943"/>
          <a:stretch/>
        </p:blipFill>
        <p:spPr bwMode="auto">
          <a:xfrm>
            <a:off x="5661884" y="1422942"/>
            <a:ext cx="2762116" cy="229761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71FC032-4BC1-9ECB-9940-D1752C33E0EB}"/>
              </a:ext>
            </a:extLst>
          </p:cNvPr>
          <p:cNvSpPr txBox="1"/>
          <p:nvPr/>
        </p:nvSpPr>
        <p:spPr>
          <a:xfrm>
            <a:off x="2386363" y="4317008"/>
            <a:ext cx="284052" cy="307777"/>
          </a:xfrm>
          <a:prstGeom prst="rect">
            <a:avLst/>
          </a:prstGeom>
          <a:noFill/>
        </p:spPr>
        <p:txBody>
          <a:bodyPr wrap="none" rtlCol="0">
            <a:spAutoFit/>
          </a:bodyPr>
          <a:lstStyle/>
          <a:p>
            <a:r>
              <a:rPr lang="en-US" dirty="0"/>
              <a:t>1</a:t>
            </a:r>
          </a:p>
        </p:txBody>
      </p:sp>
      <p:sp>
        <p:nvSpPr>
          <p:cNvPr id="3" name="TextBox 2">
            <a:extLst>
              <a:ext uri="{FF2B5EF4-FFF2-40B4-BE49-F238E27FC236}">
                <a16:creationId xmlns:a16="http://schemas.microsoft.com/office/drawing/2014/main" id="{8CD310BF-C728-6EDB-230A-323DB1A5E145}"/>
              </a:ext>
            </a:extLst>
          </p:cNvPr>
          <p:cNvSpPr txBox="1"/>
          <p:nvPr/>
        </p:nvSpPr>
        <p:spPr>
          <a:xfrm>
            <a:off x="7073592" y="4319238"/>
            <a:ext cx="284052" cy="307777"/>
          </a:xfrm>
          <a:prstGeom prst="rect">
            <a:avLst/>
          </a:prstGeom>
          <a:noFill/>
        </p:spPr>
        <p:txBody>
          <a:bodyPr wrap="none" rtlCol="0">
            <a:spAutoFit/>
          </a:bodyPr>
          <a:lstStyle/>
          <a:p>
            <a:r>
              <a:rPr lang="en-US" dirty="0"/>
              <a:t>2</a:t>
            </a:r>
          </a:p>
        </p:txBody>
      </p:sp>
      <p:grpSp>
        <p:nvGrpSpPr>
          <p:cNvPr id="5" name="Group 4">
            <a:extLst>
              <a:ext uri="{FF2B5EF4-FFF2-40B4-BE49-F238E27FC236}">
                <a16:creationId xmlns:a16="http://schemas.microsoft.com/office/drawing/2014/main" id="{DB390FB1-03AD-CA62-9D83-5851874FF6D1}"/>
              </a:ext>
            </a:extLst>
          </p:cNvPr>
          <p:cNvGrpSpPr/>
          <p:nvPr/>
        </p:nvGrpSpPr>
        <p:grpSpPr>
          <a:xfrm rot="16200000" flipH="1">
            <a:off x="5406135" y="953080"/>
            <a:ext cx="869562" cy="1327925"/>
            <a:chOff x="356837" y="1679651"/>
            <a:chExt cx="1425497" cy="944137"/>
          </a:xfrm>
        </p:grpSpPr>
        <p:sp>
          <p:nvSpPr>
            <p:cNvPr id="6" name="Speech Bubble: Rectangle 5">
              <a:extLst>
                <a:ext uri="{FF2B5EF4-FFF2-40B4-BE49-F238E27FC236}">
                  <a16:creationId xmlns:a16="http://schemas.microsoft.com/office/drawing/2014/main" id="{EBA222BC-90D0-203A-494F-FA0DFE08DA85}"/>
                </a:ext>
              </a:extLst>
            </p:cNvPr>
            <p:cNvSpPr/>
            <p:nvPr/>
          </p:nvSpPr>
          <p:spPr>
            <a:xfrm rot="10800000" flipH="1">
              <a:off x="356837" y="1679651"/>
              <a:ext cx="1425497" cy="944137"/>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4E9F288-1784-345F-0E49-3BEC6CE2EAE3}"/>
                </a:ext>
              </a:extLst>
            </p:cNvPr>
            <p:cNvSpPr txBox="1"/>
            <p:nvPr/>
          </p:nvSpPr>
          <p:spPr>
            <a:xfrm rot="16200000">
              <a:off x="669941" y="1812057"/>
              <a:ext cx="745556" cy="655911"/>
            </a:xfrm>
            <a:prstGeom prst="rect">
              <a:avLst/>
            </a:prstGeom>
            <a:noFill/>
          </p:spPr>
          <p:txBody>
            <a:bodyPr wrap="square" rtlCol="0">
              <a:spAutoFit/>
            </a:bodyPr>
            <a:lstStyle/>
            <a:p>
              <a:pPr algn="ctr"/>
              <a:r>
                <a:rPr lang="en-US" sz="2000" dirty="0"/>
                <a:t>KNN</a:t>
              </a:r>
            </a:p>
          </p:txBody>
        </p:sp>
      </p:grpSp>
      <p:grpSp>
        <p:nvGrpSpPr>
          <p:cNvPr id="8" name="Group 7">
            <a:extLst>
              <a:ext uri="{FF2B5EF4-FFF2-40B4-BE49-F238E27FC236}">
                <a16:creationId xmlns:a16="http://schemas.microsoft.com/office/drawing/2014/main" id="{09B4C61F-0414-54EB-9B69-0FA640CAB088}"/>
              </a:ext>
            </a:extLst>
          </p:cNvPr>
          <p:cNvGrpSpPr/>
          <p:nvPr/>
        </p:nvGrpSpPr>
        <p:grpSpPr>
          <a:xfrm rot="16200000" flipH="1">
            <a:off x="5406137" y="1628543"/>
            <a:ext cx="869562" cy="1327925"/>
            <a:chOff x="356837" y="1679651"/>
            <a:chExt cx="1425497" cy="944137"/>
          </a:xfrm>
        </p:grpSpPr>
        <p:sp>
          <p:nvSpPr>
            <p:cNvPr id="9" name="Speech Bubble: Rectangle 8">
              <a:extLst>
                <a:ext uri="{FF2B5EF4-FFF2-40B4-BE49-F238E27FC236}">
                  <a16:creationId xmlns:a16="http://schemas.microsoft.com/office/drawing/2014/main" id="{4554B46C-267A-9983-2FFF-B73D539F6279}"/>
                </a:ext>
              </a:extLst>
            </p:cNvPr>
            <p:cNvSpPr/>
            <p:nvPr/>
          </p:nvSpPr>
          <p:spPr>
            <a:xfrm rot="10800000" flipH="1">
              <a:off x="356837" y="1679651"/>
              <a:ext cx="1425497" cy="944137"/>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BCC6EEB9-AD96-CF26-0628-3947B9A96A63}"/>
                </a:ext>
              </a:extLst>
            </p:cNvPr>
            <p:cNvSpPr txBox="1"/>
            <p:nvPr/>
          </p:nvSpPr>
          <p:spPr>
            <a:xfrm rot="16200000">
              <a:off x="725519" y="1610239"/>
              <a:ext cx="745556" cy="1059548"/>
            </a:xfrm>
            <a:prstGeom prst="rect">
              <a:avLst/>
            </a:prstGeom>
            <a:noFill/>
          </p:spPr>
          <p:txBody>
            <a:bodyPr wrap="square" rtlCol="0">
              <a:spAutoFit/>
            </a:bodyPr>
            <a:lstStyle/>
            <a:p>
              <a:pPr algn="ctr"/>
              <a:r>
                <a:rPr lang="en-US" sz="1800" dirty="0"/>
                <a:t>Random Forest</a:t>
              </a:r>
            </a:p>
          </p:txBody>
        </p:sp>
      </p:grpSp>
      <p:grpSp>
        <p:nvGrpSpPr>
          <p:cNvPr id="11" name="Group 10">
            <a:extLst>
              <a:ext uri="{FF2B5EF4-FFF2-40B4-BE49-F238E27FC236}">
                <a16:creationId xmlns:a16="http://schemas.microsoft.com/office/drawing/2014/main" id="{562B6728-5368-BA32-40A9-653C819AF05E}"/>
              </a:ext>
            </a:extLst>
          </p:cNvPr>
          <p:cNvGrpSpPr/>
          <p:nvPr/>
        </p:nvGrpSpPr>
        <p:grpSpPr>
          <a:xfrm rot="16200000" flipH="1">
            <a:off x="5406135" y="2360012"/>
            <a:ext cx="869562" cy="1327925"/>
            <a:chOff x="356837" y="1679651"/>
            <a:chExt cx="1425497" cy="944137"/>
          </a:xfrm>
        </p:grpSpPr>
        <p:sp>
          <p:nvSpPr>
            <p:cNvPr id="12" name="Speech Bubble: Rectangle 11">
              <a:extLst>
                <a:ext uri="{FF2B5EF4-FFF2-40B4-BE49-F238E27FC236}">
                  <a16:creationId xmlns:a16="http://schemas.microsoft.com/office/drawing/2014/main" id="{83872D97-0181-838D-3960-5EB6455FC394}"/>
                </a:ext>
              </a:extLst>
            </p:cNvPr>
            <p:cNvSpPr/>
            <p:nvPr/>
          </p:nvSpPr>
          <p:spPr>
            <a:xfrm rot="10800000" flipH="1">
              <a:off x="356837" y="1679651"/>
              <a:ext cx="1425497" cy="944137"/>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5BF1D748-065B-D8BD-4CF3-21E72BCA0376}"/>
                </a:ext>
              </a:extLst>
            </p:cNvPr>
            <p:cNvSpPr txBox="1"/>
            <p:nvPr/>
          </p:nvSpPr>
          <p:spPr>
            <a:xfrm rot="16200000">
              <a:off x="669941" y="1812057"/>
              <a:ext cx="745556" cy="655911"/>
            </a:xfrm>
            <a:prstGeom prst="rect">
              <a:avLst/>
            </a:prstGeom>
            <a:noFill/>
          </p:spPr>
          <p:txBody>
            <a:bodyPr wrap="square" rtlCol="0">
              <a:spAutoFit/>
            </a:bodyPr>
            <a:lstStyle/>
            <a:p>
              <a:pPr algn="ctr"/>
              <a:r>
                <a:rPr lang="en-US" sz="2000" dirty="0"/>
                <a:t>SVM</a:t>
              </a:r>
            </a:p>
          </p:txBody>
        </p:sp>
      </p:grpSp>
      <p:grpSp>
        <p:nvGrpSpPr>
          <p:cNvPr id="14" name="Group 13">
            <a:extLst>
              <a:ext uri="{FF2B5EF4-FFF2-40B4-BE49-F238E27FC236}">
                <a16:creationId xmlns:a16="http://schemas.microsoft.com/office/drawing/2014/main" id="{2C5A0186-1246-7991-DFCD-099D06669B43}"/>
              </a:ext>
            </a:extLst>
          </p:cNvPr>
          <p:cNvGrpSpPr/>
          <p:nvPr/>
        </p:nvGrpSpPr>
        <p:grpSpPr>
          <a:xfrm rot="16200000" flipH="1">
            <a:off x="5406077" y="3038451"/>
            <a:ext cx="869562" cy="1327930"/>
            <a:chOff x="356837" y="1679648"/>
            <a:chExt cx="1425497" cy="944140"/>
          </a:xfrm>
        </p:grpSpPr>
        <p:sp>
          <p:nvSpPr>
            <p:cNvPr id="15" name="Speech Bubble: Rectangle 14">
              <a:extLst>
                <a:ext uri="{FF2B5EF4-FFF2-40B4-BE49-F238E27FC236}">
                  <a16:creationId xmlns:a16="http://schemas.microsoft.com/office/drawing/2014/main" id="{ABD22E81-0EC0-EA71-F45F-C22F8043A6EC}"/>
                </a:ext>
              </a:extLst>
            </p:cNvPr>
            <p:cNvSpPr/>
            <p:nvPr/>
          </p:nvSpPr>
          <p:spPr>
            <a:xfrm rot="10800000" flipH="1">
              <a:off x="356837" y="1679651"/>
              <a:ext cx="1425497" cy="944137"/>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55C9AE87-2EA2-E5B5-B493-DF24E3343381}"/>
                </a:ext>
              </a:extLst>
            </p:cNvPr>
            <p:cNvSpPr txBox="1"/>
            <p:nvPr/>
          </p:nvSpPr>
          <p:spPr>
            <a:xfrm rot="16200000">
              <a:off x="600143" y="1672398"/>
              <a:ext cx="944138" cy="958638"/>
            </a:xfrm>
            <a:prstGeom prst="rect">
              <a:avLst/>
            </a:prstGeom>
            <a:noFill/>
          </p:spPr>
          <p:txBody>
            <a:bodyPr wrap="square" rtlCol="0">
              <a:spAutoFit/>
            </a:bodyPr>
            <a:lstStyle/>
            <a:p>
              <a:pPr algn="ctr"/>
              <a:r>
                <a:rPr lang="en-US" sz="1600" dirty="0"/>
                <a:t>Logistic Regression</a:t>
              </a:r>
            </a:p>
          </p:txBody>
        </p:sp>
      </p:grpSp>
      <p:grpSp>
        <p:nvGrpSpPr>
          <p:cNvPr id="17" name="Group 16">
            <a:extLst>
              <a:ext uri="{FF2B5EF4-FFF2-40B4-BE49-F238E27FC236}">
                <a16:creationId xmlns:a16="http://schemas.microsoft.com/office/drawing/2014/main" id="{90F6A14F-D9F7-A661-3750-B34005FEF3AB}"/>
              </a:ext>
            </a:extLst>
          </p:cNvPr>
          <p:cNvGrpSpPr/>
          <p:nvPr/>
        </p:nvGrpSpPr>
        <p:grpSpPr>
          <a:xfrm rot="16200000" flipH="1" flipV="1">
            <a:off x="3380123" y="2061039"/>
            <a:ext cx="869562" cy="1423642"/>
            <a:chOff x="356837" y="1679651"/>
            <a:chExt cx="1425497" cy="944137"/>
          </a:xfrm>
        </p:grpSpPr>
        <p:sp>
          <p:nvSpPr>
            <p:cNvPr id="18" name="Speech Bubble: Rectangle 17">
              <a:extLst>
                <a:ext uri="{FF2B5EF4-FFF2-40B4-BE49-F238E27FC236}">
                  <a16:creationId xmlns:a16="http://schemas.microsoft.com/office/drawing/2014/main" id="{78A4A311-5704-90AD-8BA8-F268210338DC}"/>
                </a:ext>
              </a:extLst>
            </p:cNvPr>
            <p:cNvSpPr/>
            <p:nvPr/>
          </p:nvSpPr>
          <p:spPr>
            <a:xfrm rot="10800000" flipH="1">
              <a:off x="356837" y="1679651"/>
              <a:ext cx="1425497" cy="944137"/>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ACE7206D-1A2B-5931-8383-AF7909C69A86}"/>
                </a:ext>
              </a:extLst>
            </p:cNvPr>
            <p:cNvSpPr txBox="1"/>
            <p:nvPr/>
          </p:nvSpPr>
          <p:spPr>
            <a:xfrm rot="16200000">
              <a:off x="669941" y="1812057"/>
              <a:ext cx="745556" cy="655911"/>
            </a:xfrm>
            <a:prstGeom prst="rect">
              <a:avLst/>
            </a:prstGeom>
            <a:noFill/>
          </p:spPr>
          <p:txBody>
            <a:bodyPr wrap="square" rtlCol="0">
              <a:spAutoFit/>
            </a:bodyPr>
            <a:lstStyle/>
            <a:p>
              <a:pPr algn="ctr"/>
              <a:r>
                <a:rPr lang="en-US" sz="2000" dirty="0"/>
                <a:t>VGG16</a:t>
              </a:r>
            </a:p>
          </p:txBody>
        </p:sp>
      </p:grpSp>
      <p:sp>
        <p:nvSpPr>
          <p:cNvPr id="21" name="Oval 20">
            <a:extLst>
              <a:ext uri="{FF2B5EF4-FFF2-40B4-BE49-F238E27FC236}">
                <a16:creationId xmlns:a16="http://schemas.microsoft.com/office/drawing/2014/main" id="{98D16723-5120-1C13-B308-42D7616C82BE}"/>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4</a:t>
            </a:r>
            <a:endParaRPr lang="en-US" sz="1600" b="1" dirty="0">
              <a:solidFill>
                <a:srgbClr val="F7F9FB"/>
              </a:solidFill>
            </a:endParaRPr>
          </a:p>
        </p:txBody>
      </p:sp>
    </p:spTree>
    <p:extLst>
      <p:ext uri="{BB962C8B-B14F-4D97-AF65-F5344CB8AC3E}">
        <p14:creationId xmlns:p14="http://schemas.microsoft.com/office/powerpoint/2010/main" val="58024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8"/>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1"/>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026"/>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2"/>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028"/>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P spid="3" grpId="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grpSp>
        <p:nvGrpSpPr>
          <p:cNvPr id="8" name="Google Shape;1804;p53">
            <a:extLst>
              <a:ext uri="{FF2B5EF4-FFF2-40B4-BE49-F238E27FC236}">
                <a16:creationId xmlns:a16="http://schemas.microsoft.com/office/drawing/2014/main" id="{AEF15908-6217-63F6-A0C5-70D8149AC06B}"/>
              </a:ext>
            </a:extLst>
          </p:cNvPr>
          <p:cNvGrpSpPr/>
          <p:nvPr/>
        </p:nvGrpSpPr>
        <p:grpSpPr>
          <a:xfrm>
            <a:off x="5473197" y="1020126"/>
            <a:ext cx="3425476" cy="3103247"/>
            <a:chOff x="4915775" y="803875"/>
            <a:chExt cx="2798763" cy="2583063"/>
          </a:xfrm>
        </p:grpSpPr>
        <p:sp>
          <p:nvSpPr>
            <p:cNvPr id="9" name="Google Shape;1805;p53">
              <a:extLst>
                <a:ext uri="{FF2B5EF4-FFF2-40B4-BE49-F238E27FC236}">
                  <a16:creationId xmlns:a16="http://schemas.microsoft.com/office/drawing/2014/main" id="{1B4C8721-B6AE-438F-EC74-F0977D4426D2}"/>
                </a:ext>
              </a:extLst>
            </p:cNvPr>
            <p:cNvSpPr/>
            <p:nvPr/>
          </p:nvSpPr>
          <p:spPr>
            <a:xfrm>
              <a:off x="4915775" y="1184875"/>
              <a:ext cx="1206533" cy="2012786"/>
            </a:xfrm>
            <a:custGeom>
              <a:avLst/>
              <a:gdLst/>
              <a:ahLst/>
              <a:cxnLst/>
              <a:rect l="l" t="t" r="r" b="b"/>
              <a:pathLst>
                <a:path w="1272" h="2122" extrusionOk="0">
                  <a:moveTo>
                    <a:pt x="868" y="0"/>
                  </a:moveTo>
                  <a:cubicBezTo>
                    <a:pt x="847" y="0"/>
                    <a:pt x="826" y="3"/>
                    <a:pt x="803" y="8"/>
                  </a:cubicBezTo>
                  <a:cubicBezTo>
                    <a:pt x="757" y="20"/>
                    <a:pt x="709" y="43"/>
                    <a:pt x="658" y="80"/>
                  </a:cubicBezTo>
                  <a:cubicBezTo>
                    <a:pt x="618" y="108"/>
                    <a:pt x="578" y="144"/>
                    <a:pt x="536" y="190"/>
                  </a:cubicBezTo>
                  <a:cubicBezTo>
                    <a:pt x="519" y="209"/>
                    <a:pt x="501" y="229"/>
                    <a:pt x="479" y="256"/>
                  </a:cubicBezTo>
                  <a:cubicBezTo>
                    <a:pt x="463" y="276"/>
                    <a:pt x="447" y="296"/>
                    <a:pt x="431" y="319"/>
                  </a:cubicBezTo>
                  <a:cubicBezTo>
                    <a:pt x="411" y="345"/>
                    <a:pt x="391" y="373"/>
                    <a:pt x="373" y="401"/>
                  </a:cubicBezTo>
                  <a:cubicBezTo>
                    <a:pt x="370" y="406"/>
                    <a:pt x="366" y="412"/>
                    <a:pt x="363" y="417"/>
                  </a:cubicBezTo>
                  <a:cubicBezTo>
                    <a:pt x="361" y="420"/>
                    <a:pt x="359" y="423"/>
                    <a:pt x="357" y="426"/>
                  </a:cubicBezTo>
                  <a:cubicBezTo>
                    <a:pt x="354" y="429"/>
                    <a:pt x="354" y="429"/>
                    <a:pt x="354" y="429"/>
                  </a:cubicBezTo>
                  <a:cubicBezTo>
                    <a:pt x="349" y="437"/>
                    <a:pt x="344" y="445"/>
                    <a:pt x="338" y="454"/>
                  </a:cubicBezTo>
                  <a:cubicBezTo>
                    <a:pt x="333" y="462"/>
                    <a:pt x="329" y="469"/>
                    <a:pt x="324" y="477"/>
                  </a:cubicBezTo>
                  <a:cubicBezTo>
                    <a:pt x="322" y="482"/>
                    <a:pt x="319" y="486"/>
                    <a:pt x="317" y="491"/>
                  </a:cubicBezTo>
                  <a:cubicBezTo>
                    <a:pt x="310" y="501"/>
                    <a:pt x="304" y="513"/>
                    <a:pt x="295" y="528"/>
                  </a:cubicBezTo>
                  <a:cubicBezTo>
                    <a:pt x="271" y="568"/>
                    <a:pt x="248" y="611"/>
                    <a:pt x="225" y="659"/>
                  </a:cubicBezTo>
                  <a:cubicBezTo>
                    <a:pt x="192" y="729"/>
                    <a:pt x="161" y="807"/>
                    <a:pt x="130" y="897"/>
                  </a:cubicBezTo>
                  <a:cubicBezTo>
                    <a:pt x="118" y="934"/>
                    <a:pt x="106" y="973"/>
                    <a:pt x="93" y="1017"/>
                  </a:cubicBezTo>
                  <a:cubicBezTo>
                    <a:pt x="88" y="1032"/>
                    <a:pt x="81" y="1056"/>
                    <a:pt x="74" y="1080"/>
                  </a:cubicBezTo>
                  <a:cubicBezTo>
                    <a:pt x="68" y="1103"/>
                    <a:pt x="62" y="1125"/>
                    <a:pt x="56" y="1151"/>
                  </a:cubicBezTo>
                  <a:cubicBezTo>
                    <a:pt x="46" y="1197"/>
                    <a:pt x="37" y="1244"/>
                    <a:pt x="29" y="1293"/>
                  </a:cubicBezTo>
                  <a:cubicBezTo>
                    <a:pt x="23" y="1326"/>
                    <a:pt x="18" y="1359"/>
                    <a:pt x="14" y="1391"/>
                  </a:cubicBezTo>
                  <a:cubicBezTo>
                    <a:pt x="5" y="1461"/>
                    <a:pt x="0" y="1528"/>
                    <a:pt x="0" y="1593"/>
                  </a:cubicBezTo>
                  <a:cubicBezTo>
                    <a:pt x="0" y="1663"/>
                    <a:pt x="4" y="1724"/>
                    <a:pt x="13" y="1780"/>
                  </a:cubicBezTo>
                  <a:cubicBezTo>
                    <a:pt x="22" y="1847"/>
                    <a:pt x="38" y="1905"/>
                    <a:pt x="62" y="1957"/>
                  </a:cubicBezTo>
                  <a:cubicBezTo>
                    <a:pt x="74" y="1984"/>
                    <a:pt x="88" y="2009"/>
                    <a:pt x="104" y="2030"/>
                  </a:cubicBezTo>
                  <a:cubicBezTo>
                    <a:pt x="106" y="2033"/>
                    <a:pt x="108" y="2035"/>
                    <a:pt x="109" y="2037"/>
                  </a:cubicBezTo>
                  <a:cubicBezTo>
                    <a:pt x="127" y="2062"/>
                    <a:pt x="149" y="2083"/>
                    <a:pt x="174" y="2097"/>
                  </a:cubicBezTo>
                  <a:cubicBezTo>
                    <a:pt x="188" y="2105"/>
                    <a:pt x="204" y="2111"/>
                    <a:pt x="221" y="2116"/>
                  </a:cubicBezTo>
                  <a:cubicBezTo>
                    <a:pt x="237" y="2120"/>
                    <a:pt x="252" y="2122"/>
                    <a:pt x="267" y="2122"/>
                  </a:cubicBezTo>
                  <a:cubicBezTo>
                    <a:pt x="270" y="2122"/>
                    <a:pt x="273" y="2122"/>
                    <a:pt x="276" y="2122"/>
                  </a:cubicBezTo>
                  <a:cubicBezTo>
                    <a:pt x="284" y="2122"/>
                    <a:pt x="292" y="2121"/>
                    <a:pt x="301" y="2119"/>
                  </a:cubicBezTo>
                  <a:cubicBezTo>
                    <a:pt x="308" y="2117"/>
                    <a:pt x="316" y="2114"/>
                    <a:pt x="326" y="2110"/>
                  </a:cubicBezTo>
                  <a:cubicBezTo>
                    <a:pt x="342" y="2104"/>
                    <a:pt x="357" y="2094"/>
                    <a:pt x="369" y="2085"/>
                  </a:cubicBezTo>
                  <a:cubicBezTo>
                    <a:pt x="381" y="2076"/>
                    <a:pt x="393" y="2066"/>
                    <a:pt x="404" y="2057"/>
                  </a:cubicBezTo>
                  <a:cubicBezTo>
                    <a:pt x="411" y="2051"/>
                    <a:pt x="411" y="2051"/>
                    <a:pt x="411" y="2051"/>
                  </a:cubicBezTo>
                  <a:cubicBezTo>
                    <a:pt x="426" y="2039"/>
                    <a:pt x="443" y="2025"/>
                    <a:pt x="462" y="2013"/>
                  </a:cubicBezTo>
                  <a:cubicBezTo>
                    <a:pt x="475" y="2005"/>
                    <a:pt x="488" y="1997"/>
                    <a:pt x="502" y="1991"/>
                  </a:cubicBezTo>
                  <a:cubicBezTo>
                    <a:pt x="515" y="1985"/>
                    <a:pt x="529" y="1980"/>
                    <a:pt x="544" y="1975"/>
                  </a:cubicBezTo>
                  <a:cubicBezTo>
                    <a:pt x="570" y="1967"/>
                    <a:pt x="597" y="1961"/>
                    <a:pt x="628" y="1957"/>
                  </a:cubicBezTo>
                  <a:cubicBezTo>
                    <a:pt x="656" y="1953"/>
                    <a:pt x="686" y="1950"/>
                    <a:pt x="714" y="1948"/>
                  </a:cubicBezTo>
                  <a:cubicBezTo>
                    <a:pt x="719" y="1948"/>
                    <a:pt x="719" y="1948"/>
                    <a:pt x="719" y="1948"/>
                  </a:cubicBezTo>
                  <a:cubicBezTo>
                    <a:pt x="746" y="1946"/>
                    <a:pt x="774" y="1944"/>
                    <a:pt x="802" y="1940"/>
                  </a:cubicBezTo>
                  <a:cubicBezTo>
                    <a:pt x="835" y="1936"/>
                    <a:pt x="864" y="1931"/>
                    <a:pt x="891" y="1923"/>
                  </a:cubicBezTo>
                  <a:cubicBezTo>
                    <a:pt x="905" y="1920"/>
                    <a:pt x="918" y="1915"/>
                    <a:pt x="931" y="1910"/>
                  </a:cubicBezTo>
                  <a:cubicBezTo>
                    <a:pt x="943" y="1906"/>
                    <a:pt x="955" y="1900"/>
                    <a:pt x="968" y="1893"/>
                  </a:cubicBezTo>
                  <a:cubicBezTo>
                    <a:pt x="990" y="1881"/>
                    <a:pt x="1011" y="1866"/>
                    <a:pt x="1031" y="1849"/>
                  </a:cubicBezTo>
                  <a:cubicBezTo>
                    <a:pt x="1048" y="1833"/>
                    <a:pt x="1065" y="1814"/>
                    <a:pt x="1082" y="1792"/>
                  </a:cubicBezTo>
                  <a:cubicBezTo>
                    <a:pt x="1097" y="1772"/>
                    <a:pt x="1110" y="1751"/>
                    <a:pt x="1124" y="1726"/>
                  </a:cubicBezTo>
                  <a:cubicBezTo>
                    <a:pt x="1147" y="1684"/>
                    <a:pt x="1166" y="1638"/>
                    <a:pt x="1185" y="1580"/>
                  </a:cubicBezTo>
                  <a:cubicBezTo>
                    <a:pt x="1204" y="1519"/>
                    <a:pt x="1220" y="1455"/>
                    <a:pt x="1234" y="1384"/>
                  </a:cubicBezTo>
                  <a:cubicBezTo>
                    <a:pt x="1246" y="1320"/>
                    <a:pt x="1255" y="1254"/>
                    <a:pt x="1261" y="1181"/>
                  </a:cubicBezTo>
                  <a:cubicBezTo>
                    <a:pt x="1264" y="1149"/>
                    <a:pt x="1266" y="1116"/>
                    <a:pt x="1268" y="1080"/>
                  </a:cubicBezTo>
                  <a:cubicBezTo>
                    <a:pt x="1269" y="1042"/>
                    <a:pt x="1270" y="1004"/>
                    <a:pt x="1270" y="976"/>
                  </a:cubicBezTo>
                  <a:cubicBezTo>
                    <a:pt x="1272" y="860"/>
                    <a:pt x="1270" y="707"/>
                    <a:pt x="1242" y="557"/>
                  </a:cubicBezTo>
                  <a:cubicBezTo>
                    <a:pt x="1237" y="530"/>
                    <a:pt x="1230" y="503"/>
                    <a:pt x="1224" y="477"/>
                  </a:cubicBezTo>
                  <a:cubicBezTo>
                    <a:pt x="1224" y="475"/>
                    <a:pt x="1224" y="475"/>
                    <a:pt x="1224" y="475"/>
                  </a:cubicBezTo>
                  <a:cubicBezTo>
                    <a:pt x="1222" y="469"/>
                    <a:pt x="1222" y="469"/>
                    <a:pt x="1222" y="469"/>
                  </a:cubicBezTo>
                  <a:cubicBezTo>
                    <a:pt x="1216" y="441"/>
                    <a:pt x="1210" y="418"/>
                    <a:pt x="1204" y="395"/>
                  </a:cubicBezTo>
                  <a:cubicBezTo>
                    <a:pt x="1189" y="336"/>
                    <a:pt x="1174" y="289"/>
                    <a:pt x="1156" y="246"/>
                  </a:cubicBezTo>
                  <a:cubicBezTo>
                    <a:pt x="1124" y="166"/>
                    <a:pt x="1062" y="61"/>
                    <a:pt x="957" y="17"/>
                  </a:cubicBezTo>
                  <a:cubicBezTo>
                    <a:pt x="933" y="7"/>
                    <a:pt x="907" y="1"/>
                    <a:pt x="880" y="0"/>
                  </a:cubicBezTo>
                  <a:cubicBezTo>
                    <a:pt x="876" y="0"/>
                    <a:pt x="872" y="0"/>
                    <a:pt x="868"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806;p53">
              <a:extLst>
                <a:ext uri="{FF2B5EF4-FFF2-40B4-BE49-F238E27FC236}">
                  <a16:creationId xmlns:a16="http://schemas.microsoft.com/office/drawing/2014/main" id="{A35ED8D4-3F76-45A7-8E96-AB9A1FB698B4}"/>
                </a:ext>
              </a:extLst>
            </p:cNvPr>
            <p:cNvSpPr/>
            <p:nvPr/>
          </p:nvSpPr>
          <p:spPr>
            <a:xfrm>
              <a:off x="4915775" y="1183288"/>
              <a:ext cx="1206533" cy="2014683"/>
            </a:xfrm>
            <a:custGeom>
              <a:avLst/>
              <a:gdLst/>
              <a:ahLst/>
              <a:cxnLst/>
              <a:rect l="l" t="t" r="r" b="b"/>
              <a:pathLst>
                <a:path w="1272" h="2124" extrusionOk="0">
                  <a:moveTo>
                    <a:pt x="868" y="0"/>
                  </a:moveTo>
                  <a:cubicBezTo>
                    <a:pt x="848" y="0"/>
                    <a:pt x="826" y="3"/>
                    <a:pt x="803" y="9"/>
                  </a:cubicBezTo>
                  <a:cubicBezTo>
                    <a:pt x="757" y="20"/>
                    <a:pt x="709" y="44"/>
                    <a:pt x="658" y="80"/>
                  </a:cubicBezTo>
                  <a:cubicBezTo>
                    <a:pt x="618" y="109"/>
                    <a:pt x="578" y="145"/>
                    <a:pt x="535" y="191"/>
                  </a:cubicBezTo>
                  <a:cubicBezTo>
                    <a:pt x="519" y="209"/>
                    <a:pt x="501" y="229"/>
                    <a:pt x="479" y="257"/>
                  </a:cubicBezTo>
                  <a:cubicBezTo>
                    <a:pt x="462" y="277"/>
                    <a:pt x="446" y="298"/>
                    <a:pt x="430" y="320"/>
                  </a:cubicBezTo>
                  <a:cubicBezTo>
                    <a:pt x="410" y="347"/>
                    <a:pt x="391" y="374"/>
                    <a:pt x="373" y="402"/>
                  </a:cubicBezTo>
                  <a:cubicBezTo>
                    <a:pt x="372" y="402"/>
                    <a:pt x="372" y="402"/>
                    <a:pt x="372" y="402"/>
                  </a:cubicBezTo>
                  <a:cubicBezTo>
                    <a:pt x="369" y="408"/>
                    <a:pt x="366" y="413"/>
                    <a:pt x="362" y="418"/>
                  </a:cubicBezTo>
                  <a:cubicBezTo>
                    <a:pt x="360" y="421"/>
                    <a:pt x="358" y="424"/>
                    <a:pt x="356" y="427"/>
                  </a:cubicBezTo>
                  <a:cubicBezTo>
                    <a:pt x="354" y="430"/>
                    <a:pt x="354" y="430"/>
                    <a:pt x="354" y="430"/>
                  </a:cubicBezTo>
                  <a:cubicBezTo>
                    <a:pt x="349" y="437"/>
                    <a:pt x="344" y="445"/>
                    <a:pt x="338" y="455"/>
                  </a:cubicBezTo>
                  <a:cubicBezTo>
                    <a:pt x="333" y="462"/>
                    <a:pt x="328" y="470"/>
                    <a:pt x="324" y="478"/>
                  </a:cubicBezTo>
                  <a:cubicBezTo>
                    <a:pt x="321" y="483"/>
                    <a:pt x="319" y="487"/>
                    <a:pt x="316" y="491"/>
                  </a:cubicBezTo>
                  <a:cubicBezTo>
                    <a:pt x="310" y="502"/>
                    <a:pt x="303" y="514"/>
                    <a:pt x="295" y="529"/>
                  </a:cubicBezTo>
                  <a:cubicBezTo>
                    <a:pt x="271" y="569"/>
                    <a:pt x="248" y="611"/>
                    <a:pt x="225" y="659"/>
                  </a:cubicBezTo>
                  <a:cubicBezTo>
                    <a:pt x="192" y="730"/>
                    <a:pt x="161" y="808"/>
                    <a:pt x="130" y="898"/>
                  </a:cubicBezTo>
                  <a:cubicBezTo>
                    <a:pt x="118" y="935"/>
                    <a:pt x="105" y="974"/>
                    <a:pt x="92" y="1017"/>
                  </a:cubicBezTo>
                  <a:cubicBezTo>
                    <a:pt x="84" y="1043"/>
                    <a:pt x="79" y="1063"/>
                    <a:pt x="74" y="1081"/>
                  </a:cubicBezTo>
                  <a:cubicBezTo>
                    <a:pt x="67" y="1104"/>
                    <a:pt x="62" y="1127"/>
                    <a:pt x="56" y="1151"/>
                  </a:cubicBezTo>
                  <a:cubicBezTo>
                    <a:pt x="46" y="1197"/>
                    <a:pt x="36" y="1245"/>
                    <a:pt x="29" y="1294"/>
                  </a:cubicBezTo>
                  <a:cubicBezTo>
                    <a:pt x="23" y="1327"/>
                    <a:pt x="18" y="1360"/>
                    <a:pt x="14" y="1392"/>
                  </a:cubicBezTo>
                  <a:cubicBezTo>
                    <a:pt x="5" y="1461"/>
                    <a:pt x="0" y="1529"/>
                    <a:pt x="0" y="1594"/>
                  </a:cubicBezTo>
                  <a:cubicBezTo>
                    <a:pt x="0" y="1664"/>
                    <a:pt x="4" y="1725"/>
                    <a:pt x="12" y="1781"/>
                  </a:cubicBezTo>
                  <a:cubicBezTo>
                    <a:pt x="22" y="1848"/>
                    <a:pt x="38" y="1906"/>
                    <a:pt x="61" y="1958"/>
                  </a:cubicBezTo>
                  <a:cubicBezTo>
                    <a:pt x="74" y="1986"/>
                    <a:pt x="88" y="2010"/>
                    <a:pt x="104" y="2032"/>
                  </a:cubicBezTo>
                  <a:cubicBezTo>
                    <a:pt x="106" y="2034"/>
                    <a:pt x="107" y="2036"/>
                    <a:pt x="109" y="2039"/>
                  </a:cubicBezTo>
                  <a:cubicBezTo>
                    <a:pt x="127" y="2063"/>
                    <a:pt x="149" y="2084"/>
                    <a:pt x="174" y="2098"/>
                  </a:cubicBezTo>
                  <a:cubicBezTo>
                    <a:pt x="187" y="2106"/>
                    <a:pt x="203" y="2113"/>
                    <a:pt x="221" y="2117"/>
                  </a:cubicBezTo>
                  <a:cubicBezTo>
                    <a:pt x="237" y="2122"/>
                    <a:pt x="252" y="2124"/>
                    <a:pt x="267" y="2124"/>
                  </a:cubicBezTo>
                  <a:cubicBezTo>
                    <a:pt x="270" y="2124"/>
                    <a:pt x="273" y="2124"/>
                    <a:pt x="276" y="2124"/>
                  </a:cubicBezTo>
                  <a:cubicBezTo>
                    <a:pt x="284" y="2123"/>
                    <a:pt x="292" y="2122"/>
                    <a:pt x="301" y="2120"/>
                  </a:cubicBezTo>
                  <a:cubicBezTo>
                    <a:pt x="308" y="2118"/>
                    <a:pt x="316" y="2116"/>
                    <a:pt x="326" y="2112"/>
                  </a:cubicBezTo>
                  <a:cubicBezTo>
                    <a:pt x="342" y="2105"/>
                    <a:pt x="357" y="2095"/>
                    <a:pt x="369" y="2086"/>
                  </a:cubicBezTo>
                  <a:cubicBezTo>
                    <a:pt x="381" y="2078"/>
                    <a:pt x="392" y="2069"/>
                    <a:pt x="402" y="2060"/>
                  </a:cubicBezTo>
                  <a:cubicBezTo>
                    <a:pt x="411" y="2053"/>
                    <a:pt x="411" y="2053"/>
                    <a:pt x="411" y="2053"/>
                  </a:cubicBezTo>
                  <a:cubicBezTo>
                    <a:pt x="426" y="2040"/>
                    <a:pt x="443" y="2026"/>
                    <a:pt x="462" y="2014"/>
                  </a:cubicBezTo>
                  <a:cubicBezTo>
                    <a:pt x="475" y="2006"/>
                    <a:pt x="488" y="1999"/>
                    <a:pt x="503" y="1992"/>
                  </a:cubicBezTo>
                  <a:cubicBezTo>
                    <a:pt x="515" y="1986"/>
                    <a:pt x="529" y="1981"/>
                    <a:pt x="544" y="1976"/>
                  </a:cubicBezTo>
                  <a:cubicBezTo>
                    <a:pt x="570" y="1968"/>
                    <a:pt x="597" y="1962"/>
                    <a:pt x="628" y="1958"/>
                  </a:cubicBezTo>
                  <a:cubicBezTo>
                    <a:pt x="657" y="1954"/>
                    <a:pt x="688" y="1952"/>
                    <a:pt x="713" y="1950"/>
                  </a:cubicBezTo>
                  <a:cubicBezTo>
                    <a:pt x="719" y="1949"/>
                    <a:pt x="719" y="1949"/>
                    <a:pt x="719" y="1949"/>
                  </a:cubicBezTo>
                  <a:cubicBezTo>
                    <a:pt x="746" y="1947"/>
                    <a:pt x="774" y="1945"/>
                    <a:pt x="802" y="1942"/>
                  </a:cubicBezTo>
                  <a:cubicBezTo>
                    <a:pt x="835" y="1937"/>
                    <a:pt x="865" y="1932"/>
                    <a:pt x="892" y="1924"/>
                  </a:cubicBezTo>
                  <a:cubicBezTo>
                    <a:pt x="905" y="1921"/>
                    <a:pt x="918" y="1917"/>
                    <a:pt x="931" y="1912"/>
                  </a:cubicBezTo>
                  <a:cubicBezTo>
                    <a:pt x="943" y="1907"/>
                    <a:pt x="955" y="1902"/>
                    <a:pt x="968" y="1894"/>
                  </a:cubicBezTo>
                  <a:cubicBezTo>
                    <a:pt x="990" y="1883"/>
                    <a:pt x="1011" y="1868"/>
                    <a:pt x="1031" y="1850"/>
                  </a:cubicBezTo>
                  <a:cubicBezTo>
                    <a:pt x="1049" y="1834"/>
                    <a:pt x="1065" y="1815"/>
                    <a:pt x="1082" y="1793"/>
                  </a:cubicBezTo>
                  <a:cubicBezTo>
                    <a:pt x="1097" y="1773"/>
                    <a:pt x="1111" y="1752"/>
                    <a:pt x="1124" y="1727"/>
                  </a:cubicBezTo>
                  <a:cubicBezTo>
                    <a:pt x="1147" y="1685"/>
                    <a:pt x="1167" y="1639"/>
                    <a:pt x="1185" y="1581"/>
                  </a:cubicBezTo>
                  <a:cubicBezTo>
                    <a:pt x="1205" y="1520"/>
                    <a:pt x="1221" y="1456"/>
                    <a:pt x="1234" y="1385"/>
                  </a:cubicBezTo>
                  <a:cubicBezTo>
                    <a:pt x="1246" y="1321"/>
                    <a:pt x="1255" y="1255"/>
                    <a:pt x="1262" y="1182"/>
                  </a:cubicBezTo>
                  <a:cubicBezTo>
                    <a:pt x="1265" y="1150"/>
                    <a:pt x="1267" y="1116"/>
                    <a:pt x="1268" y="1081"/>
                  </a:cubicBezTo>
                  <a:cubicBezTo>
                    <a:pt x="1270" y="1045"/>
                    <a:pt x="1270" y="1009"/>
                    <a:pt x="1271" y="978"/>
                  </a:cubicBezTo>
                  <a:cubicBezTo>
                    <a:pt x="1272" y="861"/>
                    <a:pt x="1270" y="708"/>
                    <a:pt x="1242" y="558"/>
                  </a:cubicBezTo>
                  <a:cubicBezTo>
                    <a:pt x="1237" y="529"/>
                    <a:pt x="1230" y="500"/>
                    <a:pt x="1225" y="479"/>
                  </a:cubicBezTo>
                  <a:cubicBezTo>
                    <a:pt x="1225" y="478"/>
                    <a:pt x="1225" y="478"/>
                    <a:pt x="1225" y="478"/>
                  </a:cubicBezTo>
                  <a:cubicBezTo>
                    <a:pt x="1224" y="476"/>
                    <a:pt x="1224" y="476"/>
                    <a:pt x="1224" y="476"/>
                  </a:cubicBezTo>
                  <a:cubicBezTo>
                    <a:pt x="1223" y="469"/>
                    <a:pt x="1223" y="469"/>
                    <a:pt x="1223" y="469"/>
                  </a:cubicBezTo>
                  <a:cubicBezTo>
                    <a:pt x="1216" y="441"/>
                    <a:pt x="1211" y="419"/>
                    <a:pt x="1205" y="396"/>
                  </a:cubicBezTo>
                  <a:cubicBezTo>
                    <a:pt x="1194" y="355"/>
                    <a:pt x="1184" y="320"/>
                    <a:pt x="1172" y="287"/>
                  </a:cubicBezTo>
                  <a:cubicBezTo>
                    <a:pt x="1182" y="324"/>
                    <a:pt x="1190" y="359"/>
                    <a:pt x="1196" y="392"/>
                  </a:cubicBezTo>
                  <a:cubicBezTo>
                    <a:pt x="1202" y="422"/>
                    <a:pt x="1207" y="452"/>
                    <a:pt x="1210" y="481"/>
                  </a:cubicBezTo>
                  <a:cubicBezTo>
                    <a:pt x="1213" y="504"/>
                    <a:pt x="1216" y="527"/>
                    <a:pt x="1219" y="550"/>
                  </a:cubicBezTo>
                  <a:cubicBezTo>
                    <a:pt x="1225" y="601"/>
                    <a:pt x="1229" y="647"/>
                    <a:pt x="1233" y="692"/>
                  </a:cubicBezTo>
                  <a:cubicBezTo>
                    <a:pt x="1237" y="745"/>
                    <a:pt x="1239" y="794"/>
                    <a:pt x="1240" y="840"/>
                  </a:cubicBezTo>
                  <a:cubicBezTo>
                    <a:pt x="1242" y="894"/>
                    <a:pt x="1241" y="943"/>
                    <a:pt x="1239" y="992"/>
                  </a:cubicBezTo>
                  <a:cubicBezTo>
                    <a:pt x="1237" y="1046"/>
                    <a:pt x="1233" y="1095"/>
                    <a:pt x="1227" y="1142"/>
                  </a:cubicBezTo>
                  <a:cubicBezTo>
                    <a:pt x="1221" y="1195"/>
                    <a:pt x="1212" y="1242"/>
                    <a:pt x="1202" y="1287"/>
                  </a:cubicBezTo>
                  <a:cubicBezTo>
                    <a:pt x="1190" y="1338"/>
                    <a:pt x="1176" y="1384"/>
                    <a:pt x="1159" y="1427"/>
                  </a:cubicBezTo>
                  <a:cubicBezTo>
                    <a:pt x="1141" y="1474"/>
                    <a:pt x="1121" y="1517"/>
                    <a:pt x="1098" y="1555"/>
                  </a:cubicBezTo>
                  <a:cubicBezTo>
                    <a:pt x="1085" y="1577"/>
                    <a:pt x="1073" y="1597"/>
                    <a:pt x="1059" y="1616"/>
                  </a:cubicBezTo>
                  <a:cubicBezTo>
                    <a:pt x="1052" y="1626"/>
                    <a:pt x="1045" y="1635"/>
                    <a:pt x="1038" y="1644"/>
                  </a:cubicBezTo>
                  <a:cubicBezTo>
                    <a:pt x="1032" y="1652"/>
                    <a:pt x="1023" y="1663"/>
                    <a:pt x="1013" y="1673"/>
                  </a:cubicBezTo>
                  <a:cubicBezTo>
                    <a:pt x="1003" y="1684"/>
                    <a:pt x="993" y="1693"/>
                    <a:pt x="984" y="1701"/>
                  </a:cubicBezTo>
                  <a:cubicBezTo>
                    <a:pt x="975" y="1708"/>
                    <a:pt x="967" y="1714"/>
                    <a:pt x="959" y="1720"/>
                  </a:cubicBezTo>
                  <a:cubicBezTo>
                    <a:pt x="949" y="1727"/>
                    <a:pt x="939" y="1732"/>
                    <a:pt x="930" y="1737"/>
                  </a:cubicBezTo>
                  <a:cubicBezTo>
                    <a:pt x="920" y="1741"/>
                    <a:pt x="912" y="1745"/>
                    <a:pt x="904" y="1748"/>
                  </a:cubicBezTo>
                  <a:cubicBezTo>
                    <a:pt x="894" y="1751"/>
                    <a:pt x="884" y="1754"/>
                    <a:pt x="874" y="1757"/>
                  </a:cubicBezTo>
                  <a:cubicBezTo>
                    <a:pt x="863" y="1759"/>
                    <a:pt x="854" y="1761"/>
                    <a:pt x="845" y="1763"/>
                  </a:cubicBezTo>
                  <a:cubicBezTo>
                    <a:pt x="828" y="1765"/>
                    <a:pt x="808" y="1767"/>
                    <a:pt x="786" y="1769"/>
                  </a:cubicBezTo>
                  <a:cubicBezTo>
                    <a:pt x="775" y="1769"/>
                    <a:pt x="764" y="1770"/>
                    <a:pt x="752" y="1770"/>
                  </a:cubicBezTo>
                  <a:cubicBezTo>
                    <a:pt x="745" y="1771"/>
                    <a:pt x="745" y="1771"/>
                    <a:pt x="745" y="1771"/>
                  </a:cubicBezTo>
                  <a:cubicBezTo>
                    <a:pt x="737" y="1771"/>
                    <a:pt x="730" y="1772"/>
                    <a:pt x="723" y="1772"/>
                  </a:cubicBezTo>
                  <a:cubicBezTo>
                    <a:pt x="696" y="1774"/>
                    <a:pt x="675" y="1775"/>
                    <a:pt x="656" y="1778"/>
                  </a:cubicBezTo>
                  <a:cubicBezTo>
                    <a:pt x="638" y="1780"/>
                    <a:pt x="622" y="1783"/>
                    <a:pt x="608" y="1787"/>
                  </a:cubicBezTo>
                  <a:cubicBezTo>
                    <a:pt x="603" y="1788"/>
                    <a:pt x="599" y="1789"/>
                    <a:pt x="594" y="1790"/>
                  </a:cubicBezTo>
                  <a:cubicBezTo>
                    <a:pt x="592" y="1791"/>
                    <a:pt x="592" y="1791"/>
                    <a:pt x="592" y="1791"/>
                  </a:cubicBezTo>
                  <a:cubicBezTo>
                    <a:pt x="589" y="1792"/>
                    <a:pt x="585" y="1792"/>
                    <a:pt x="582" y="1793"/>
                  </a:cubicBezTo>
                  <a:cubicBezTo>
                    <a:pt x="579" y="1794"/>
                    <a:pt x="576" y="1796"/>
                    <a:pt x="572" y="1797"/>
                  </a:cubicBezTo>
                  <a:cubicBezTo>
                    <a:pt x="569" y="1798"/>
                    <a:pt x="566" y="1799"/>
                    <a:pt x="562" y="1801"/>
                  </a:cubicBezTo>
                  <a:cubicBezTo>
                    <a:pt x="548" y="1807"/>
                    <a:pt x="534" y="1814"/>
                    <a:pt x="520" y="1823"/>
                  </a:cubicBezTo>
                  <a:cubicBezTo>
                    <a:pt x="507" y="1831"/>
                    <a:pt x="494" y="1841"/>
                    <a:pt x="480" y="1852"/>
                  </a:cubicBezTo>
                  <a:cubicBezTo>
                    <a:pt x="472" y="1858"/>
                    <a:pt x="464" y="1864"/>
                    <a:pt x="456" y="1871"/>
                  </a:cubicBezTo>
                  <a:cubicBezTo>
                    <a:pt x="451" y="1874"/>
                    <a:pt x="451" y="1874"/>
                    <a:pt x="451" y="1874"/>
                  </a:cubicBezTo>
                  <a:cubicBezTo>
                    <a:pt x="444" y="1881"/>
                    <a:pt x="436" y="1887"/>
                    <a:pt x="428" y="1893"/>
                  </a:cubicBezTo>
                  <a:cubicBezTo>
                    <a:pt x="421" y="1899"/>
                    <a:pt x="412" y="1906"/>
                    <a:pt x="403" y="1912"/>
                  </a:cubicBezTo>
                  <a:cubicBezTo>
                    <a:pt x="393" y="1920"/>
                    <a:pt x="385" y="1925"/>
                    <a:pt x="377" y="1930"/>
                  </a:cubicBezTo>
                  <a:cubicBezTo>
                    <a:pt x="366" y="1936"/>
                    <a:pt x="358" y="1941"/>
                    <a:pt x="349" y="1945"/>
                  </a:cubicBezTo>
                  <a:cubicBezTo>
                    <a:pt x="339" y="1950"/>
                    <a:pt x="330" y="1953"/>
                    <a:pt x="322" y="1955"/>
                  </a:cubicBezTo>
                  <a:cubicBezTo>
                    <a:pt x="312" y="1958"/>
                    <a:pt x="303" y="1960"/>
                    <a:pt x="294" y="1961"/>
                  </a:cubicBezTo>
                  <a:cubicBezTo>
                    <a:pt x="286" y="1962"/>
                    <a:pt x="279" y="1963"/>
                    <a:pt x="272" y="1963"/>
                  </a:cubicBezTo>
                  <a:cubicBezTo>
                    <a:pt x="270" y="1963"/>
                    <a:pt x="270" y="1963"/>
                    <a:pt x="270" y="1963"/>
                  </a:cubicBezTo>
                  <a:cubicBezTo>
                    <a:pt x="257" y="1963"/>
                    <a:pt x="245" y="1961"/>
                    <a:pt x="234" y="1959"/>
                  </a:cubicBezTo>
                  <a:cubicBezTo>
                    <a:pt x="223" y="1957"/>
                    <a:pt x="213" y="1953"/>
                    <a:pt x="204" y="1948"/>
                  </a:cubicBezTo>
                  <a:cubicBezTo>
                    <a:pt x="195" y="1944"/>
                    <a:pt x="187" y="1938"/>
                    <a:pt x="179" y="1932"/>
                  </a:cubicBezTo>
                  <a:cubicBezTo>
                    <a:pt x="172" y="1925"/>
                    <a:pt x="166" y="1918"/>
                    <a:pt x="161" y="1910"/>
                  </a:cubicBezTo>
                  <a:cubicBezTo>
                    <a:pt x="149" y="1893"/>
                    <a:pt x="140" y="1872"/>
                    <a:pt x="134" y="1848"/>
                  </a:cubicBezTo>
                  <a:cubicBezTo>
                    <a:pt x="129" y="1824"/>
                    <a:pt x="126" y="1798"/>
                    <a:pt x="126" y="1769"/>
                  </a:cubicBezTo>
                  <a:cubicBezTo>
                    <a:pt x="126" y="1740"/>
                    <a:pt x="127" y="1710"/>
                    <a:pt x="132" y="1677"/>
                  </a:cubicBezTo>
                  <a:cubicBezTo>
                    <a:pt x="136" y="1646"/>
                    <a:pt x="141" y="1613"/>
                    <a:pt x="148" y="1580"/>
                  </a:cubicBezTo>
                  <a:cubicBezTo>
                    <a:pt x="161" y="1521"/>
                    <a:pt x="177" y="1459"/>
                    <a:pt x="199" y="1391"/>
                  </a:cubicBezTo>
                  <a:cubicBezTo>
                    <a:pt x="214" y="1346"/>
                    <a:pt x="230" y="1298"/>
                    <a:pt x="248" y="1250"/>
                  </a:cubicBezTo>
                  <a:cubicBezTo>
                    <a:pt x="251" y="1243"/>
                    <a:pt x="254" y="1235"/>
                    <a:pt x="257" y="1228"/>
                  </a:cubicBezTo>
                  <a:cubicBezTo>
                    <a:pt x="258" y="1226"/>
                    <a:pt x="258" y="1226"/>
                    <a:pt x="258" y="1226"/>
                  </a:cubicBezTo>
                  <a:cubicBezTo>
                    <a:pt x="259" y="1222"/>
                    <a:pt x="259" y="1222"/>
                    <a:pt x="259" y="1222"/>
                  </a:cubicBezTo>
                  <a:cubicBezTo>
                    <a:pt x="261" y="1216"/>
                    <a:pt x="263" y="1210"/>
                    <a:pt x="266" y="1204"/>
                  </a:cubicBezTo>
                  <a:cubicBezTo>
                    <a:pt x="270" y="1192"/>
                    <a:pt x="274" y="1180"/>
                    <a:pt x="279" y="1167"/>
                  </a:cubicBezTo>
                  <a:cubicBezTo>
                    <a:pt x="294" y="1121"/>
                    <a:pt x="309" y="1071"/>
                    <a:pt x="325" y="1010"/>
                  </a:cubicBezTo>
                  <a:cubicBezTo>
                    <a:pt x="336" y="969"/>
                    <a:pt x="346" y="927"/>
                    <a:pt x="355" y="890"/>
                  </a:cubicBezTo>
                  <a:cubicBezTo>
                    <a:pt x="365" y="849"/>
                    <a:pt x="365" y="849"/>
                    <a:pt x="365" y="849"/>
                  </a:cubicBezTo>
                  <a:cubicBezTo>
                    <a:pt x="378" y="800"/>
                    <a:pt x="392" y="744"/>
                    <a:pt x="408" y="688"/>
                  </a:cubicBezTo>
                  <a:cubicBezTo>
                    <a:pt x="426" y="628"/>
                    <a:pt x="443" y="578"/>
                    <a:pt x="461" y="533"/>
                  </a:cubicBezTo>
                  <a:cubicBezTo>
                    <a:pt x="484" y="478"/>
                    <a:pt x="507" y="431"/>
                    <a:pt x="532" y="388"/>
                  </a:cubicBezTo>
                  <a:cubicBezTo>
                    <a:pt x="540" y="375"/>
                    <a:pt x="548" y="363"/>
                    <a:pt x="555" y="352"/>
                  </a:cubicBezTo>
                  <a:cubicBezTo>
                    <a:pt x="561" y="344"/>
                    <a:pt x="567" y="334"/>
                    <a:pt x="574" y="325"/>
                  </a:cubicBezTo>
                  <a:cubicBezTo>
                    <a:pt x="586" y="310"/>
                    <a:pt x="598" y="295"/>
                    <a:pt x="610" y="281"/>
                  </a:cubicBezTo>
                  <a:cubicBezTo>
                    <a:pt x="639" y="249"/>
                    <a:pt x="670" y="220"/>
                    <a:pt x="704" y="194"/>
                  </a:cubicBezTo>
                  <a:cubicBezTo>
                    <a:pt x="723" y="180"/>
                    <a:pt x="740" y="167"/>
                    <a:pt x="758" y="156"/>
                  </a:cubicBezTo>
                  <a:cubicBezTo>
                    <a:pt x="778" y="144"/>
                    <a:pt x="797" y="134"/>
                    <a:pt x="816" y="125"/>
                  </a:cubicBezTo>
                  <a:cubicBezTo>
                    <a:pt x="836" y="116"/>
                    <a:pt x="855" y="109"/>
                    <a:pt x="873" y="103"/>
                  </a:cubicBezTo>
                  <a:cubicBezTo>
                    <a:pt x="894" y="98"/>
                    <a:pt x="913" y="94"/>
                    <a:pt x="931" y="92"/>
                  </a:cubicBezTo>
                  <a:cubicBezTo>
                    <a:pt x="939" y="91"/>
                    <a:pt x="948" y="91"/>
                    <a:pt x="956" y="91"/>
                  </a:cubicBezTo>
                  <a:cubicBezTo>
                    <a:pt x="968" y="91"/>
                    <a:pt x="978" y="92"/>
                    <a:pt x="988" y="93"/>
                  </a:cubicBezTo>
                  <a:cubicBezTo>
                    <a:pt x="999" y="95"/>
                    <a:pt x="1009" y="97"/>
                    <a:pt x="1018" y="99"/>
                  </a:cubicBezTo>
                  <a:cubicBezTo>
                    <a:pt x="1027" y="102"/>
                    <a:pt x="1035" y="105"/>
                    <a:pt x="1043" y="108"/>
                  </a:cubicBezTo>
                  <a:cubicBezTo>
                    <a:pt x="1053" y="113"/>
                    <a:pt x="1062" y="118"/>
                    <a:pt x="1071" y="123"/>
                  </a:cubicBezTo>
                  <a:cubicBezTo>
                    <a:pt x="1079" y="128"/>
                    <a:pt x="1087" y="134"/>
                    <a:pt x="1094" y="140"/>
                  </a:cubicBezTo>
                  <a:cubicBezTo>
                    <a:pt x="1098" y="143"/>
                    <a:pt x="1102" y="147"/>
                    <a:pt x="1106" y="151"/>
                  </a:cubicBezTo>
                  <a:cubicBezTo>
                    <a:pt x="1065" y="87"/>
                    <a:pt x="1015" y="42"/>
                    <a:pt x="957" y="18"/>
                  </a:cubicBezTo>
                  <a:cubicBezTo>
                    <a:pt x="933" y="8"/>
                    <a:pt x="907" y="2"/>
                    <a:pt x="880" y="1"/>
                  </a:cubicBezTo>
                  <a:cubicBezTo>
                    <a:pt x="876" y="0"/>
                    <a:pt x="872" y="0"/>
                    <a:pt x="868"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807;p53">
              <a:extLst>
                <a:ext uri="{FF2B5EF4-FFF2-40B4-BE49-F238E27FC236}">
                  <a16:creationId xmlns:a16="http://schemas.microsoft.com/office/drawing/2014/main" id="{2D41B79D-3E17-2F6E-9446-C0621BA5CE0B}"/>
                </a:ext>
              </a:extLst>
            </p:cNvPr>
            <p:cNvSpPr/>
            <p:nvPr/>
          </p:nvSpPr>
          <p:spPr>
            <a:xfrm>
              <a:off x="5018962" y="1183288"/>
              <a:ext cx="831863" cy="909643"/>
            </a:xfrm>
            <a:custGeom>
              <a:avLst/>
              <a:gdLst/>
              <a:ahLst/>
              <a:cxnLst/>
              <a:rect l="l" t="t" r="r" b="b"/>
              <a:pathLst>
                <a:path w="877" h="959" extrusionOk="0">
                  <a:moveTo>
                    <a:pt x="693" y="9"/>
                  </a:moveTo>
                  <a:cubicBezTo>
                    <a:pt x="647" y="20"/>
                    <a:pt x="599" y="44"/>
                    <a:pt x="548" y="80"/>
                  </a:cubicBezTo>
                  <a:cubicBezTo>
                    <a:pt x="508" y="108"/>
                    <a:pt x="468" y="145"/>
                    <a:pt x="425" y="191"/>
                  </a:cubicBezTo>
                  <a:cubicBezTo>
                    <a:pt x="409" y="209"/>
                    <a:pt x="391" y="229"/>
                    <a:pt x="369" y="257"/>
                  </a:cubicBezTo>
                  <a:cubicBezTo>
                    <a:pt x="352" y="277"/>
                    <a:pt x="336" y="298"/>
                    <a:pt x="320" y="320"/>
                  </a:cubicBezTo>
                  <a:cubicBezTo>
                    <a:pt x="300" y="347"/>
                    <a:pt x="280" y="374"/>
                    <a:pt x="263" y="401"/>
                  </a:cubicBezTo>
                  <a:cubicBezTo>
                    <a:pt x="262" y="402"/>
                    <a:pt x="262" y="402"/>
                    <a:pt x="262" y="402"/>
                  </a:cubicBezTo>
                  <a:cubicBezTo>
                    <a:pt x="260" y="406"/>
                    <a:pt x="260" y="406"/>
                    <a:pt x="260" y="406"/>
                  </a:cubicBezTo>
                  <a:cubicBezTo>
                    <a:pt x="257" y="410"/>
                    <a:pt x="255" y="414"/>
                    <a:pt x="252" y="418"/>
                  </a:cubicBezTo>
                  <a:cubicBezTo>
                    <a:pt x="250" y="421"/>
                    <a:pt x="248" y="424"/>
                    <a:pt x="246" y="427"/>
                  </a:cubicBezTo>
                  <a:cubicBezTo>
                    <a:pt x="244" y="430"/>
                    <a:pt x="244" y="430"/>
                    <a:pt x="244" y="430"/>
                  </a:cubicBezTo>
                  <a:cubicBezTo>
                    <a:pt x="239" y="437"/>
                    <a:pt x="234" y="445"/>
                    <a:pt x="228" y="455"/>
                  </a:cubicBezTo>
                  <a:cubicBezTo>
                    <a:pt x="223" y="462"/>
                    <a:pt x="218" y="470"/>
                    <a:pt x="214" y="478"/>
                  </a:cubicBezTo>
                  <a:cubicBezTo>
                    <a:pt x="211" y="482"/>
                    <a:pt x="209" y="487"/>
                    <a:pt x="206" y="491"/>
                  </a:cubicBezTo>
                  <a:cubicBezTo>
                    <a:pt x="200" y="502"/>
                    <a:pt x="193" y="514"/>
                    <a:pt x="185" y="529"/>
                  </a:cubicBezTo>
                  <a:cubicBezTo>
                    <a:pt x="161" y="568"/>
                    <a:pt x="138" y="611"/>
                    <a:pt x="115" y="659"/>
                  </a:cubicBezTo>
                  <a:cubicBezTo>
                    <a:pt x="81" y="730"/>
                    <a:pt x="50" y="808"/>
                    <a:pt x="20" y="898"/>
                  </a:cubicBezTo>
                  <a:cubicBezTo>
                    <a:pt x="13" y="917"/>
                    <a:pt x="7" y="937"/>
                    <a:pt x="0" y="959"/>
                  </a:cubicBezTo>
                  <a:cubicBezTo>
                    <a:pt x="2" y="952"/>
                    <a:pt x="5" y="946"/>
                    <a:pt x="7" y="940"/>
                  </a:cubicBezTo>
                  <a:cubicBezTo>
                    <a:pt x="37" y="861"/>
                    <a:pt x="72" y="783"/>
                    <a:pt x="111" y="708"/>
                  </a:cubicBezTo>
                  <a:cubicBezTo>
                    <a:pt x="149" y="633"/>
                    <a:pt x="192" y="560"/>
                    <a:pt x="238" y="490"/>
                  </a:cubicBezTo>
                  <a:cubicBezTo>
                    <a:pt x="261" y="455"/>
                    <a:pt x="286" y="420"/>
                    <a:pt x="311" y="386"/>
                  </a:cubicBezTo>
                  <a:cubicBezTo>
                    <a:pt x="334" y="355"/>
                    <a:pt x="359" y="324"/>
                    <a:pt x="384" y="295"/>
                  </a:cubicBezTo>
                  <a:cubicBezTo>
                    <a:pt x="407" y="267"/>
                    <a:pt x="432" y="240"/>
                    <a:pt x="457" y="214"/>
                  </a:cubicBezTo>
                  <a:cubicBezTo>
                    <a:pt x="482" y="188"/>
                    <a:pt x="509" y="164"/>
                    <a:pt x="537" y="142"/>
                  </a:cubicBezTo>
                  <a:cubicBezTo>
                    <a:pt x="565" y="120"/>
                    <a:pt x="594" y="99"/>
                    <a:pt x="624" y="82"/>
                  </a:cubicBezTo>
                  <a:cubicBezTo>
                    <a:pt x="655" y="66"/>
                    <a:pt x="687" y="52"/>
                    <a:pt x="720" y="42"/>
                  </a:cubicBezTo>
                  <a:cubicBezTo>
                    <a:pt x="736" y="38"/>
                    <a:pt x="753" y="34"/>
                    <a:pt x="770" y="32"/>
                  </a:cubicBezTo>
                  <a:cubicBezTo>
                    <a:pt x="786" y="29"/>
                    <a:pt x="803" y="28"/>
                    <a:pt x="821" y="28"/>
                  </a:cubicBezTo>
                  <a:cubicBezTo>
                    <a:pt x="839" y="28"/>
                    <a:pt x="857" y="29"/>
                    <a:pt x="875" y="32"/>
                  </a:cubicBezTo>
                  <a:cubicBezTo>
                    <a:pt x="877" y="32"/>
                    <a:pt x="877" y="32"/>
                    <a:pt x="877" y="32"/>
                  </a:cubicBezTo>
                  <a:cubicBezTo>
                    <a:pt x="867" y="27"/>
                    <a:pt x="857" y="22"/>
                    <a:pt x="847" y="18"/>
                  </a:cubicBezTo>
                  <a:cubicBezTo>
                    <a:pt x="823" y="8"/>
                    <a:pt x="797" y="2"/>
                    <a:pt x="770" y="0"/>
                  </a:cubicBezTo>
                  <a:cubicBezTo>
                    <a:pt x="766" y="0"/>
                    <a:pt x="762" y="0"/>
                    <a:pt x="758" y="0"/>
                  </a:cubicBezTo>
                  <a:cubicBezTo>
                    <a:pt x="738" y="0"/>
                    <a:pt x="716" y="3"/>
                    <a:pt x="693" y="9"/>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808;p53">
              <a:extLst>
                <a:ext uri="{FF2B5EF4-FFF2-40B4-BE49-F238E27FC236}">
                  <a16:creationId xmlns:a16="http://schemas.microsoft.com/office/drawing/2014/main" id="{01CE9E2F-DD97-5C21-A4F6-4E6278101A65}"/>
                </a:ext>
              </a:extLst>
            </p:cNvPr>
            <p:cNvSpPr/>
            <p:nvPr/>
          </p:nvSpPr>
          <p:spPr>
            <a:xfrm>
              <a:off x="4930062" y="2385025"/>
              <a:ext cx="1173335" cy="814789"/>
            </a:xfrm>
            <a:custGeom>
              <a:avLst/>
              <a:gdLst/>
              <a:ahLst/>
              <a:cxnLst/>
              <a:rect l="l" t="t" r="r" b="b"/>
              <a:pathLst>
                <a:path w="1237" h="859" extrusionOk="0">
                  <a:moveTo>
                    <a:pt x="1237" y="0"/>
                  </a:moveTo>
                  <a:cubicBezTo>
                    <a:pt x="1237" y="0"/>
                    <a:pt x="1237" y="0"/>
                    <a:pt x="1237" y="0"/>
                  </a:cubicBezTo>
                  <a:cubicBezTo>
                    <a:pt x="1234" y="14"/>
                    <a:pt x="1232" y="27"/>
                    <a:pt x="1229" y="40"/>
                  </a:cubicBezTo>
                  <a:cubicBezTo>
                    <a:pt x="1216" y="98"/>
                    <a:pt x="1202" y="151"/>
                    <a:pt x="1185" y="200"/>
                  </a:cubicBezTo>
                  <a:cubicBezTo>
                    <a:pt x="1176" y="228"/>
                    <a:pt x="1167" y="253"/>
                    <a:pt x="1157" y="277"/>
                  </a:cubicBezTo>
                  <a:cubicBezTo>
                    <a:pt x="1146" y="304"/>
                    <a:pt x="1135" y="328"/>
                    <a:pt x="1123" y="351"/>
                  </a:cubicBezTo>
                  <a:cubicBezTo>
                    <a:pt x="1114" y="368"/>
                    <a:pt x="1106" y="383"/>
                    <a:pt x="1097" y="398"/>
                  </a:cubicBezTo>
                  <a:cubicBezTo>
                    <a:pt x="1083" y="423"/>
                    <a:pt x="1070" y="444"/>
                    <a:pt x="1055" y="462"/>
                  </a:cubicBezTo>
                  <a:cubicBezTo>
                    <a:pt x="1046" y="472"/>
                    <a:pt x="1037" y="482"/>
                    <a:pt x="1028" y="491"/>
                  </a:cubicBezTo>
                  <a:cubicBezTo>
                    <a:pt x="1022" y="498"/>
                    <a:pt x="1015" y="504"/>
                    <a:pt x="1009" y="510"/>
                  </a:cubicBezTo>
                  <a:cubicBezTo>
                    <a:pt x="999" y="519"/>
                    <a:pt x="989" y="527"/>
                    <a:pt x="978" y="534"/>
                  </a:cubicBezTo>
                  <a:cubicBezTo>
                    <a:pt x="967" y="541"/>
                    <a:pt x="956" y="548"/>
                    <a:pt x="945" y="553"/>
                  </a:cubicBezTo>
                  <a:cubicBezTo>
                    <a:pt x="933" y="559"/>
                    <a:pt x="922" y="564"/>
                    <a:pt x="911" y="568"/>
                  </a:cubicBezTo>
                  <a:cubicBezTo>
                    <a:pt x="889" y="576"/>
                    <a:pt x="864" y="583"/>
                    <a:pt x="838" y="587"/>
                  </a:cubicBezTo>
                  <a:cubicBezTo>
                    <a:pt x="816" y="591"/>
                    <a:pt x="792" y="594"/>
                    <a:pt x="762" y="597"/>
                  </a:cubicBezTo>
                  <a:cubicBezTo>
                    <a:pt x="747" y="598"/>
                    <a:pt x="733" y="599"/>
                    <a:pt x="718" y="600"/>
                  </a:cubicBezTo>
                  <a:cubicBezTo>
                    <a:pt x="712" y="600"/>
                    <a:pt x="712" y="600"/>
                    <a:pt x="712" y="600"/>
                  </a:cubicBezTo>
                  <a:cubicBezTo>
                    <a:pt x="710" y="601"/>
                    <a:pt x="710" y="601"/>
                    <a:pt x="710" y="601"/>
                  </a:cubicBezTo>
                  <a:cubicBezTo>
                    <a:pt x="701" y="601"/>
                    <a:pt x="692" y="602"/>
                    <a:pt x="683" y="603"/>
                  </a:cubicBezTo>
                  <a:cubicBezTo>
                    <a:pt x="670" y="603"/>
                    <a:pt x="656" y="605"/>
                    <a:pt x="643" y="606"/>
                  </a:cubicBezTo>
                  <a:cubicBezTo>
                    <a:pt x="631" y="607"/>
                    <a:pt x="617" y="609"/>
                    <a:pt x="603" y="611"/>
                  </a:cubicBezTo>
                  <a:cubicBezTo>
                    <a:pt x="592" y="612"/>
                    <a:pt x="581" y="615"/>
                    <a:pt x="571" y="618"/>
                  </a:cubicBezTo>
                  <a:cubicBezTo>
                    <a:pt x="560" y="621"/>
                    <a:pt x="550" y="625"/>
                    <a:pt x="539" y="630"/>
                  </a:cubicBezTo>
                  <a:cubicBezTo>
                    <a:pt x="523" y="637"/>
                    <a:pt x="507" y="645"/>
                    <a:pt x="490" y="656"/>
                  </a:cubicBezTo>
                  <a:cubicBezTo>
                    <a:pt x="472" y="667"/>
                    <a:pt x="455" y="678"/>
                    <a:pt x="438" y="690"/>
                  </a:cubicBezTo>
                  <a:cubicBezTo>
                    <a:pt x="425" y="698"/>
                    <a:pt x="425" y="698"/>
                    <a:pt x="425" y="698"/>
                  </a:cubicBezTo>
                  <a:cubicBezTo>
                    <a:pt x="405" y="712"/>
                    <a:pt x="383" y="727"/>
                    <a:pt x="360" y="739"/>
                  </a:cubicBezTo>
                  <a:cubicBezTo>
                    <a:pt x="348" y="745"/>
                    <a:pt x="337" y="750"/>
                    <a:pt x="326" y="755"/>
                  </a:cubicBezTo>
                  <a:cubicBezTo>
                    <a:pt x="317" y="758"/>
                    <a:pt x="308" y="761"/>
                    <a:pt x="299" y="764"/>
                  </a:cubicBezTo>
                  <a:cubicBezTo>
                    <a:pt x="294" y="766"/>
                    <a:pt x="294" y="766"/>
                    <a:pt x="294" y="766"/>
                  </a:cubicBezTo>
                  <a:cubicBezTo>
                    <a:pt x="293" y="766"/>
                    <a:pt x="293" y="766"/>
                    <a:pt x="293" y="766"/>
                  </a:cubicBezTo>
                  <a:cubicBezTo>
                    <a:pt x="278" y="771"/>
                    <a:pt x="265" y="774"/>
                    <a:pt x="252" y="776"/>
                  </a:cubicBezTo>
                  <a:cubicBezTo>
                    <a:pt x="245" y="777"/>
                    <a:pt x="237" y="777"/>
                    <a:pt x="230" y="777"/>
                  </a:cubicBezTo>
                  <a:cubicBezTo>
                    <a:pt x="224" y="777"/>
                    <a:pt x="218" y="777"/>
                    <a:pt x="213" y="777"/>
                  </a:cubicBezTo>
                  <a:cubicBezTo>
                    <a:pt x="201" y="775"/>
                    <a:pt x="189" y="773"/>
                    <a:pt x="178" y="769"/>
                  </a:cubicBezTo>
                  <a:cubicBezTo>
                    <a:pt x="166" y="765"/>
                    <a:pt x="155" y="760"/>
                    <a:pt x="145" y="754"/>
                  </a:cubicBezTo>
                  <a:cubicBezTo>
                    <a:pt x="124" y="742"/>
                    <a:pt x="105" y="725"/>
                    <a:pt x="87" y="705"/>
                  </a:cubicBezTo>
                  <a:cubicBezTo>
                    <a:pt x="69" y="685"/>
                    <a:pt x="54" y="662"/>
                    <a:pt x="40" y="636"/>
                  </a:cubicBezTo>
                  <a:cubicBezTo>
                    <a:pt x="26" y="611"/>
                    <a:pt x="14" y="583"/>
                    <a:pt x="5" y="555"/>
                  </a:cubicBezTo>
                  <a:cubicBezTo>
                    <a:pt x="3" y="550"/>
                    <a:pt x="1" y="545"/>
                    <a:pt x="0" y="541"/>
                  </a:cubicBezTo>
                  <a:cubicBezTo>
                    <a:pt x="10" y="597"/>
                    <a:pt x="24" y="647"/>
                    <a:pt x="45" y="693"/>
                  </a:cubicBezTo>
                  <a:cubicBezTo>
                    <a:pt x="57" y="720"/>
                    <a:pt x="71" y="745"/>
                    <a:pt x="88" y="767"/>
                  </a:cubicBezTo>
                  <a:cubicBezTo>
                    <a:pt x="89" y="769"/>
                    <a:pt x="91" y="772"/>
                    <a:pt x="93" y="774"/>
                  </a:cubicBezTo>
                  <a:cubicBezTo>
                    <a:pt x="111" y="799"/>
                    <a:pt x="133" y="819"/>
                    <a:pt x="157" y="833"/>
                  </a:cubicBezTo>
                  <a:cubicBezTo>
                    <a:pt x="171" y="842"/>
                    <a:pt x="187" y="848"/>
                    <a:pt x="204" y="852"/>
                  </a:cubicBezTo>
                  <a:cubicBezTo>
                    <a:pt x="221" y="857"/>
                    <a:pt x="236" y="859"/>
                    <a:pt x="251" y="859"/>
                  </a:cubicBezTo>
                  <a:cubicBezTo>
                    <a:pt x="254" y="859"/>
                    <a:pt x="257" y="859"/>
                    <a:pt x="260" y="859"/>
                  </a:cubicBezTo>
                  <a:cubicBezTo>
                    <a:pt x="268" y="859"/>
                    <a:pt x="276" y="857"/>
                    <a:pt x="285" y="855"/>
                  </a:cubicBezTo>
                  <a:cubicBezTo>
                    <a:pt x="292" y="854"/>
                    <a:pt x="300" y="851"/>
                    <a:pt x="310" y="847"/>
                  </a:cubicBezTo>
                  <a:cubicBezTo>
                    <a:pt x="326" y="840"/>
                    <a:pt x="341" y="830"/>
                    <a:pt x="353" y="821"/>
                  </a:cubicBezTo>
                  <a:cubicBezTo>
                    <a:pt x="365" y="813"/>
                    <a:pt x="376" y="804"/>
                    <a:pt x="385" y="796"/>
                  </a:cubicBezTo>
                  <a:cubicBezTo>
                    <a:pt x="386" y="795"/>
                    <a:pt x="386" y="795"/>
                    <a:pt x="386" y="795"/>
                  </a:cubicBezTo>
                  <a:cubicBezTo>
                    <a:pt x="395" y="788"/>
                    <a:pt x="395" y="788"/>
                    <a:pt x="395" y="788"/>
                  </a:cubicBezTo>
                  <a:cubicBezTo>
                    <a:pt x="409" y="777"/>
                    <a:pt x="427" y="762"/>
                    <a:pt x="446" y="749"/>
                  </a:cubicBezTo>
                  <a:cubicBezTo>
                    <a:pt x="459" y="742"/>
                    <a:pt x="472" y="734"/>
                    <a:pt x="487" y="727"/>
                  </a:cubicBezTo>
                  <a:cubicBezTo>
                    <a:pt x="500" y="722"/>
                    <a:pt x="513" y="716"/>
                    <a:pt x="529" y="711"/>
                  </a:cubicBezTo>
                  <a:cubicBezTo>
                    <a:pt x="554" y="703"/>
                    <a:pt x="581" y="698"/>
                    <a:pt x="612" y="693"/>
                  </a:cubicBezTo>
                  <a:cubicBezTo>
                    <a:pt x="641" y="689"/>
                    <a:pt x="672" y="687"/>
                    <a:pt x="696" y="685"/>
                  </a:cubicBezTo>
                  <a:cubicBezTo>
                    <a:pt x="703" y="685"/>
                    <a:pt x="703" y="685"/>
                    <a:pt x="703" y="685"/>
                  </a:cubicBezTo>
                  <a:cubicBezTo>
                    <a:pt x="730" y="683"/>
                    <a:pt x="758" y="680"/>
                    <a:pt x="786" y="677"/>
                  </a:cubicBezTo>
                  <a:cubicBezTo>
                    <a:pt x="820" y="673"/>
                    <a:pt x="849" y="667"/>
                    <a:pt x="876" y="660"/>
                  </a:cubicBezTo>
                  <a:cubicBezTo>
                    <a:pt x="889" y="656"/>
                    <a:pt x="902" y="652"/>
                    <a:pt x="915" y="647"/>
                  </a:cubicBezTo>
                  <a:cubicBezTo>
                    <a:pt x="927" y="643"/>
                    <a:pt x="939" y="637"/>
                    <a:pt x="953" y="630"/>
                  </a:cubicBezTo>
                  <a:cubicBezTo>
                    <a:pt x="974" y="618"/>
                    <a:pt x="995" y="603"/>
                    <a:pt x="1015" y="585"/>
                  </a:cubicBezTo>
                  <a:cubicBezTo>
                    <a:pt x="1033" y="569"/>
                    <a:pt x="1050" y="551"/>
                    <a:pt x="1067" y="528"/>
                  </a:cubicBezTo>
                  <a:cubicBezTo>
                    <a:pt x="1081" y="509"/>
                    <a:pt x="1095" y="487"/>
                    <a:pt x="1109" y="462"/>
                  </a:cubicBezTo>
                  <a:cubicBezTo>
                    <a:pt x="1132" y="421"/>
                    <a:pt x="1151" y="374"/>
                    <a:pt x="1170" y="316"/>
                  </a:cubicBezTo>
                  <a:cubicBezTo>
                    <a:pt x="1189" y="256"/>
                    <a:pt x="1205" y="191"/>
                    <a:pt x="1219" y="120"/>
                  </a:cubicBezTo>
                  <a:cubicBezTo>
                    <a:pt x="1226" y="81"/>
                    <a:pt x="1232" y="42"/>
                    <a:pt x="1237" y="0"/>
                  </a:cubicBezTo>
                  <a:cubicBezTo>
                    <a:pt x="1237" y="0"/>
                    <a:pt x="1237" y="0"/>
                    <a:pt x="1237"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809;p53">
              <a:extLst>
                <a:ext uri="{FF2B5EF4-FFF2-40B4-BE49-F238E27FC236}">
                  <a16:creationId xmlns:a16="http://schemas.microsoft.com/office/drawing/2014/main" id="{1C6D7588-A6FD-89FF-D1D7-A71B878455B0}"/>
                </a:ext>
              </a:extLst>
            </p:cNvPr>
            <p:cNvSpPr/>
            <p:nvPr/>
          </p:nvSpPr>
          <p:spPr>
            <a:xfrm>
              <a:off x="5087225" y="2596163"/>
              <a:ext cx="258949" cy="340042"/>
            </a:xfrm>
            <a:custGeom>
              <a:avLst/>
              <a:gdLst/>
              <a:ahLst/>
              <a:cxnLst/>
              <a:rect l="l" t="t" r="r" b="b"/>
              <a:pathLst>
                <a:path w="273" h="357" extrusionOk="0">
                  <a:moveTo>
                    <a:pt x="84" y="0"/>
                  </a:moveTo>
                  <a:cubicBezTo>
                    <a:pt x="83" y="0"/>
                    <a:pt x="81" y="0"/>
                    <a:pt x="80" y="0"/>
                  </a:cubicBezTo>
                  <a:cubicBezTo>
                    <a:pt x="70" y="1"/>
                    <a:pt x="61" y="3"/>
                    <a:pt x="52" y="8"/>
                  </a:cubicBezTo>
                  <a:cubicBezTo>
                    <a:pt x="48" y="10"/>
                    <a:pt x="45" y="13"/>
                    <a:pt x="41" y="15"/>
                  </a:cubicBezTo>
                  <a:cubicBezTo>
                    <a:pt x="38" y="18"/>
                    <a:pt x="35" y="21"/>
                    <a:pt x="32" y="24"/>
                  </a:cubicBezTo>
                  <a:cubicBezTo>
                    <a:pt x="26" y="31"/>
                    <a:pt x="21" y="39"/>
                    <a:pt x="17" y="48"/>
                  </a:cubicBezTo>
                  <a:cubicBezTo>
                    <a:pt x="13" y="58"/>
                    <a:pt x="9" y="67"/>
                    <a:pt x="7" y="78"/>
                  </a:cubicBezTo>
                  <a:cubicBezTo>
                    <a:pt x="5" y="87"/>
                    <a:pt x="3" y="97"/>
                    <a:pt x="2" y="110"/>
                  </a:cubicBezTo>
                  <a:cubicBezTo>
                    <a:pt x="0" y="128"/>
                    <a:pt x="0" y="147"/>
                    <a:pt x="1" y="168"/>
                  </a:cubicBezTo>
                  <a:cubicBezTo>
                    <a:pt x="3" y="186"/>
                    <a:pt x="6" y="203"/>
                    <a:pt x="10" y="219"/>
                  </a:cubicBezTo>
                  <a:cubicBezTo>
                    <a:pt x="17" y="244"/>
                    <a:pt x="25" y="271"/>
                    <a:pt x="40" y="294"/>
                  </a:cubicBezTo>
                  <a:cubicBezTo>
                    <a:pt x="43" y="300"/>
                    <a:pt x="48" y="306"/>
                    <a:pt x="53" y="313"/>
                  </a:cubicBezTo>
                  <a:cubicBezTo>
                    <a:pt x="58" y="318"/>
                    <a:pt x="63" y="323"/>
                    <a:pt x="71" y="328"/>
                  </a:cubicBezTo>
                  <a:cubicBezTo>
                    <a:pt x="76" y="333"/>
                    <a:pt x="82" y="336"/>
                    <a:pt x="91" y="339"/>
                  </a:cubicBezTo>
                  <a:cubicBezTo>
                    <a:pt x="94" y="341"/>
                    <a:pt x="99" y="342"/>
                    <a:pt x="103" y="343"/>
                  </a:cubicBezTo>
                  <a:cubicBezTo>
                    <a:pt x="107" y="344"/>
                    <a:pt x="107" y="344"/>
                    <a:pt x="107" y="344"/>
                  </a:cubicBezTo>
                  <a:cubicBezTo>
                    <a:pt x="108" y="345"/>
                    <a:pt x="108" y="345"/>
                    <a:pt x="109" y="346"/>
                  </a:cubicBezTo>
                  <a:cubicBezTo>
                    <a:pt x="121" y="352"/>
                    <a:pt x="135" y="356"/>
                    <a:pt x="149" y="356"/>
                  </a:cubicBezTo>
                  <a:cubicBezTo>
                    <a:pt x="150" y="357"/>
                    <a:pt x="152" y="357"/>
                    <a:pt x="153" y="357"/>
                  </a:cubicBezTo>
                  <a:cubicBezTo>
                    <a:pt x="164" y="357"/>
                    <a:pt x="175" y="354"/>
                    <a:pt x="186" y="350"/>
                  </a:cubicBezTo>
                  <a:cubicBezTo>
                    <a:pt x="192" y="348"/>
                    <a:pt x="198" y="345"/>
                    <a:pt x="204" y="342"/>
                  </a:cubicBezTo>
                  <a:cubicBezTo>
                    <a:pt x="211" y="338"/>
                    <a:pt x="217" y="334"/>
                    <a:pt x="221" y="330"/>
                  </a:cubicBezTo>
                  <a:cubicBezTo>
                    <a:pt x="231" y="323"/>
                    <a:pt x="239" y="313"/>
                    <a:pt x="248" y="300"/>
                  </a:cubicBezTo>
                  <a:cubicBezTo>
                    <a:pt x="256" y="290"/>
                    <a:pt x="262" y="278"/>
                    <a:pt x="267" y="264"/>
                  </a:cubicBezTo>
                  <a:cubicBezTo>
                    <a:pt x="271" y="252"/>
                    <a:pt x="273" y="238"/>
                    <a:pt x="273" y="224"/>
                  </a:cubicBezTo>
                  <a:cubicBezTo>
                    <a:pt x="273" y="213"/>
                    <a:pt x="271" y="202"/>
                    <a:pt x="267" y="191"/>
                  </a:cubicBezTo>
                  <a:cubicBezTo>
                    <a:pt x="263" y="181"/>
                    <a:pt x="258" y="170"/>
                    <a:pt x="252" y="159"/>
                  </a:cubicBezTo>
                  <a:cubicBezTo>
                    <a:pt x="246" y="149"/>
                    <a:pt x="239" y="138"/>
                    <a:pt x="231" y="128"/>
                  </a:cubicBezTo>
                  <a:cubicBezTo>
                    <a:pt x="222" y="116"/>
                    <a:pt x="213" y="105"/>
                    <a:pt x="204" y="95"/>
                  </a:cubicBezTo>
                  <a:cubicBezTo>
                    <a:pt x="201" y="92"/>
                    <a:pt x="199" y="90"/>
                    <a:pt x="196" y="87"/>
                  </a:cubicBezTo>
                  <a:cubicBezTo>
                    <a:pt x="190" y="80"/>
                    <a:pt x="183" y="74"/>
                    <a:pt x="176" y="67"/>
                  </a:cubicBezTo>
                  <a:cubicBezTo>
                    <a:pt x="169" y="60"/>
                    <a:pt x="169" y="60"/>
                    <a:pt x="169" y="60"/>
                  </a:cubicBezTo>
                  <a:cubicBezTo>
                    <a:pt x="166" y="55"/>
                    <a:pt x="162" y="51"/>
                    <a:pt x="158" y="47"/>
                  </a:cubicBezTo>
                  <a:cubicBezTo>
                    <a:pt x="146" y="32"/>
                    <a:pt x="130" y="14"/>
                    <a:pt x="108" y="5"/>
                  </a:cubicBezTo>
                  <a:cubicBezTo>
                    <a:pt x="100" y="1"/>
                    <a:pt x="92" y="0"/>
                    <a:pt x="84" y="0"/>
                  </a:cubicBezTo>
                </a:path>
              </a:pathLst>
            </a:custGeom>
            <a:solidFill>
              <a:srgbClr val="252525">
                <a:alpha val="168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810;p53">
              <a:extLst>
                <a:ext uri="{FF2B5EF4-FFF2-40B4-BE49-F238E27FC236}">
                  <a16:creationId xmlns:a16="http://schemas.microsoft.com/office/drawing/2014/main" id="{48905C66-A9DE-5BBE-3782-3D56F7373B97}"/>
                </a:ext>
              </a:extLst>
            </p:cNvPr>
            <p:cNvSpPr/>
            <p:nvPr/>
          </p:nvSpPr>
          <p:spPr>
            <a:xfrm>
              <a:off x="5192000" y="1356325"/>
              <a:ext cx="736282" cy="1292850"/>
            </a:xfrm>
            <a:custGeom>
              <a:avLst/>
              <a:gdLst/>
              <a:ahLst/>
              <a:cxnLst/>
              <a:rect l="l" t="t" r="r" b="b"/>
              <a:pathLst>
                <a:path w="773" h="1363" extrusionOk="0">
                  <a:moveTo>
                    <a:pt x="646" y="0"/>
                  </a:moveTo>
                  <a:cubicBezTo>
                    <a:pt x="646" y="0"/>
                    <a:pt x="646" y="0"/>
                    <a:pt x="646" y="0"/>
                  </a:cubicBezTo>
                  <a:cubicBezTo>
                    <a:pt x="646" y="0"/>
                    <a:pt x="646" y="0"/>
                    <a:pt x="646" y="0"/>
                  </a:cubicBezTo>
                  <a:cubicBezTo>
                    <a:pt x="632" y="0"/>
                    <a:pt x="617" y="2"/>
                    <a:pt x="600" y="5"/>
                  </a:cubicBezTo>
                  <a:cubicBezTo>
                    <a:pt x="582" y="9"/>
                    <a:pt x="564" y="14"/>
                    <a:pt x="546" y="21"/>
                  </a:cubicBezTo>
                  <a:cubicBezTo>
                    <a:pt x="512" y="33"/>
                    <a:pt x="478" y="50"/>
                    <a:pt x="445" y="72"/>
                  </a:cubicBezTo>
                  <a:cubicBezTo>
                    <a:pt x="415" y="92"/>
                    <a:pt x="386" y="117"/>
                    <a:pt x="358" y="146"/>
                  </a:cubicBezTo>
                  <a:cubicBezTo>
                    <a:pt x="332" y="172"/>
                    <a:pt x="309" y="202"/>
                    <a:pt x="287" y="236"/>
                  </a:cubicBezTo>
                  <a:cubicBezTo>
                    <a:pt x="267" y="267"/>
                    <a:pt x="251" y="300"/>
                    <a:pt x="239" y="333"/>
                  </a:cubicBezTo>
                  <a:cubicBezTo>
                    <a:pt x="229" y="360"/>
                    <a:pt x="220" y="388"/>
                    <a:pt x="211" y="419"/>
                  </a:cubicBezTo>
                  <a:cubicBezTo>
                    <a:pt x="185" y="491"/>
                    <a:pt x="165" y="566"/>
                    <a:pt x="146" y="638"/>
                  </a:cubicBezTo>
                  <a:cubicBezTo>
                    <a:pt x="144" y="646"/>
                    <a:pt x="144" y="646"/>
                    <a:pt x="144" y="646"/>
                  </a:cubicBezTo>
                  <a:cubicBezTo>
                    <a:pt x="128" y="705"/>
                    <a:pt x="111" y="768"/>
                    <a:pt x="90" y="828"/>
                  </a:cubicBezTo>
                  <a:cubicBezTo>
                    <a:pt x="93" y="823"/>
                    <a:pt x="93" y="823"/>
                    <a:pt x="93" y="823"/>
                  </a:cubicBezTo>
                  <a:cubicBezTo>
                    <a:pt x="87" y="836"/>
                    <a:pt x="87" y="836"/>
                    <a:pt x="87" y="836"/>
                  </a:cubicBezTo>
                  <a:cubicBezTo>
                    <a:pt x="80" y="855"/>
                    <a:pt x="74" y="870"/>
                    <a:pt x="69" y="883"/>
                  </a:cubicBezTo>
                  <a:cubicBezTo>
                    <a:pt x="61" y="904"/>
                    <a:pt x="53" y="924"/>
                    <a:pt x="47" y="941"/>
                  </a:cubicBezTo>
                  <a:cubicBezTo>
                    <a:pt x="29" y="990"/>
                    <a:pt x="17" y="1029"/>
                    <a:pt x="10" y="1067"/>
                  </a:cubicBezTo>
                  <a:cubicBezTo>
                    <a:pt x="1" y="1113"/>
                    <a:pt x="0" y="1157"/>
                    <a:pt x="5" y="1196"/>
                  </a:cubicBezTo>
                  <a:cubicBezTo>
                    <a:pt x="11" y="1238"/>
                    <a:pt x="24" y="1271"/>
                    <a:pt x="43" y="1296"/>
                  </a:cubicBezTo>
                  <a:cubicBezTo>
                    <a:pt x="60" y="1319"/>
                    <a:pt x="84" y="1337"/>
                    <a:pt x="110" y="1348"/>
                  </a:cubicBezTo>
                  <a:cubicBezTo>
                    <a:pt x="133" y="1358"/>
                    <a:pt x="158" y="1363"/>
                    <a:pt x="184" y="1363"/>
                  </a:cubicBezTo>
                  <a:cubicBezTo>
                    <a:pt x="188" y="1363"/>
                    <a:pt x="191" y="1363"/>
                    <a:pt x="195" y="1362"/>
                  </a:cubicBezTo>
                  <a:cubicBezTo>
                    <a:pt x="208" y="1362"/>
                    <a:pt x="223" y="1359"/>
                    <a:pt x="238" y="1355"/>
                  </a:cubicBezTo>
                  <a:cubicBezTo>
                    <a:pt x="251" y="1352"/>
                    <a:pt x="264" y="1347"/>
                    <a:pt x="279" y="1339"/>
                  </a:cubicBezTo>
                  <a:cubicBezTo>
                    <a:pt x="291" y="1333"/>
                    <a:pt x="302" y="1325"/>
                    <a:pt x="313" y="1316"/>
                  </a:cubicBezTo>
                  <a:cubicBezTo>
                    <a:pt x="321" y="1309"/>
                    <a:pt x="326" y="1304"/>
                    <a:pt x="331" y="1299"/>
                  </a:cubicBezTo>
                  <a:cubicBezTo>
                    <a:pt x="336" y="1293"/>
                    <a:pt x="341" y="1287"/>
                    <a:pt x="347" y="1280"/>
                  </a:cubicBezTo>
                  <a:cubicBezTo>
                    <a:pt x="387" y="1229"/>
                    <a:pt x="417" y="1163"/>
                    <a:pt x="439" y="1080"/>
                  </a:cubicBezTo>
                  <a:cubicBezTo>
                    <a:pt x="456" y="1012"/>
                    <a:pt x="465" y="942"/>
                    <a:pt x="474" y="874"/>
                  </a:cubicBezTo>
                  <a:cubicBezTo>
                    <a:pt x="476" y="862"/>
                    <a:pt x="476" y="862"/>
                    <a:pt x="476" y="862"/>
                  </a:cubicBezTo>
                  <a:cubicBezTo>
                    <a:pt x="479" y="839"/>
                    <a:pt x="483" y="812"/>
                    <a:pt x="487" y="784"/>
                  </a:cubicBezTo>
                  <a:cubicBezTo>
                    <a:pt x="491" y="757"/>
                    <a:pt x="497" y="730"/>
                    <a:pt x="502" y="703"/>
                  </a:cubicBezTo>
                  <a:cubicBezTo>
                    <a:pt x="513" y="644"/>
                    <a:pt x="527" y="581"/>
                    <a:pt x="548" y="520"/>
                  </a:cubicBezTo>
                  <a:cubicBezTo>
                    <a:pt x="557" y="494"/>
                    <a:pt x="567" y="470"/>
                    <a:pt x="578" y="448"/>
                  </a:cubicBezTo>
                  <a:cubicBezTo>
                    <a:pt x="588" y="427"/>
                    <a:pt x="601" y="405"/>
                    <a:pt x="616" y="383"/>
                  </a:cubicBezTo>
                  <a:cubicBezTo>
                    <a:pt x="632" y="359"/>
                    <a:pt x="649" y="336"/>
                    <a:pt x="664" y="317"/>
                  </a:cubicBezTo>
                  <a:cubicBezTo>
                    <a:pt x="673" y="306"/>
                    <a:pt x="682" y="295"/>
                    <a:pt x="690" y="283"/>
                  </a:cubicBezTo>
                  <a:cubicBezTo>
                    <a:pt x="705" y="264"/>
                    <a:pt x="717" y="246"/>
                    <a:pt x="728" y="229"/>
                  </a:cubicBezTo>
                  <a:cubicBezTo>
                    <a:pt x="740" y="210"/>
                    <a:pt x="749" y="193"/>
                    <a:pt x="756" y="177"/>
                  </a:cubicBezTo>
                  <a:cubicBezTo>
                    <a:pt x="763" y="160"/>
                    <a:pt x="768" y="144"/>
                    <a:pt x="771" y="129"/>
                  </a:cubicBezTo>
                  <a:cubicBezTo>
                    <a:pt x="773" y="113"/>
                    <a:pt x="773" y="99"/>
                    <a:pt x="771" y="87"/>
                  </a:cubicBezTo>
                  <a:cubicBezTo>
                    <a:pt x="770" y="81"/>
                    <a:pt x="768" y="74"/>
                    <a:pt x="766" y="67"/>
                  </a:cubicBezTo>
                  <a:cubicBezTo>
                    <a:pt x="763" y="60"/>
                    <a:pt x="760" y="54"/>
                    <a:pt x="756" y="48"/>
                  </a:cubicBezTo>
                  <a:cubicBezTo>
                    <a:pt x="753" y="43"/>
                    <a:pt x="749" y="38"/>
                    <a:pt x="743" y="33"/>
                  </a:cubicBezTo>
                  <a:cubicBezTo>
                    <a:pt x="738" y="28"/>
                    <a:pt x="732" y="24"/>
                    <a:pt x="727" y="21"/>
                  </a:cubicBezTo>
                  <a:cubicBezTo>
                    <a:pt x="717" y="14"/>
                    <a:pt x="706" y="9"/>
                    <a:pt x="690" y="5"/>
                  </a:cubicBezTo>
                  <a:cubicBezTo>
                    <a:pt x="678" y="2"/>
                    <a:pt x="664" y="0"/>
                    <a:pt x="646" y="0"/>
                  </a:cubicBezTo>
                </a:path>
              </a:pathLst>
            </a:custGeom>
            <a:solidFill>
              <a:srgbClr val="252525">
                <a:alpha val="168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811;p53">
              <a:extLst>
                <a:ext uri="{FF2B5EF4-FFF2-40B4-BE49-F238E27FC236}">
                  <a16:creationId xmlns:a16="http://schemas.microsoft.com/office/drawing/2014/main" id="{F461E15C-0081-144A-A018-5FE0678AE95F}"/>
                </a:ext>
              </a:extLst>
            </p:cNvPr>
            <p:cNvSpPr/>
            <p:nvPr/>
          </p:nvSpPr>
          <p:spPr>
            <a:xfrm>
              <a:off x="5131675" y="2877150"/>
              <a:ext cx="90297" cy="54066"/>
            </a:xfrm>
            <a:custGeom>
              <a:avLst/>
              <a:gdLst/>
              <a:ahLst/>
              <a:cxnLst/>
              <a:rect l="l" t="t" r="r" b="b"/>
              <a:pathLst>
                <a:path w="96" h="57" extrusionOk="0">
                  <a:moveTo>
                    <a:pt x="1" y="1"/>
                  </a:moveTo>
                  <a:cubicBezTo>
                    <a:pt x="0" y="2"/>
                    <a:pt x="0" y="3"/>
                    <a:pt x="0" y="4"/>
                  </a:cubicBezTo>
                  <a:cubicBezTo>
                    <a:pt x="3" y="8"/>
                    <a:pt x="6" y="11"/>
                    <a:pt x="8" y="15"/>
                  </a:cubicBezTo>
                  <a:cubicBezTo>
                    <a:pt x="11" y="18"/>
                    <a:pt x="14" y="22"/>
                    <a:pt x="18" y="25"/>
                  </a:cubicBezTo>
                  <a:cubicBezTo>
                    <a:pt x="24" y="31"/>
                    <a:pt x="31" y="37"/>
                    <a:pt x="39" y="42"/>
                  </a:cubicBezTo>
                  <a:cubicBezTo>
                    <a:pt x="43" y="44"/>
                    <a:pt x="47" y="46"/>
                    <a:pt x="51" y="48"/>
                  </a:cubicBezTo>
                  <a:cubicBezTo>
                    <a:pt x="55" y="50"/>
                    <a:pt x="59" y="51"/>
                    <a:pt x="64" y="53"/>
                  </a:cubicBezTo>
                  <a:cubicBezTo>
                    <a:pt x="73" y="55"/>
                    <a:pt x="82" y="57"/>
                    <a:pt x="92" y="56"/>
                  </a:cubicBezTo>
                  <a:cubicBezTo>
                    <a:pt x="93" y="56"/>
                    <a:pt x="93" y="56"/>
                    <a:pt x="94" y="55"/>
                  </a:cubicBezTo>
                  <a:cubicBezTo>
                    <a:pt x="95" y="55"/>
                    <a:pt x="96" y="53"/>
                    <a:pt x="96" y="52"/>
                  </a:cubicBezTo>
                  <a:cubicBezTo>
                    <a:pt x="96" y="50"/>
                    <a:pt x="94" y="48"/>
                    <a:pt x="92" y="47"/>
                  </a:cubicBezTo>
                  <a:cubicBezTo>
                    <a:pt x="88" y="47"/>
                    <a:pt x="84" y="46"/>
                    <a:pt x="80" y="46"/>
                  </a:cubicBezTo>
                  <a:cubicBezTo>
                    <a:pt x="77" y="45"/>
                    <a:pt x="74" y="44"/>
                    <a:pt x="70" y="44"/>
                  </a:cubicBezTo>
                  <a:cubicBezTo>
                    <a:pt x="59" y="41"/>
                    <a:pt x="48" y="37"/>
                    <a:pt x="38" y="31"/>
                  </a:cubicBezTo>
                  <a:cubicBezTo>
                    <a:pt x="30" y="26"/>
                    <a:pt x="22" y="20"/>
                    <a:pt x="14" y="13"/>
                  </a:cubicBezTo>
                  <a:cubicBezTo>
                    <a:pt x="11" y="9"/>
                    <a:pt x="7" y="5"/>
                    <a:pt x="4" y="1"/>
                  </a:cubicBezTo>
                  <a:cubicBezTo>
                    <a:pt x="4" y="1"/>
                    <a:pt x="3" y="0"/>
                    <a:pt x="2" y="0"/>
                  </a:cubicBezTo>
                  <a:cubicBezTo>
                    <a:pt x="2" y="0"/>
                    <a:pt x="1" y="1"/>
                    <a:pt x="1" y="1"/>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812;p53">
              <a:extLst>
                <a:ext uri="{FF2B5EF4-FFF2-40B4-BE49-F238E27FC236}">
                  <a16:creationId xmlns:a16="http://schemas.microsoft.com/office/drawing/2014/main" id="{F0DFA886-64FF-17B5-1A57-D2F93213B221}"/>
                </a:ext>
              </a:extLst>
            </p:cNvPr>
            <p:cNvSpPr/>
            <p:nvPr/>
          </p:nvSpPr>
          <p:spPr>
            <a:xfrm>
              <a:off x="5141200" y="2889850"/>
              <a:ext cx="46101" cy="31694"/>
            </a:xfrm>
            <a:custGeom>
              <a:avLst/>
              <a:gdLst/>
              <a:ahLst/>
              <a:cxnLst/>
              <a:rect l="l" t="t" r="r" b="b"/>
              <a:pathLst>
                <a:path w="48" h="33" extrusionOk="0">
                  <a:moveTo>
                    <a:pt x="1" y="0"/>
                  </a:moveTo>
                  <a:cubicBezTo>
                    <a:pt x="1" y="0"/>
                    <a:pt x="1" y="1"/>
                    <a:pt x="0" y="2"/>
                  </a:cubicBezTo>
                  <a:cubicBezTo>
                    <a:pt x="0" y="2"/>
                    <a:pt x="1" y="3"/>
                    <a:pt x="1" y="3"/>
                  </a:cubicBezTo>
                  <a:cubicBezTo>
                    <a:pt x="4" y="6"/>
                    <a:pt x="7" y="9"/>
                    <a:pt x="10" y="12"/>
                  </a:cubicBezTo>
                  <a:cubicBezTo>
                    <a:pt x="13" y="15"/>
                    <a:pt x="17" y="18"/>
                    <a:pt x="21" y="20"/>
                  </a:cubicBezTo>
                  <a:cubicBezTo>
                    <a:pt x="28" y="25"/>
                    <a:pt x="36" y="29"/>
                    <a:pt x="45" y="32"/>
                  </a:cubicBezTo>
                  <a:cubicBezTo>
                    <a:pt x="46" y="33"/>
                    <a:pt x="47" y="32"/>
                    <a:pt x="48" y="31"/>
                  </a:cubicBezTo>
                  <a:cubicBezTo>
                    <a:pt x="48" y="30"/>
                    <a:pt x="48" y="28"/>
                    <a:pt x="46" y="28"/>
                  </a:cubicBezTo>
                  <a:cubicBezTo>
                    <a:pt x="44" y="27"/>
                    <a:pt x="41" y="26"/>
                    <a:pt x="39" y="25"/>
                  </a:cubicBezTo>
                  <a:cubicBezTo>
                    <a:pt x="36" y="23"/>
                    <a:pt x="33" y="22"/>
                    <a:pt x="30" y="20"/>
                  </a:cubicBezTo>
                  <a:cubicBezTo>
                    <a:pt x="31" y="21"/>
                    <a:pt x="31" y="21"/>
                    <a:pt x="31" y="21"/>
                  </a:cubicBezTo>
                  <a:cubicBezTo>
                    <a:pt x="27" y="18"/>
                    <a:pt x="23" y="16"/>
                    <a:pt x="19" y="13"/>
                  </a:cubicBezTo>
                  <a:cubicBezTo>
                    <a:pt x="14" y="10"/>
                    <a:pt x="10" y="6"/>
                    <a:pt x="7" y="2"/>
                  </a:cubicBezTo>
                  <a:cubicBezTo>
                    <a:pt x="7" y="3"/>
                    <a:pt x="7" y="3"/>
                    <a:pt x="7" y="3"/>
                  </a:cubicBezTo>
                  <a:cubicBezTo>
                    <a:pt x="6" y="2"/>
                    <a:pt x="5" y="1"/>
                    <a:pt x="5" y="1"/>
                  </a:cubicBezTo>
                  <a:cubicBezTo>
                    <a:pt x="4" y="0"/>
                    <a:pt x="4" y="0"/>
                    <a:pt x="3" y="0"/>
                  </a:cubicBezTo>
                  <a:cubicBezTo>
                    <a:pt x="3" y="0"/>
                    <a:pt x="3" y="0"/>
                    <a:pt x="3" y="0"/>
                  </a:cubicBezTo>
                  <a:cubicBezTo>
                    <a:pt x="2" y="0"/>
                    <a:pt x="2" y="0"/>
                    <a:pt x="1" y="0"/>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813;p53">
              <a:extLst>
                <a:ext uri="{FF2B5EF4-FFF2-40B4-BE49-F238E27FC236}">
                  <a16:creationId xmlns:a16="http://schemas.microsoft.com/office/drawing/2014/main" id="{37094CC5-446C-AF64-5FE9-CA49F26A6BCB}"/>
                </a:ext>
              </a:extLst>
            </p:cNvPr>
            <p:cNvSpPr/>
            <p:nvPr/>
          </p:nvSpPr>
          <p:spPr>
            <a:xfrm>
              <a:off x="5152312" y="2899375"/>
              <a:ext cx="55475" cy="30143"/>
            </a:xfrm>
            <a:custGeom>
              <a:avLst/>
              <a:gdLst/>
              <a:ahLst/>
              <a:cxnLst/>
              <a:rect l="l" t="t" r="r" b="b"/>
              <a:pathLst>
                <a:path w="58" h="31" extrusionOk="0">
                  <a:moveTo>
                    <a:pt x="1" y="1"/>
                  </a:moveTo>
                  <a:cubicBezTo>
                    <a:pt x="0" y="3"/>
                    <a:pt x="1" y="5"/>
                    <a:pt x="2" y="6"/>
                  </a:cubicBezTo>
                  <a:cubicBezTo>
                    <a:pt x="5" y="9"/>
                    <a:pt x="9" y="12"/>
                    <a:pt x="13" y="14"/>
                  </a:cubicBezTo>
                  <a:cubicBezTo>
                    <a:pt x="17" y="17"/>
                    <a:pt x="21" y="19"/>
                    <a:pt x="26" y="21"/>
                  </a:cubicBezTo>
                  <a:cubicBezTo>
                    <a:pt x="35" y="26"/>
                    <a:pt x="45" y="29"/>
                    <a:pt x="54" y="31"/>
                  </a:cubicBezTo>
                  <a:cubicBezTo>
                    <a:pt x="56" y="31"/>
                    <a:pt x="58" y="29"/>
                    <a:pt x="58" y="28"/>
                  </a:cubicBezTo>
                  <a:cubicBezTo>
                    <a:pt x="58" y="27"/>
                    <a:pt x="58" y="26"/>
                    <a:pt x="58" y="25"/>
                  </a:cubicBezTo>
                  <a:cubicBezTo>
                    <a:pt x="57" y="24"/>
                    <a:pt x="56" y="24"/>
                    <a:pt x="55" y="24"/>
                  </a:cubicBezTo>
                  <a:cubicBezTo>
                    <a:pt x="55" y="24"/>
                    <a:pt x="54" y="24"/>
                    <a:pt x="54" y="23"/>
                  </a:cubicBezTo>
                  <a:cubicBezTo>
                    <a:pt x="48" y="22"/>
                    <a:pt x="42" y="20"/>
                    <a:pt x="37" y="18"/>
                  </a:cubicBezTo>
                  <a:cubicBezTo>
                    <a:pt x="31" y="16"/>
                    <a:pt x="26" y="14"/>
                    <a:pt x="20" y="11"/>
                  </a:cubicBezTo>
                  <a:cubicBezTo>
                    <a:pt x="15" y="8"/>
                    <a:pt x="10" y="5"/>
                    <a:pt x="6" y="1"/>
                  </a:cubicBezTo>
                  <a:cubicBezTo>
                    <a:pt x="5" y="0"/>
                    <a:pt x="4" y="0"/>
                    <a:pt x="4" y="0"/>
                  </a:cubicBezTo>
                  <a:cubicBezTo>
                    <a:pt x="3" y="0"/>
                    <a:pt x="2" y="1"/>
                    <a:pt x="1" y="1"/>
                  </a:cubicBezTo>
                  <a:moveTo>
                    <a:pt x="55" y="24"/>
                  </a:moveTo>
                  <a:cubicBezTo>
                    <a:pt x="54" y="24"/>
                    <a:pt x="54" y="24"/>
                    <a:pt x="54" y="24"/>
                  </a:cubicBezTo>
                  <a:cubicBezTo>
                    <a:pt x="55" y="24"/>
                    <a:pt x="55" y="24"/>
                    <a:pt x="55" y="24"/>
                  </a:cubicBezTo>
                  <a:moveTo>
                    <a:pt x="54" y="23"/>
                  </a:moveTo>
                  <a:cubicBezTo>
                    <a:pt x="54" y="24"/>
                    <a:pt x="54" y="24"/>
                    <a:pt x="54" y="24"/>
                  </a:cubicBezTo>
                  <a:cubicBezTo>
                    <a:pt x="54" y="23"/>
                    <a:pt x="54" y="23"/>
                    <a:pt x="54" y="23"/>
                  </a:cubicBezTo>
                  <a:close/>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14;p53">
              <a:extLst>
                <a:ext uri="{FF2B5EF4-FFF2-40B4-BE49-F238E27FC236}">
                  <a16:creationId xmlns:a16="http://schemas.microsoft.com/office/drawing/2014/main" id="{02940688-B737-5077-57FF-2BCF4F4CAD6B}"/>
                </a:ext>
              </a:extLst>
            </p:cNvPr>
            <p:cNvSpPr/>
            <p:nvPr/>
          </p:nvSpPr>
          <p:spPr>
            <a:xfrm>
              <a:off x="5166600" y="2907313"/>
              <a:ext cx="53864" cy="23813"/>
            </a:xfrm>
            <a:custGeom>
              <a:avLst/>
              <a:gdLst/>
              <a:ahLst/>
              <a:cxnLst/>
              <a:rect l="l" t="t" r="r" b="b"/>
              <a:pathLst>
                <a:path w="58" h="24" extrusionOk="0">
                  <a:moveTo>
                    <a:pt x="1" y="1"/>
                  </a:moveTo>
                  <a:cubicBezTo>
                    <a:pt x="0" y="2"/>
                    <a:pt x="0" y="4"/>
                    <a:pt x="1" y="5"/>
                  </a:cubicBezTo>
                  <a:cubicBezTo>
                    <a:pt x="5" y="8"/>
                    <a:pt x="8" y="11"/>
                    <a:pt x="12" y="13"/>
                  </a:cubicBezTo>
                  <a:cubicBezTo>
                    <a:pt x="16" y="15"/>
                    <a:pt x="21" y="17"/>
                    <a:pt x="26" y="19"/>
                  </a:cubicBezTo>
                  <a:cubicBezTo>
                    <a:pt x="30" y="20"/>
                    <a:pt x="35" y="21"/>
                    <a:pt x="39" y="22"/>
                  </a:cubicBezTo>
                  <a:cubicBezTo>
                    <a:pt x="44" y="23"/>
                    <a:pt x="49" y="24"/>
                    <a:pt x="54" y="24"/>
                  </a:cubicBezTo>
                  <a:cubicBezTo>
                    <a:pt x="56" y="24"/>
                    <a:pt x="58" y="23"/>
                    <a:pt x="58" y="21"/>
                  </a:cubicBezTo>
                  <a:cubicBezTo>
                    <a:pt x="58" y="19"/>
                    <a:pt x="57" y="17"/>
                    <a:pt x="55" y="17"/>
                  </a:cubicBezTo>
                  <a:cubicBezTo>
                    <a:pt x="47" y="16"/>
                    <a:pt x="40" y="15"/>
                    <a:pt x="32" y="13"/>
                  </a:cubicBezTo>
                  <a:cubicBezTo>
                    <a:pt x="33" y="14"/>
                    <a:pt x="33" y="14"/>
                    <a:pt x="33" y="14"/>
                  </a:cubicBezTo>
                  <a:cubicBezTo>
                    <a:pt x="30" y="13"/>
                    <a:pt x="26" y="12"/>
                    <a:pt x="23" y="10"/>
                  </a:cubicBezTo>
                  <a:cubicBezTo>
                    <a:pt x="19" y="9"/>
                    <a:pt x="16" y="7"/>
                    <a:pt x="12" y="5"/>
                  </a:cubicBezTo>
                  <a:cubicBezTo>
                    <a:pt x="12" y="6"/>
                    <a:pt x="12" y="6"/>
                    <a:pt x="12" y="6"/>
                  </a:cubicBezTo>
                  <a:cubicBezTo>
                    <a:pt x="10" y="4"/>
                    <a:pt x="7" y="2"/>
                    <a:pt x="5" y="0"/>
                  </a:cubicBezTo>
                  <a:cubicBezTo>
                    <a:pt x="4" y="0"/>
                    <a:pt x="4" y="0"/>
                    <a:pt x="3" y="0"/>
                  </a:cubicBezTo>
                  <a:cubicBezTo>
                    <a:pt x="2" y="0"/>
                    <a:pt x="1" y="0"/>
                    <a:pt x="1" y="1"/>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815;p53">
              <a:extLst>
                <a:ext uri="{FF2B5EF4-FFF2-40B4-BE49-F238E27FC236}">
                  <a16:creationId xmlns:a16="http://schemas.microsoft.com/office/drawing/2014/main" id="{4376AB3B-9A5C-2AFA-B6DF-1F394223A9A8}"/>
                </a:ext>
              </a:extLst>
            </p:cNvPr>
            <p:cNvSpPr/>
            <p:nvPr/>
          </p:nvSpPr>
          <p:spPr>
            <a:xfrm>
              <a:off x="5177712" y="2915250"/>
              <a:ext cx="47625" cy="15855"/>
            </a:xfrm>
            <a:custGeom>
              <a:avLst/>
              <a:gdLst/>
              <a:ahLst/>
              <a:cxnLst/>
              <a:rect l="l" t="t" r="r" b="b"/>
              <a:pathLst>
                <a:path w="50" h="17" extrusionOk="0">
                  <a:moveTo>
                    <a:pt x="3" y="0"/>
                  </a:moveTo>
                  <a:cubicBezTo>
                    <a:pt x="2" y="0"/>
                    <a:pt x="1" y="0"/>
                    <a:pt x="1" y="1"/>
                  </a:cubicBezTo>
                  <a:cubicBezTo>
                    <a:pt x="0" y="2"/>
                    <a:pt x="0" y="3"/>
                    <a:pt x="2" y="4"/>
                  </a:cubicBezTo>
                  <a:cubicBezTo>
                    <a:pt x="4" y="6"/>
                    <a:pt x="8" y="8"/>
                    <a:pt x="11" y="9"/>
                  </a:cubicBezTo>
                  <a:cubicBezTo>
                    <a:pt x="14" y="10"/>
                    <a:pt x="18" y="12"/>
                    <a:pt x="22" y="13"/>
                  </a:cubicBezTo>
                  <a:cubicBezTo>
                    <a:pt x="30" y="15"/>
                    <a:pt x="38" y="16"/>
                    <a:pt x="46" y="17"/>
                  </a:cubicBezTo>
                  <a:cubicBezTo>
                    <a:pt x="48" y="17"/>
                    <a:pt x="49" y="15"/>
                    <a:pt x="50" y="14"/>
                  </a:cubicBezTo>
                  <a:cubicBezTo>
                    <a:pt x="50" y="12"/>
                    <a:pt x="49" y="10"/>
                    <a:pt x="47" y="10"/>
                  </a:cubicBezTo>
                  <a:cubicBezTo>
                    <a:pt x="43" y="10"/>
                    <a:pt x="38" y="9"/>
                    <a:pt x="34" y="9"/>
                  </a:cubicBezTo>
                  <a:cubicBezTo>
                    <a:pt x="30" y="8"/>
                    <a:pt x="25" y="8"/>
                    <a:pt x="21" y="7"/>
                  </a:cubicBezTo>
                  <a:cubicBezTo>
                    <a:pt x="21" y="7"/>
                    <a:pt x="21" y="7"/>
                    <a:pt x="21" y="7"/>
                  </a:cubicBezTo>
                  <a:cubicBezTo>
                    <a:pt x="19" y="6"/>
                    <a:pt x="16" y="5"/>
                    <a:pt x="14" y="5"/>
                  </a:cubicBezTo>
                  <a:cubicBezTo>
                    <a:pt x="11" y="4"/>
                    <a:pt x="8" y="2"/>
                    <a:pt x="6" y="1"/>
                  </a:cubicBezTo>
                  <a:cubicBezTo>
                    <a:pt x="5" y="1"/>
                    <a:pt x="5" y="0"/>
                    <a:pt x="5" y="0"/>
                  </a:cubicBezTo>
                  <a:cubicBezTo>
                    <a:pt x="4" y="0"/>
                    <a:pt x="4" y="0"/>
                    <a:pt x="3" y="0"/>
                  </a:cubicBezTo>
                  <a:cubicBezTo>
                    <a:pt x="3" y="0"/>
                    <a:pt x="3" y="0"/>
                    <a:pt x="3" y="0"/>
                  </a:cubicBezTo>
                  <a:moveTo>
                    <a:pt x="22" y="7"/>
                  </a:moveTo>
                  <a:cubicBezTo>
                    <a:pt x="22" y="7"/>
                    <a:pt x="22" y="7"/>
                    <a:pt x="22" y="7"/>
                  </a:cubicBezTo>
                  <a:cubicBezTo>
                    <a:pt x="22" y="7"/>
                    <a:pt x="22" y="7"/>
                    <a:pt x="22" y="7"/>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816;p53">
              <a:extLst>
                <a:ext uri="{FF2B5EF4-FFF2-40B4-BE49-F238E27FC236}">
                  <a16:creationId xmlns:a16="http://schemas.microsoft.com/office/drawing/2014/main" id="{67F99F11-CF08-93B3-72B8-B926D269DABE}"/>
                </a:ext>
              </a:extLst>
            </p:cNvPr>
            <p:cNvSpPr/>
            <p:nvPr/>
          </p:nvSpPr>
          <p:spPr>
            <a:xfrm>
              <a:off x="5177712" y="2915250"/>
              <a:ext cx="47566" cy="17431"/>
            </a:xfrm>
            <a:custGeom>
              <a:avLst/>
              <a:gdLst/>
              <a:ahLst/>
              <a:cxnLst/>
              <a:rect l="l" t="t" r="r" b="b"/>
              <a:pathLst>
                <a:path w="51" h="18" extrusionOk="0">
                  <a:moveTo>
                    <a:pt x="2" y="0"/>
                  </a:moveTo>
                  <a:cubicBezTo>
                    <a:pt x="1" y="0"/>
                    <a:pt x="1" y="0"/>
                    <a:pt x="0" y="1"/>
                  </a:cubicBezTo>
                  <a:cubicBezTo>
                    <a:pt x="0" y="2"/>
                    <a:pt x="0" y="4"/>
                    <a:pt x="1" y="4"/>
                  </a:cubicBezTo>
                  <a:cubicBezTo>
                    <a:pt x="4" y="6"/>
                    <a:pt x="7" y="8"/>
                    <a:pt x="10" y="9"/>
                  </a:cubicBezTo>
                  <a:cubicBezTo>
                    <a:pt x="14" y="11"/>
                    <a:pt x="18" y="12"/>
                    <a:pt x="22" y="13"/>
                  </a:cubicBezTo>
                  <a:cubicBezTo>
                    <a:pt x="30" y="15"/>
                    <a:pt x="39" y="17"/>
                    <a:pt x="47" y="18"/>
                  </a:cubicBezTo>
                  <a:cubicBezTo>
                    <a:pt x="49" y="18"/>
                    <a:pt x="50" y="16"/>
                    <a:pt x="51" y="15"/>
                  </a:cubicBezTo>
                  <a:cubicBezTo>
                    <a:pt x="51" y="13"/>
                    <a:pt x="49" y="11"/>
                    <a:pt x="48" y="11"/>
                  </a:cubicBezTo>
                  <a:cubicBezTo>
                    <a:pt x="43" y="10"/>
                    <a:pt x="39" y="10"/>
                    <a:pt x="35" y="10"/>
                  </a:cubicBezTo>
                  <a:cubicBezTo>
                    <a:pt x="30" y="9"/>
                    <a:pt x="25" y="8"/>
                    <a:pt x="21" y="7"/>
                  </a:cubicBezTo>
                  <a:cubicBezTo>
                    <a:pt x="18" y="6"/>
                    <a:pt x="16" y="6"/>
                    <a:pt x="14" y="5"/>
                  </a:cubicBezTo>
                  <a:cubicBezTo>
                    <a:pt x="11" y="4"/>
                    <a:pt x="8" y="2"/>
                    <a:pt x="5" y="1"/>
                  </a:cubicBezTo>
                  <a:cubicBezTo>
                    <a:pt x="5" y="1"/>
                    <a:pt x="5" y="1"/>
                    <a:pt x="5" y="1"/>
                  </a:cubicBezTo>
                  <a:cubicBezTo>
                    <a:pt x="4" y="0"/>
                    <a:pt x="4" y="0"/>
                    <a:pt x="4" y="0"/>
                  </a:cubicBezTo>
                  <a:cubicBezTo>
                    <a:pt x="3" y="0"/>
                    <a:pt x="3" y="0"/>
                    <a:pt x="2" y="0"/>
                  </a:cubicBezTo>
                  <a:cubicBezTo>
                    <a:pt x="2" y="0"/>
                    <a:pt x="2" y="0"/>
                    <a:pt x="2" y="0"/>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817;p53">
              <a:extLst>
                <a:ext uri="{FF2B5EF4-FFF2-40B4-BE49-F238E27FC236}">
                  <a16:creationId xmlns:a16="http://schemas.microsoft.com/office/drawing/2014/main" id="{FE5C8648-E838-16A0-6D7B-55608A24E78A}"/>
                </a:ext>
              </a:extLst>
            </p:cNvPr>
            <p:cNvSpPr/>
            <p:nvPr/>
          </p:nvSpPr>
          <p:spPr>
            <a:xfrm>
              <a:off x="5177712" y="2915250"/>
              <a:ext cx="47645" cy="17494"/>
            </a:xfrm>
            <a:custGeom>
              <a:avLst/>
              <a:gdLst/>
              <a:ahLst/>
              <a:cxnLst/>
              <a:rect l="l" t="t" r="r" b="b"/>
              <a:pathLst>
                <a:path w="49" h="19" extrusionOk="0">
                  <a:moveTo>
                    <a:pt x="1" y="1"/>
                  </a:moveTo>
                  <a:cubicBezTo>
                    <a:pt x="0" y="3"/>
                    <a:pt x="0" y="5"/>
                    <a:pt x="2" y="6"/>
                  </a:cubicBezTo>
                  <a:cubicBezTo>
                    <a:pt x="4" y="7"/>
                    <a:pt x="7" y="9"/>
                    <a:pt x="10" y="11"/>
                  </a:cubicBezTo>
                  <a:cubicBezTo>
                    <a:pt x="14" y="13"/>
                    <a:pt x="18" y="14"/>
                    <a:pt x="22" y="15"/>
                  </a:cubicBezTo>
                  <a:cubicBezTo>
                    <a:pt x="29" y="17"/>
                    <a:pt x="37" y="18"/>
                    <a:pt x="44" y="19"/>
                  </a:cubicBezTo>
                  <a:cubicBezTo>
                    <a:pt x="46" y="19"/>
                    <a:pt x="48" y="17"/>
                    <a:pt x="48" y="15"/>
                  </a:cubicBezTo>
                  <a:cubicBezTo>
                    <a:pt x="49" y="13"/>
                    <a:pt x="47" y="11"/>
                    <a:pt x="45" y="11"/>
                  </a:cubicBezTo>
                  <a:cubicBezTo>
                    <a:pt x="41" y="11"/>
                    <a:pt x="38" y="11"/>
                    <a:pt x="34" y="10"/>
                  </a:cubicBezTo>
                  <a:cubicBezTo>
                    <a:pt x="30" y="10"/>
                    <a:pt x="27" y="9"/>
                    <a:pt x="23" y="8"/>
                  </a:cubicBezTo>
                  <a:cubicBezTo>
                    <a:pt x="23" y="8"/>
                    <a:pt x="23" y="8"/>
                    <a:pt x="23" y="8"/>
                  </a:cubicBezTo>
                  <a:cubicBezTo>
                    <a:pt x="20" y="8"/>
                    <a:pt x="18" y="7"/>
                    <a:pt x="15" y="6"/>
                  </a:cubicBezTo>
                  <a:cubicBezTo>
                    <a:pt x="13" y="5"/>
                    <a:pt x="11" y="4"/>
                    <a:pt x="8" y="3"/>
                  </a:cubicBezTo>
                  <a:cubicBezTo>
                    <a:pt x="9" y="3"/>
                    <a:pt x="9" y="3"/>
                    <a:pt x="9" y="3"/>
                  </a:cubicBezTo>
                  <a:cubicBezTo>
                    <a:pt x="8" y="2"/>
                    <a:pt x="7" y="2"/>
                    <a:pt x="5" y="1"/>
                  </a:cubicBezTo>
                  <a:cubicBezTo>
                    <a:pt x="5" y="0"/>
                    <a:pt x="4" y="0"/>
                    <a:pt x="4" y="0"/>
                  </a:cubicBezTo>
                  <a:cubicBezTo>
                    <a:pt x="3" y="0"/>
                    <a:pt x="2" y="1"/>
                    <a:pt x="1" y="1"/>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818;p53">
              <a:extLst>
                <a:ext uri="{FF2B5EF4-FFF2-40B4-BE49-F238E27FC236}">
                  <a16:creationId xmlns:a16="http://schemas.microsoft.com/office/drawing/2014/main" id="{F1409C79-B88A-5939-0763-4ADE3383E82C}"/>
                </a:ext>
              </a:extLst>
            </p:cNvPr>
            <p:cNvSpPr/>
            <p:nvPr/>
          </p:nvSpPr>
          <p:spPr>
            <a:xfrm>
              <a:off x="5176125" y="2915250"/>
              <a:ext cx="46101" cy="17494"/>
            </a:xfrm>
            <a:custGeom>
              <a:avLst/>
              <a:gdLst/>
              <a:ahLst/>
              <a:cxnLst/>
              <a:rect l="l" t="t" r="r" b="b"/>
              <a:pathLst>
                <a:path w="48" h="19" extrusionOk="0">
                  <a:moveTo>
                    <a:pt x="1" y="1"/>
                  </a:moveTo>
                  <a:cubicBezTo>
                    <a:pt x="0" y="3"/>
                    <a:pt x="0" y="5"/>
                    <a:pt x="1" y="6"/>
                  </a:cubicBezTo>
                  <a:cubicBezTo>
                    <a:pt x="4" y="8"/>
                    <a:pt x="7" y="10"/>
                    <a:pt x="10" y="12"/>
                  </a:cubicBezTo>
                  <a:cubicBezTo>
                    <a:pt x="14" y="13"/>
                    <a:pt x="18" y="15"/>
                    <a:pt x="21" y="16"/>
                  </a:cubicBezTo>
                  <a:cubicBezTo>
                    <a:pt x="29" y="18"/>
                    <a:pt x="36" y="19"/>
                    <a:pt x="44" y="19"/>
                  </a:cubicBezTo>
                  <a:cubicBezTo>
                    <a:pt x="46" y="19"/>
                    <a:pt x="48" y="18"/>
                    <a:pt x="48" y="16"/>
                  </a:cubicBezTo>
                  <a:cubicBezTo>
                    <a:pt x="48" y="14"/>
                    <a:pt x="47" y="12"/>
                    <a:pt x="45" y="12"/>
                  </a:cubicBezTo>
                  <a:cubicBezTo>
                    <a:pt x="41" y="11"/>
                    <a:pt x="37" y="11"/>
                    <a:pt x="33" y="11"/>
                  </a:cubicBezTo>
                  <a:cubicBezTo>
                    <a:pt x="30" y="10"/>
                    <a:pt x="26" y="9"/>
                    <a:pt x="22" y="9"/>
                  </a:cubicBezTo>
                  <a:cubicBezTo>
                    <a:pt x="18" y="7"/>
                    <a:pt x="14" y="6"/>
                    <a:pt x="10" y="4"/>
                  </a:cubicBezTo>
                  <a:cubicBezTo>
                    <a:pt x="8" y="3"/>
                    <a:pt x="7" y="2"/>
                    <a:pt x="5" y="1"/>
                  </a:cubicBezTo>
                  <a:cubicBezTo>
                    <a:pt x="5" y="0"/>
                    <a:pt x="4" y="0"/>
                    <a:pt x="3" y="0"/>
                  </a:cubicBezTo>
                  <a:cubicBezTo>
                    <a:pt x="2" y="0"/>
                    <a:pt x="1" y="1"/>
                    <a:pt x="1" y="1"/>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819;p53">
              <a:extLst>
                <a:ext uri="{FF2B5EF4-FFF2-40B4-BE49-F238E27FC236}">
                  <a16:creationId xmlns:a16="http://schemas.microsoft.com/office/drawing/2014/main" id="{F6DD97F6-C01C-03B7-4599-AC419310FA70}"/>
                </a:ext>
              </a:extLst>
            </p:cNvPr>
            <p:cNvSpPr/>
            <p:nvPr/>
          </p:nvSpPr>
          <p:spPr>
            <a:xfrm>
              <a:off x="5180887" y="2916838"/>
              <a:ext cx="50860" cy="15875"/>
            </a:xfrm>
            <a:custGeom>
              <a:avLst/>
              <a:gdLst/>
              <a:ahLst/>
              <a:cxnLst/>
              <a:rect l="l" t="t" r="r" b="b"/>
              <a:pathLst>
                <a:path w="55" h="16" extrusionOk="0">
                  <a:moveTo>
                    <a:pt x="0" y="1"/>
                  </a:moveTo>
                  <a:cubicBezTo>
                    <a:pt x="0" y="2"/>
                    <a:pt x="0" y="3"/>
                    <a:pt x="0" y="3"/>
                  </a:cubicBezTo>
                  <a:cubicBezTo>
                    <a:pt x="0" y="4"/>
                    <a:pt x="1" y="4"/>
                    <a:pt x="1" y="4"/>
                  </a:cubicBezTo>
                  <a:cubicBezTo>
                    <a:pt x="5" y="7"/>
                    <a:pt x="9" y="8"/>
                    <a:pt x="13" y="10"/>
                  </a:cubicBezTo>
                  <a:cubicBezTo>
                    <a:pt x="16" y="11"/>
                    <a:pt x="20" y="12"/>
                    <a:pt x="24" y="13"/>
                  </a:cubicBezTo>
                  <a:cubicBezTo>
                    <a:pt x="28" y="14"/>
                    <a:pt x="33" y="15"/>
                    <a:pt x="37" y="15"/>
                  </a:cubicBezTo>
                  <a:cubicBezTo>
                    <a:pt x="41" y="16"/>
                    <a:pt x="46" y="16"/>
                    <a:pt x="51" y="16"/>
                  </a:cubicBezTo>
                  <a:cubicBezTo>
                    <a:pt x="52" y="16"/>
                    <a:pt x="53" y="16"/>
                    <a:pt x="53" y="15"/>
                  </a:cubicBezTo>
                  <a:cubicBezTo>
                    <a:pt x="54" y="15"/>
                    <a:pt x="54" y="14"/>
                    <a:pt x="54" y="13"/>
                  </a:cubicBezTo>
                  <a:cubicBezTo>
                    <a:pt x="55" y="12"/>
                    <a:pt x="54" y="12"/>
                    <a:pt x="54" y="11"/>
                  </a:cubicBezTo>
                  <a:cubicBezTo>
                    <a:pt x="53" y="10"/>
                    <a:pt x="52" y="10"/>
                    <a:pt x="52" y="10"/>
                  </a:cubicBezTo>
                  <a:cubicBezTo>
                    <a:pt x="46" y="10"/>
                    <a:pt x="41" y="10"/>
                    <a:pt x="36" y="9"/>
                  </a:cubicBezTo>
                  <a:cubicBezTo>
                    <a:pt x="31" y="9"/>
                    <a:pt x="25" y="8"/>
                    <a:pt x="20" y="6"/>
                  </a:cubicBezTo>
                  <a:cubicBezTo>
                    <a:pt x="21" y="7"/>
                    <a:pt x="21" y="7"/>
                    <a:pt x="21" y="7"/>
                  </a:cubicBezTo>
                  <a:cubicBezTo>
                    <a:pt x="14" y="5"/>
                    <a:pt x="9" y="3"/>
                    <a:pt x="3" y="0"/>
                  </a:cubicBezTo>
                  <a:cubicBezTo>
                    <a:pt x="2" y="0"/>
                    <a:pt x="2" y="0"/>
                    <a:pt x="2" y="0"/>
                  </a:cubicBezTo>
                  <a:cubicBezTo>
                    <a:pt x="1" y="0"/>
                    <a:pt x="0" y="0"/>
                    <a:pt x="0" y="1"/>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820;p53">
              <a:extLst>
                <a:ext uri="{FF2B5EF4-FFF2-40B4-BE49-F238E27FC236}">
                  <a16:creationId xmlns:a16="http://schemas.microsoft.com/office/drawing/2014/main" id="{7F31675C-BDCA-C855-6669-339B4F2E1CF8}"/>
                </a:ext>
              </a:extLst>
            </p:cNvPr>
            <p:cNvSpPr/>
            <p:nvPr/>
          </p:nvSpPr>
          <p:spPr>
            <a:xfrm>
              <a:off x="5222162" y="2924775"/>
              <a:ext cx="36497" cy="9517"/>
            </a:xfrm>
            <a:custGeom>
              <a:avLst/>
              <a:gdLst/>
              <a:ahLst/>
              <a:cxnLst/>
              <a:rect l="l" t="t" r="r" b="b"/>
              <a:pathLst>
                <a:path w="38" h="11" extrusionOk="0">
                  <a:moveTo>
                    <a:pt x="34" y="0"/>
                  </a:moveTo>
                  <a:cubicBezTo>
                    <a:pt x="29" y="2"/>
                    <a:pt x="25" y="3"/>
                    <a:pt x="20" y="4"/>
                  </a:cubicBezTo>
                  <a:cubicBezTo>
                    <a:pt x="20" y="4"/>
                    <a:pt x="20" y="4"/>
                    <a:pt x="20" y="4"/>
                  </a:cubicBezTo>
                  <a:cubicBezTo>
                    <a:pt x="18" y="5"/>
                    <a:pt x="16" y="5"/>
                    <a:pt x="14" y="5"/>
                  </a:cubicBezTo>
                  <a:cubicBezTo>
                    <a:pt x="11" y="6"/>
                    <a:pt x="8" y="6"/>
                    <a:pt x="5" y="6"/>
                  </a:cubicBezTo>
                  <a:cubicBezTo>
                    <a:pt x="6" y="6"/>
                    <a:pt x="6" y="6"/>
                    <a:pt x="6" y="6"/>
                  </a:cubicBezTo>
                  <a:cubicBezTo>
                    <a:pt x="5" y="6"/>
                    <a:pt x="4" y="6"/>
                    <a:pt x="3" y="6"/>
                  </a:cubicBezTo>
                  <a:cubicBezTo>
                    <a:pt x="1" y="5"/>
                    <a:pt x="0" y="6"/>
                    <a:pt x="0" y="8"/>
                  </a:cubicBezTo>
                  <a:cubicBezTo>
                    <a:pt x="0" y="9"/>
                    <a:pt x="1" y="10"/>
                    <a:pt x="2" y="10"/>
                  </a:cubicBezTo>
                  <a:cubicBezTo>
                    <a:pt x="4" y="10"/>
                    <a:pt x="7" y="11"/>
                    <a:pt x="9" y="11"/>
                  </a:cubicBezTo>
                  <a:cubicBezTo>
                    <a:pt x="12" y="10"/>
                    <a:pt x="16" y="10"/>
                    <a:pt x="19" y="9"/>
                  </a:cubicBezTo>
                  <a:cubicBezTo>
                    <a:pt x="25" y="8"/>
                    <a:pt x="30" y="6"/>
                    <a:pt x="36" y="5"/>
                  </a:cubicBezTo>
                  <a:cubicBezTo>
                    <a:pt x="37" y="4"/>
                    <a:pt x="38" y="3"/>
                    <a:pt x="37" y="2"/>
                  </a:cubicBezTo>
                  <a:cubicBezTo>
                    <a:pt x="37" y="1"/>
                    <a:pt x="36" y="0"/>
                    <a:pt x="35" y="0"/>
                  </a:cubicBezTo>
                  <a:cubicBezTo>
                    <a:pt x="34" y="0"/>
                    <a:pt x="34" y="0"/>
                    <a:pt x="34" y="0"/>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821;p53">
              <a:extLst>
                <a:ext uri="{FF2B5EF4-FFF2-40B4-BE49-F238E27FC236}">
                  <a16:creationId xmlns:a16="http://schemas.microsoft.com/office/drawing/2014/main" id="{61DEA7F5-1D37-3F73-13AC-E832F4E4B739}"/>
                </a:ext>
              </a:extLst>
            </p:cNvPr>
            <p:cNvSpPr/>
            <p:nvPr/>
          </p:nvSpPr>
          <p:spPr>
            <a:xfrm>
              <a:off x="5222162" y="2924775"/>
              <a:ext cx="33290" cy="9525"/>
            </a:xfrm>
            <a:custGeom>
              <a:avLst/>
              <a:gdLst/>
              <a:ahLst/>
              <a:cxnLst/>
              <a:rect l="l" t="t" r="r" b="b"/>
              <a:pathLst>
                <a:path w="36" h="10" extrusionOk="0">
                  <a:moveTo>
                    <a:pt x="33" y="0"/>
                  </a:moveTo>
                  <a:cubicBezTo>
                    <a:pt x="29" y="2"/>
                    <a:pt x="26" y="2"/>
                    <a:pt x="22" y="3"/>
                  </a:cubicBezTo>
                  <a:cubicBezTo>
                    <a:pt x="23" y="3"/>
                    <a:pt x="23" y="3"/>
                    <a:pt x="23" y="3"/>
                  </a:cubicBezTo>
                  <a:cubicBezTo>
                    <a:pt x="20" y="4"/>
                    <a:pt x="16" y="4"/>
                    <a:pt x="12" y="5"/>
                  </a:cubicBezTo>
                  <a:cubicBezTo>
                    <a:pt x="9" y="5"/>
                    <a:pt x="5" y="6"/>
                    <a:pt x="2" y="6"/>
                  </a:cubicBezTo>
                  <a:cubicBezTo>
                    <a:pt x="1" y="6"/>
                    <a:pt x="0" y="7"/>
                    <a:pt x="0" y="8"/>
                  </a:cubicBezTo>
                  <a:cubicBezTo>
                    <a:pt x="0" y="10"/>
                    <a:pt x="1" y="10"/>
                    <a:pt x="2" y="10"/>
                  </a:cubicBezTo>
                  <a:cubicBezTo>
                    <a:pt x="5" y="10"/>
                    <a:pt x="7" y="10"/>
                    <a:pt x="9" y="10"/>
                  </a:cubicBezTo>
                  <a:cubicBezTo>
                    <a:pt x="12" y="10"/>
                    <a:pt x="15" y="9"/>
                    <a:pt x="18" y="9"/>
                  </a:cubicBezTo>
                  <a:cubicBezTo>
                    <a:pt x="24" y="8"/>
                    <a:pt x="29" y="7"/>
                    <a:pt x="34" y="5"/>
                  </a:cubicBezTo>
                  <a:cubicBezTo>
                    <a:pt x="36" y="5"/>
                    <a:pt x="36" y="3"/>
                    <a:pt x="36" y="2"/>
                  </a:cubicBezTo>
                  <a:cubicBezTo>
                    <a:pt x="35" y="1"/>
                    <a:pt x="34" y="0"/>
                    <a:pt x="33" y="0"/>
                  </a:cubicBezTo>
                  <a:cubicBezTo>
                    <a:pt x="33" y="0"/>
                    <a:pt x="33" y="0"/>
                    <a:pt x="33" y="0"/>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822;p53">
              <a:extLst>
                <a:ext uri="{FF2B5EF4-FFF2-40B4-BE49-F238E27FC236}">
                  <a16:creationId xmlns:a16="http://schemas.microsoft.com/office/drawing/2014/main" id="{9E85ABE5-BB6F-097C-15B0-91FC196946ED}"/>
                </a:ext>
              </a:extLst>
            </p:cNvPr>
            <p:cNvSpPr/>
            <p:nvPr/>
          </p:nvSpPr>
          <p:spPr>
            <a:xfrm>
              <a:off x="5220575" y="2924775"/>
              <a:ext cx="36497" cy="11132"/>
            </a:xfrm>
            <a:custGeom>
              <a:avLst/>
              <a:gdLst/>
              <a:ahLst/>
              <a:cxnLst/>
              <a:rect l="l" t="t" r="r" b="b"/>
              <a:pathLst>
                <a:path w="38" h="11" extrusionOk="0">
                  <a:moveTo>
                    <a:pt x="35" y="0"/>
                  </a:moveTo>
                  <a:cubicBezTo>
                    <a:pt x="30" y="2"/>
                    <a:pt x="26" y="3"/>
                    <a:pt x="22" y="4"/>
                  </a:cubicBezTo>
                  <a:cubicBezTo>
                    <a:pt x="22" y="4"/>
                    <a:pt x="22" y="4"/>
                    <a:pt x="22" y="4"/>
                  </a:cubicBezTo>
                  <a:cubicBezTo>
                    <a:pt x="19" y="4"/>
                    <a:pt x="15" y="5"/>
                    <a:pt x="12" y="5"/>
                  </a:cubicBezTo>
                  <a:cubicBezTo>
                    <a:pt x="9" y="6"/>
                    <a:pt x="5" y="6"/>
                    <a:pt x="2" y="6"/>
                  </a:cubicBezTo>
                  <a:cubicBezTo>
                    <a:pt x="1" y="6"/>
                    <a:pt x="1" y="6"/>
                    <a:pt x="0" y="7"/>
                  </a:cubicBezTo>
                  <a:cubicBezTo>
                    <a:pt x="0" y="7"/>
                    <a:pt x="0" y="8"/>
                    <a:pt x="0" y="8"/>
                  </a:cubicBezTo>
                  <a:cubicBezTo>
                    <a:pt x="0" y="9"/>
                    <a:pt x="0" y="10"/>
                    <a:pt x="1" y="10"/>
                  </a:cubicBezTo>
                  <a:cubicBezTo>
                    <a:pt x="1" y="10"/>
                    <a:pt x="2" y="10"/>
                    <a:pt x="2" y="10"/>
                  </a:cubicBezTo>
                  <a:cubicBezTo>
                    <a:pt x="5" y="11"/>
                    <a:pt x="8" y="11"/>
                    <a:pt x="11" y="10"/>
                  </a:cubicBezTo>
                  <a:cubicBezTo>
                    <a:pt x="14" y="10"/>
                    <a:pt x="16" y="10"/>
                    <a:pt x="19" y="9"/>
                  </a:cubicBezTo>
                  <a:cubicBezTo>
                    <a:pt x="25" y="8"/>
                    <a:pt x="31" y="7"/>
                    <a:pt x="36" y="5"/>
                  </a:cubicBezTo>
                  <a:cubicBezTo>
                    <a:pt x="38" y="4"/>
                    <a:pt x="38" y="3"/>
                    <a:pt x="38" y="2"/>
                  </a:cubicBezTo>
                  <a:cubicBezTo>
                    <a:pt x="37" y="1"/>
                    <a:pt x="37" y="0"/>
                    <a:pt x="36" y="0"/>
                  </a:cubicBezTo>
                  <a:cubicBezTo>
                    <a:pt x="35" y="0"/>
                    <a:pt x="35" y="0"/>
                    <a:pt x="35" y="0"/>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823;p53">
              <a:extLst>
                <a:ext uri="{FF2B5EF4-FFF2-40B4-BE49-F238E27FC236}">
                  <a16:creationId xmlns:a16="http://schemas.microsoft.com/office/drawing/2014/main" id="{2735575A-7CC5-046B-F401-F747177D3D6B}"/>
                </a:ext>
              </a:extLst>
            </p:cNvPr>
            <p:cNvSpPr/>
            <p:nvPr/>
          </p:nvSpPr>
          <p:spPr>
            <a:xfrm>
              <a:off x="5222162" y="2924775"/>
              <a:ext cx="36528" cy="11132"/>
            </a:xfrm>
            <a:custGeom>
              <a:avLst/>
              <a:gdLst/>
              <a:ahLst/>
              <a:cxnLst/>
              <a:rect l="l" t="t" r="r" b="b"/>
              <a:pathLst>
                <a:path w="39" h="11" extrusionOk="0">
                  <a:moveTo>
                    <a:pt x="35" y="0"/>
                  </a:moveTo>
                  <a:cubicBezTo>
                    <a:pt x="31" y="2"/>
                    <a:pt x="27" y="3"/>
                    <a:pt x="23" y="4"/>
                  </a:cubicBezTo>
                  <a:cubicBezTo>
                    <a:pt x="23" y="4"/>
                    <a:pt x="23" y="4"/>
                    <a:pt x="23" y="4"/>
                  </a:cubicBezTo>
                  <a:cubicBezTo>
                    <a:pt x="20" y="5"/>
                    <a:pt x="17" y="5"/>
                    <a:pt x="14" y="6"/>
                  </a:cubicBezTo>
                  <a:cubicBezTo>
                    <a:pt x="10" y="6"/>
                    <a:pt x="6" y="6"/>
                    <a:pt x="2" y="6"/>
                  </a:cubicBezTo>
                  <a:cubicBezTo>
                    <a:pt x="2" y="6"/>
                    <a:pt x="1" y="6"/>
                    <a:pt x="1" y="7"/>
                  </a:cubicBezTo>
                  <a:cubicBezTo>
                    <a:pt x="0" y="7"/>
                    <a:pt x="0" y="8"/>
                    <a:pt x="0" y="9"/>
                  </a:cubicBezTo>
                  <a:cubicBezTo>
                    <a:pt x="0" y="9"/>
                    <a:pt x="0" y="10"/>
                    <a:pt x="1" y="10"/>
                  </a:cubicBezTo>
                  <a:cubicBezTo>
                    <a:pt x="1" y="11"/>
                    <a:pt x="2" y="11"/>
                    <a:pt x="3" y="11"/>
                  </a:cubicBezTo>
                  <a:cubicBezTo>
                    <a:pt x="14" y="11"/>
                    <a:pt x="26" y="9"/>
                    <a:pt x="37" y="5"/>
                  </a:cubicBezTo>
                  <a:cubicBezTo>
                    <a:pt x="38" y="4"/>
                    <a:pt x="39" y="3"/>
                    <a:pt x="38" y="2"/>
                  </a:cubicBezTo>
                  <a:cubicBezTo>
                    <a:pt x="38" y="1"/>
                    <a:pt x="37" y="0"/>
                    <a:pt x="36" y="0"/>
                  </a:cubicBezTo>
                  <a:cubicBezTo>
                    <a:pt x="35" y="0"/>
                    <a:pt x="35" y="0"/>
                    <a:pt x="35" y="0"/>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824;p53">
              <a:extLst>
                <a:ext uri="{FF2B5EF4-FFF2-40B4-BE49-F238E27FC236}">
                  <a16:creationId xmlns:a16="http://schemas.microsoft.com/office/drawing/2014/main" id="{D2161D04-D7DD-5221-CB22-9466992E1F10}"/>
                </a:ext>
              </a:extLst>
            </p:cNvPr>
            <p:cNvSpPr/>
            <p:nvPr/>
          </p:nvSpPr>
          <p:spPr>
            <a:xfrm>
              <a:off x="5222162" y="2924775"/>
              <a:ext cx="39672" cy="11097"/>
            </a:xfrm>
            <a:custGeom>
              <a:avLst/>
              <a:gdLst/>
              <a:ahLst/>
              <a:cxnLst/>
              <a:rect l="l" t="t" r="r" b="b"/>
              <a:pathLst>
                <a:path w="42" h="12" extrusionOk="0">
                  <a:moveTo>
                    <a:pt x="39" y="1"/>
                  </a:moveTo>
                  <a:cubicBezTo>
                    <a:pt x="36" y="2"/>
                    <a:pt x="34" y="3"/>
                    <a:pt x="32" y="3"/>
                  </a:cubicBezTo>
                  <a:cubicBezTo>
                    <a:pt x="28" y="5"/>
                    <a:pt x="25" y="5"/>
                    <a:pt x="22" y="6"/>
                  </a:cubicBezTo>
                  <a:cubicBezTo>
                    <a:pt x="23" y="6"/>
                    <a:pt x="23" y="6"/>
                    <a:pt x="23" y="6"/>
                  </a:cubicBezTo>
                  <a:cubicBezTo>
                    <a:pt x="21" y="6"/>
                    <a:pt x="18" y="7"/>
                    <a:pt x="16" y="7"/>
                  </a:cubicBezTo>
                  <a:cubicBezTo>
                    <a:pt x="14" y="7"/>
                    <a:pt x="11" y="8"/>
                    <a:pt x="8" y="7"/>
                  </a:cubicBezTo>
                  <a:cubicBezTo>
                    <a:pt x="9" y="7"/>
                    <a:pt x="9" y="7"/>
                    <a:pt x="9" y="7"/>
                  </a:cubicBezTo>
                  <a:cubicBezTo>
                    <a:pt x="7" y="7"/>
                    <a:pt x="5" y="7"/>
                    <a:pt x="3" y="7"/>
                  </a:cubicBezTo>
                  <a:cubicBezTo>
                    <a:pt x="1" y="7"/>
                    <a:pt x="0" y="7"/>
                    <a:pt x="0" y="9"/>
                  </a:cubicBezTo>
                  <a:cubicBezTo>
                    <a:pt x="0" y="10"/>
                    <a:pt x="0" y="11"/>
                    <a:pt x="2" y="12"/>
                  </a:cubicBezTo>
                  <a:cubicBezTo>
                    <a:pt x="3" y="12"/>
                    <a:pt x="5" y="12"/>
                    <a:pt x="6" y="12"/>
                  </a:cubicBezTo>
                  <a:cubicBezTo>
                    <a:pt x="8" y="12"/>
                    <a:pt x="9" y="12"/>
                    <a:pt x="10" y="12"/>
                  </a:cubicBezTo>
                  <a:cubicBezTo>
                    <a:pt x="14" y="12"/>
                    <a:pt x="18" y="12"/>
                    <a:pt x="21" y="11"/>
                  </a:cubicBezTo>
                  <a:cubicBezTo>
                    <a:pt x="28" y="10"/>
                    <a:pt x="34" y="8"/>
                    <a:pt x="40" y="5"/>
                  </a:cubicBezTo>
                  <a:cubicBezTo>
                    <a:pt x="42" y="5"/>
                    <a:pt x="42" y="3"/>
                    <a:pt x="42" y="2"/>
                  </a:cubicBezTo>
                  <a:cubicBezTo>
                    <a:pt x="42" y="1"/>
                    <a:pt x="41" y="0"/>
                    <a:pt x="40" y="0"/>
                  </a:cubicBezTo>
                  <a:cubicBezTo>
                    <a:pt x="39" y="1"/>
                    <a:pt x="39" y="1"/>
                    <a:pt x="39" y="1"/>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825;p53">
              <a:extLst>
                <a:ext uri="{FF2B5EF4-FFF2-40B4-BE49-F238E27FC236}">
                  <a16:creationId xmlns:a16="http://schemas.microsoft.com/office/drawing/2014/main" id="{C0F55031-750D-FB6C-B540-A1C7B8E38CE1}"/>
                </a:ext>
              </a:extLst>
            </p:cNvPr>
            <p:cNvSpPr/>
            <p:nvPr/>
          </p:nvSpPr>
          <p:spPr>
            <a:xfrm>
              <a:off x="5220575" y="2924775"/>
              <a:ext cx="39672" cy="11097"/>
            </a:xfrm>
            <a:custGeom>
              <a:avLst/>
              <a:gdLst/>
              <a:ahLst/>
              <a:cxnLst/>
              <a:rect l="l" t="t" r="r" b="b"/>
              <a:pathLst>
                <a:path w="42" h="12" extrusionOk="0">
                  <a:moveTo>
                    <a:pt x="37" y="0"/>
                  </a:moveTo>
                  <a:cubicBezTo>
                    <a:pt x="32" y="2"/>
                    <a:pt x="26" y="4"/>
                    <a:pt x="21" y="6"/>
                  </a:cubicBezTo>
                  <a:cubicBezTo>
                    <a:pt x="19" y="6"/>
                    <a:pt x="17" y="6"/>
                    <a:pt x="15" y="7"/>
                  </a:cubicBezTo>
                  <a:cubicBezTo>
                    <a:pt x="12" y="7"/>
                    <a:pt x="9" y="7"/>
                    <a:pt x="7" y="7"/>
                  </a:cubicBezTo>
                  <a:cubicBezTo>
                    <a:pt x="7" y="7"/>
                    <a:pt x="7" y="7"/>
                    <a:pt x="7" y="7"/>
                  </a:cubicBezTo>
                  <a:cubicBezTo>
                    <a:pt x="6" y="7"/>
                    <a:pt x="4" y="7"/>
                    <a:pt x="3" y="7"/>
                  </a:cubicBezTo>
                  <a:cubicBezTo>
                    <a:pt x="1" y="7"/>
                    <a:pt x="0" y="7"/>
                    <a:pt x="0" y="9"/>
                  </a:cubicBezTo>
                  <a:cubicBezTo>
                    <a:pt x="0" y="10"/>
                    <a:pt x="0" y="12"/>
                    <a:pt x="2" y="12"/>
                  </a:cubicBezTo>
                  <a:cubicBezTo>
                    <a:pt x="5" y="12"/>
                    <a:pt x="7" y="12"/>
                    <a:pt x="10" y="12"/>
                  </a:cubicBezTo>
                  <a:cubicBezTo>
                    <a:pt x="13" y="12"/>
                    <a:pt x="17" y="12"/>
                    <a:pt x="20" y="11"/>
                  </a:cubicBezTo>
                  <a:cubicBezTo>
                    <a:pt x="23" y="11"/>
                    <a:pt x="26" y="10"/>
                    <a:pt x="29" y="9"/>
                  </a:cubicBezTo>
                  <a:cubicBezTo>
                    <a:pt x="32" y="8"/>
                    <a:pt x="36" y="7"/>
                    <a:pt x="39" y="6"/>
                  </a:cubicBezTo>
                  <a:cubicBezTo>
                    <a:pt x="41" y="5"/>
                    <a:pt x="42" y="4"/>
                    <a:pt x="41" y="2"/>
                  </a:cubicBezTo>
                  <a:cubicBezTo>
                    <a:pt x="41" y="1"/>
                    <a:pt x="39" y="0"/>
                    <a:pt x="38" y="0"/>
                  </a:cubicBezTo>
                  <a:cubicBezTo>
                    <a:pt x="37" y="0"/>
                    <a:pt x="37" y="0"/>
                    <a:pt x="37" y="0"/>
                  </a:cubicBezTo>
                  <a:moveTo>
                    <a:pt x="21" y="6"/>
                  </a:moveTo>
                  <a:cubicBezTo>
                    <a:pt x="21" y="6"/>
                    <a:pt x="21" y="6"/>
                    <a:pt x="21" y="6"/>
                  </a:cubicBezTo>
                  <a:cubicBezTo>
                    <a:pt x="21" y="6"/>
                    <a:pt x="21" y="6"/>
                    <a:pt x="21" y="6"/>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826;p53">
              <a:extLst>
                <a:ext uri="{FF2B5EF4-FFF2-40B4-BE49-F238E27FC236}">
                  <a16:creationId xmlns:a16="http://schemas.microsoft.com/office/drawing/2014/main" id="{48A29841-4AEE-4DB3-8635-414F91D8D7CC}"/>
                </a:ext>
              </a:extLst>
            </p:cNvPr>
            <p:cNvSpPr/>
            <p:nvPr/>
          </p:nvSpPr>
          <p:spPr>
            <a:xfrm>
              <a:off x="5223750" y="2924775"/>
              <a:ext cx="36497" cy="11132"/>
            </a:xfrm>
            <a:custGeom>
              <a:avLst/>
              <a:gdLst/>
              <a:ahLst/>
              <a:cxnLst/>
              <a:rect l="l" t="t" r="r" b="b"/>
              <a:pathLst>
                <a:path w="38" h="11" extrusionOk="0">
                  <a:moveTo>
                    <a:pt x="34" y="0"/>
                  </a:moveTo>
                  <a:cubicBezTo>
                    <a:pt x="29" y="2"/>
                    <a:pt x="24" y="3"/>
                    <a:pt x="19" y="4"/>
                  </a:cubicBezTo>
                  <a:cubicBezTo>
                    <a:pt x="17" y="5"/>
                    <a:pt x="15" y="5"/>
                    <a:pt x="13" y="5"/>
                  </a:cubicBezTo>
                  <a:cubicBezTo>
                    <a:pt x="11" y="6"/>
                    <a:pt x="8" y="6"/>
                    <a:pt x="5" y="6"/>
                  </a:cubicBezTo>
                  <a:cubicBezTo>
                    <a:pt x="5" y="6"/>
                    <a:pt x="4" y="5"/>
                    <a:pt x="3" y="5"/>
                  </a:cubicBezTo>
                  <a:cubicBezTo>
                    <a:pt x="2" y="5"/>
                    <a:pt x="0" y="6"/>
                    <a:pt x="0" y="7"/>
                  </a:cubicBezTo>
                  <a:cubicBezTo>
                    <a:pt x="0" y="9"/>
                    <a:pt x="1" y="10"/>
                    <a:pt x="2" y="11"/>
                  </a:cubicBezTo>
                  <a:cubicBezTo>
                    <a:pt x="4" y="11"/>
                    <a:pt x="7" y="11"/>
                    <a:pt x="9" y="11"/>
                  </a:cubicBezTo>
                  <a:cubicBezTo>
                    <a:pt x="12" y="11"/>
                    <a:pt x="15" y="11"/>
                    <a:pt x="18" y="10"/>
                  </a:cubicBezTo>
                  <a:cubicBezTo>
                    <a:pt x="21" y="10"/>
                    <a:pt x="24" y="9"/>
                    <a:pt x="27" y="8"/>
                  </a:cubicBezTo>
                  <a:cubicBezTo>
                    <a:pt x="30" y="7"/>
                    <a:pt x="33" y="6"/>
                    <a:pt x="36" y="5"/>
                  </a:cubicBezTo>
                  <a:cubicBezTo>
                    <a:pt x="37" y="5"/>
                    <a:pt x="38" y="3"/>
                    <a:pt x="38" y="1"/>
                  </a:cubicBezTo>
                  <a:cubicBezTo>
                    <a:pt x="37" y="0"/>
                    <a:pt x="36" y="0"/>
                    <a:pt x="35" y="0"/>
                  </a:cubicBezTo>
                  <a:cubicBezTo>
                    <a:pt x="34" y="0"/>
                    <a:pt x="34" y="0"/>
                    <a:pt x="34" y="0"/>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827;p53">
              <a:extLst>
                <a:ext uri="{FF2B5EF4-FFF2-40B4-BE49-F238E27FC236}">
                  <a16:creationId xmlns:a16="http://schemas.microsoft.com/office/drawing/2014/main" id="{7B247FB0-2B0A-1A7A-D559-717AAC755842}"/>
                </a:ext>
              </a:extLst>
            </p:cNvPr>
            <p:cNvSpPr/>
            <p:nvPr/>
          </p:nvSpPr>
          <p:spPr>
            <a:xfrm>
              <a:off x="5223750" y="2921600"/>
              <a:ext cx="41211" cy="14288"/>
            </a:xfrm>
            <a:custGeom>
              <a:avLst/>
              <a:gdLst/>
              <a:ahLst/>
              <a:cxnLst/>
              <a:rect l="l" t="t" r="r" b="b"/>
              <a:pathLst>
                <a:path w="44" h="15" extrusionOk="0">
                  <a:moveTo>
                    <a:pt x="40" y="0"/>
                  </a:moveTo>
                  <a:cubicBezTo>
                    <a:pt x="39" y="1"/>
                    <a:pt x="38" y="1"/>
                    <a:pt x="38" y="1"/>
                  </a:cubicBezTo>
                  <a:cubicBezTo>
                    <a:pt x="38" y="1"/>
                    <a:pt x="38" y="1"/>
                    <a:pt x="38" y="1"/>
                  </a:cubicBezTo>
                  <a:cubicBezTo>
                    <a:pt x="35" y="3"/>
                    <a:pt x="32" y="4"/>
                    <a:pt x="29" y="5"/>
                  </a:cubicBezTo>
                  <a:cubicBezTo>
                    <a:pt x="26" y="6"/>
                    <a:pt x="23" y="7"/>
                    <a:pt x="20" y="8"/>
                  </a:cubicBezTo>
                  <a:cubicBezTo>
                    <a:pt x="20" y="8"/>
                    <a:pt x="20" y="8"/>
                    <a:pt x="20" y="8"/>
                  </a:cubicBezTo>
                  <a:cubicBezTo>
                    <a:pt x="17" y="9"/>
                    <a:pt x="14" y="9"/>
                    <a:pt x="12" y="9"/>
                  </a:cubicBezTo>
                  <a:cubicBezTo>
                    <a:pt x="8" y="10"/>
                    <a:pt x="5" y="10"/>
                    <a:pt x="2" y="10"/>
                  </a:cubicBezTo>
                  <a:cubicBezTo>
                    <a:pt x="1" y="10"/>
                    <a:pt x="1" y="10"/>
                    <a:pt x="0" y="11"/>
                  </a:cubicBezTo>
                  <a:cubicBezTo>
                    <a:pt x="0" y="11"/>
                    <a:pt x="0" y="12"/>
                    <a:pt x="0" y="12"/>
                  </a:cubicBezTo>
                  <a:cubicBezTo>
                    <a:pt x="0" y="13"/>
                    <a:pt x="0" y="14"/>
                    <a:pt x="1" y="14"/>
                  </a:cubicBezTo>
                  <a:cubicBezTo>
                    <a:pt x="1" y="14"/>
                    <a:pt x="2" y="14"/>
                    <a:pt x="2" y="14"/>
                  </a:cubicBezTo>
                  <a:cubicBezTo>
                    <a:pt x="6" y="15"/>
                    <a:pt x="9" y="14"/>
                    <a:pt x="12" y="14"/>
                  </a:cubicBezTo>
                  <a:cubicBezTo>
                    <a:pt x="16" y="14"/>
                    <a:pt x="19" y="13"/>
                    <a:pt x="22" y="12"/>
                  </a:cubicBezTo>
                  <a:cubicBezTo>
                    <a:pt x="30" y="11"/>
                    <a:pt x="36" y="8"/>
                    <a:pt x="43" y="4"/>
                  </a:cubicBezTo>
                  <a:cubicBezTo>
                    <a:pt x="43" y="4"/>
                    <a:pt x="44" y="3"/>
                    <a:pt x="44" y="3"/>
                  </a:cubicBezTo>
                  <a:cubicBezTo>
                    <a:pt x="44" y="2"/>
                    <a:pt x="44" y="1"/>
                    <a:pt x="43" y="1"/>
                  </a:cubicBezTo>
                  <a:cubicBezTo>
                    <a:pt x="43" y="0"/>
                    <a:pt x="42" y="0"/>
                    <a:pt x="42" y="0"/>
                  </a:cubicBezTo>
                  <a:cubicBezTo>
                    <a:pt x="41" y="0"/>
                    <a:pt x="41" y="0"/>
                    <a:pt x="41" y="0"/>
                  </a:cubicBezTo>
                  <a:cubicBezTo>
                    <a:pt x="41" y="0"/>
                    <a:pt x="40" y="0"/>
                    <a:pt x="40" y="0"/>
                  </a:cubicBezTo>
                  <a:moveTo>
                    <a:pt x="37" y="2"/>
                  </a:moveTo>
                  <a:cubicBezTo>
                    <a:pt x="37" y="2"/>
                    <a:pt x="37" y="2"/>
                    <a:pt x="37" y="2"/>
                  </a:cubicBezTo>
                  <a:cubicBezTo>
                    <a:pt x="37" y="2"/>
                    <a:pt x="37" y="2"/>
                    <a:pt x="37" y="2"/>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828;p53">
              <a:extLst>
                <a:ext uri="{FF2B5EF4-FFF2-40B4-BE49-F238E27FC236}">
                  <a16:creationId xmlns:a16="http://schemas.microsoft.com/office/drawing/2014/main" id="{FFBCADCB-DC2D-F5A8-9A7E-60AC319C51A5}"/>
                </a:ext>
              </a:extLst>
            </p:cNvPr>
            <p:cNvSpPr/>
            <p:nvPr/>
          </p:nvSpPr>
          <p:spPr>
            <a:xfrm>
              <a:off x="5217400" y="2929538"/>
              <a:ext cx="27003" cy="6362"/>
            </a:xfrm>
            <a:custGeom>
              <a:avLst/>
              <a:gdLst/>
              <a:ahLst/>
              <a:cxnLst/>
              <a:rect l="l" t="t" r="r" b="b"/>
              <a:pathLst>
                <a:path w="28" h="7" extrusionOk="0">
                  <a:moveTo>
                    <a:pt x="25" y="0"/>
                  </a:moveTo>
                  <a:cubicBezTo>
                    <a:pt x="23" y="0"/>
                    <a:pt x="21" y="1"/>
                    <a:pt x="19" y="1"/>
                  </a:cubicBezTo>
                  <a:cubicBezTo>
                    <a:pt x="17" y="1"/>
                    <a:pt x="15" y="2"/>
                    <a:pt x="12" y="2"/>
                  </a:cubicBezTo>
                  <a:cubicBezTo>
                    <a:pt x="9" y="2"/>
                    <a:pt x="6" y="2"/>
                    <a:pt x="2" y="2"/>
                  </a:cubicBezTo>
                  <a:cubicBezTo>
                    <a:pt x="1" y="2"/>
                    <a:pt x="0" y="3"/>
                    <a:pt x="0" y="4"/>
                  </a:cubicBezTo>
                  <a:cubicBezTo>
                    <a:pt x="0" y="5"/>
                    <a:pt x="1" y="6"/>
                    <a:pt x="2" y="6"/>
                  </a:cubicBezTo>
                  <a:cubicBezTo>
                    <a:pt x="6" y="7"/>
                    <a:pt x="10" y="7"/>
                    <a:pt x="13" y="6"/>
                  </a:cubicBezTo>
                  <a:cubicBezTo>
                    <a:pt x="15" y="6"/>
                    <a:pt x="17" y="6"/>
                    <a:pt x="19" y="6"/>
                  </a:cubicBezTo>
                  <a:cubicBezTo>
                    <a:pt x="21" y="6"/>
                    <a:pt x="23" y="5"/>
                    <a:pt x="26" y="4"/>
                  </a:cubicBezTo>
                  <a:cubicBezTo>
                    <a:pt x="27" y="4"/>
                    <a:pt x="28" y="3"/>
                    <a:pt x="27" y="2"/>
                  </a:cubicBezTo>
                  <a:cubicBezTo>
                    <a:pt x="27" y="0"/>
                    <a:pt x="26" y="0"/>
                    <a:pt x="25" y="0"/>
                  </a:cubicBezTo>
                  <a:cubicBezTo>
                    <a:pt x="25" y="0"/>
                    <a:pt x="25" y="0"/>
                    <a:pt x="25" y="0"/>
                  </a:cubicBezTo>
                  <a:moveTo>
                    <a:pt x="13" y="2"/>
                  </a:moveTo>
                  <a:cubicBezTo>
                    <a:pt x="13" y="2"/>
                    <a:pt x="13" y="2"/>
                    <a:pt x="13" y="2"/>
                  </a:cubicBezTo>
                  <a:cubicBezTo>
                    <a:pt x="13" y="2"/>
                    <a:pt x="13" y="2"/>
                    <a:pt x="13" y="2"/>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829;p53">
              <a:extLst>
                <a:ext uri="{FF2B5EF4-FFF2-40B4-BE49-F238E27FC236}">
                  <a16:creationId xmlns:a16="http://schemas.microsoft.com/office/drawing/2014/main" id="{388FD419-0125-E844-CBE3-FF8B8270EAE2}"/>
                </a:ext>
              </a:extLst>
            </p:cNvPr>
            <p:cNvSpPr/>
            <p:nvPr/>
          </p:nvSpPr>
          <p:spPr>
            <a:xfrm>
              <a:off x="5220575" y="2927950"/>
              <a:ext cx="28575" cy="7930"/>
            </a:xfrm>
            <a:custGeom>
              <a:avLst/>
              <a:gdLst/>
              <a:ahLst/>
              <a:cxnLst/>
              <a:rect l="l" t="t" r="r" b="b"/>
              <a:pathLst>
                <a:path w="30" h="9" extrusionOk="0">
                  <a:moveTo>
                    <a:pt x="27" y="0"/>
                  </a:moveTo>
                  <a:cubicBezTo>
                    <a:pt x="24" y="0"/>
                    <a:pt x="21" y="1"/>
                    <a:pt x="18" y="2"/>
                  </a:cubicBezTo>
                  <a:cubicBezTo>
                    <a:pt x="16" y="2"/>
                    <a:pt x="13" y="3"/>
                    <a:pt x="10" y="3"/>
                  </a:cubicBezTo>
                  <a:cubicBezTo>
                    <a:pt x="10" y="3"/>
                    <a:pt x="10" y="3"/>
                    <a:pt x="10" y="3"/>
                  </a:cubicBezTo>
                  <a:cubicBezTo>
                    <a:pt x="8" y="3"/>
                    <a:pt x="6" y="3"/>
                    <a:pt x="3" y="3"/>
                  </a:cubicBezTo>
                  <a:cubicBezTo>
                    <a:pt x="2" y="3"/>
                    <a:pt x="0" y="4"/>
                    <a:pt x="0" y="6"/>
                  </a:cubicBezTo>
                  <a:cubicBezTo>
                    <a:pt x="0" y="7"/>
                    <a:pt x="1" y="8"/>
                    <a:pt x="3" y="9"/>
                  </a:cubicBezTo>
                  <a:cubicBezTo>
                    <a:pt x="5" y="9"/>
                    <a:pt x="7" y="9"/>
                    <a:pt x="10" y="9"/>
                  </a:cubicBezTo>
                  <a:cubicBezTo>
                    <a:pt x="12" y="9"/>
                    <a:pt x="14" y="8"/>
                    <a:pt x="16" y="8"/>
                  </a:cubicBezTo>
                  <a:cubicBezTo>
                    <a:pt x="20" y="7"/>
                    <a:pt x="25" y="6"/>
                    <a:pt x="29" y="5"/>
                  </a:cubicBezTo>
                  <a:cubicBezTo>
                    <a:pt x="30" y="4"/>
                    <a:pt x="30" y="3"/>
                    <a:pt x="30" y="2"/>
                  </a:cubicBezTo>
                  <a:cubicBezTo>
                    <a:pt x="30" y="0"/>
                    <a:pt x="29" y="0"/>
                    <a:pt x="27" y="0"/>
                  </a:cubicBezTo>
                  <a:cubicBezTo>
                    <a:pt x="27" y="0"/>
                    <a:pt x="27" y="0"/>
                    <a:pt x="27" y="0"/>
                  </a:cubicBezTo>
                  <a:moveTo>
                    <a:pt x="10" y="3"/>
                  </a:moveTo>
                  <a:cubicBezTo>
                    <a:pt x="9" y="3"/>
                    <a:pt x="9" y="3"/>
                    <a:pt x="9" y="3"/>
                  </a:cubicBezTo>
                  <a:cubicBezTo>
                    <a:pt x="10" y="3"/>
                    <a:pt x="10" y="3"/>
                    <a:pt x="10" y="3"/>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830;p53">
              <a:extLst>
                <a:ext uri="{FF2B5EF4-FFF2-40B4-BE49-F238E27FC236}">
                  <a16:creationId xmlns:a16="http://schemas.microsoft.com/office/drawing/2014/main" id="{EB0EF7B2-1036-677C-5C77-9E47E795A2FF}"/>
                </a:ext>
              </a:extLst>
            </p:cNvPr>
            <p:cNvSpPr/>
            <p:nvPr/>
          </p:nvSpPr>
          <p:spPr>
            <a:xfrm>
              <a:off x="5225337" y="2926363"/>
              <a:ext cx="28543" cy="9537"/>
            </a:xfrm>
            <a:custGeom>
              <a:avLst/>
              <a:gdLst/>
              <a:ahLst/>
              <a:cxnLst/>
              <a:rect l="l" t="t" r="r" b="b"/>
              <a:pathLst>
                <a:path w="31" h="9" extrusionOk="0">
                  <a:moveTo>
                    <a:pt x="26" y="0"/>
                  </a:moveTo>
                  <a:cubicBezTo>
                    <a:pt x="25" y="0"/>
                    <a:pt x="24" y="1"/>
                    <a:pt x="23" y="1"/>
                  </a:cubicBezTo>
                  <a:cubicBezTo>
                    <a:pt x="24" y="1"/>
                    <a:pt x="24" y="1"/>
                    <a:pt x="24" y="1"/>
                  </a:cubicBezTo>
                  <a:cubicBezTo>
                    <a:pt x="21" y="2"/>
                    <a:pt x="19" y="2"/>
                    <a:pt x="16" y="3"/>
                  </a:cubicBezTo>
                  <a:cubicBezTo>
                    <a:pt x="14" y="4"/>
                    <a:pt x="11" y="4"/>
                    <a:pt x="8" y="4"/>
                  </a:cubicBezTo>
                  <a:cubicBezTo>
                    <a:pt x="6" y="4"/>
                    <a:pt x="5" y="4"/>
                    <a:pt x="3" y="4"/>
                  </a:cubicBezTo>
                  <a:cubicBezTo>
                    <a:pt x="1" y="4"/>
                    <a:pt x="0" y="5"/>
                    <a:pt x="0" y="6"/>
                  </a:cubicBezTo>
                  <a:cubicBezTo>
                    <a:pt x="0" y="8"/>
                    <a:pt x="1" y="9"/>
                    <a:pt x="2" y="9"/>
                  </a:cubicBezTo>
                  <a:cubicBezTo>
                    <a:pt x="4" y="9"/>
                    <a:pt x="6" y="9"/>
                    <a:pt x="9" y="9"/>
                  </a:cubicBezTo>
                  <a:cubicBezTo>
                    <a:pt x="11" y="9"/>
                    <a:pt x="13" y="9"/>
                    <a:pt x="16" y="8"/>
                  </a:cubicBezTo>
                  <a:cubicBezTo>
                    <a:pt x="20" y="8"/>
                    <a:pt x="25" y="7"/>
                    <a:pt x="29" y="5"/>
                  </a:cubicBezTo>
                  <a:cubicBezTo>
                    <a:pt x="30" y="4"/>
                    <a:pt x="31" y="2"/>
                    <a:pt x="30" y="1"/>
                  </a:cubicBezTo>
                  <a:cubicBezTo>
                    <a:pt x="30" y="0"/>
                    <a:pt x="29" y="0"/>
                    <a:pt x="28" y="0"/>
                  </a:cubicBezTo>
                  <a:cubicBezTo>
                    <a:pt x="28" y="0"/>
                    <a:pt x="28" y="0"/>
                    <a:pt x="28" y="0"/>
                  </a:cubicBezTo>
                  <a:cubicBezTo>
                    <a:pt x="27" y="0"/>
                    <a:pt x="27" y="0"/>
                    <a:pt x="26" y="0"/>
                  </a:cubicBezTo>
                  <a:moveTo>
                    <a:pt x="9" y="4"/>
                  </a:moveTo>
                  <a:cubicBezTo>
                    <a:pt x="9" y="4"/>
                    <a:pt x="9" y="4"/>
                    <a:pt x="9" y="4"/>
                  </a:cubicBezTo>
                  <a:cubicBezTo>
                    <a:pt x="9" y="4"/>
                    <a:pt x="9" y="4"/>
                    <a:pt x="9" y="4"/>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831;p53">
              <a:extLst>
                <a:ext uri="{FF2B5EF4-FFF2-40B4-BE49-F238E27FC236}">
                  <a16:creationId xmlns:a16="http://schemas.microsoft.com/office/drawing/2014/main" id="{E5C8D552-908D-CDD6-6941-3A317439EA70}"/>
                </a:ext>
              </a:extLst>
            </p:cNvPr>
            <p:cNvSpPr/>
            <p:nvPr/>
          </p:nvSpPr>
          <p:spPr>
            <a:xfrm>
              <a:off x="5226925" y="2924775"/>
              <a:ext cx="28543" cy="11132"/>
            </a:xfrm>
            <a:custGeom>
              <a:avLst/>
              <a:gdLst/>
              <a:ahLst/>
              <a:cxnLst/>
              <a:rect l="l" t="t" r="r" b="b"/>
              <a:pathLst>
                <a:path w="31" h="11" extrusionOk="0">
                  <a:moveTo>
                    <a:pt x="27" y="0"/>
                  </a:moveTo>
                  <a:cubicBezTo>
                    <a:pt x="24" y="1"/>
                    <a:pt x="21" y="2"/>
                    <a:pt x="18" y="3"/>
                  </a:cubicBezTo>
                  <a:cubicBezTo>
                    <a:pt x="15" y="4"/>
                    <a:pt x="11" y="5"/>
                    <a:pt x="8" y="5"/>
                  </a:cubicBezTo>
                  <a:cubicBezTo>
                    <a:pt x="7" y="5"/>
                    <a:pt x="5" y="5"/>
                    <a:pt x="4" y="5"/>
                  </a:cubicBezTo>
                  <a:cubicBezTo>
                    <a:pt x="2" y="5"/>
                    <a:pt x="1" y="6"/>
                    <a:pt x="0" y="8"/>
                  </a:cubicBezTo>
                  <a:cubicBezTo>
                    <a:pt x="0" y="10"/>
                    <a:pt x="2" y="11"/>
                    <a:pt x="3" y="11"/>
                  </a:cubicBezTo>
                  <a:cubicBezTo>
                    <a:pt x="6" y="11"/>
                    <a:pt x="8" y="11"/>
                    <a:pt x="10" y="11"/>
                  </a:cubicBezTo>
                  <a:cubicBezTo>
                    <a:pt x="12" y="11"/>
                    <a:pt x="14" y="11"/>
                    <a:pt x="16" y="10"/>
                  </a:cubicBezTo>
                  <a:cubicBezTo>
                    <a:pt x="20" y="10"/>
                    <a:pt x="25" y="8"/>
                    <a:pt x="29" y="6"/>
                  </a:cubicBezTo>
                  <a:cubicBezTo>
                    <a:pt x="31" y="6"/>
                    <a:pt x="31" y="4"/>
                    <a:pt x="31" y="3"/>
                  </a:cubicBezTo>
                  <a:cubicBezTo>
                    <a:pt x="31" y="2"/>
                    <a:pt x="30" y="1"/>
                    <a:pt x="30" y="1"/>
                  </a:cubicBezTo>
                  <a:cubicBezTo>
                    <a:pt x="29" y="0"/>
                    <a:pt x="29" y="0"/>
                    <a:pt x="28" y="0"/>
                  </a:cubicBezTo>
                  <a:cubicBezTo>
                    <a:pt x="27" y="0"/>
                    <a:pt x="27" y="0"/>
                    <a:pt x="27" y="0"/>
                  </a:cubicBezTo>
                  <a:moveTo>
                    <a:pt x="9" y="5"/>
                  </a:moveTo>
                  <a:cubicBezTo>
                    <a:pt x="8" y="5"/>
                    <a:pt x="8" y="5"/>
                    <a:pt x="8" y="5"/>
                  </a:cubicBezTo>
                  <a:cubicBezTo>
                    <a:pt x="9" y="5"/>
                    <a:pt x="9" y="5"/>
                    <a:pt x="9" y="5"/>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832;p53">
              <a:extLst>
                <a:ext uri="{FF2B5EF4-FFF2-40B4-BE49-F238E27FC236}">
                  <a16:creationId xmlns:a16="http://schemas.microsoft.com/office/drawing/2014/main" id="{0EEC1FA8-1781-2CEF-9E46-2C90C578CA6B}"/>
                </a:ext>
              </a:extLst>
            </p:cNvPr>
            <p:cNvSpPr/>
            <p:nvPr/>
          </p:nvSpPr>
          <p:spPr>
            <a:xfrm>
              <a:off x="5226925" y="2924775"/>
              <a:ext cx="30226" cy="11132"/>
            </a:xfrm>
            <a:custGeom>
              <a:avLst/>
              <a:gdLst/>
              <a:ahLst/>
              <a:cxnLst/>
              <a:rect l="l" t="t" r="r" b="b"/>
              <a:pathLst>
                <a:path w="32" h="11" extrusionOk="0">
                  <a:moveTo>
                    <a:pt x="27" y="1"/>
                  </a:moveTo>
                  <a:cubicBezTo>
                    <a:pt x="25" y="2"/>
                    <a:pt x="23" y="2"/>
                    <a:pt x="21" y="3"/>
                  </a:cubicBezTo>
                  <a:cubicBezTo>
                    <a:pt x="21" y="3"/>
                    <a:pt x="21" y="3"/>
                    <a:pt x="21" y="3"/>
                  </a:cubicBezTo>
                  <a:cubicBezTo>
                    <a:pt x="19" y="4"/>
                    <a:pt x="17" y="4"/>
                    <a:pt x="14" y="5"/>
                  </a:cubicBezTo>
                  <a:cubicBezTo>
                    <a:pt x="12" y="5"/>
                    <a:pt x="10" y="6"/>
                    <a:pt x="8" y="6"/>
                  </a:cubicBezTo>
                  <a:cubicBezTo>
                    <a:pt x="8" y="6"/>
                    <a:pt x="8" y="6"/>
                    <a:pt x="8" y="6"/>
                  </a:cubicBezTo>
                  <a:cubicBezTo>
                    <a:pt x="7" y="6"/>
                    <a:pt x="5" y="6"/>
                    <a:pt x="3" y="6"/>
                  </a:cubicBezTo>
                  <a:cubicBezTo>
                    <a:pt x="2" y="6"/>
                    <a:pt x="1" y="7"/>
                    <a:pt x="0" y="8"/>
                  </a:cubicBezTo>
                  <a:cubicBezTo>
                    <a:pt x="0" y="10"/>
                    <a:pt x="1" y="11"/>
                    <a:pt x="3" y="11"/>
                  </a:cubicBezTo>
                  <a:cubicBezTo>
                    <a:pt x="4" y="11"/>
                    <a:pt x="5" y="11"/>
                    <a:pt x="6" y="11"/>
                  </a:cubicBezTo>
                  <a:cubicBezTo>
                    <a:pt x="7" y="11"/>
                    <a:pt x="9" y="11"/>
                    <a:pt x="10" y="11"/>
                  </a:cubicBezTo>
                  <a:cubicBezTo>
                    <a:pt x="12" y="11"/>
                    <a:pt x="14" y="11"/>
                    <a:pt x="16" y="10"/>
                  </a:cubicBezTo>
                  <a:cubicBezTo>
                    <a:pt x="20" y="10"/>
                    <a:pt x="25" y="8"/>
                    <a:pt x="30" y="6"/>
                  </a:cubicBezTo>
                  <a:cubicBezTo>
                    <a:pt x="31" y="5"/>
                    <a:pt x="32" y="3"/>
                    <a:pt x="31" y="2"/>
                  </a:cubicBezTo>
                  <a:cubicBezTo>
                    <a:pt x="31" y="1"/>
                    <a:pt x="30" y="1"/>
                    <a:pt x="29" y="1"/>
                  </a:cubicBezTo>
                  <a:cubicBezTo>
                    <a:pt x="28" y="0"/>
                    <a:pt x="28" y="0"/>
                    <a:pt x="28" y="0"/>
                  </a:cubicBezTo>
                  <a:cubicBezTo>
                    <a:pt x="28" y="0"/>
                    <a:pt x="27" y="1"/>
                    <a:pt x="27" y="1"/>
                  </a:cubicBezTo>
                  <a:moveTo>
                    <a:pt x="8" y="6"/>
                  </a:moveTo>
                  <a:cubicBezTo>
                    <a:pt x="8" y="6"/>
                    <a:pt x="8" y="6"/>
                    <a:pt x="8" y="6"/>
                  </a:cubicBezTo>
                  <a:cubicBezTo>
                    <a:pt x="8" y="6"/>
                    <a:pt x="8" y="6"/>
                    <a:pt x="8" y="6"/>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833;p53">
              <a:extLst>
                <a:ext uri="{FF2B5EF4-FFF2-40B4-BE49-F238E27FC236}">
                  <a16:creationId xmlns:a16="http://schemas.microsoft.com/office/drawing/2014/main" id="{89366EC4-5A60-2BCF-7C6B-CB7AB6A5A231}"/>
                </a:ext>
              </a:extLst>
            </p:cNvPr>
            <p:cNvSpPr/>
            <p:nvPr/>
          </p:nvSpPr>
          <p:spPr>
            <a:xfrm>
              <a:off x="5226925" y="2926363"/>
              <a:ext cx="28575" cy="9525"/>
            </a:xfrm>
            <a:custGeom>
              <a:avLst/>
              <a:gdLst/>
              <a:ahLst/>
              <a:cxnLst/>
              <a:rect l="l" t="t" r="r" b="b"/>
              <a:pathLst>
                <a:path w="30" h="10" extrusionOk="0">
                  <a:moveTo>
                    <a:pt x="25" y="0"/>
                  </a:moveTo>
                  <a:cubicBezTo>
                    <a:pt x="24" y="1"/>
                    <a:pt x="23" y="1"/>
                    <a:pt x="22" y="2"/>
                  </a:cubicBezTo>
                  <a:cubicBezTo>
                    <a:pt x="20" y="2"/>
                    <a:pt x="18" y="3"/>
                    <a:pt x="16" y="3"/>
                  </a:cubicBezTo>
                  <a:cubicBezTo>
                    <a:pt x="13" y="4"/>
                    <a:pt x="11" y="4"/>
                    <a:pt x="8" y="5"/>
                  </a:cubicBezTo>
                  <a:cubicBezTo>
                    <a:pt x="8" y="5"/>
                    <a:pt x="8" y="5"/>
                    <a:pt x="8" y="5"/>
                  </a:cubicBezTo>
                  <a:cubicBezTo>
                    <a:pt x="6" y="5"/>
                    <a:pt x="5" y="5"/>
                    <a:pt x="3" y="5"/>
                  </a:cubicBezTo>
                  <a:cubicBezTo>
                    <a:pt x="2" y="5"/>
                    <a:pt x="0" y="6"/>
                    <a:pt x="0" y="7"/>
                  </a:cubicBezTo>
                  <a:cubicBezTo>
                    <a:pt x="0" y="9"/>
                    <a:pt x="1" y="10"/>
                    <a:pt x="3" y="10"/>
                  </a:cubicBezTo>
                  <a:cubicBezTo>
                    <a:pt x="7" y="10"/>
                    <a:pt x="11" y="10"/>
                    <a:pt x="16" y="9"/>
                  </a:cubicBezTo>
                  <a:cubicBezTo>
                    <a:pt x="20" y="9"/>
                    <a:pt x="24" y="7"/>
                    <a:pt x="28" y="6"/>
                  </a:cubicBezTo>
                  <a:cubicBezTo>
                    <a:pt x="29" y="5"/>
                    <a:pt x="30" y="3"/>
                    <a:pt x="29" y="2"/>
                  </a:cubicBezTo>
                  <a:cubicBezTo>
                    <a:pt x="29" y="1"/>
                    <a:pt x="28" y="0"/>
                    <a:pt x="28" y="0"/>
                  </a:cubicBezTo>
                  <a:cubicBezTo>
                    <a:pt x="27" y="0"/>
                    <a:pt x="27" y="0"/>
                    <a:pt x="27" y="0"/>
                  </a:cubicBezTo>
                  <a:cubicBezTo>
                    <a:pt x="26" y="0"/>
                    <a:pt x="26" y="0"/>
                    <a:pt x="25" y="0"/>
                  </a:cubicBezTo>
                  <a:moveTo>
                    <a:pt x="23" y="1"/>
                  </a:moveTo>
                  <a:cubicBezTo>
                    <a:pt x="23" y="1"/>
                    <a:pt x="23" y="1"/>
                    <a:pt x="23" y="1"/>
                  </a:cubicBezTo>
                  <a:cubicBezTo>
                    <a:pt x="23" y="1"/>
                    <a:pt x="23" y="1"/>
                    <a:pt x="23" y="1"/>
                  </a:cubicBezTo>
                  <a:moveTo>
                    <a:pt x="8" y="5"/>
                  </a:moveTo>
                  <a:cubicBezTo>
                    <a:pt x="7" y="5"/>
                    <a:pt x="7" y="5"/>
                    <a:pt x="7" y="5"/>
                  </a:cubicBezTo>
                  <a:cubicBezTo>
                    <a:pt x="8" y="5"/>
                    <a:pt x="8" y="5"/>
                    <a:pt x="8" y="5"/>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834;p53">
              <a:extLst>
                <a:ext uri="{FF2B5EF4-FFF2-40B4-BE49-F238E27FC236}">
                  <a16:creationId xmlns:a16="http://schemas.microsoft.com/office/drawing/2014/main" id="{4879C132-DCB9-3FA9-1AD9-183F3C0D3F1B}"/>
                </a:ext>
              </a:extLst>
            </p:cNvPr>
            <p:cNvSpPr/>
            <p:nvPr/>
          </p:nvSpPr>
          <p:spPr>
            <a:xfrm>
              <a:off x="5057062" y="1337275"/>
              <a:ext cx="1133496" cy="1614488"/>
            </a:xfrm>
            <a:custGeom>
              <a:avLst/>
              <a:gdLst/>
              <a:ahLst/>
              <a:cxnLst/>
              <a:rect l="l" t="t" r="r" b="b"/>
              <a:pathLst>
                <a:path w="1195" h="1695" extrusionOk="0">
                  <a:moveTo>
                    <a:pt x="814" y="0"/>
                  </a:moveTo>
                  <a:cubicBezTo>
                    <a:pt x="814" y="1"/>
                    <a:pt x="814" y="1"/>
                    <a:pt x="814" y="1"/>
                  </a:cubicBezTo>
                  <a:cubicBezTo>
                    <a:pt x="814" y="1"/>
                    <a:pt x="814" y="1"/>
                    <a:pt x="814" y="1"/>
                  </a:cubicBezTo>
                  <a:cubicBezTo>
                    <a:pt x="814" y="1"/>
                    <a:pt x="814" y="1"/>
                    <a:pt x="814" y="1"/>
                  </a:cubicBezTo>
                  <a:cubicBezTo>
                    <a:pt x="811" y="8"/>
                    <a:pt x="807" y="15"/>
                    <a:pt x="804" y="23"/>
                  </a:cubicBezTo>
                  <a:cubicBezTo>
                    <a:pt x="801" y="31"/>
                    <a:pt x="799" y="39"/>
                    <a:pt x="797" y="48"/>
                  </a:cubicBezTo>
                  <a:cubicBezTo>
                    <a:pt x="797" y="47"/>
                    <a:pt x="797" y="47"/>
                    <a:pt x="797" y="47"/>
                  </a:cubicBezTo>
                  <a:cubicBezTo>
                    <a:pt x="796" y="53"/>
                    <a:pt x="795" y="58"/>
                    <a:pt x="794" y="64"/>
                  </a:cubicBezTo>
                  <a:cubicBezTo>
                    <a:pt x="793" y="69"/>
                    <a:pt x="793" y="74"/>
                    <a:pt x="793" y="78"/>
                  </a:cubicBezTo>
                  <a:cubicBezTo>
                    <a:pt x="793" y="79"/>
                    <a:pt x="793" y="79"/>
                    <a:pt x="793" y="79"/>
                  </a:cubicBezTo>
                  <a:cubicBezTo>
                    <a:pt x="793" y="85"/>
                    <a:pt x="793" y="85"/>
                    <a:pt x="793" y="85"/>
                  </a:cubicBezTo>
                  <a:cubicBezTo>
                    <a:pt x="792" y="91"/>
                    <a:pt x="791" y="99"/>
                    <a:pt x="789" y="108"/>
                  </a:cubicBezTo>
                  <a:cubicBezTo>
                    <a:pt x="788" y="111"/>
                    <a:pt x="786" y="114"/>
                    <a:pt x="784" y="117"/>
                  </a:cubicBezTo>
                  <a:cubicBezTo>
                    <a:pt x="782" y="120"/>
                    <a:pt x="780" y="123"/>
                    <a:pt x="777" y="126"/>
                  </a:cubicBezTo>
                  <a:cubicBezTo>
                    <a:pt x="774" y="129"/>
                    <a:pt x="772" y="131"/>
                    <a:pt x="769" y="134"/>
                  </a:cubicBezTo>
                  <a:cubicBezTo>
                    <a:pt x="763" y="139"/>
                    <a:pt x="763" y="139"/>
                    <a:pt x="763" y="139"/>
                  </a:cubicBezTo>
                  <a:cubicBezTo>
                    <a:pt x="760" y="142"/>
                    <a:pt x="756" y="144"/>
                    <a:pt x="753" y="147"/>
                  </a:cubicBezTo>
                  <a:cubicBezTo>
                    <a:pt x="751" y="150"/>
                    <a:pt x="748" y="152"/>
                    <a:pt x="746" y="154"/>
                  </a:cubicBezTo>
                  <a:cubicBezTo>
                    <a:pt x="744" y="157"/>
                    <a:pt x="741" y="160"/>
                    <a:pt x="739" y="163"/>
                  </a:cubicBezTo>
                  <a:cubicBezTo>
                    <a:pt x="737" y="167"/>
                    <a:pt x="734" y="170"/>
                    <a:pt x="732" y="174"/>
                  </a:cubicBezTo>
                  <a:cubicBezTo>
                    <a:pt x="731" y="163"/>
                    <a:pt x="730" y="154"/>
                    <a:pt x="729" y="146"/>
                  </a:cubicBezTo>
                  <a:cubicBezTo>
                    <a:pt x="729" y="136"/>
                    <a:pt x="728" y="126"/>
                    <a:pt x="729" y="116"/>
                  </a:cubicBezTo>
                  <a:cubicBezTo>
                    <a:pt x="728" y="105"/>
                    <a:pt x="729" y="95"/>
                    <a:pt x="730" y="85"/>
                  </a:cubicBezTo>
                  <a:cubicBezTo>
                    <a:pt x="730" y="77"/>
                    <a:pt x="731" y="69"/>
                    <a:pt x="733" y="61"/>
                  </a:cubicBezTo>
                  <a:cubicBezTo>
                    <a:pt x="733" y="59"/>
                    <a:pt x="734" y="57"/>
                    <a:pt x="734" y="55"/>
                  </a:cubicBezTo>
                  <a:cubicBezTo>
                    <a:pt x="734" y="55"/>
                    <a:pt x="733" y="55"/>
                    <a:pt x="733" y="56"/>
                  </a:cubicBezTo>
                  <a:cubicBezTo>
                    <a:pt x="728" y="67"/>
                    <a:pt x="725" y="78"/>
                    <a:pt x="722" y="89"/>
                  </a:cubicBezTo>
                  <a:cubicBezTo>
                    <a:pt x="720" y="98"/>
                    <a:pt x="718" y="109"/>
                    <a:pt x="718" y="120"/>
                  </a:cubicBezTo>
                  <a:cubicBezTo>
                    <a:pt x="717" y="129"/>
                    <a:pt x="717" y="139"/>
                    <a:pt x="718" y="152"/>
                  </a:cubicBezTo>
                  <a:cubicBezTo>
                    <a:pt x="719" y="158"/>
                    <a:pt x="719" y="164"/>
                    <a:pt x="719" y="170"/>
                  </a:cubicBezTo>
                  <a:cubicBezTo>
                    <a:pt x="720" y="175"/>
                    <a:pt x="720" y="175"/>
                    <a:pt x="720" y="175"/>
                  </a:cubicBezTo>
                  <a:cubicBezTo>
                    <a:pt x="720" y="179"/>
                    <a:pt x="720" y="179"/>
                    <a:pt x="720" y="179"/>
                  </a:cubicBezTo>
                  <a:cubicBezTo>
                    <a:pt x="720" y="182"/>
                    <a:pt x="720" y="186"/>
                    <a:pt x="720" y="189"/>
                  </a:cubicBezTo>
                  <a:cubicBezTo>
                    <a:pt x="720" y="196"/>
                    <a:pt x="718" y="203"/>
                    <a:pt x="716" y="210"/>
                  </a:cubicBezTo>
                  <a:cubicBezTo>
                    <a:pt x="711" y="225"/>
                    <a:pt x="703" y="239"/>
                    <a:pt x="694" y="251"/>
                  </a:cubicBezTo>
                  <a:cubicBezTo>
                    <a:pt x="691" y="256"/>
                    <a:pt x="688" y="261"/>
                    <a:pt x="685" y="266"/>
                  </a:cubicBezTo>
                  <a:cubicBezTo>
                    <a:pt x="684" y="267"/>
                    <a:pt x="684" y="267"/>
                    <a:pt x="684" y="267"/>
                  </a:cubicBezTo>
                  <a:cubicBezTo>
                    <a:pt x="682" y="269"/>
                    <a:pt x="682" y="269"/>
                    <a:pt x="682" y="269"/>
                  </a:cubicBezTo>
                  <a:cubicBezTo>
                    <a:pt x="681" y="271"/>
                    <a:pt x="681" y="271"/>
                    <a:pt x="681" y="271"/>
                  </a:cubicBezTo>
                  <a:cubicBezTo>
                    <a:pt x="679" y="266"/>
                    <a:pt x="676" y="260"/>
                    <a:pt x="673" y="253"/>
                  </a:cubicBezTo>
                  <a:cubicBezTo>
                    <a:pt x="668" y="243"/>
                    <a:pt x="661" y="235"/>
                    <a:pt x="655" y="227"/>
                  </a:cubicBezTo>
                  <a:cubicBezTo>
                    <a:pt x="650" y="219"/>
                    <a:pt x="650" y="219"/>
                    <a:pt x="650" y="219"/>
                  </a:cubicBezTo>
                  <a:cubicBezTo>
                    <a:pt x="646" y="214"/>
                    <a:pt x="642" y="209"/>
                    <a:pt x="639" y="204"/>
                  </a:cubicBezTo>
                  <a:cubicBezTo>
                    <a:pt x="637" y="202"/>
                    <a:pt x="636" y="200"/>
                    <a:pt x="634" y="198"/>
                  </a:cubicBezTo>
                  <a:cubicBezTo>
                    <a:pt x="633" y="194"/>
                    <a:pt x="632" y="191"/>
                    <a:pt x="631" y="187"/>
                  </a:cubicBezTo>
                  <a:cubicBezTo>
                    <a:pt x="628" y="168"/>
                    <a:pt x="628" y="149"/>
                    <a:pt x="629" y="133"/>
                  </a:cubicBezTo>
                  <a:cubicBezTo>
                    <a:pt x="629" y="132"/>
                    <a:pt x="629" y="132"/>
                    <a:pt x="629" y="132"/>
                  </a:cubicBezTo>
                  <a:cubicBezTo>
                    <a:pt x="629" y="124"/>
                    <a:pt x="629" y="124"/>
                    <a:pt x="629" y="124"/>
                  </a:cubicBezTo>
                  <a:cubicBezTo>
                    <a:pt x="630" y="123"/>
                    <a:pt x="630" y="123"/>
                    <a:pt x="630" y="123"/>
                  </a:cubicBezTo>
                  <a:cubicBezTo>
                    <a:pt x="630" y="110"/>
                    <a:pt x="631" y="97"/>
                    <a:pt x="631" y="84"/>
                  </a:cubicBezTo>
                  <a:cubicBezTo>
                    <a:pt x="631" y="75"/>
                    <a:pt x="630" y="67"/>
                    <a:pt x="629" y="60"/>
                  </a:cubicBezTo>
                  <a:cubicBezTo>
                    <a:pt x="628" y="52"/>
                    <a:pt x="626" y="45"/>
                    <a:pt x="623" y="38"/>
                  </a:cubicBezTo>
                  <a:cubicBezTo>
                    <a:pt x="623" y="37"/>
                    <a:pt x="623" y="37"/>
                    <a:pt x="623" y="37"/>
                  </a:cubicBezTo>
                  <a:cubicBezTo>
                    <a:pt x="623" y="36"/>
                    <a:pt x="622" y="35"/>
                    <a:pt x="621" y="35"/>
                  </a:cubicBezTo>
                  <a:cubicBezTo>
                    <a:pt x="622" y="40"/>
                    <a:pt x="622" y="45"/>
                    <a:pt x="621" y="50"/>
                  </a:cubicBezTo>
                  <a:cubicBezTo>
                    <a:pt x="621" y="57"/>
                    <a:pt x="620" y="65"/>
                    <a:pt x="619" y="72"/>
                  </a:cubicBezTo>
                  <a:cubicBezTo>
                    <a:pt x="619" y="73"/>
                    <a:pt x="619" y="74"/>
                    <a:pt x="619" y="76"/>
                  </a:cubicBezTo>
                  <a:cubicBezTo>
                    <a:pt x="619" y="78"/>
                    <a:pt x="618" y="79"/>
                    <a:pt x="618" y="81"/>
                  </a:cubicBezTo>
                  <a:cubicBezTo>
                    <a:pt x="617" y="88"/>
                    <a:pt x="616" y="95"/>
                    <a:pt x="615" y="101"/>
                  </a:cubicBezTo>
                  <a:cubicBezTo>
                    <a:pt x="614" y="104"/>
                    <a:pt x="614" y="104"/>
                    <a:pt x="614" y="104"/>
                  </a:cubicBezTo>
                  <a:cubicBezTo>
                    <a:pt x="614" y="108"/>
                    <a:pt x="614" y="108"/>
                    <a:pt x="614" y="108"/>
                  </a:cubicBezTo>
                  <a:cubicBezTo>
                    <a:pt x="612" y="119"/>
                    <a:pt x="611" y="128"/>
                    <a:pt x="610" y="136"/>
                  </a:cubicBezTo>
                  <a:cubicBezTo>
                    <a:pt x="609" y="145"/>
                    <a:pt x="609" y="155"/>
                    <a:pt x="611" y="164"/>
                  </a:cubicBezTo>
                  <a:cubicBezTo>
                    <a:pt x="611" y="169"/>
                    <a:pt x="613" y="174"/>
                    <a:pt x="614" y="179"/>
                  </a:cubicBezTo>
                  <a:cubicBezTo>
                    <a:pt x="612" y="176"/>
                    <a:pt x="610" y="173"/>
                    <a:pt x="606" y="170"/>
                  </a:cubicBezTo>
                  <a:cubicBezTo>
                    <a:pt x="598" y="163"/>
                    <a:pt x="590" y="157"/>
                    <a:pt x="580" y="151"/>
                  </a:cubicBezTo>
                  <a:cubicBezTo>
                    <a:pt x="575" y="148"/>
                    <a:pt x="570" y="146"/>
                    <a:pt x="565" y="144"/>
                  </a:cubicBezTo>
                  <a:cubicBezTo>
                    <a:pt x="565" y="144"/>
                    <a:pt x="565" y="144"/>
                    <a:pt x="565" y="144"/>
                  </a:cubicBezTo>
                  <a:cubicBezTo>
                    <a:pt x="564" y="144"/>
                    <a:pt x="563" y="144"/>
                    <a:pt x="562" y="143"/>
                  </a:cubicBezTo>
                  <a:cubicBezTo>
                    <a:pt x="562" y="143"/>
                    <a:pt x="562" y="143"/>
                    <a:pt x="562" y="143"/>
                  </a:cubicBezTo>
                  <a:cubicBezTo>
                    <a:pt x="562" y="143"/>
                    <a:pt x="562" y="143"/>
                    <a:pt x="562" y="143"/>
                  </a:cubicBezTo>
                  <a:cubicBezTo>
                    <a:pt x="562" y="143"/>
                    <a:pt x="562" y="143"/>
                    <a:pt x="562" y="143"/>
                  </a:cubicBezTo>
                  <a:cubicBezTo>
                    <a:pt x="562" y="143"/>
                    <a:pt x="562" y="143"/>
                    <a:pt x="562" y="143"/>
                  </a:cubicBezTo>
                  <a:cubicBezTo>
                    <a:pt x="552" y="141"/>
                    <a:pt x="541" y="139"/>
                    <a:pt x="530" y="138"/>
                  </a:cubicBezTo>
                  <a:cubicBezTo>
                    <a:pt x="526" y="138"/>
                    <a:pt x="522" y="138"/>
                    <a:pt x="518" y="137"/>
                  </a:cubicBezTo>
                  <a:cubicBezTo>
                    <a:pt x="516" y="137"/>
                    <a:pt x="513" y="137"/>
                    <a:pt x="511" y="137"/>
                  </a:cubicBezTo>
                  <a:cubicBezTo>
                    <a:pt x="509" y="137"/>
                    <a:pt x="507" y="137"/>
                    <a:pt x="504" y="137"/>
                  </a:cubicBezTo>
                  <a:cubicBezTo>
                    <a:pt x="505" y="137"/>
                    <a:pt x="505" y="137"/>
                    <a:pt x="505" y="137"/>
                  </a:cubicBezTo>
                  <a:cubicBezTo>
                    <a:pt x="530" y="146"/>
                    <a:pt x="553" y="155"/>
                    <a:pt x="573" y="169"/>
                  </a:cubicBezTo>
                  <a:cubicBezTo>
                    <a:pt x="578" y="172"/>
                    <a:pt x="583" y="176"/>
                    <a:pt x="588" y="180"/>
                  </a:cubicBezTo>
                  <a:cubicBezTo>
                    <a:pt x="592" y="184"/>
                    <a:pt x="597" y="188"/>
                    <a:pt x="602" y="194"/>
                  </a:cubicBezTo>
                  <a:cubicBezTo>
                    <a:pt x="611" y="205"/>
                    <a:pt x="619" y="217"/>
                    <a:pt x="626" y="230"/>
                  </a:cubicBezTo>
                  <a:cubicBezTo>
                    <a:pt x="627" y="231"/>
                    <a:pt x="627" y="231"/>
                    <a:pt x="627" y="231"/>
                  </a:cubicBezTo>
                  <a:cubicBezTo>
                    <a:pt x="638" y="255"/>
                    <a:pt x="644" y="282"/>
                    <a:pt x="649" y="305"/>
                  </a:cubicBezTo>
                  <a:cubicBezTo>
                    <a:pt x="651" y="316"/>
                    <a:pt x="651" y="316"/>
                    <a:pt x="651" y="316"/>
                  </a:cubicBezTo>
                  <a:cubicBezTo>
                    <a:pt x="655" y="338"/>
                    <a:pt x="660" y="361"/>
                    <a:pt x="667" y="383"/>
                  </a:cubicBezTo>
                  <a:cubicBezTo>
                    <a:pt x="671" y="394"/>
                    <a:pt x="676" y="405"/>
                    <a:pt x="679" y="412"/>
                  </a:cubicBezTo>
                  <a:cubicBezTo>
                    <a:pt x="683" y="424"/>
                    <a:pt x="688" y="434"/>
                    <a:pt x="693" y="444"/>
                  </a:cubicBezTo>
                  <a:cubicBezTo>
                    <a:pt x="702" y="462"/>
                    <a:pt x="711" y="477"/>
                    <a:pt x="722" y="489"/>
                  </a:cubicBezTo>
                  <a:cubicBezTo>
                    <a:pt x="719" y="488"/>
                    <a:pt x="719" y="488"/>
                    <a:pt x="719" y="488"/>
                  </a:cubicBezTo>
                  <a:cubicBezTo>
                    <a:pt x="715" y="487"/>
                    <a:pt x="711" y="485"/>
                    <a:pt x="706" y="484"/>
                  </a:cubicBezTo>
                  <a:cubicBezTo>
                    <a:pt x="680" y="475"/>
                    <a:pt x="657" y="460"/>
                    <a:pt x="635" y="446"/>
                  </a:cubicBezTo>
                  <a:cubicBezTo>
                    <a:pt x="624" y="439"/>
                    <a:pt x="612" y="432"/>
                    <a:pt x="600" y="425"/>
                  </a:cubicBezTo>
                  <a:cubicBezTo>
                    <a:pt x="603" y="421"/>
                    <a:pt x="604" y="416"/>
                    <a:pt x="606" y="409"/>
                  </a:cubicBezTo>
                  <a:cubicBezTo>
                    <a:pt x="607" y="402"/>
                    <a:pt x="607" y="395"/>
                    <a:pt x="608" y="389"/>
                  </a:cubicBezTo>
                  <a:cubicBezTo>
                    <a:pt x="608" y="378"/>
                    <a:pt x="607" y="366"/>
                    <a:pt x="605" y="350"/>
                  </a:cubicBezTo>
                  <a:cubicBezTo>
                    <a:pt x="605" y="344"/>
                    <a:pt x="604" y="339"/>
                    <a:pt x="603" y="333"/>
                  </a:cubicBezTo>
                  <a:cubicBezTo>
                    <a:pt x="603" y="332"/>
                    <a:pt x="602" y="330"/>
                    <a:pt x="602" y="328"/>
                  </a:cubicBezTo>
                  <a:cubicBezTo>
                    <a:pt x="602" y="327"/>
                    <a:pt x="602" y="326"/>
                    <a:pt x="602" y="326"/>
                  </a:cubicBezTo>
                  <a:cubicBezTo>
                    <a:pt x="599" y="316"/>
                    <a:pt x="597" y="307"/>
                    <a:pt x="595" y="298"/>
                  </a:cubicBezTo>
                  <a:cubicBezTo>
                    <a:pt x="594" y="289"/>
                    <a:pt x="592" y="280"/>
                    <a:pt x="592" y="271"/>
                  </a:cubicBezTo>
                  <a:cubicBezTo>
                    <a:pt x="591" y="268"/>
                    <a:pt x="591" y="265"/>
                    <a:pt x="591" y="261"/>
                  </a:cubicBezTo>
                  <a:cubicBezTo>
                    <a:pt x="587" y="269"/>
                    <a:pt x="584" y="277"/>
                    <a:pt x="582" y="287"/>
                  </a:cubicBezTo>
                  <a:cubicBezTo>
                    <a:pt x="579" y="298"/>
                    <a:pt x="579" y="309"/>
                    <a:pt x="579" y="318"/>
                  </a:cubicBezTo>
                  <a:cubicBezTo>
                    <a:pt x="579" y="327"/>
                    <a:pt x="580" y="336"/>
                    <a:pt x="580" y="343"/>
                  </a:cubicBezTo>
                  <a:cubicBezTo>
                    <a:pt x="581" y="350"/>
                    <a:pt x="581" y="350"/>
                    <a:pt x="581" y="350"/>
                  </a:cubicBezTo>
                  <a:cubicBezTo>
                    <a:pt x="581" y="356"/>
                    <a:pt x="581" y="361"/>
                    <a:pt x="582" y="367"/>
                  </a:cubicBezTo>
                  <a:cubicBezTo>
                    <a:pt x="582" y="373"/>
                    <a:pt x="582" y="378"/>
                    <a:pt x="581" y="383"/>
                  </a:cubicBezTo>
                  <a:cubicBezTo>
                    <a:pt x="581" y="384"/>
                    <a:pt x="581" y="384"/>
                    <a:pt x="581" y="384"/>
                  </a:cubicBezTo>
                  <a:cubicBezTo>
                    <a:pt x="581" y="388"/>
                    <a:pt x="581" y="392"/>
                    <a:pt x="580" y="395"/>
                  </a:cubicBezTo>
                  <a:cubicBezTo>
                    <a:pt x="579" y="399"/>
                    <a:pt x="578" y="404"/>
                    <a:pt x="577" y="408"/>
                  </a:cubicBezTo>
                  <a:cubicBezTo>
                    <a:pt x="576" y="407"/>
                    <a:pt x="574" y="406"/>
                    <a:pt x="573" y="405"/>
                  </a:cubicBezTo>
                  <a:cubicBezTo>
                    <a:pt x="568" y="403"/>
                    <a:pt x="563" y="400"/>
                    <a:pt x="558" y="399"/>
                  </a:cubicBezTo>
                  <a:cubicBezTo>
                    <a:pt x="550" y="396"/>
                    <a:pt x="542" y="394"/>
                    <a:pt x="531" y="393"/>
                  </a:cubicBezTo>
                  <a:cubicBezTo>
                    <a:pt x="527" y="392"/>
                    <a:pt x="523" y="392"/>
                    <a:pt x="519" y="392"/>
                  </a:cubicBezTo>
                  <a:cubicBezTo>
                    <a:pt x="514" y="392"/>
                    <a:pt x="509" y="393"/>
                    <a:pt x="504" y="393"/>
                  </a:cubicBezTo>
                  <a:cubicBezTo>
                    <a:pt x="497" y="393"/>
                    <a:pt x="497" y="393"/>
                    <a:pt x="497" y="393"/>
                  </a:cubicBezTo>
                  <a:cubicBezTo>
                    <a:pt x="492" y="393"/>
                    <a:pt x="487" y="394"/>
                    <a:pt x="481" y="394"/>
                  </a:cubicBezTo>
                  <a:cubicBezTo>
                    <a:pt x="479" y="394"/>
                    <a:pt x="477" y="394"/>
                    <a:pt x="474" y="394"/>
                  </a:cubicBezTo>
                  <a:cubicBezTo>
                    <a:pt x="470" y="393"/>
                    <a:pt x="466" y="393"/>
                    <a:pt x="461" y="392"/>
                  </a:cubicBezTo>
                  <a:cubicBezTo>
                    <a:pt x="456" y="391"/>
                    <a:pt x="452" y="389"/>
                    <a:pt x="448" y="388"/>
                  </a:cubicBezTo>
                  <a:cubicBezTo>
                    <a:pt x="443" y="386"/>
                    <a:pt x="437" y="383"/>
                    <a:pt x="431" y="381"/>
                  </a:cubicBezTo>
                  <a:cubicBezTo>
                    <a:pt x="425" y="379"/>
                    <a:pt x="425" y="379"/>
                    <a:pt x="425" y="379"/>
                  </a:cubicBezTo>
                  <a:cubicBezTo>
                    <a:pt x="416" y="375"/>
                    <a:pt x="408" y="372"/>
                    <a:pt x="401" y="370"/>
                  </a:cubicBezTo>
                  <a:cubicBezTo>
                    <a:pt x="400" y="370"/>
                    <a:pt x="400" y="370"/>
                    <a:pt x="400" y="370"/>
                  </a:cubicBezTo>
                  <a:cubicBezTo>
                    <a:pt x="400" y="370"/>
                    <a:pt x="399" y="370"/>
                    <a:pt x="399" y="371"/>
                  </a:cubicBezTo>
                  <a:cubicBezTo>
                    <a:pt x="403" y="373"/>
                    <a:pt x="406" y="375"/>
                    <a:pt x="409" y="377"/>
                  </a:cubicBezTo>
                  <a:cubicBezTo>
                    <a:pt x="412" y="379"/>
                    <a:pt x="414" y="381"/>
                    <a:pt x="417" y="383"/>
                  </a:cubicBezTo>
                  <a:cubicBezTo>
                    <a:pt x="420" y="385"/>
                    <a:pt x="423" y="387"/>
                    <a:pt x="425" y="388"/>
                  </a:cubicBezTo>
                  <a:cubicBezTo>
                    <a:pt x="426" y="389"/>
                    <a:pt x="426" y="389"/>
                    <a:pt x="426" y="389"/>
                  </a:cubicBezTo>
                  <a:cubicBezTo>
                    <a:pt x="428" y="390"/>
                    <a:pt x="430" y="391"/>
                    <a:pt x="432" y="393"/>
                  </a:cubicBezTo>
                  <a:cubicBezTo>
                    <a:pt x="434" y="394"/>
                    <a:pt x="434" y="394"/>
                    <a:pt x="434" y="394"/>
                  </a:cubicBezTo>
                  <a:cubicBezTo>
                    <a:pt x="436" y="395"/>
                    <a:pt x="436" y="395"/>
                    <a:pt x="436" y="395"/>
                  </a:cubicBezTo>
                  <a:cubicBezTo>
                    <a:pt x="437" y="396"/>
                    <a:pt x="437" y="396"/>
                    <a:pt x="437" y="396"/>
                  </a:cubicBezTo>
                  <a:cubicBezTo>
                    <a:pt x="440" y="398"/>
                    <a:pt x="443" y="399"/>
                    <a:pt x="445" y="401"/>
                  </a:cubicBezTo>
                  <a:cubicBezTo>
                    <a:pt x="451" y="404"/>
                    <a:pt x="457" y="407"/>
                    <a:pt x="462" y="409"/>
                  </a:cubicBezTo>
                  <a:cubicBezTo>
                    <a:pt x="461" y="409"/>
                    <a:pt x="461" y="409"/>
                    <a:pt x="461" y="409"/>
                  </a:cubicBezTo>
                  <a:cubicBezTo>
                    <a:pt x="461" y="409"/>
                    <a:pt x="461" y="409"/>
                    <a:pt x="461" y="409"/>
                  </a:cubicBezTo>
                  <a:cubicBezTo>
                    <a:pt x="459" y="409"/>
                    <a:pt x="457" y="409"/>
                    <a:pt x="455" y="409"/>
                  </a:cubicBezTo>
                  <a:cubicBezTo>
                    <a:pt x="443" y="410"/>
                    <a:pt x="432" y="412"/>
                    <a:pt x="420" y="414"/>
                  </a:cubicBezTo>
                  <a:cubicBezTo>
                    <a:pt x="410" y="416"/>
                    <a:pt x="410" y="416"/>
                    <a:pt x="410" y="416"/>
                  </a:cubicBezTo>
                  <a:cubicBezTo>
                    <a:pt x="408" y="416"/>
                    <a:pt x="408" y="416"/>
                    <a:pt x="408" y="416"/>
                  </a:cubicBezTo>
                  <a:cubicBezTo>
                    <a:pt x="400" y="417"/>
                    <a:pt x="393" y="419"/>
                    <a:pt x="386" y="420"/>
                  </a:cubicBezTo>
                  <a:cubicBezTo>
                    <a:pt x="373" y="422"/>
                    <a:pt x="361" y="423"/>
                    <a:pt x="351" y="423"/>
                  </a:cubicBezTo>
                  <a:cubicBezTo>
                    <a:pt x="350" y="423"/>
                    <a:pt x="350" y="423"/>
                    <a:pt x="350" y="423"/>
                  </a:cubicBezTo>
                  <a:cubicBezTo>
                    <a:pt x="353" y="424"/>
                    <a:pt x="356" y="425"/>
                    <a:pt x="359" y="426"/>
                  </a:cubicBezTo>
                  <a:cubicBezTo>
                    <a:pt x="364" y="428"/>
                    <a:pt x="369" y="429"/>
                    <a:pt x="374" y="430"/>
                  </a:cubicBezTo>
                  <a:cubicBezTo>
                    <a:pt x="373" y="430"/>
                    <a:pt x="373" y="430"/>
                    <a:pt x="373" y="430"/>
                  </a:cubicBezTo>
                  <a:cubicBezTo>
                    <a:pt x="380" y="431"/>
                    <a:pt x="386" y="432"/>
                    <a:pt x="393" y="433"/>
                  </a:cubicBezTo>
                  <a:cubicBezTo>
                    <a:pt x="398" y="433"/>
                    <a:pt x="404" y="433"/>
                    <a:pt x="410" y="433"/>
                  </a:cubicBezTo>
                  <a:cubicBezTo>
                    <a:pt x="414" y="433"/>
                    <a:pt x="414" y="433"/>
                    <a:pt x="414" y="433"/>
                  </a:cubicBezTo>
                  <a:cubicBezTo>
                    <a:pt x="417" y="433"/>
                    <a:pt x="417" y="433"/>
                    <a:pt x="417" y="433"/>
                  </a:cubicBezTo>
                  <a:cubicBezTo>
                    <a:pt x="423" y="433"/>
                    <a:pt x="428" y="433"/>
                    <a:pt x="434" y="433"/>
                  </a:cubicBezTo>
                  <a:cubicBezTo>
                    <a:pt x="439" y="432"/>
                    <a:pt x="445" y="432"/>
                    <a:pt x="451" y="431"/>
                  </a:cubicBezTo>
                  <a:cubicBezTo>
                    <a:pt x="458" y="431"/>
                    <a:pt x="464" y="429"/>
                    <a:pt x="470" y="428"/>
                  </a:cubicBezTo>
                  <a:cubicBezTo>
                    <a:pt x="472" y="428"/>
                    <a:pt x="472" y="428"/>
                    <a:pt x="472" y="428"/>
                  </a:cubicBezTo>
                  <a:cubicBezTo>
                    <a:pt x="476" y="427"/>
                    <a:pt x="479" y="426"/>
                    <a:pt x="483" y="426"/>
                  </a:cubicBezTo>
                  <a:cubicBezTo>
                    <a:pt x="491" y="424"/>
                    <a:pt x="500" y="423"/>
                    <a:pt x="509" y="423"/>
                  </a:cubicBezTo>
                  <a:cubicBezTo>
                    <a:pt x="511" y="423"/>
                    <a:pt x="512" y="423"/>
                    <a:pt x="514" y="423"/>
                  </a:cubicBezTo>
                  <a:cubicBezTo>
                    <a:pt x="519" y="423"/>
                    <a:pt x="525" y="425"/>
                    <a:pt x="532" y="427"/>
                  </a:cubicBezTo>
                  <a:cubicBezTo>
                    <a:pt x="541" y="430"/>
                    <a:pt x="550" y="434"/>
                    <a:pt x="560" y="441"/>
                  </a:cubicBezTo>
                  <a:cubicBezTo>
                    <a:pt x="576" y="452"/>
                    <a:pt x="592" y="466"/>
                    <a:pt x="605" y="478"/>
                  </a:cubicBezTo>
                  <a:cubicBezTo>
                    <a:pt x="608" y="481"/>
                    <a:pt x="608" y="481"/>
                    <a:pt x="608" y="481"/>
                  </a:cubicBezTo>
                  <a:cubicBezTo>
                    <a:pt x="617" y="490"/>
                    <a:pt x="624" y="495"/>
                    <a:pt x="631" y="501"/>
                  </a:cubicBezTo>
                  <a:cubicBezTo>
                    <a:pt x="635" y="504"/>
                    <a:pt x="639" y="507"/>
                    <a:pt x="643" y="510"/>
                  </a:cubicBezTo>
                  <a:cubicBezTo>
                    <a:pt x="650" y="515"/>
                    <a:pt x="650" y="515"/>
                    <a:pt x="650" y="515"/>
                  </a:cubicBezTo>
                  <a:cubicBezTo>
                    <a:pt x="638" y="517"/>
                    <a:pt x="638" y="517"/>
                    <a:pt x="638" y="517"/>
                  </a:cubicBezTo>
                  <a:cubicBezTo>
                    <a:pt x="631" y="518"/>
                    <a:pt x="624" y="519"/>
                    <a:pt x="617" y="520"/>
                  </a:cubicBezTo>
                  <a:cubicBezTo>
                    <a:pt x="603" y="522"/>
                    <a:pt x="588" y="524"/>
                    <a:pt x="572" y="526"/>
                  </a:cubicBezTo>
                  <a:cubicBezTo>
                    <a:pt x="558" y="528"/>
                    <a:pt x="544" y="530"/>
                    <a:pt x="527" y="531"/>
                  </a:cubicBezTo>
                  <a:cubicBezTo>
                    <a:pt x="515" y="532"/>
                    <a:pt x="500" y="533"/>
                    <a:pt x="486" y="533"/>
                  </a:cubicBezTo>
                  <a:cubicBezTo>
                    <a:pt x="479" y="533"/>
                    <a:pt x="471" y="533"/>
                    <a:pt x="462" y="532"/>
                  </a:cubicBezTo>
                  <a:cubicBezTo>
                    <a:pt x="454" y="531"/>
                    <a:pt x="446" y="530"/>
                    <a:pt x="438" y="528"/>
                  </a:cubicBezTo>
                  <a:cubicBezTo>
                    <a:pt x="429" y="526"/>
                    <a:pt x="422" y="523"/>
                    <a:pt x="414" y="519"/>
                  </a:cubicBezTo>
                  <a:cubicBezTo>
                    <a:pt x="411" y="517"/>
                    <a:pt x="408" y="515"/>
                    <a:pt x="405" y="513"/>
                  </a:cubicBezTo>
                  <a:cubicBezTo>
                    <a:pt x="402" y="511"/>
                    <a:pt x="402" y="511"/>
                    <a:pt x="402" y="511"/>
                  </a:cubicBezTo>
                  <a:cubicBezTo>
                    <a:pt x="397" y="508"/>
                    <a:pt x="392" y="505"/>
                    <a:pt x="387" y="501"/>
                  </a:cubicBezTo>
                  <a:cubicBezTo>
                    <a:pt x="376" y="494"/>
                    <a:pt x="367" y="489"/>
                    <a:pt x="359" y="485"/>
                  </a:cubicBezTo>
                  <a:cubicBezTo>
                    <a:pt x="348" y="481"/>
                    <a:pt x="338" y="478"/>
                    <a:pt x="328" y="476"/>
                  </a:cubicBezTo>
                  <a:cubicBezTo>
                    <a:pt x="323" y="475"/>
                    <a:pt x="319" y="475"/>
                    <a:pt x="315" y="475"/>
                  </a:cubicBezTo>
                  <a:cubicBezTo>
                    <a:pt x="308" y="475"/>
                    <a:pt x="301" y="476"/>
                    <a:pt x="294" y="478"/>
                  </a:cubicBezTo>
                  <a:cubicBezTo>
                    <a:pt x="293" y="478"/>
                    <a:pt x="293" y="478"/>
                    <a:pt x="292" y="478"/>
                  </a:cubicBezTo>
                  <a:cubicBezTo>
                    <a:pt x="293" y="478"/>
                    <a:pt x="294" y="478"/>
                    <a:pt x="295" y="478"/>
                  </a:cubicBezTo>
                  <a:cubicBezTo>
                    <a:pt x="296" y="478"/>
                    <a:pt x="298" y="478"/>
                    <a:pt x="299" y="478"/>
                  </a:cubicBezTo>
                  <a:cubicBezTo>
                    <a:pt x="306" y="479"/>
                    <a:pt x="312" y="480"/>
                    <a:pt x="319" y="482"/>
                  </a:cubicBezTo>
                  <a:cubicBezTo>
                    <a:pt x="323" y="483"/>
                    <a:pt x="328" y="485"/>
                    <a:pt x="332" y="487"/>
                  </a:cubicBezTo>
                  <a:cubicBezTo>
                    <a:pt x="336" y="489"/>
                    <a:pt x="341" y="491"/>
                    <a:pt x="345" y="493"/>
                  </a:cubicBezTo>
                  <a:cubicBezTo>
                    <a:pt x="360" y="501"/>
                    <a:pt x="372" y="512"/>
                    <a:pt x="381" y="521"/>
                  </a:cubicBezTo>
                  <a:cubicBezTo>
                    <a:pt x="384" y="524"/>
                    <a:pt x="386" y="526"/>
                    <a:pt x="389" y="529"/>
                  </a:cubicBezTo>
                  <a:cubicBezTo>
                    <a:pt x="392" y="532"/>
                    <a:pt x="392" y="532"/>
                    <a:pt x="392" y="532"/>
                  </a:cubicBezTo>
                  <a:cubicBezTo>
                    <a:pt x="394" y="534"/>
                    <a:pt x="394" y="534"/>
                    <a:pt x="394" y="534"/>
                  </a:cubicBezTo>
                  <a:cubicBezTo>
                    <a:pt x="399" y="539"/>
                    <a:pt x="399" y="539"/>
                    <a:pt x="399" y="539"/>
                  </a:cubicBezTo>
                  <a:cubicBezTo>
                    <a:pt x="401" y="541"/>
                    <a:pt x="401" y="541"/>
                    <a:pt x="401" y="541"/>
                  </a:cubicBezTo>
                  <a:cubicBezTo>
                    <a:pt x="401" y="542"/>
                    <a:pt x="401" y="542"/>
                    <a:pt x="401" y="542"/>
                  </a:cubicBezTo>
                  <a:cubicBezTo>
                    <a:pt x="406" y="546"/>
                    <a:pt x="410" y="550"/>
                    <a:pt x="414" y="554"/>
                  </a:cubicBezTo>
                  <a:cubicBezTo>
                    <a:pt x="409" y="559"/>
                    <a:pt x="403" y="563"/>
                    <a:pt x="397" y="567"/>
                  </a:cubicBezTo>
                  <a:cubicBezTo>
                    <a:pt x="389" y="572"/>
                    <a:pt x="381" y="575"/>
                    <a:pt x="371" y="578"/>
                  </a:cubicBezTo>
                  <a:cubicBezTo>
                    <a:pt x="362" y="580"/>
                    <a:pt x="354" y="582"/>
                    <a:pt x="345" y="583"/>
                  </a:cubicBezTo>
                  <a:cubicBezTo>
                    <a:pt x="341" y="583"/>
                    <a:pt x="337" y="584"/>
                    <a:pt x="334" y="584"/>
                  </a:cubicBezTo>
                  <a:cubicBezTo>
                    <a:pt x="330" y="585"/>
                    <a:pt x="330" y="585"/>
                    <a:pt x="330" y="585"/>
                  </a:cubicBezTo>
                  <a:cubicBezTo>
                    <a:pt x="326" y="585"/>
                    <a:pt x="321" y="586"/>
                    <a:pt x="317" y="586"/>
                  </a:cubicBezTo>
                  <a:cubicBezTo>
                    <a:pt x="307" y="588"/>
                    <a:pt x="298" y="589"/>
                    <a:pt x="290" y="591"/>
                  </a:cubicBezTo>
                  <a:cubicBezTo>
                    <a:pt x="281" y="593"/>
                    <a:pt x="273" y="596"/>
                    <a:pt x="266" y="600"/>
                  </a:cubicBezTo>
                  <a:cubicBezTo>
                    <a:pt x="273" y="598"/>
                    <a:pt x="280" y="597"/>
                    <a:pt x="287" y="597"/>
                  </a:cubicBezTo>
                  <a:cubicBezTo>
                    <a:pt x="297" y="596"/>
                    <a:pt x="308" y="596"/>
                    <a:pt x="318" y="596"/>
                  </a:cubicBezTo>
                  <a:cubicBezTo>
                    <a:pt x="328" y="597"/>
                    <a:pt x="339" y="598"/>
                    <a:pt x="349" y="599"/>
                  </a:cubicBezTo>
                  <a:cubicBezTo>
                    <a:pt x="350" y="599"/>
                    <a:pt x="351" y="599"/>
                    <a:pt x="351" y="599"/>
                  </a:cubicBezTo>
                  <a:cubicBezTo>
                    <a:pt x="354" y="599"/>
                    <a:pt x="354" y="599"/>
                    <a:pt x="354" y="599"/>
                  </a:cubicBezTo>
                  <a:cubicBezTo>
                    <a:pt x="357" y="599"/>
                    <a:pt x="357" y="599"/>
                    <a:pt x="357" y="599"/>
                  </a:cubicBezTo>
                  <a:cubicBezTo>
                    <a:pt x="360" y="599"/>
                    <a:pt x="360" y="599"/>
                    <a:pt x="360" y="599"/>
                  </a:cubicBezTo>
                  <a:cubicBezTo>
                    <a:pt x="363" y="599"/>
                    <a:pt x="363" y="599"/>
                    <a:pt x="363" y="599"/>
                  </a:cubicBezTo>
                  <a:cubicBezTo>
                    <a:pt x="368" y="599"/>
                    <a:pt x="372" y="599"/>
                    <a:pt x="377" y="598"/>
                  </a:cubicBezTo>
                  <a:cubicBezTo>
                    <a:pt x="382" y="598"/>
                    <a:pt x="388" y="596"/>
                    <a:pt x="394" y="595"/>
                  </a:cubicBezTo>
                  <a:cubicBezTo>
                    <a:pt x="406" y="591"/>
                    <a:pt x="417" y="587"/>
                    <a:pt x="427" y="583"/>
                  </a:cubicBezTo>
                  <a:cubicBezTo>
                    <a:pt x="428" y="582"/>
                    <a:pt x="428" y="582"/>
                    <a:pt x="428" y="582"/>
                  </a:cubicBezTo>
                  <a:cubicBezTo>
                    <a:pt x="439" y="578"/>
                    <a:pt x="449" y="574"/>
                    <a:pt x="460" y="571"/>
                  </a:cubicBezTo>
                  <a:cubicBezTo>
                    <a:pt x="463" y="570"/>
                    <a:pt x="466" y="569"/>
                    <a:pt x="469" y="569"/>
                  </a:cubicBezTo>
                  <a:cubicBezTo>
                    <a:pt x="473" y="568"/>
                    <a:pt x="476" y="567"/>
                    <a:pt x="479" y="567"/>
                  </a:cubicBezTo>
                  <a:cubicBezTo>
                    <a:pt x="487" y="566"/>
                    <a:pt x="494" y="565"/>
                    <a:pt x="502" y="564"/>
                  </a:cubicBezTo>
                  <a:cubicBezTo>
                    <a:pt x="516" y="563"/>
                    <a:pt x="532" y="563"/>
                    <a:pt x="546" y="562"/>
                  </a:cubicBezTo>
                  <a:cubicBezTo>
                    <a:pt x="555" y="562"/>
                    <a:pt x="555" y="562"/>
                    <a:pt x="555" y="562"/>
                  </a:cubicBezTo>
                  <a:cubicBezTo>
                    <a:pt x="567" y="561"/>
                    <a:pt x="579" y="561"/>
                    <a:pt x="591" y="560"/>
                  </a:cubicBezTo>
                  <a:cubicBezTo>
                    <a:pt x="598" y="560"/>
                    <a:pt x="606" y="559"/>
                    <a:pt x="613" y="558"/>
                  </a:cubicBezTo>
                  <a:cubicBezTo>
                    <a:pt x="608" y="560"/>
                    <a:pt x="603" y="563"/>
                    <a:pt x="595" y="568"/>
                  </a:cubicBezTo>
                  <a:cubicBezTo>
                    <a:pt x="590" y="572"/>
                    <a:pt x="584" y="576"/>
                    <a:pt x="579" y="580"/>
                  </a:cubicBezTo>
                  <a:cubicBezTo>
                    <a:pt x="573" y="585"/>
                    <a:pt x="568" y="589"/>
                    <a:pt x="562" y="594"/>
                  </a:cubicBezTo>
                  <a:cubicBezTo>
                    <a:pt x="553" y="602"/>
                    <a:pt x="543" y="611"/>
                    <a:pt x="533" y="622"/>
                  </a:cubicBezTo>
                  <a:cubicBezTo>
                    <a:pt x="524" y="631"/>
                    <a:pt x="515" y="641"/>
                    <a:pt x="507" y="652"/>
                  </a:cubicBezTo>
                  <a:cubicBezTo>
                    <a:pt x="498" y="663"/>
                    <a:pt x="490" y="675"/>
                    <a:pt x="483" y="686"/>
                  </a:cubicBezTo>
                  <a:cubicBezTo>
                    <a:pt x="476" y="697"/>
                    <a:pt x="470" y="708"/>
                    <a:pt x="465" y="718"/>
                  </a:cubicBezTo>
                  <a:cubicBezTo>
                    <a:pt x="461" y="725"/>
                    <a:pt x="458" y="731"/>
                    <a:pt x="455" y="738"/>
                  </a:cubicBezTo>
                  <a:cubicBezTo>
                    <a:pt x="453" y="741"/>
                    <a:pt x="453" y="741"/>
                    <a:pt x="453" y="741"/>
                  </a:cubicBezTo>
                  <a:cubicBezTo>
                    <a:pt x="448" y="753"/>
                    <a:pt x="442" y="764"/>
                    <a:pt x="436" y="775"/>
                  </a:cubicBezTo>
                  <a:cubicBezTo>
                    <a:pt x="435" y="776"/>
                    <a:pt x="435" y="776"/>
                    <a:pt x="435" y="776"/>
                  </a:cubicBezTo>
                  <a:cubicBezTo>
                    <a:pt x="435" y="777"/>
                    <a:pt x="435" y="777"/>
                    <a:pt x="435" y="777"/>
                  </a:cubicBezTo>
                  <a:cubicBezTo>
                    <a:pt x="429" y="788"/>
                    <a:pt x="423" y="797"/>
                    <a:pt x="417" y="804"/>
                  </a:cubicBezTo>
                  <a:cubicBezTo>
                    <a:pt x="413" y="810"/>
                    <a:pt x="409" y="816"/>
                    <a:pt x="404" y="821"/>
                  </a:cubicBezTo>
                  <a:cubicBezTo>
                    <a:pt x="398" y="828"/>
                    <a:pt x="392" y="833"/>
                    <a:pt x="385" y="838"/>
                  </a:cubicBezTo>
                  <a:cubicBezTo>
                    <a:pt x="383" y="839"/>
                    <a:pt x="381" y="841"/>
                    <a:pt x="379" y="842"/>
                  </a:cubicBezTo>
                  <a:cubicBezTo>
                    <a:pt x="381" y="841"/>
                    <a:pt x="382" y="841"/>
                    <a:pt x="384" y="841"/>
                  </a:cubicBezTo>
                  <a:cubicBezTo>
                    <a:pt x="402" y="832"/>
                    <a:pt x="418" y="820"/>
                    <a:pt x="433" y="805"/>
                  </a:cubicBezTo>
                  <a:cubicBezTo>
                    <a:pt x="447" y="791"/>
                    <a:pt x="461" y="775"/>
                    <a:pt x="476" y="754"/>
                  </a:cubicBezTo>
                  <a:cubicBezTo>
                    <a:pt x="482" y="745"/>
                    <a:pt x="489" y="735"/>
                    <a:pt x="495" y="726"/>
                  </a:cubicBezTo>
                  <a:cubicBezTo>
                    <a:pt x="502" y="716"/>
                    <a:pt x="508" y="707"/>
                    <a:pt x="515" y="698"/>
                  </a:cubicBezTo>
                  <a:cubicBezTo>
                    <a:pt x="521" y="689"/>
                    <a:pt x="528" y="680"/>
                    <a:pt x="535" y="672"/>
                  </a:cubicBezTo>
                  <a:cubicBezTo>
                    <a:pt x="541" y="664"/>
                    <a:pt x="548" y="656"/>
                    <a:pt x="559" y="646"/>
                  </a:cubicBezTo>
                  <a:cubicBezTo>
                    <a:pt x="561" y="643"/>
                    <a:pt x="561" y="643"/>
                    <a:pt x="561" y="643"/>
                  </a:cubicBezTo>
                  <a:cubicBezTo>
                    <a:pt x="585" y="619"/>
                    <a:pt x="607" y="601"/>
                    <a:pt x="629" y="589"/>
                  </a:cubicBezTo>
                  <a:cubicBezTo>
                    <a:pt x="630" y="588"/>
                    <a:pt x="630" y="588"/>
                    <a:pt x="630" y="588"/>
                  </a:cubicBezTo>
                  <a:cubicBezTo>
                    <a:pt x="626" y="592"/>
                    <a:pt x="626" y="592"/>
                    <a:pt x="626" y="592"/>
                  </a:cubicBezTo>
                  <a:cubicBezTo>
                    <a:pt x="622" y="597"/>
                    <a:pt x="617" y="603"/>
                    <a:pt x="613" y="610"/>
                  </a:cubicBezTo>
                  <a:cubicBezTo>
                    <a:pt x="603" y="623"/>
                    <a:pt x="595" y="638"/>
                    <a:pt x="588" y="652"/>
                  </a:cubicBezTo>
                  <a:cubicBezTo>
                    <a:pt x="582" y="667"/>
                    <a:pt x="576" y="682"/>
                    <a:pt x="573" y="696"/>
                  </a:cubicBezTo>
                  <a:cubicBezTo>
                    <a:pt x="571" y="703"/>
                    <a:pt x="570" y="711"/>
                    <a:pt x="570" y="719"/>
                  </a:cubicBezTo>
                  <a:cubicBezTo>
                    <a:pt x="569" y="722"/>
                    <a:pt x="569" y="725"/>
                    <a:pt x="569" y="729"/>
                  </a:cubicBezTo>
                  <a:cubicBezTo>
                    <a:pt x="569" y="731"/>
                    <a:pt x="569" y="732"/>
                    <a:pt x="569" y="734"/>
                  </a:cubicBezTo>
                  <a:cubicBezTo>
                    <a:pt x="570" y="733"/>
                    <a:pt x="570" y="733"/>
                    <a:pt x="570" y="732"/>
                  </a:cubicBezTo>
                  <a:cubicBezTo>
                    <a:pt x="573" y="721"/>
                    <a:pt x="577" y="711"/>
                    <a:pt x="581" y="700"/>
                  </a:cubicBezTo>
                  <a:cubicBezTo>
                    <a:pt x="589" y="682"/>
                    <a:pt x="598" y="663"/>
                    <a:pt x="608" y="646"/>
                  </a:cubicBezTo>
                  <a:cubicBezTo>
                    <a:pt x="617" y="632"/>
                    <a:pt x="626" y="619"/>
                    <a:pt x="637" y="607"/>
                  </a:cubicBezTo>
                  <a:cubicBezTo>
                    <a:pt x="641" y="601"/>
                    <a:pt x="646" y="595"/>
                    <a:pt x="652" y="590"/>
                  </a:cubicBezTo>
                  <a:cubicBezTo>
                    <a:pt x="662" y="579"/>
                    <a:pt x="674" y="570"/>
                    <a:pt x="686" y="563"/>
                  </a:cubicBezTo>
                  <a:cubicBezTo>
                    <a:pt x="691" y="560"/>
                    <a:pt x="697" y="558"/>
                    <a:pt x="703" y="555"/>
                  </a:cubicBezTo>
                  <a:cubicBezTo>
                    <a:pt x="710" y="551"/>
                    <a:pt x="717" y="549"/>
                    <a:pt x="724" y="547"/>
                  </a:cubicBezTo>
                  <a:cubicBezTo>
                    <a:pt x="729" y="546"/>
                    <a:pt x="734" y="545"/>
                    <a:pt x="739" y="544"/>
                  </a:cubicBezTo>
                  <a:cubicBezTo>
                    <a:pt x="731" y="554"/>
                    <a:pt x="724" y="565"/>
                    <a:pt x="714" y="578"/>
                  </a:cubicBezTo>
                  <a:cubicBezTo>
                    <a:pt x="706" y="589"/>
                    <a:pt x="698" y="600"/>
                    <a:pt x="691" y="611"/>
                  </a:cubicBezTo>
                  <a:cubicBezTo>
                    <a:pt x="680" y="627"/>
                    <a:pt x="663" y="651"/>
                    <a:pt x="649" y="675"/>
                  </a:cubicBezTo>
                  <a:cubicBezTo>
                    <a:pt x="635" y="698"/>
                    <a:pt x="624" y="720"/>
                    <a:pt x="615" y="742"/>
                  </a:cubicBezTo>
                  <a:cubicBezTo>
                    <a:pt x="605" y="764"/>
                    <a:pt x="597" y="789"/>
                    <a:pt x="591" y="815"/>
                  </a:cubicBezTo>
                  <a:cubicBezTo>
                    <a:pt x="589" y="827"/>
                    <a:pt x="587" y="840"/>
                    <a:pt x="585" y="853"/>
                  </a:cubicBezTo>
                  <a:cubicBezTo>
                    <a:pt x="584" y="866"/>
                    <a:pt x="584" y="866"/>
                    <a:pt x="584" y="866"/>
                  </a:cubicBezTo>
                  <a:cubicBezTo>
                    <a:pt x="583" y="874"/>
                    <a:pt x="582" y="881"/>
                    <a:pt x="581" y="889"/>
                  </a:cubicBezTo>
                  <a:cubicBezTo>
                    <a:pt x="579" y="906"/>
                    <a:pt x="576" y="930"/>
                    <a:pt x="570" y="953"/>
                  </a:cubicBezTo>
                  <a:cubicBezTo>
                    <a:pt x="571" y="951"/>
                    <a:pt x="571" y="951"/>
                    <a:pt x="571" y="951"/>
                  </a:cubicBezTo>
                  <a:cubicBezTo>
                    <a:pt x="565" y="974"/>
                    <a:pt x="557" y="994"/>
                    <a:pt x="548" y="1012"/>
                  </a:cubicBezTo>
                  <a:cubicBezTo>
                    <a:pt x="549" y="1010"/>
                    <a:pt x="549" y="1010"/>
                    <a:pt x="549" y="1010"/>
                  </a:cubicBezTo>
                  <a:cubicBezTo>
                    <a:pt x="541" y="1025"/>
                    <a:pt x="531" y="1039"/>
                    <a:pt x="519" y="1051"/>
                  </a:cubicBezTo>
                  <a:cubicBezTo>
                    <a:pt x="513" y="1057"/>
                    <a:pt x="507" y="1064"/>
                    <a:pt x="500" y="1070"/>
                  </a:cubicBezTo>
                  <a:cubicBezTo>
                    <a:pt x="493" y="1075"/>
                    <a:pt x="485" y="1081"/>
                    <a:pt x="475" y="1088"/>
                  </a:cubicBezTo>
                  <a:cubicBezTo>
                    <a:pt x="469" y="1092"/>
                    <a:pt x="463" y="1096"/>
                    <a:pt x="458" y="1100"/>
                  </a:cubicBezTo>
                  <a:cubicBezTo>
                    <a:pt x="457" y="1101"/>
                    <a:pt x="457" y="1101"/>
                    <a:pt x="457" y="1101"/>
                  </a:cubicBezTo>
                  <a:cubicBezTo>
                    <a:pt x="454" y="1102"/>
                    <a:pt x="454" y="1102"/>
                    <a:pt x="454" y="1102"/>
                  </a:cubicBezTo>
                  <a:cubicBezTo>
                    <a:pt x="453" y="1103"/>
                    <a:pt x="453" y="1103"/>
                    <a:pt x="453" y="1103"/>
                  </a:cubicBezTo>
                  <a:cubicBezTo>
                    <a:pt x="443" y="1111"/>
                    <a:pt x="432" y="1118"/>
                    <a:pt x="422" y="1125"/>
                  </a:cubicBezTo>
                  <a:cubicBezTo>
                    <a:pt x="404" y="1136"/>
                    <a:pt x="388" y="1144"/>
                    <a:pt x="373" y="1148"/>
                  </a:cubicBezTo>
                  <a:cubicBezTo>
                    <a:pt x="360" y="1152"/>
                    <a:pt x="346" y="1154"/>
                    <a:pt x="329" y="1154"/>
                  </a:cubicBezTo>
                  <a:cubicBezTo>
                    <a:pt x="329" y="1154"/>
                    <a:pt x="328" y="1154"/>
                    <a:pt x="327" y="1154"/>
                  </a:cubicBezTo>
                  <a:cubicBezTo>
                    <a:pt x="324" y="1154"/>
                    <a:pt x="324" y="1154"/>
                    <a:pt x="324" y="1154"/>
                  </a:cubicBezTo>
                  <a:cubicBezTo>
                    <a:pt x="297" y="1154"/>
                    <a:pt x="270" y="1150"/>
                    <a:pt x="245" y="1146"/>
                  </a:cubicBezTo>
                  <a:cubicBezTo>
                    <a:pt x="240" y="1145"/>
                    <a:pt x="236" y="1144"/>
                    <a:pt x="231" y="1143"/>
                  </a:cubicBezTo>
                  <a:cubicBezTo>
                    <a:pt x="226" y="1142"/>
                    <a:pt x="226" y="1142"/>
                    <a:pt x="226" y="1142"/>
                  </a:cubicBezTo>
                  <a:cubicBezTo>
                    <a:pt x="225" y="1142"/>
                    <a:pt x="225" y="1142"/>
                    <a:pt x="225" y="1142"/>
                  </a:cubicBezTo>
                  <a:cubicBezTo>
                    <a:pt x="207" y="1138"/>
                    <a:pt x="189" y="1135"/>
                    <a:pt x="170" y="1133"/>
                  </a:cubicBezTo>
                  <a:cubicBezTo>
                    <a:pt x="162" y="1132"/>
                    <a:pt x="155" y="1132"/>
                    <a:pt x="148" y="1132"/>
                  </a:cubicBezTo>
                  <a:cubicBezTo>
                    <a:pt x="129" y="1132"/>
                    <a:pt x="112" y="1135"/>
                    <a:pt x="97" y="1140"/>
                  </a:cubicBezTo>
                  <a:cubicBezTo>
                    <a:pt x="92" y="1142"/>
                    <a:pt x="87" y="1145"/>
                    <a:pt x="81" y="1149"/>
                  </a:cubicBezTo>
                  <a:cubicBezTo>
                    <a:pt x="76" y="1152"/>
                    <a:pt x="71" y="1155"/>
                    <a:pt x="66" y="1160"/>
                  </a:cubicBezTo>
                  <a:cubicBezTo>
                    <a:pt x="59" y="1166"/>
                    <a:pt x="53" y="1174"/>
                    <a:pt x="47" y="1185"/>
                  </a:cubicBezTo>
                  <a:cubicBezTo>
                    <a:pt x="43" y="1190"/>
                    <a:pt x="40" y="1196"/>
                    <a:pt x="37" y="1201"/>
                  </a:cubicBezTo>
                  <a:cubicBezTo>
                    <a:pt x="30" y="1214"/>
                    <a:pt x="23" y="1227"/>
                    <a:pt x="14" y="1237"/>
                  </a:cubicBezTo>
                  <a:cubicBezTo>
                    <a:pt x="10" y="1241"/>
                    <a:pt x="6" y="1245"/>
                    <a:pt x="1" y="1248"/>
                  </a:cubicBezTo>
                  <a:cubicBezTo>
                    <a:pt x="0" y="1249"/>
                    <a:pt x="0" y="1249"/>
                    <a:pt x="0" y="1250"/>
                  </a:cubicBezTo>
                  <a:cubicBezTo>
                    <a:pt x="2" y="1249"/>
                    <a:pt x="4" y="1249"/>
                    <a:pt x="6" y="1248"/>
                  </a:cubicBezTo>
                  <a:cubicBezTo>
                    <a:pt x="10" y="1246"/>
                    <a:pt x="15" y="1244"/>
                    <a:pt x="19" y="1242"/>
                  </a:cubicBezTo>
                  <a:cubicBezTo>
                    <a:pt x="19" y="1242"/>
                    <a:pt x="19" y="1242"/>
                    <a:pt x="19" y="1242"/>
                  </a:cubicBezTo>
                  <a:cubicBezTo>
                    <a:pt x="31" y="1235"/>
                    <a:pt x="41" y="1226"/>
                    <a:pt x="51" y="1216"/>
                  </a:cubicBezTo>
                  <a:cubicBezTo>
                    <a:pt x="57" y="1210"/>
                    <a:pt x="63" y="1204"/>
                    <a:pt x="69" y="1198"/>
                  </a:cubicBezTo>
                  <a:cubicBezTo>
                    <a:pt x="74" y="1194"/>
                    <a:pt x="79" y="1189"/>
                    <a:pt x="84" y="1185"/>
                  </a:cubicBezTo>
                  <a:cubicBezTo>
                    <a:pt x="88" y="1181"/>
                    <a:pt x="93" y="1178"/>
                    <a:pt x="98" y="1175"/>
                  </a:cubicBezTo>
                  <a:cubicBezTo>
                    <a:pt x="104" y="1171"/>
                    <a:pt x="110" y="1168"/>
                    <a:pt x="116" y="1166"/>
                  </a:cubicBezTo>
                  <a:cubicBezTo>
                    <a:pt x="123" y="1164"/>
                    <a:pt x="130" y="1163"/>
                    <a:pt x="137" y="1163"/>
                  </a:cubicBezTo>
                  <a:cubicBezTo>
                    <a:pt x="138" y="1163"/>
                    <a:pt x="138" y="1163"/>
                    <a:pt x="138" y="1163"/>
                  </a:cubicBezTo>
                  <a:cubicBezTo>
                    <a:pt x="140" y="1163"/>
                    <a:pt x="140" y="1163"/>
                    <a:pt x="140" y="1163"/>
                  </a:cubicBezTo>
                  <a:cubicBezTo>
                    <a:pt x="146" y="1163"/>
                    <a:pt x="153" y="1163"/>
                    <a:pt x="160" y="1164"/>
                  </a:cubicBezTo>
                  <a:cubicBezTo>
                    <a:pt x="150" y="1173"/>
                    <a:pt x="142" y="1182"/>
                    <a:pt x="135" y="1190"/>
                  </a:cubicBezTo>
                  <a:cubicBezTo>
                    <a:pt x="123" y="1203"/>
                    <a:pt x="114" y="1215"/>
                    <a:pt x="107" y="1226"/>
                  </a:cubicBezTo>
                  <a:cubicBezTo>
                    <a:pt x="104" y="1232"/>
                    <a:pt x="101" y="1238"/>
                    <a:pt x="97" y="1246"/>
                  </a:cubicBezTo>
                  <a:cubicBezTo>
                    <a:pt x="94" y="1253"/>
                    <a:pt x="91" y="1260"/>
                    <a:pt x="89" y="1266"/>
                  </a:cubicBezTo>
                  <a:cubicBezTo>
                    <a:pt x="87" y="1272"/>
                    <a:pt x="87" y="1272"/>
                    <a:pt x="87" y="1272"/>
                  </a:cubicBezTo>
                  <a:cubicBezTo>
                    <a:pt x="82" y="1286"/>
                    <a:pt x="78" y="1298"/>
                    <a:pt x="72" y="1309"/>
                  </a:cubicBezTo>
                  <a:cubicBezTo>
                    <a:pt x="69" y="1314"/>
                    <a:pt x="66" y="1319"/>
                    <a:pt x="63" y="1323"/>
                  </a:cubicBezTo>
                  <a:cubicBezTo>
                    <a:pt x="65" y="1322"/>
                    <a:pt x="68" y="1320"/>
                    <a:pt x="70" y="1318"/>
                  </a:cubicBezTo>
                  <a:cubicBezTo>
                    <a:pt x="78" y="1312"/>
                    <a:pt x="84" y="1305"/>
                    <a:pt x="90" y="1298"/>
                  </a:cubicBezTo>
                  <a:cubicBezTo>
                    <a:pt x="91" y="1297"/>
                    <a:pt x="92" y="1296"/>
                    <a:pt x="93" y="1295"/>
                  </a:cubicBezTo>
                  <a:cubicBezTo>
                    <a:pt x="92" y="1296"/>
                    <a:pt x="92" y="1296"/>
                    <a:pt x="92" y="1296"/>
                  </a:cubicBezTo>
                  <a:cubicBezTo>
                    <a:pt x="108" y="1275"/>
                    <a:pt x="119" y="1251"/>
                    <a:pt x="134" y="1230"/>
                  </a:cubicBezTo>
                  <a:cubicBezTo>
                    <a:pt x="142" y="1220"/>
                    <a:pt x="150" y="1210"/>
                    <a:pt x="160" y="1202"/>
                  </a:cubicBezTo>
                  <a:cubicBezTo>
                    <a:pt x="161" y="1201"/>
                    <a:pt x="162" y="1201"/>
                    <a:pt x="163" y="1200"/>
                  </a:cubicBezTo>
                  <a:cubicBezTo>
                    <a:pt x="166" y="1197"/>
                    <a:pt x="169" y="1195"/>
                    <a:pt x="173" y="1192"/>
                  </a:cubicBezTo>
                  <a:cubicBezTo>
                    <a:pt x="179" y="1189"/>
                    <a:pt x="186" y="1186"/>
                    <a:pt x="193" y="1183"/>
                  </a:cubicBezTo>
                  <a:cubicBezTo>
                    <a:pt x="201" y="1181"/>
                    <a:pt x="208" y="1180"/>
                    <a:pt x="216" y="1179"/>
                  </a:cubicBezTo>
                  <a:cubicBezTo>
                    <a:pt x="217" y="1179"/>
                    <a:pt x="217" y="1179"/>
                    <a:pt x="217" y="1179"/>
                  </a:cubicBezTo>
                  <a:cubicBezTo>
                    <a:pt x="231" y="1179"/>
                    <a:pt x="244" y="1182"/>
                    <a:pt x="257" y="1185"/>
                  </a:cubicBezTo>
                  <a:cubicBezTo>
                    <a:pt x="261" y="1186"/>
                    <a:pt x="261" y="1186"/>
                    <a:pt x="261" y="1186"/>
                  </a:cubicBezTo>
                  <a:cubicBezTo>
                    <a:pt x="273" y="1188"/>
                    <a:pt x="284" y="1191"/>
                    <a:pt x="295" y="1191"/>
                  </a:cubicBezTo>
                  <a:cubicBezTo>
                    <a:pt x="288" y="1204"/>
                    <a:pt x="280" y="1217"/>
                    <a:pt x="271" y="1229"/>
                  </a:cubicBezTo>
                  <a:cubicBezTo>
                    <a:pt x="262" y="1242"/>
                    <a:pt x="251" y="1256"/>
                    <a:pt x="239" y="1269"/>
                  </a:cubicBezTo>
                  <a:cubicBezTo>
                    <a:pt x="227" y="1281"/>
                    <a:pt x="215" y="1293"/>
                    <a:pt x="200" y="1306"/>
                  </a:cubicBezTo>
                  <a:cubicBezTo>
                    <a:pt x="187" y="1316"/>
                    <a:pt x="178" y="1323"/>
                    <a:pt x="169" y="1330"/>
                  </a:cubicBezTo>
                  <a:cubicBezTo>
                    <a:pt x="162" y="1335"/>
                    <a:pt x="156" y="1339"/>
                    <a:pt x="150" y="1343"/>
                  </a:cubicBezTo>
                  <a:cubicBezTo>
                    <a:pt x="148" y="1344"/>
                    <a:pt x="148" y="1344"/>
                    <a:pt x="148" y="1344"/>
                  </a:cubicBezTo>
                  <a:cubicBezTo>
                    <a:pt x="144" y="1347"/>
                    <a:pt x="140" y="1350"/>
                    <a:pt x="136" y="1352"/>
                  </a:cubicBezTo>
                  <a:cubicBezTo>
                    <a:pt x="125" y="1360"/>
                    <a:pt x="115" y="1368"/>
                    <a:pt x="106" y="1375"/>
                  </a:cubicBezTo>
                  <a:cubicBezTo>
                    <a:pt x="98" y="1383"/>
                    <a:pt x="90" y="1392"/>
                    <a:pt x="84" y="1402"/>
                  </a:cubicBezTo>
                  <a:cubicBezTo>
                    <a:pt x="84" y="1401"/>
                    <a:pt x="85" y="1401"/>
                    <a:pt x="85" y="1400"/>
                  </a:cubicBezTo>
                  <a:cubicBezTo>
                    <a:pt x="95" y="1390"/>
                    <a:pt x="106" y="1381"/>
                    <a:pt x="118" y="1373"/>
                  </a:cubicBezTo>
                  <a:cubicBezTo>
                    <a:pt x="121" y="1371"/>
                    <a:pt x="124" y="1370"/>
                    <a:pt x="127" y="1368"/>
                  </a:cubicBezTo>
                  <a:cubicBezTo>
                    <a:pt x="130" y="1366"/>
                    <a:pt x="133" y="1364"/>
                    <a:pt x="136" y="1362"/>
                  </a:cubicBezTo>
                  <a:cubicBezTo>
                    <a:pt x="143" y="1358"/>
                    <a:pt x="149" y="1355"/>
                    <a:pt x="156" y="1351"/>
                  </a:cubicBezTo>
                  <a:cubicBezTo>
                    <a:pt x="162" y="1348"/>
                    <a:pt x="168" y="1344"/>
                    <a:pt x="174" y="1342"/>
                  </a:cubicBezTo>
                  <a:cubicBezTo>
                    <a:pt x="176" y="1341"/>
                    <a:pt x="177" y="1340"/>
                    <a:pt x="178" y="1340"/>
                  </a:cubicBezTo>
                  <a:cubicBezTo>
                    <a:pt x="183" y="1337"/>
                    <a:pt x="183" y="1337"/>
                    <a:pt x="183" y="1337"/>
                  </a:cubicBezTo>
                  <a:cubicBezTo>
                    <a:pt x="192" y="1333"/>
                    <a:pt x="200" y="1329"/>
                    <a:pt x="209" y="1324"/>
                  </a:cubicBezTo>
                  <a:cubicBezTo>
                    <a:pt x="229" y="1314"/>
                    <a:pt x="244" y="1305"/>
                    <a:pt x="257" y="1295"/>
                  </a:cubicBezTo>
                  <a:cubicBezTo>
                    <a:pt x="264" y="1289"/>
                    <a:pt x="270" y="1283"/>
                    <a:pt x="276" y="1277"/>
                  </a:cubicBezTo>
                  <a:cubicBezTo>
                    <a:pt x="282" y="1271"/>
                    <a:pt x="287" y="1265"/>
                    <a:pt x="292" y="1258"/>
                  </a:cubicBezTo>
                  <a:cubicBezTo>
                    <a:pt x="291" y="1262"/>
                    <a:pt x="290" y="1266"/>
                    <a:pt x="290" y="1269"/>
                  </a:cubicBezTo>
                  <a:cubicBezTo>
                    <a:pt x="290" y="1277"/>
                    <a:pt x="290" y="1286"/>
                    <a:pt x="291" y="1295"/>
                  </a:cubicBezTo>
                  <a:cubicBezTo>
                    <a:pt x="292" y="1311"/>
                    <a:pt x="295" y="1327"/>
                    <a:pt x="300" y="1344"/>
                  </a:cubicBezTo>
                  <a:cubicBezTo>
                    <a:pt x="304" y="1360"/>
                    <a:pt x="310" y="1376"/>
                    <a:pt x="317" y="1392"/>
                  </a:cubicBezTo>
                  <a:cubicBezTo>
                    <a:pt x="321" y="1401"/>
                    <a:pt x="324" y="1408"/>
                    <a:pt x="327" y="1413"/>
                  </a:cubicBezTo>
                  <a:cubicBezTo>
                    <a:pt x="329" y="1417"/>
                    <a:pt x="329" y="1417"/>
                    <a:pt x="329" y="1417"/>
                  </a:cubicBezTo>
                  <a:cubicBezTo>
                    <a:pt x="330" y="1419"/>
                    <a:pt x="330" y="1419"/>
                    <a:pt x="330" y="1419"/>
                  </a:cubicBezTo>
                  <a:cubicBezTo>
                    <a:pt x="333" y="1423"/>
                    <a:pt x="336" y="1427"/>
                    <a:pt x="338" y="1432"/>
                  </a:cubicBezTo>
                  <a:cubicBezTo>
                    <a:pt x="340" y="1436"/>
                    <a:pt x="341" y="1440"/>
                    <a:pt x="342" y="1444"/>
                  </a:cubicBezTo>
                  <a:cubicBezTo>
                    <a:pt x="342" y="1447"/>
                    <a:pt x="342" y="1450"/>
                    <a:pt x="342" y="1453"/>
                  </a:cubicBezTo>
                  <a:cubicBezTo>
                    <a:pt x="342" y="1456"/>
                    <a:pt x="342" y="1459"/>
                    <a:pt x="341" y="1462"/>
                  </a:cubicBezTo>
                  <a:cubicBezTo>
                    <a:pt x="340" y="1464"/>
                    <a:pt x="339" y="1467"/>
                    <a:pt x="339" y="1469"/>
                  </a:cubicBezTo>
                  <a:cubicBezTo>
                    <a:pt x="338" y="1471"/>
                    <a:pt x="338" y="1471"/>
                    <a:pt x="338" y="1471"/>
                  </a:cubicBezTo>
                  <a:cubicBezTo>
                    <a:pt x="336" y="1477"/>
                    <a:pt x="334" y="1482"/>
                    <a:pt x="333" y="1486"/>
                  </a:cubicBezTo>
                  <a:cubicBezTo>
                    <a:pt x="331" y="1492"/>
                    <a:pt x="331" y="1499"/>
                    <a:pt x="332" y="1506"/>
                  </a:cubicBezTo>
                  <a:cubicBezTo>
                    <a:pt x="333" y="1506"/>
                    <a:pt x="333" y="1506"/>
                    <a:pt x="333" y="1506"/>
                  </a:cubicBezTo>
                  <a:cubicBezTo>
                    <a:pt x="333" y="1502"/>
                    <a:pt x="334" y="1499"/>
                    <a:pt x="335" y="1495"/>
                  </a:cubicBezTo>
                  <a:cubicBezTo>
                    <a:pt x="337" y="1488"/>
                    <a:pt x="340" y="1480"/>
                    <a:pt x="345" y="1474"/>
                  </a:cubicBezTo>
                  <a:cubicBezTo>
                    <a:pt x="347" y="1471"/>
                    <a:pt x="349" y="1469"/>
                    <a:pt x="352" y="1467"/>
                  </a:cubicBezTo>
                  <a:cubicBezTo>
                    <a:pt x="353" y="1466"/>
                    <a:pt x="355" y="1465"/>
                    <a:pt x="356" y="1464"/>
                  </a:cubicBezTo>
                  <a:cubicBezTo>
                    <a:pt x="357" y="1464"/>
                    <a:pt x="359" y="1463"/>
                    <a:pt x="360" y="1463"/>
                  </a:cubicBezTo>
                  <a:cubicBezTo>
                    <a:pt x="362" y="1463"/>
                    <a:pt x="363" y="1462"/>
                    <a:pt x="365" y="1462"/>
                  </a:cubicBezTo>
                  <a:cubicBezTo>
                    <a:pt x="366" y="1462"/>
                    <a:pt x="367" y="1463"/>
                    <a:pt x="369" y="1463"/>
                  </a:cubicBezTo>
                  <a:cubicBezTo>
                    <a:pt x="371" y="1464"/>
                    <a:pt x="374" y="1465"/>
                    <a:pt x="376" y="1467"/>
                  </a:cubicBezTo>
                  <a:cubicBezTo>
                    <a:pt x="381" y="1471"/>
                    <a:pt x="384" y="1476"/>
                    <a:pt x="387" y="1482"/>
                  </a:cubicBezTo>
                  <a:cubicBezTo>
                    <a:pt x="390" y="1488"/>
                    <a:pt x="392" y="1494"/>
                    <a:pt x="394" y="1500"/>
                  </a:cubicBezTo>
                  <a:cubicBezTo>
                    <a:pt x="396" y="1508"/>
                    <a:pt x="398" y="1516"/>
                    <a:pt x="398" y="1524"/>
                  </a:cubicBezTo>
                  <a:cubicBezTo>
                    <a:pt x="399" y="1527"/>
                    <a:pt x="399" y="1530"/>
                    <a:pt x="399" y="1533"/>
                  </a:cubicBezTo>
                  <a:cubicBezTo>
                    <a:pt x="400" y="1529"/>
                    <a:pt x="400" y="1525"/>
                    <a:pt x="400" y="1522"/>
                  </a:cubicBezTo>
                  <a:cubicBezTo>
                    <a:pt x="401" y="1517"/>
                    <a:pt x="401" y="1511"/>
                    <a:pt x="400" y="1506"/>
                  </a:cubicBezTo>
                  <a:cubicBezTo>
                    <a:pt x="400" y="1506"/>
                    <a:pt x="400" y="1506"/>
                    <a:pt x="400" y="1506"/>
                  </a:cubicBezTo>
                  <a:cubicBezTo>
                    <a:pt x="400" y="1506"/>
                    <a:pt x="400" y="1506"/>
                    <a:pt x="400" y="1506"/>
                  </a:cubicBezTo>
                  <a:cubicBezTo>
                    <a:pt x="400" y="1506"/>
                    <a:pt x="400" y="1506"/>
                    <a:pt x="400" y="1506"/>
                  </a:cubicBezTo>
                  <a:cubicBezTo>
                    <a:pt x="400" y="1499"/>
                    <a:pt x="399" y="1493"/>
                    <a:pt x="398" y="1486"/>
                  </a:cubicBezTo>
                  <a:cubicBezTo>
                    <a:pt x="396" y="1480"/>
                    <a:pt x="395" y="1474"/>
                    <a:pt x="393" y="1468"/>
                  </a:cubicBezTo>
                  <a:cubicBezTo>
                    <a:pt x="393" y="1469"/>
                    <a:pt x="393" y="1469"/>
                    <a:pt x="393" y="1469"/>
                  </a:cubicBezTo>
                  <a:cubicBezTo>
                    <a:pt x="388" y="1456"/>
                    <a:pt x="383" y="1444"/>
                    <a:pt x="377" y="1433"/>
                  </a:cubicBezTo>
                  <a:cubicBezTo>
                    <a:pt x="373" y="1427"/>
                    <a:pt x="370" y="1421"/>
                    <a:pt x="367" y="1414"/>
                  </a:cubicBezTo>
                  <a:cubicBezTo>
                    <a:pt x="366" y="1413"/>
                    <a:pt x="366" y="1413"/>
                    <a:pt x="366" y="1413"/>
                  </a:cubicBezTo>
                  <a:cubicBezTo>
                    <a:pt x="360" y="1402"/>
                    <a:pt x="354" y="1393"/>
                    <a:pt x="349" y="1382"/>
                  </a:cubicBezTo>
                  <a:cubicBezTo>
                    <a:pt x="346" y="1376"/>
                    <a:pt x="344" y="1371"/>
                    <a:pt x="342" y="1365"/>
                  </a:cubicBezTo>
                  <a:cubicBezTo>
                    <a:pt x="340" y="1360"/>
                    <a:pt x="339" y="1354"/>
                    <a:pt x="338" y="1348"/>
                  </a:cubicBezTo>
                  <a:cubicBezTo>
                    <a:pt x="334" y="1331"/>
                    <a:pt x="333" y="1315"/>
                    <a:pt x="334" y="1300"/>
                  </a:cubicBezTo>
                  <a:cubicBezTo>
                    <a:pt x="335" y="1290"/>
                    <a:pt x="337" y="1280"/>
                    <a:pt x="340" y="1271"/>
                  </a:cubicBezTo>
                  <a:cubicBezTo>
                    <a:pt x="340" y="1270"/>
                    <a:pt x="340" y="1270"/>
                    <a:pt x="340" y="1270"/>
                  </a:cubicBezTo>
                  <a:cubicBezTo>
                    <a:pt x="344" y="1261"/>
                    <a:pt x="348" y="1253"/>
                    <a:pt x="353" y="1245"/>
                  </a:cubicBezTo>
                  <a:cubicBezTo>
                    <a:pt x="360" y="1236"/>
                    <a:pt x="368" y="1227"/>
                    <a:pt x="378" y="1219"/>
                  </a:cubicBezTo>
                  <a:cubicBezTo>
                    <a:pt x="391" y="1208"/>
                    <a:pt x="406" y="1198"/>
                    <a:pt x="426" y="1187"/>
                  </a:cubicBezTo>
                  <a:cubicBezTo>
                    <a:pt x="435" y="1182"/>
                    <a:pt x="445" y="1177"/>
                    <a:pt x="454" y="1172"/>
                  </a:cubicBezTo>
                  <a:cubicBezTo>
                    <a:pt x="465" y="1166"/>
                    <a:pt x="475" y="1160"/>
                    <a:pt x="485" y="1154"/>
                  </a:cubicBezTo>
                  <a:cubicBezTo>
                    <a:pt x="506" y="1141"/>
                    <a:pt x="523" y="1127"/>
                    <a:pt x="538" y="1112"/>
                  </a:cubicBezTo>
                  <a:cubicBezTo>
                    <a:pt x="545" y="1105"/>
                    <a:pt x="552" y="1096"/>
                    <a:pt x="559" y="1085"/>
                  </a:cubicBezTo>
                  <a:cubicBezTo>
                    <a:pt x="562" y="1082"/>
                    <a:pt x="564" y="1078"/>
                    <a:pt x="566" y="1075"/>
                  </a:cubicBezTo>
                  <a:cubicBezTo>
                    <a:pt x="566" y="1075"/>
                    <a:pt x="566" y="1076"/>
                    <a:pt x="566" y="1077"/>
                  </a:cubicBezTo>
                  <a:cubicBezTo>
                    <a:pt x="567" y="1082"/>
                    <a:pt x="567" y="1082"/>
                    <a:pt x="567" y="1082"/>
                  </a:cubicBezTo>
                  <a:cubicBezTo>
                    <a:pt x="570" y="1099"/>
                    <a:pt x="570" y="1099"/>
                    <a:pt x="570" y="1099"/>
                  </a:cubicBezTo>
                  <a:cubicBezTo>
                    <a:pt x="573" y="1114"/>
                    <a:pt x="576" y="1129"/>
                    <a:pt x="579" y="1144"/>
                  </a:cubicBezTo>
                  <a:cubicBezTo>
                    <a:pt x="584" y="1177"/>
                    <a:pt x="587" y="1206"/>
                    <a:pt x="588" y="1233"/>
                  </a:cubicBezTo>
                  <a:cubicBezTo>
                    <a:pt x="588" y="1234"/>
                    <a:pt x="588" y="1234"/>
                    <a:pt x="588" y="1234"/>
                  </a:cubicBezTo>
                  <a:cubicBezTo>
                    <a:pt x="589" y="1250"/>
                    <a:pt x="588" y="1265"/>
                    <a:pt x="587" y="1279"/>
                  </a:cubicBezTo>
                  <a:cubicBezTo>
                    <a:pt x="586" y="1294"/>
                    <a:pt x="583" y="1309"/>
                    <a:pt x="579" y="1325"/>
                  </a:cubicBezTo>
                  <a:cubicBezTo>
                    <a:pt x="574" y="1347"/>
                    <a:pt x="566" y="1370"/>
                    <a:pt x="556" y="1393"/>
                  </a:cubicBezTo>
                  <a:cubicBezTo>
                    <a:pt x="552" y="1404"/>
                    <a:pt x="547" y="1415"/>
                    <a:pt x="542" y="1427"/>
                  </a:cubicBezTo>
                  <a:cubicBezTo>
                    <a:pt x="537" y="1436"/>
                    <a:pt x="532" y="1446"/>
                    <a:pt x="527" y="1456"/>
                  </a:cubicBezTo>
                  <a:cubicBezTo>
                    <a:pt x="527" y="1457"/>
                    <a:pt x="527" y="1457"/>
                    <a:pt x="527" y="1457"/>
                  </a:cubicBezTo>
                  <a:cubicBezTo>
                    <a:pt x="523" y="1463"/>
                    <a:pt x="519" y="1469"/>
                    <a:pt x="516" y="1475"/>
                  </a:cubicBezTo>
                  <a:cubicBezTo>
                    <a:pt x="513" y="1481"/>
                    <a:pt x="510" y="1486"/>
                    <a:pt x="507" y="1491"/>
                  </a:cubicBezTo>
                  <a:cubicBezTo>
                    <a:pt x="500" y="1502"/>
                    <a:pt x="493" y="1515"/>
                    <a:pt x="488" y="1530"/>
                  </a:cubicBezTo>
                  <a:cubicBezTo>
                    <a:pt x="485" y="1536"/>
                    <a:pt x="484" y="1542"/>
                    <a:pt x="482" y="1548"/>
                  </a:cubicBezTo>
                  <a:cubicBezTo>
                    <a:pt x="481" y="1555"/>
                    <a:pt x="481" y="1561"/>
                    <a:pt x="481" y="1568"/>
                  </a:cubicBezTo>
                  <a:cubicBezTo>
                    <a:pt x="481" y="1574"/>
                    <a:pt x="483" y="1581"/>
                    <a:pt x="485" y="1587"/>
                  </a:cubicBezTo>
                  <a:cubicBezTo>
                    <a:pt x="488" y="1592"/>
                    <a:pt x="491" y="1598"/>
                    <a:pt x="496" y="1603"/>
                  </a:cubicBezTo>
                  <a:cubicBezTo>
                    <a:pt x="495" y="1602"/>
                    <a:pt x="495" y="1601"/>
                    <a:pt x="495" y="1599"/>
                  </a:cubicBezTo>
                  <a:cubicBezTo>
                    <a:pt x="494" y="1594"/>
                    <a:pt x="494" y="1590"/>
                    <a:pt x="494" y="1585"/>
                  </a:cubicBezTo>
                  <a:cubicBezTo>
                    <a:pt x="495" y="1575"/>
                    <a:pt x="497" y="1565"/>
                    <a:pt x="501" y="1555"/>
                  </a:cubicBezTo>
                  <a:cubicBezTo>
                    <a:pt x="502" y="1550"/>
                    <a:pt x="504" y="1546"/>
                    <a:pt x="507" y="1541"/>
                  </a:cubicBezTo>
                  <a:cubicBezTo>
                    <a:pt x="509" y="1537"/>
                    <a:pt x="511" y="1533"/>
                    <a:pt x="514" y="1529"/>
                  </a:cubicBezTo>
                  <a:cubicBezTo>
                    <a:pt x="514" y="1528"/>
                    <a:pt x="514" y="1528"/>
                    <a:pt x="514" y="1528"/>
                  </a:cubicBezTo>
                  <a:cubicBezTo>
                    <a:pt x="519" y="1519"/>
                    <a:pt x="524" y="1511"/>
                    <a:pt x="529" y="1503"/>
                  </a:cubicBezTo>
                  <a:cubicBezTo>
                    <a:pt x="532" y="1499"/>
                    <a:pt x="535" y="1495"/>
                    <a:pt x="538" y="1491"/>
                  </a:cubicBezTo>
                  <a:cubicBezTo>
                    <a:pt x="540" y="1488"/>
                    <a:pt x="540" y="1488"/>
                    <a:pt x="540" y="1488"/>
                  </a:cubicBezTo>
                  <a:cubicBezTo>
                    <a:pt x="542" y="1485"/>
                    <a:pt x="544" y="1483"/>
                    <a:pt x="546" y="1480"/>
                  </a:cubicBezTo>
                  <a:cubicBezTo>
                    <a:pt x="546" y="1480"/>
                    <a:pt x="546" y="1481"/>
                    <a:pt x="547" y="1481"/>
                  </a:cubicBezTo>
                  <a:cubicBezTo>
                    <a:pt x="548" y="1483"/>
                    <a:pt x="548" y="1483"/>
                    <a:pt x="548" y="1483"/>
                  </a:cubicBezTo>
                  <a:cubicBezTo>
                    <a:pt x="553" y="1487"/>
                    <a:pt x="557" y="1493"/>
                    <a:pt x="561" y="1499"/>
                  </a:cubicBezTo>
                  <a:cubicBezTo>
                    <a:pt x="565" y="1505"/>
                    <a:pt x="568" y="1511"/>
                    <a:pt x="570" y="1518"/>
                  </a:cubicBezTo>
                  <a:cubicBezTo>
                    <a:pt x="571" y="1521"/>
                    <a:pt x="572" y="1525"/>
                    <a:pt x="572" y="1529"/>
                  </a:cubicBezTo>
                  <a:cubicBezTo>
                    <a:pt x="574" y="1534"/>
                    <a:pt x="574" y="1540"/>
                    <a:pt x="575" y="1545"/>
                  </a:cubicBezTo>
                  <a:cubicBezTo>
                    <a:pt x="575" y="1549"/>
                    <a:pt x="576" y="1552"/>
                    <a:pt x="576" y="1555"/>
                  </a:cubicBezTo>
                  <a:cubicBezTo>
                    <a:pt x="576" y="1559"/>
                    <a:pt x="576" y="1563"/>
                    <a:pt x="576" y="1567"/>
                  </a:cubicBezTo>
                  <a:cubicBezTo>
                    <a:pt x="576" y="1575"/>
                    <a:pt x="575" y="1583"/>
                    <a:pt x="574" y="1590"/>
                  </a:cubicBezTo>
                  <a:cubicBezTo>
                    <a:pt x="573" y="1597"/>
                    <a:pt x="571" y="1604"/>
                    <a:pt x="570" y="1610"/>
                  </a:cubicBezTo>
                  <a:cubicBezTo>
                    <a:pt x="570" y="1613"/>
                    <a:pt x="569" y="1615"/>
                    <a:pt x="569" y="1617"/>
                  </a:cubicBezTo>
                  <a:cubicBezTo>
                    <a:pt x="568" y="1620"/>
                    <a:pt x="568" y="1623"/>
                    <a:pt x="567" y="1626"/>
                  </a:cubicBezTo>
                  <a:cubicBezTo>
                    <a:pt x="566" y="1632"/>
                    <a:pt x="565" y="1637"/>
                    <a:pt x="564" y="1643"/>
                  </a:cubicBezTo>
                  <a:cubicBezTo>
                    <a:pt x="562" y="1655"/>
                    <a:pt x="559" y="1666"/>
                    <a:pt x="559" y="1677"/>
                  </a:cubicBezTo>
                  <a:cubicBezTo>
                    <a:pt x="559" y="1677"/>
                    <a:pt x="559" y="1677"/>
                    <a:pt x="559" y="1677"/>
                  </a:cubicBezTo>
                  <a:cubicBezTo>
                    <a:pt x="559" y="1678"/>
                    <a:pt x="559" y="1678"/>
                    <a:pt x="559" y="1678"/>
                  </a:cubicBezTo>
                  <a:cubicBezTo>
                    <a:pt x="559" y="1678"/>
                    <a:pt x="559" y="1678"/>
                    <a:pt x="559" y="1678"/>
                  </a:cubicBezTo>
                  <a:cubicBezTo>
                    <a:pt x="559" y="1681"/>
                    <a:pt x="559" y="1684"/>
                    <a:pt x="559" y="1687"/>
                  </a:cubicBezTo>
                  <a:cubicBezTo>
                    <a:pt x="559" y="1689"/>
                    <a:pt x="560" y="1692"/>
                    <a:pt x="560" y="1695"/>
                  </a:cubicBezTo>
                  <a:cubicBezTo>
                    <a:pt x="560" y="1694"/>
                    <a:pt x="560" y="1694"/>
                    <a:pt x="560" y="1694"/>
                  </a:cubicBezTo>
                  <a:cubicBezTo>
                    <a:pt x="561" y="1686"/>
                    <a:pt x="563" y="1679"/>
                    <a:pt x="564" y="1673"/>
                  </a:cubicBezTo>
                  <a:cubicBezTo>
                    <a:pt x="568" y="1655"/>
                    <a:pt x="575" y="1638"/>
                    <a:pt x="582" y="1620"/>
                  </a:cubicBezTo>
                  <a:cubicBezTo>
                    <a:pt x="587" y="1605"/>
                    <a:pt x="594" y="1586"/>
                    <a:pt x="599" y="1566"/>
                  </a:cubicBezTo>
                  <a:cubicBezTo>
                    <a:pt x="601" y="1556"/>
                    <a:pt x="602" y="1547"/>
                    <a:pt x="602" y="1538"/>
                  </a:cubicBezTo>
                  <a:cubicBezTo>
                    <a:pt x="602" y="1530"/>
                    <a:pt x="602" y="1520"/>
                    <a:pt x="601" y="1510"/>
                  </a:cubicBezTo>
                  <a:cubicBezTo>
                    <a:pt x="600" y="1505"/>
                    <a:pt x="599" y="1499"/>
                    <a:pt x="598" y="1493"/>
                  </a:cubicBezTo>
                  <a:cubicBezTo>
                    <a:pt x="596" y="1485"/>
                    <a:pt x="594" y="1475"/>
                    <a:pt x="594" y="1465"/>
                  </a:cubicBezTo>
                  <a:cubicBezTo>
                    <a:pt x="594" y="1461"/>
                    <a:pt x="594" y="1458"/>
                    <a:pt x="595" y="1454"/>
                  </a:cubicBezTo>
                  <a:cubicBezTo>
                    <a:pt x="595" y="1450"/>
                    <a:pt x="595" y="1447"/>
                    <a:pt x="596" y="1443"/>
                  </a:cubicBezTo>
                  <a:cubicBezTo>
                    <a:pt x="598" y="1437"/>
                    <a:pt x="600" y="1431"/>
                    <a:pt x="603" y="1423"/>
                  </a:cubicBezTo>
                  <a:cubicBezTo>
                    <a:pt x="607" y="1415"/>
                    <a:pt x="607" y="1415"/>
                    <a:pt x="607" y="1415"/>
                  </a:cubicBezTo>
                  <a:cubicBezTo>
                    <a:pt x="608" y="1411"/>
                    <a:pt x="610" y="1407"/>
                    <a:pt x="612" y="1403"/>
                  </a:cubicBezTo>
                  <a:cubicBezTo>
                    <a:pt x="618" y="1388"/>
                    <a:pt x="622" y="1376"/>
                    <a:pt x="626" y="1364"/>
                  </a:cubicBezTo>
                  <a:cubicBezTo>
                    <a:pt x="636" y="1337"/>
                    <a:pt x="642" y="1312"/>
                    <a:pt x="645" y="1287"/>
                  </a:cubicBezTo>
                  <a:cubicBezTo>
                    <a:pt x="647" y="1273"/>
                    <a:pt x="647" y="1259"/>
                    <a:pt x="647" y="1245"/>
                  </a:cubicBezTo>
                  <a:cubicBezTo>
                    <a:pt x="647" y="1231"/>
                    <a:pt x="646" y="1216"/>
                    <a:pt x="645" y="1204"/>
                  </a:cubicBezTo>
                  <a:cubicBezTo>
                    <a:pt x="643" y="1189"/>
                    <a:pt x="641" y="1173"/>
                    <a:pt x="639" y="1158"/>
                  </a:cubicBezTo>
                  <a:cubicBezTo>
                    <a:pt x="638" y="1153"/>
                    <a:pt x="638" y="1153"/>
                    <a:pt x="638" y="1153"/>
                  </a:cubicBezTo>
                  <a:cubicBezTo>
                    <a:pt x="637" y="1143"/>
                    <a:pt x="636" y="1132"/>
                    <a:pt x="634" y="1121"/>
                  </a:cubicBezTo>
                  <a:cubicBezTo>
                    <a:pt x="632" y="1100"/>
                    <a:pt x="631" y="1081"/>
                    <a:pt x="630" y="1063"/>
                  </a:cubicBezTo>
                  <a:cubicBezTo>
                    <a:pt x="629" y="1034"/>
                    <a:pt x="631" y="1010"/>
                    <a:pt x="635" y="988"/>
                  </a:cubicBezTo>
                  <a:cubicBezTo>
                    <a:pt x="638" y="1003"/>
                    <a:pt x="644" y="1020"/>
                    <a:pt x="653" y="1042"/>
                  </a:cubicBezTo>
                  <a:cubicBezTo>
                    <a:pt x="663" y="1066"/>
                    <a:pt x="674" y="1088"/>
                    <a:pt x="685" y="1109"/>
                  </a:cubicBezTo>
                  <a:cubicBezTo>
                    <a:pt x="692" y="1124"/>
                    <a:pt x="692" y="1124"/>
                    <a:pt x="692" y="1124"/>
                  </a:cubicBezTo>
                  <a:cubicBezTo>
                    <a:pt x="701" y="1141"/>
                    <a:pt x="710" y="1158"/>
                    <a:pt x="718" y="1174"/>
                  </a:cubicBezTo>
                  <a:cubicBezTo>
                    <a:pt x="728" y="1196"/>
                    <a:pt x="739" y="1220"/>
                    <a:pt x="747" y="1245"/>
                  </a:cubicBezTo>
                  <a:cubicBezTo>
                    <a:pt x="747" y="1243"/>
                    <a:pt x="747" y="1243"/>
                    <a:pt x="747" y="1243"/>
                  </a:cubicBezTo>
                  <a:cubicBezTo>
                    <a:pt x="749" y="1253"/>
                    <a:pt x="751" y="1260"/>
                    <a:pt x="752" y="1267"/>
                  </a:cubicBezTo>
                  <a:cubicBezTo>
                    <a:pt x="754" y="1275"/>
                    <a:pt x="755" y="1284"/>
                    <a:pt x="755" y="1293"/>
                  </a:cubicBezTo>
                  <a:cubicBezTo>
                    <a:pt x="755" y="1300"/>
                    <a:pt x="755" y="1306"/>
                    <a:pt x="754" y="1313"/>
                  </a:cubicBezTo>
                  <a:cubicBezTo>
                    <a:pt x="753" y="1320"/>
                    <a:pt x="752" y="1327"/>
                    <a:pt x="750" y="1335"/>
                  </a:cubicBezTo>
                  <a:cubicBezTo>
                    <a:pt x="748" y="1344"/>
                    <a:pt x="745" y="1353"/>
                    <a:pt x="741" y="1363"/>
                  </a:cubicBezTo>
                  <a:cubicBezTo>
                    <a:pt x="738" y="1370"/>
                    <a:pt x="734" y="1378"/>
                    <a:pt x="729" y="1388"/>
                  </a:cubicBezTo>
                  <a:cubicBezTo>
                    <a:pt x="727" y="1391"/>
                    <a:pt x="727" y="1391"/>
                    <a:pt x="727" y="1391"/>
                  </a:cubicBezTo>
                  <a:cubicBezTo>
                    <a:pt x="721" y="1400"/>
                    <a:pt x="721" y="1400"/>
                    <a:pt x="721" y="1400"/>
                  </a:cubicBezTo>
                  <a:cubicBezTo>
                    <a:pt x="715" y="1412"/>
                    <a:pt x="708" y="1424"/>
                    <a:pt x="702" y="1436"/>
                  </a:cubicBezTo>
                  <a:cubicBezTo>
                    <a:pt x="698" y="1445"/>
                    <a:pt x="694" y="1454"/>
                    <a:pt x="692" y="1463"/>
                  </a:cubicBezTo>
                  <a:cubicBezTo>
                    <a:pt x="689" y="1472"/>
                    <a:pt x="687" y="1480"/>
                    <a:pt x="687" y="1489"/>
                  </a:cubicBezTo>
                  <a:cubicBezTo>
                    <a:pt x="689" y="1481"/>
                    <a:pt x="691" y="1473"/>
                    <a:pt x="694" y="1466"/>
                  </a:cubicBezTo>
                  <a:cubicBezTo>
                    <a:pt x="699" y="1454"/>
                    <a:pt x="704" y="1443"/>
                    <a:pt x="711" y="1432"/>
                  </a:cubicBezTo>
                  <a:cubicBezTo>
                    <a:pt x="714" y="1428"/>
                    <a:pt x="717" y="1423"/>
                    <a:pt x="720" y="1418"/>
                  </a:cubicBezTo>
                  <a:cubicBezTo>
                    <a:pt x="726" y="1408"/>
                    <a:pt x="733" y="1397"/>
                    <a:pt x="739" y="1387"/>
                  </a:cubicBezTo>
                  <a:cubicBezTo>
                    <a:pt x="740" y="1386"/>
                    <a:pt x="740" y="1386"/>
                    <a:pt x="740" y="1386"/>
                  </a:cubicBezTo>
                  <a:cubicBezTo>
                    <a:pt x="745" y="1378"/>
                    <a:pt x="750" y="1370"/>
                    <a:pt x="755" y="1362"/>
                  </a:cubicBezTo>
                  <a:cubicBezTo>
                    <a:pt x="762" y="1350"/>
                    <a:pt x="768" y="1339"/>
                    <a:pt x="773" y="1329"/>
                  </a:cubicBezTo>
                  <a:cubicBezTo>
                    <a:pt x="777" y="1321"/>
                    <a:pt x="780" y="1313"/>
                    <a:pt x="782" y="1305"/>
                  </a:cubicBezTo>
                  <a:cubicBezTo>
                    <a:pt x="782" y="1306"/>
                    <a:pt x="782" y="1306"/>
                    <a:pt x="782" y="1306"/>
                  </a:cubicBezTo>
                  <a:cubicBezTo>
                    <a:pt x="782" y="1308"/>
                    <a:pt x="782" y="1308"/>
                    <a:pt x="782" y="1308"/>
                  </a:cubicBezTo>
                  <a:cubicBezTo>
                    <a:pt x="784" y="1312"/>
                    <a:pt x="786" y="1317"/>
                    <a:pt x="787" y="1322"/>
                  </a:cubicBezTo>
                  <a:cubicBezTo>
                    <a:pt x="788" y="1323"/>
                    <a:pt x="788" y="1325"/>
                    <a:pt x="789" y="1327"/>
                  </a:cubicBezTo>
                  <a:cubicBezTo>
                    <a:pt x="791" y="1333"/>
                    <a:pt x="794" y="1340"/>
                    <a:pt x="795" y="1346"/>
                  </a:cubicBezTo>
                  <a:cubicBezTo>
                    <a:pt x="798" y="1354"/>
                    <a:pt x="799" y="1362"/>
                    <a:pt x="800" y="1370"/>
                  </a:cubicBezTo>
                  <a:cubicBezTo>
                    <a:pt x="801" y="1374"/>
                    <a:pt x="802" y="1377"/>
                    <a:pt x="802" y="1380"/>
                  </a:cubicBezTo>
                  <a:cubicBezTo>
                    <a:pt x="802" y="1384"/>
                    <a:pt x="803" y="1388"/>
                    <a:pt x="803" y="1393"/>
                  </a:cubicBezTo>
                  <a:cubicBezTo>
                    <a:pt x="809" y="1357"/>
                    <a:pt x="802" y="1322"/>
                    <a:pt x="795" y="1288"/>
                  </a:cubicBezTo>
                  <a:cubicBezTo>
                    <a:pt x="794" y="1284"/>
                    <a:pt x="794" y="1284"/>
                    <a:pt x="794" y="1284"/>
                  </a:cubicBezTo>
                  <a:cubicBezTo>
                    <a:pt x="792" y="1275"/>
                    <a:pt x="790" y="1265"/>
                    <a:pt x="789" y="1256"/>
                  </a:cubicBezTo>
                  <a:cubicBezTo>
                    <a:pt x="797" y="1264"/>
                    <a:pt x="807" y="1272"/>
                    <a:pt x="816" y="1278"/>
                  </a:cubicBezTo>
                  <a:cubicBezTo>
                    <a:pt x="821" y="1281"/>
                    <a:pt x="821" y="1281"/>
                    <a:pt x="821" y="1281"/>
                  </a:cubicBezTo>
                  <a:cubicBezTo>
                    <a:pt x="826" y="1285"/>
                    <a:pt x="832" y="1290"/>
                    <a:pt x="838" y="1294"/>
                  </a:cubicBezTo>
                  <a:cubicBezTo>
                    <a:pt x="842" y="1296"/>
                    <a:pt x="845" y="1299"/>
                    <a:pt x="848" y="1301"/>
                  </a:cubicBezTo>
                  <a:cubicBezTo>
                    <a:pt x="851" y="1304"/>
                    <a:pt x="854" y="1306"/>
                    <a:pt x="857" y="1309"/>
                  </a:cubicBezTo>
                  <a:cubicBezTo>
                    <a:pt x="863" y="1314"/>
                    <a:pt x="869" y="1320"/>
                    <a:pt x="873" y="1327"/>
                  </a:cubicBezTo>
                  <a:cubicBezTo>
                    <a:pt x="876" y="1330"/>
                    <a:pt x="878" y="1333"/>
                    <a:pt x="880" y="1336"/>
                  </a:cubicBezTo>
                  <a:cubicBezTo>
                    <a:pt x="882" y="1340"/>
                    <a:pt x="884" y="1344"/>
                    <a:pt x="885" y="1347"/>
                  </a:cubicBezTo>
                  <a:cubicBezTo>
                    <a:pt x="886" y="1350"/>
                    <a:pt x="887" y="1352"/>
                    <a:pt x="887" y="1355"/>
                  </a:cubicBezTo>
                  <a:cubicBezTo>
                    <a:pt x="888" y="1348"/>
                    <a:pt x="888" y="1340"/>
                    <a:pt x="887" y="1333"/>
                  </a:cubicBezTo>
                  <a:cubicBezTo>
                    <a:pt x="886" y="1325"/>
                    <a:pt x="883" y="1317"/>
                    <a:pt x="880" y="1308"/>
                  </a:cubicBezTo>
                  <a:cubicBezTo>
                    <a:pt x="871" y="1290"/>
                    <a:pt x="859" y="1274"/>
                    <a:pt x="848" y="1261"/>
                  </a:cubicBezTo>
                  <a:cubicBezTo>
                    <a:pt x="838" y="1249"/>
                    <a:pt x="826" y="1238"/>
                    <a:pt x="815" y="1227"/>
                  </a:cubicBezTo>
                  <a:cubicBezTo>
                    <a:pt x="806" y="1218"/>
                    <a:pt x="806" y="1218"/>
                    <a:pt x="806" y="1218"/>
                  </a:cubicBezTo>
                  <a:cubicBezTo>
                    <a:pt x="793" y="1205"/>
                    <a:pt x="780" y="1192"/>
                    <a:pt x="770" y="1177"/>
                  </a:cubicBezTo>
                  <a:cubicBezTo>
                    <a:pt x="768" y="1176"/>
                    <a:pt x="767" y="1174"/>
                    <a:pt x="766" y="1172"/>
                  </a:cubicBezTo>
                  <a:cubicBezTo>
                    <a:pt x="764" y="1169"/>
                    <a:pt x="762" y="1165"/>
                    <a:pt x="760" y="1161"/>
                  </a:cubicBezTo>
                  <a:cubicBezTo>
                    <a:pt x="758" y="1157"/>
                    <a:pt x="758" y="1157"/>
                    <a:pt x="758" y="1157"/>
                  </a:cubicBezTo>
                  <a:cubicBezTo>
                    <a:pt x="754" y="1150"/>
                    <a:pt x="751" y="1144"/>
                    <a:pt x="748" y="1137"/>
                  </a:cubicBezTo>
                  <a:cubicBezTo>
                    <a:pt x="740" y="1122"/>
                    <a:pt x="734" y="1108"/>
                    <a:pt x="727" y="1094"/>
                  </a:cubicBezTo>
                  <a:cubicBezTo>
                    <a:pt x="715" y="1064"/>
                    <a:pt x="703" y="1034"/>
                    <a:pt x="694" y="1004"/>
                  </a:cubicBezTo>
                  <a:cubicBezTo>
                    <a:pt x="694" y="1002"/>
                    <a:pt x="694" y="1002"/>
                    <a:pt x="694" y="1002"/>
                  </a:cubicBezTo>
                  <a:cubicBezTo>
                    <a:pt x="687" y="979"/>
                    <a:pt x="681" y="958"/>
                    <a:pt x="677" y="937"/>
                  </a:cubicBezTo>
                  <a:cubicBezTo>
                    <a:pt x="672" y="914"/>
                    <a:pt x="670" y="893"/>
                    <a:pt x="669" y="873"/>
                  </a:cubicBezTo>
                  <a:cubicBezTo>
                    <a:pt x="668" y="849"/>
                    <a:pt x="671" y="825"/>
                    <a:pt x="676" y="803"/>
                  </a:cubicBezTo>
                  <a:cubicBezTo>
                    <a:pt x="681" y="782"/>
                    <a:pt x="689" y="761"/>
                    <a:pt x="700" y="741"/>
                  </a:cubicBezTo>
                  <a:cubicBezTo>
                    <a:pt x="713" y="717"/>
                    <a:pt x="731" y="694"/>
                    <a:pt x="752" y="671"/>
                  </a:cubicBezTo>
                  <a:cubicBezTo>
                    <a:pt x="753" y="670"/>
                    <a:pt x="753" y="670"/>
                    <a:pt x="753" y="670"/>
                  </a:cubicBezTo>
                  <a:cubicBezTo>
                    <a:pt x="770" y="652"/>
                    <a:pt x="790" y="634"/>
                    <a:pt x="813" y="616"/>
                  </a:cubicBezTo>
                  <a:cubicBezTo>
                    <a:pt x="825" y="606"/>
                    <a:pt x="837" y="597"/>
                    <a:pt x="848" y="589"/>
                  </a:cubicBezTo>
                  <a:cubicBezTo>
                    <a:pt x="851" y="586"/>
                    <a:pt x="851" y="586"/>
                    <a:pt x="851" y="586"/>
                  </a:cubicBezTo>
                  <a:cubicBezTo>
                    <a:pt x="855" y="584"/>
                    <a:pt x="855" y="584"/>
                    <a:pt x="855" y="584"/>
                  </a:cubicBezTo>
                  <a:cubicBezTo>
                    <a:pt x="860" y="581"/>
                    <a:pt x="864" y="577"/>
                    <a:pt x="869" y="573"/>
                  </a:cubicBezTo>
                  <a:cubicBezTo>
                    <a:pt x="875" y="570"/>
                    <a:pt x="880" y="567"/>
                    <a:pt x="885" y="563"/>
                  </a:cubicBezTo>
                  <a:cubicBezTo>
                    <a:pt x="892" y="559"/>
                    <a:pt x="898" y="555"/>
                    <a:pt x="905" y="551"/>
                  </a:cubicBezTo>
                  <a:cubicBezTo>
                    <a:pt x="908" y="550"/>
                    <a:pt x="910" y="548"/>
                    <a:pt x="913" y="547"/>
                  </a:cubicBezTo>
                  <a:cubicBezTo>
                    <a:pt x="917" y="545"/>
                    <a:pt x="921" y="542"/>
                    <a:pt x="924" y="540"/>
                  </a:cubicBezTo>
                  <a:cubicBezTo>
                    <a:pt x="927" y="539"/>
                    <a:pt x="927" y="539"/>
                    <a:pt x="927" y="539"/>
                  </a:cubicBezTo>
                  <a:cubicBezTo>
                    <a:pt x="928" y="538"/>
                    <a:pt x="928" y="538"/>
                    <a:pt x="928" y="538"/>
                  </a:cubicBezTo>
                  <a:cubicBezTo>
                    <a:pt x="931" y="537"/>
                    <a:pt x="931" y="537"/>
                    <a:pt x="931" y="537"/>
                  </a:cubicBezTo>
                  <a:cubicBezTo>
                    <a:pt x="939" y="532"/>
                    <a:pt x="939" y="532"/>
                    <a:pt x="939" y="532"/>
                  </a:cubicBezTo>
                  <a:cubicBezTo>
                    <a:pt x="959" y="522"/>
                    <a:pt x="979" y="513"/>
                    <a:pt x="999" y="504"/>
                  </a:cubicBezTo>
                  <a:cubicBezTo>
                    <a:pt x="1012" y="498"/>
                    <a:pt x="1012" y="498"/>
                    <a:pt x="1012" y="498"/>
                  </a:cubicBezTo>
                  <a:cubicBezTo>
                    <a:pt x="1041" y="485"/>
                    <a:pt x="1065" y="473"/>
                    <a:pt x="1086" y="462"/>
                  </a:cubicBezTo>
                  <a:cubicBezTo>
                    <a:pt x="1113" y="447"/>
                    <a:pt x="1136" y="433"/>
                    <a:pt x="1157" y="418"/>
                  </a:cubicBezTo>
                  <a:cubicBezTo>
                    <a:pt x="1168" y="409"/>
                    <a:pt x="1180" y="400"/>
                    <a:pt x="1191" y="390"/>
                  </a:cubicBezTo>
                  <a:cubicBezTo>
                    <a:pt x="1194" y="388"/>
                    <a:pt x="1195" y="383"/>
                    <a:pt x="1192" y="381"/>
                  </a:cubicBezTo>
                  <a:cubicBezTo>
                    <a:pt x="1191" y="373"/>
                    <a:pt x="1190" y="368"/>
                    <a:pt x="1189" y="363"/>
                  </a:cubicBezTo>
                  <a:cubicBezTo>
                    <a:pt x="1188" y="357"/>
                    <a:pt x="1186" y="351"/>
                    <a:pt x="1183" y="346"/>
                  </a:cubicBezTo>
                  <a:cubicBezTo>
                    <a:pt x="1179" y="335"/>
                    <a:pt x="1174" y="325"/>
                    <a:pt x="1166" y="314"/>
                  </a:cubicBezTo>
                  <a:cubicBezTo>
                    <a:pt x="1153" y="294"/>
                    <a:pt x="1135" y="277"/>
                    <a:pt x="1115" y="264"/>
                  </a:cubicBezTo>
                  <a:cubicBezTo>
                    <a:pt x="1114" y="263"/>
                    <a:pt x="1114" y="263"/>
                    <a:pt x="1114" y="263"/>
                  </a:cubicBezTo>
                  <a:cubicBezTo>
                    <a:pt x="1113" y="262"/>
                    <a:pt x="1112" y="262"/>
                    <a:pt x="1112" y="262"/>
                  </a:cubicBezTo>
                  <a:cubicBezTo>
                    <a:pt x="1111" y="262"/>
                    <a:pt x="1110" y="263"/>
                    <a:pt x="1109" y="264"/>
                  </a:cubicBezTo>
                  <a:cubicBezTo>
                    <a:pt x="1103" y="273"/>
                    <a:pt x="1096" y="283"/>
                    <a:pt x="1087" y="293"/>
                  </a:cubicBezTo>
                  <a:cubicBezTo>
                    <a:pt x="1069" y="313"/>
                    <a:pt x="1047" y="331"/>
                    <a:pt x="1018" y="349"/>
                  </a:cubicBezTo>
                  <a:cubicBezTo>
                    <a:pt x="1018" y="350"/>
                    <a:pt x="1018" y="350"/>
                    <a:pt x="1018" y="350"/>
                  </a:cubicBezTo>
                  <a:cubicBezTo>
                    <a:pt x="989" y="368"/>
                    <a:pt x="957" y="385"/>
                    <a:pt x="919" y="402"/>
                  </a:cubicBezTo>
                  <a:cubicBezTo>
                    <a:pt x="904" y="408"/>
                    <a:pt x="888" y="415"/>
                    <a:pt x="869" y="423"/>
                  </a:cubicBezTo>
                  <a:cubicBezTo>
                    <a:pt x="853" y="429"/>
                    <a:pt x="853" y="429"/>
                    <a:pt x="853" y="429"/>
                  </a:cubicBezTo>
                  <a:cubicBezTo>
                    <a:pt x="846" y="432"/>
                    <a:pt x="846" y="432"/>
                    <a:pt x="846" y="432"/>
                  </a:cubicBezTo>
                  <a:cubicBezTo>
                    <a:pt x="842" y="434"/>
                    <a:pt x="842" y="434"/>
                    <a:pt x="842" y="434"/>
                  </a:cubicBezTo>
                  <a:cubicBezTo>
                    <a:pt x="834" y="437"/>
                    <a:pt x="826" y="440"/>
                    <a:pt x="819" y="442"/>
                  </a:cubicBezTo>
                  <a:cubicBezTo>
                    <a:pt x="807" y="446"/>
                    <a:pt x="797" y="448"/>
                    <a:pt x="788" y="448"/>
                  </a:cubicBezTo>
                  <a:cubicBezTo>
                    <a:pt x="785" y="448"/>
                    <a:pt x="785" y="448"/>
                    <a:pt x="785" y="448"/>
                  </a:cubicBezTo>
                  <a:cubicBezTo>
                    <a:pt x="778" y="448"/>
                    <a:pt x="771" y="447"/>
                    <a:pt x="763" y="446"/>
                  </a:cubicBezTo>
                  <a:cubicBezTo>
                    <a:pt x="761" y="445"/>
                    <a:pt x="760" y="443"/>
                    <a:pt x="758" y="442"/>
                  </a:cubicBezTo>
                  <a:cubicBezTo>
                    <a:pt x="751" y="434"/>
                    <a:pt x="744" y="426"/>
                    <a:pt x="736" y="416"/>
                  </a:cubicBezTo>
                  <a:cubicBezTo>
                    <a:pt x="728" y="406"/>
                    <a:pt x="721" y="396"/>
                    <a:pt x="715" y="385"/>
                  </a:cubicBezTo>
                  <a:cubicBezTo>
                    <a:pt x="708" y="373"/>
                    <a:pt x="703" y="362"/>
                    <a:pt x="700" y="351"/>
                  </a:cubicBezTo>
                  <a:cubicBezTo>
                    <a:pt x="698" y="342"/>
                    <a:pt x="697" y="335"/>
                    <a:pt x="697" y="328"/>
                  </a:cubicBezTo>
                  <a:cubicBezTo>
                    <a:pt x="697" y="322"/>
                    <a:pt x="697" y="317"/>
                    <a:pt x="699" y="311"/>
                  </a:cubicBezTo>
                  <a:cubicBezTo>
                    <a:pt x="700" y="305"/>
                    <a:pt x="703" y="299"/>
                    <a:pt x="707" y="292"/>
                  </a:cubicBezTo>
                  <a:cubicBezTo>
                    <a:pt x="706" y="293"/>
                    <a:pt x="706" y="293"/>
                    <a:pt x="706" y="293"/>
                  </a:cubicBezTo>
                  <a:cubicBezTo>
                    <a:pt x="709" y="288"/>
                    <a:pt x="713" y="283"/>
                    <a:pt x="716" y="278"/>
                  </a:cubicBezTo>
                  <a:cubicBezTo>
                    <a:pt x="718" y="275"/>
                    <a:pt x="718" y="275"/>
                    <a:pt x="718" y="275"/>
                  </a:cubicBezTo>
                  <a:cubicBezTo>
                    <a:pt x="722" y="269"/>
                    <a:pt x="722" y="269"/>
                    <a:pt x="722" y="269"/>
                  </a:cubicBezTo>
                  <a:cubicBezTo>
                    <a:pt x="728" y="260"/>
                    <a:pt x="732" y="252"/>
                    <a:pt x="735" y="245"/>
                  </a:cubicBezTo>
                  <a:cubicBezTo>
                    <a:pt x="737" y="242"/>
                    <a:pt x="738" y="239"/>
                    <a:pt x="739" y="236"/>
                  </a:cubicBezTo>
                  <a:cubicBezTo>
                    <a:pt x="740" y="231"/>
                    <a:pt x="740" y="231"/>
                    <a:pt x="740" y="231"/>
                  </a:cubicBezTo>
                  <a:cubicBezTo>
                    <a:pt x="742" y="227"/>
                    <a:pt x="744" y="222"/>
                    <a:pt x="745" y="217"/>
                  </a:cubicBezTo>
                  <a:cubicBezTo>
                    <a:pt x="749" y="208"/>
                    <a:pt x="753" y="199"/>
                    <a:pt x="757" y="192"/>
                  </a:cubicBezTo>
                  <a:cubicBezTo>
                    <a:pt x="763" y="182"/>
                    <a:pt x="770" y="173"/>
                    <a:pt x="777" y="166"/>
                  </a:cubicBezTo>
                  <a:cubicBezTo>
                    <a:pt x="781" y="161"/>
                    <a:pt x="786" y="157"/>
                    <a:pt x="792" y="154"/>
                  </a:cubicBezTo>
                  <a:cubicBezTo>
                    <a:pt x="799" y="150"/>
                    <a:pt x="807" y="147"/>
                    <a:pt x="815" y="144"/>
                  </a:cubicBezTo>
                  <a:cubicBezTo>
                    <a:pt x="822" y="141"/>
                    <a:pt x="832" y="137"/>
                    <a:pt x="841" y="131"/>
                  </a:cubicBezTo>
                  <a:cubicBezTo>
                    <a:pt x="843" y="130"/>
                    <a:pt x="845" y="129"/>
                    <a:pt x="847" y="127"/>
                  </a:cubicBezTo>
                  <a:cubicBezTo>
                    <a:pt x="851" y="124"/>
                    <a:pt x="854" y="121"/>
                    <a:pt x="857" y="118"/>
                  </a:cubicBezTo>
                  <a:cubicBezTo>
                    <a:pt x="857" y="118"/>
                    <a:pt x="857" y="118"/>
                    <a:pt x="857" y="118"/>
                  </a:cubicBezTo>
                  <a:cubicBezTo>
                    <a:pt x="857" y="118"/>
                    <a:pt x="857" y="118"/>
                    <a:pt x="857" y="118"/>
                  </a:cubicBezTo>
                  <a:cubicBezTo>
                    <a:pt x="857" y="118"/>
                    <a:pt x="857" y="118"/>
                    <a:pt x="857" y="118"/>
                  </a:cubicBezTo>
                  <a:cubicBezTo>
                    <a:pt x="860" y="114"/>
                    <a:pt x="863" y="111"/>
                    <a:pt x="866" y="108"/>
                  </a:cubicBezTo>
                  <a:cubicBezTo>
                    <a:pt x="869" y="104"/>
                    <a:pt x="871" y="100"/>
                    <a:pt x="873" y="96"/>
                  </a:cubicBezTo>
                  <a:cubicBezTo>
                    <a:pt x="874" y="95"/>
                    <a:pt x="874" y="94"/>
                    <a:pt x="875" y="93"/>
                  </a:cubicBezTo>
                  <a:cubicBezTo>
                    <a:pt x="873" y="95"/>
                    <a:pt x="870" y="98"/>
                    <a:pt x="868" y="100"/>
                  </a:cubicBezTo>
                  <a:cubicBezTo>
                    <a:pt x="865" y="102"/>
                    <a:pt x="862" y="104"/>
                    <a:pt x="859" y="106"/>
                  </a:cubicBezTo>
                  <a:cubicBezTo>
                    <a:pt x="857" y="108"/>
                    <a:pt x="855" y="109"/>
                    <a:pt x="853" y="111"/>
                  </a:cubicBezTo>
                  <a:cubicBezTo>
                    <a:pt x="853" y="111"/>
                    <a:pt x="853" y="111"/>
                    <a:pt x="853" y="111"/>
                  </a:cubicBezTo>
                  <a:cubicBezTo>
                    <a:pt x="852" y="111"/>
                    <a:pt x="852" y="111"/>
                    <a:pt x="852" y="111"/>
                  </a:cubicBezTo>
                  <a:cubicBezTo>
                    <a:pt x="851" y="112"/>
                    <a:pt x="850" y="113"/>
                    <a:pt x="849" y="113"/>
                  </a:cubicBezTo>
                  <a:cubicBezTo>
                    <a:pt x="843" y="116"/>
                    <a:pt x="837" y="118"/>
                    <a:pt x="830" y="120"/>
                  </a:cubicBezTo>
                  <a:cubicBezTo>
                    <a:pt x="823" y="121"/>
                    <a:pt x="816" y="122"/>
                    <a:pt x="809" y="122"/>
                  </a:cubicBezTo>
                  <a:cubicBezTo>
                    <a:pt x="808" y="122"/>
                    <a:pt x="808" y="122"/>
                    <a:pt x="808" y="122"/>
                  </a:cubicBezTo>
                  <a:cubicBezTo>
                    <a:pt x="809" y="121"/>
                    <a:pt x="809" y="120"/>
                    <a:pt x="809" y="118"/>
                  </a:cubicBezTo>
                  <a:cubicBezTo>
                    <a:pt x="810" y="114"/>
                    <a:pt x="811" y="110"/>
                    <a:pt x="811" y="106"/>
                  </a:cubicBezTo>
                  <a:cubicBezTo>
                    <a:pt x="812" y="98"/>
                    <a:pt x="812" y="90"/>
                    <a:pt x="812" y="80"/>
                  </a:cubicBezTo>
                  <a:cubicBezTo>
                    <a:pt x="812" y="76"/>
                    <a:pt x="812" y="71"/>
                    <a:pt x="811" y="67"/>
                  </a:cubicBezTo>
                  <a:cubicBezTo>
                    <a:pt x="811" y="63"/>
                    <a:pt x="811" y="59"/>
                    <a:pt x="811" y="55"/>
                  </a:cubicBezTo>
                  <a:cubicBezTo>
                    <a:pt x="811" y="48"/>
                    <a:pt x="810" y="38"/>
                    <a:pt x="811" y="28"/>
                  </a:cubicBezTo>
                  <a:cubicBezTo>
                    <a:pt x="811" y="18"/>
                    <a:pt x="812" y="9"/>
                    <a:pt x="814" y="0"/>
                  </a:cubicBezTo>
                  <a:cubicBezTo>
                    <a:pt x="814" y="0"/>
                    <a:pt x="814" y="0"/>
                    <a:pt x="814" y="0"/>
                  </a:cubicBezTo>
                  <a:moveTo>
                    <a:pt x="857" y="118"/>
                  </a:moveTo>
                  <a:cubicBezTo>
                    <a:pt x="857" y="118"/>
                    <a:pt x="857" y="118"/>
                    <a:pt x="857" y="118"/>
                  </a:cubicBezTo>
                  <a:cubicBezTo>
                    <a:pt x="857" y="118"/>
                    <a:pt x="857" y="118"/>
                    <a:pt x="857" y="118"/>
                  </a:cubicBezTo>
                  <a:moveTo>
                    <a:pt x="51" y="1216"/>
                  </a:moveTo>
                  <a:cubicBezTo>
                    <a:pt x="51" y="1216"/>
                    <a:pt x="51" y="1216"/>
                    <a:pt x="51" y="1216"/>
                  </a:cubicBezTo>
                  <a:cubicBezTo>
                    <a:pt x="51" y="1216"/>
                    <a:pt x="51" y="1216"/>
                    <a:pt x="51" y="1216"/>
                  </a:cubicBezTo>
                  <a:moveTo>
                    <a:pt x="93" y="1295"/>
                  </a:moveTo>
                  <a:cubicBezTo>
                    <a:pt x="93" y="1295"/>
                    <a:pt x="93" y="1295"/>
                    <a:pt x="93" y="1295"/>
                  </a:cubicBezTo>
                  <a:cubicBezTo>
                    <a:pt x="93" y="1295"/>
                    <a:pt x="93" y="1295"/>
                    <a:pt x="93" y="1295"/>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835;p53">
              <a:extLst>
                <a:ext uri="{FF2B5EF4-FFF2-40B4-BE49-F238E27FC236}">
                  <a16:creationId xmlns:a16="http://schemas.microsoft.com/office/drawing/2014/main" id="{BC05B372-8C07-D3A0-2CF9-86D4D9E314AC}"/>
                </a:ext>
              </a:extLst>
            </p:cNvPr>
            <p:cNvSpPr/>
            <p:nvPr/>
          </p:nvSpPr>
          <p:spPr>
            <a:xfrm>
              <a:off x="5717462" y="2740625"/>
              <a:ext cx="1588" cy="0"/>
            </a:xfrm>
            <a:custGeom>
              <a:avLst/>
              <a:gdLst/>
              <a:ahLst/>
              <a:cxnLst/>
              <a:rect l="l" t="t" r="r" b="b"/>
              <a:pathLst>
                <a:path w="1" h="1" extrusionOk="0">
                  <a:moveTo>
                    <a:pt x="0" y="0"/>
                  </a:moveTo>
                  <a:cubicBezTo>
                    <a:pt x="0" y="0"/>
                    <a:pt x="0" y="0"/>
                    <a:pt x="0" y="0"/>
                  </a:cubicBezTo>
                  <a:cubicBezTo>
                    <a:pt x="1" y="0"/>
                    <a:pt x="1" y="0"/>
                    <a:pt x="1" y="0"/>
                  </a:cubicBezTo>
                  <a:cubicBezTo>
                    <a:pt x="0" y="0"/>
                    <a:pt x="0" y="0"/>
                    <a:pt x="0" y="0"/>
                  </a:cubicBezTo>
                </a:path>
              </a:pathLst>
            </a:cu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836;p53">
              <a:extLst>
                <a:ext uri="{FF2B5EF4-FFF2-40B4-BE49-F238E27FC236}">
                  <a16:creationId xmlns:a16="http://schemas.microsoft.com/office/drawing/2014/main" id="{8411FBCC-6326-E95A-0841-10F6150514D4}"/>
                </a:ext>
              </a:extLst>
            </p:cNvPr>
            <p:cNvSpPr/>
            <p:nvPr/>
          </p:nvSpPr>
          <p:spPr>
            <a:xfrm>
              <a:off x="5588875" y="2931125"/>
              <a:ext cx="0" cy="0"/>
            </a:xfrm>
            <a:custGeom>
              <a:avLst/>
              <a:gdLst/>
              <a:ahLst/>
              <a:cxnLst/>
              <a:rect l="l" t="t" r="r" b="b"/>
              <a:pathLst>
                <a:path w="120000" h="120000" extrusionOk="0">
                  <a:moveTo>
                    <a:pt x="0" y="0"/>
                  </a:moveTo>
                  <a:lnTo>
                    <a:pt x="0" y="0"/>
                  </a:lnTo>
                  <a:lnTo>
                    <a:pt x="0" y="0"/>
                  </a:lnTo>
                  <a:close/>
                </a:path>
              </a:pathLst>
            </a:cu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837;p53">
              <a:extLst>
                <a:ext uri="{FF2B5EF4-FFF2-40B4-BE49-F238E27FC236}">
                  <a16:creationId xmlns:a16="http://schemas.microsoft.com/office/drawing/2014/main" id="{1539761E-B1DC-740E-877B-E9CC7F98F7C2}"/>
                </a:ext>
              </a:extLst>
            </p:cNvPr>
            <p:cNvSpPr/>
            <p:nvPr/>
          </p:nvSpPr>
          <p:spPr>
            <a:xfrm>
              <a:off x="5438062" y="2767613"/>
              <a:ext cx="0" cy="0"/>
            </a:xfrm>
            <a:prstGeom prst="rect">
              <a:avLst/>
            </a:pr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838;p53">
              <a:extLst>
                <a:ext uri="{FF2B5EF4-FFF2-40B4-BE49-F238E27FC236}">
                  <a16:creationId xmlns:a16="http://schemas.microsoft.com/office/drawing/2014/main" id="{64E29F3A-33D8-E12D-C6CC-D72C14F5EEF2}"/>
                </a:ext>
              </a:extLst>
            </p:cNvPr>
            <p:cNvSpPr/>
            <p:nvPr/>
          </p:nvSpPr>
          <p:spPr>
            <a:xfrm>
              <a:off x="5438062" y="2767613"/>
              <a:ext cx="0" cy="0"/>
            </a:xfrm>
            <a:custGeom>
              <a:avLst/>
              <a:gdLst/>
              <a:ahLst/>
              <a:cxnLst/>
              <a:rect l="l" t="t" r="r" b="b"/>
              <a:pathLst>
                <a:path w="120000" h="120000" extrusionOk="0">
                  <a:moveTo>
                    <a:pt x="0" y="0"/>
                  </a:moveTo>
                  <a:lnTo>
                    <a:pt x="0" y="0"/>
                  </a:lnTo>
                  <a:lnTo>
                    <a:pt x="0" y="0"/>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839;p53">
              <a:extLst>
                <a:ext uri="{FF2B5EF4-FFF2-40B4-BE49-F238E27FC236}">
                  <a16:creationId xmlns:a16="http://schemas.microsoft.com/office/drawing/2014/main" id="{4799E91A-19D5-1700-3EE9-EA859836F5BB}"/>
                </a:ext>
              </a:extLst>
            </p:cNvPr>
            <p:cNvSpPr/>
            <p:nvPr/>
          </p:nvSpPr>
          <p:spPr>
            <a:xfrm>
              <a:off x="5871450" y="1449988"/>
              <a:ext cx="0" cy="0"/>
            </a:xfrm>
            <a:custGeom>
              <a:avLst/>
              <a:gdLst/>
              <a:ahLst/>
              <a:cxnLst/>
              <a:rect l="l" t="t" r="r" b="b"/>
              <a:pathLst>
                <a:path w="120000" h="120000" extrusionOk="0">
                  <a:moveTo>
                    <a:pt x="0" y="0"/>
                  </a:moveTo>
                  <a:lnTo>
                    <a:pt x="0" y="0"/>
                  </a:lnTo>
                  <a:lnTo>
                    <a:pt x="0" y="0"/>
                  </a:lnTo>
                  <a:close/>
                </a:path>
              </a:pathLst>
            </a:cu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840;p53">
              <a:extLst>
                <a:ext uri="{FF2B5EF4-FFF2-40B4-BE49-F238E27FC236}">
                  <a16:creationId xmlns:a16="http://schemas.microsoft.com/office/drawing/2014/main" id="{570C4DAC-7E46-6E64-9356-1D82BB374C4A}"/>
                </a:ext>
              </a:extLst>
            </p:cNvPr>
            <p:cNvSpPr/>
            <p:nvPr/>
          </p:nvSpPr>
          <p:spPr>
            <a:xfrm>
              <a:off x="5830175" y="1337275"/>
              <a:ext cx="0" cy="0"/>
            </a:xfrm>
            <a:custGeom>
              <a:avLst/>
              <a:gdLst/>
              <a:ahLst/>
              <a:cxnLst/>
              <a:rect l="l" t="t" r="r" b="b"/>
              <a:pathLst>
                <a:path w="120000" h="120000" extrusionOk="0">
                  <a:moveTo>
                    <a:pt x="0" y="0"/>
                  </a:moveTo>
                  <a:lnTo>
                    <a:pt x="0" y="0"/>
                  </a:lnTo>
                  <a:lnTo>
                    <a:pt x="0" y="0"/>
                  </a:lnTo>
                  <a:close/>
                </a:path>
              </a:pathLst>
            </a:cu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841;p53">
              <a:extLst>
                <a:ext uri="{FF2B5EF4-FFF2-40B4-BE49-F238E27FC236}">
                  <a16:creationId xmlns:a16="http://schemas.microsoft.com/office/drawing/2014/main" id="{2A895C7E-85ED-B921-3FAE-BBD07E9943F9}"/>
                </a:ext>
              </a:extLst>
            </p:cNvPr>
            <p:cNvSpPr/>
            <p:nvPr/>
          </p:nvSpPr>
          <p:spPr>
            <a:xfrm>
              <a:off x="5830175" y="1337275"/>
              <a:ext cx="0" cy="0"/>
            </a:xfrm>
            <a:custGeom>
              <a:avLst/>
              <a:gdLst/>
              <a:ahLst/>
              <a:cxnLst/>
              <a:rect l="l" t="t" r="r" b="b"/>
              <a:pathLst>
                <a:path w="120000" h="120000" extrusionOk="0">
                  <a:moveTo>
                    <a:pt x="0" y="0"/>
                  </a:moveTo>
                  <a:lnTo>
                    <a:pt x="0" y="0"/>
                  </a:lnTo>
                  <a:lnTo>
                    <a:pt x="0" y="0"/>
                  </a:lnTo>
                  <a:close/>
                </a:path>
              </a:pathLst>
            </a:cu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842;p53">
              <a:extLst>
                <a:ext uri="{FF2B5EF4-FFF2-40B4-BE49-F238E27FC236}">
                  <a16:creationId xmlns:a16="http://schemas.microsoft.com/office/drawing/2014/main" id="{1DFC2A3B-1731-D68F-54E3-DF91C1960294}"/>
                </a:ext>
              </a:extLst>
            </p:cNvPr>
            <p:cNvSpPr/>
            <p:nvPr/>
          </p:nvSpPr>
          <p:spPr>
            <a:xfrm>
              <a:off x="5871450" y="1449988"/>
              <a:ext cx="1588" cy="0"/>
            </a:xfrm>
            <a:custGeom>
              <a:avLst/>
              <a:gdLst/>
              <a:ahLst/>
              <a:cxnLst/>
              <a:rect l="l" t="t" r="r" b="b"/>
              <a:pathLst>
                <a:path w="1" h="120000" extrusionOk="0">
                  <a:moveTo>
                    <a:pt x="0" y="0"/>
                  </a:moveTo>
                  <a:lnTo>
                    <a:pt x="1" y="0"/>
                  </a:lnTo>
                  <a:lnTo>
                    <a:pt x="0" y="0"/>
                  </a:lnTo>
                  <a:close/>
                </a:path>
              </a:pathLst>
            </a:cu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843;p53">
              <a:extLst>
                <a:ext uri="{FF2B5EF4-FFF2-40B4-BE49-F238E27FC236}">
                  <a16:creationId xmlns:a16="http://schemas.microsoft.com/office/drawing/2014/main" id="{BB491888-DEE2-D314-8A9D-74E717B868C5}"/>
                </a:ext>
              </a:extLst>
            </p:cNvPr>
            <p:cNvSpPr/>
            <p:nvPr/>
          </p:nvSpPr>
          <p:spPr>
            <a:xfrm>
              <a:off x="5871450" y="1449988"/>
              <a:ext cx="1588" cy="0"/>
            </a:xfrm>
            <a:custGeom>
              <a:avLst/>
              <a:gdLst/>
              <a:ahLst/>
              <a:cxnLst/>
              <a:rect l="l" t="t" r="r" b="b"/>
              <a:pathLst>
                <a:path w="1" h="120000" extrusionOk="0">
                  <a:moveTo>
                    <a:pt x="0" y="0"/>
                  </a:moveTo>
                  <a:lnTo>
                    <a:pt x="1" y="0"/>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844;p53">
              <a:extLst>
                <a:ext uri="{FF2B5EF4-FFF2-40B4-BE49-F238E27FC236}">
                  <a16:creationId xmlns:a16="http://schemas.microsoft.com/office/drawing/2014/main" id="{4D683AC5-9F31-FA15-0CF0-B622757BB32F}"/>
                </a:ext>
              </a:extLst>
            </p:cNvPr>
            <p:cNvSpPr/>
            <p:nvPr/>
          </p:nvSpPr>
          <p:spPr>
            <a:xfrm>
              <a:off x="5871450" y="1449988"/>
              <a:ext cx="0" cy="0"/>
            </a:xfrm>
            <a:custGeom>
              <a:avLst/>
              <a:gdLst/>
              <a:ahLst/>
              <a:cxnLst/>
              <a:rect l="l" t="t" r="r" b="b"/>
              <a:pathLst>
                <a:path w="120000" h="120000" extrusionOk="0">
                  <a:moveTo>
                    <a:pt x="0" y="0"/>
                  </a:moveTo>
                  <a:lnTo>
                    <a:pt x="0" y="0"/>
                  </a:lnTo>
                  <a:lnTo>
                    <a:pt x="0" y="0"/>
                  </a:lnTo>
                  <a:close/>
                </a:path>
              </a:pathLst>
            </a:cu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845;p53">
              <a:extLst>
                <a:ext uri="{FF2B5EF4-FFF2-40B4-BE49-F238E27FC236}">
                  <a16:creationId xmlns:a16="http://schemas.microsoft.com/office/drawing/2014/main" id="{D4B6FF7D-06C6-52A7-32A5-5DFC06E4F29F}"/>
                </a:ext>
              </a:extLst>
            </p:cNvPr>
            <p:cNvSpPr/>
            <p:nvPr/>
          </p:nvSpPr>
          <p:spPr>
            <a:xfrm>
              <a:off x="5871450" y="1449988"/>
              <a:ext cx="0" cy="0"/>
            </a:xfrm>
            <a:custGeom>
              <a:avLst/>
              <a:gdLst/>
              <a:ahLst/>
              <a:cxnLst/>
              <a:rect l="l" t="t" r="r" b="b"/>
              <a:pathLst>
                <a:path w="120000" h="120000" extrusionOk="0">
                  <a:moveTo>
                    <a:pt x="0" y="0"/>
                  </a:moveTo>
                  <a:lnTo>
                    <a:pt x="0" y="0"/>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846;p53">
              <a:extLst>
                <a:ext uri="{FF2B5EF4-FFF2-40B4-BE49-F238E27FC236}">
                  <a16:creationId xmlns:a16="http://schemas.microsoft.com/office/drawing/2014/main" id="{593A009B-76FE-215E-19E6-489022F89FE4}"/>
                </a:ext>
              </a:extLst>
            </p:cNvPr>
            <p:cNvSpPr/>
            <p:nvPr/>
          </p:nvSpPr>
          <p:spPr>
            <a:xfrm>
              <a:off x="5830175" y="1337275"/>
              <a:ext cx="0" cy="1588"/>
            </a:xfrm>
            <a:custGeom>
              <a:avLst/>
              <a:gdLst/>
              <a:ahLst/>
              <a:cxnLst/>
              <a:rect l="l" t="t" r="r" b="b"/>
              <a:pathLst>
                <a:path w="120000" h="1" extrusionOk="0">
                  <a:moveTo>
                    <a:pt x="0" y="0"/>
                  </a:moveTo>
                  <a:lnTo>
                    <a:pt x="0" y="1"/>
                  </a:lnTo>
                  <a:lnTo>
                    <a:pt x="0" y="0"/>
                  </a:lnTo>
                  <a:close/>
                </a:path>
              </a:pathLst>
            </a:cu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847;p53">
              <a:extLst>
                <a:ext uri="{FF2B5EF4-FFF2-40B4-BE49-F238E27FC236}">
                  <a16:creationId xmlns:a16="http://schemas.microsoft.com/office/drawing/2014/main" id="{72E1FFDE-A9B8-1781-45C4-CCC3B4F4009E}"/>
                </a:ext>
              </a:extLst>
            </p:cNvPr>
            <p:cNvSpPr/>
            <p:nvPr/>
          </p:nvSpPr>
          <p:spPr>
            <a:xfrm>
              <a:off x="5830175" y="1337275"/>
              <a:ext cx="0" cy="1588"/>
            </a:xfrm>
            <a:custGeom>
              <a:avLst/>
              <a:gdLst/>
              <a:ahLst/>
              <a:cxnLst/>
              <a:rect l="l" t="t" r="r" b="b"/>
              <a:pathLst>
                <a:path w="120000" h="1" extrusionOk="0">
                  <a:moveTo>
                    <a:pt x="0" y="0"/>
                  </a:moveTo>
                  <a:lnTo>
                    <a:pt x="0" y="1"/>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848;p53">
              <a:extLst>
                <a:ext uri="{FF2B5EF4-FFF2-40B4-BE49-F238E27FC236}">
                  <a16:creationId xmlns:a16="http://schemas.microsoft.com/office/drawing/2014/main" id="{BDB7F6C7-B837-57BB-A0D6-080851366D56}"/>
                </a:ext>
              </a:extLst>
            </p:cNvPr>
            <p:cNvSpPr/>
            <p:nvPr/>
          </p:nvSpPr>
          <p:spPr>
            <a:xfrm>
              <a:off x="5592050" y="1473800"/>
              <a:ext cx="0" cy="0"/>
            </a:xfrm>
            <a:custGeom>
              <a:avLst/>
              <a:gdLst/>
              <a:ahLst/>
              <a:cxnLst/>
              <a:rect l="l" t="t" r="r" b="b"/>
              <a:pathLst>
                <a:path w="120000" h="120000" extrusionOk="0">
                  <a:moveTo>
                    <a:pt x="0" y="0"/>
                  </a:moveTo>
                  <a:lnTo>
                    <a:pt x="0" y="0"/>
                  </a:lnTo>
                  <a:lnTo>
                    <a:pt x="0" y="0"/>
                  </a:lnTo>
                  <a:close/>
                </a:path>
              </a:pathLst>
            </a:cu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849;p53">
              <a:extLst>
                <a:ext uri="{FF2B5EF4-FFF2-40B4-BE49-F238E27FC236}">
                  <a16:creationId xmlns:a16="http://schemas.microsoft.com/office/drawing/2014/main" id="{E1DECB81-8396-644A-C2BF-405096F865E2}"/>
                </a:ext>
              </a:extLst>
            </p:cNvPr>
            <p:cNvSpPr/>
            <p:nvPr/>
          </p:nvSpPr>
          <p:spPr>
            <a:xfrm>
              <a:off x="5592050" y="1473800"/>
              <a:ext cx="0" cy="0"/>
            </a:xfrm>
            <a:custGeom>
              <a:avLst/>
              <a:gdLst/>
              <a:ahLst/>
              <a:cxnLst/>
              <a:rect l="l" t="t" r="r" b="b"/>
              <a:pathLst>
                <a:path w="120000" h="120000" extrusionOk="0">
                  <a:moveTo>
                    <a:pt x="0" y="0"/>
                  </a:moveTo>
                  <a:lnTo>
                    <a:pt x="0" y="0"/>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850;p53">
              <a:extLst>
                <a:ext uri="{FF2B5EF4-FFF2-40B4-BE49-F238E27FC236}">
                  <a16:creationId xmlns:a16="http://schemas.microsoft.com/office/drawing/2014/main" id="{05FD35B9-D4DB-DC18-B6BF-A0E718E3592C}"/>
                </a:ext>
              </a:extLst>
            </p:cNvPr>
            <p:cNvSpPr/>
            <p:nvPr/>
          </p:nvSpPr>
          <p:spPr>
            <a:xfrm>
              <a:off x="5592050" y="1473800"/>
              <a:ext cx="0" cy="0"/>
            </a:xfrm>
            <a:prstGeom prst="rect">
              <a:avLst/>
            </a:pr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851;p53">
              <a:extLst>
                <a:ext uri="{FF2B5EF4-FFF2-40B4-BE49-F238E27FC236}">
                  <a16:creationId xmlns:a16="http://schemas.microsoft.com/office/drawing/2014/main" id="{B47BF0D7-D898-E4F3-A397-7B30BF4A80EA}"/>
                </a:ext>
              </a:extLst>
            </p:cNvPr>
            <p:cNvSpPr/>
            <p:nvPr/>
          </p:nvSpPr>
          <p:spPr>
            <a:xfrm>
              <a:off x="5592050" y="1473800"/>
              <a:ext cx="0" cy="0"/>
            </a:xfrm>
            <a:prstGeom prst="rect">
              <a:avLst/>
            </a:pr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852;p53">
              <a:extLst>
                <a:ext uri="{FF2B5EF4-FFF2-40B4-BE49-F238E27FC236}">
                  <a16:creationId xmlns:a16="http://schemas.microsoft.com/office/drawing/2014/main" id="{74DF83BE-D35A-1769-60FD-0AFA13127720}"/>
                </a:ext>
              </a:extLst>
            </p:cNvPr>
            <p:cNvSpPr/>
            <p:nvPr/>
          </p:nvSpPr>
          <p:spPr>
            <a:xfrm>
              <a:off x="5592050" y="1473800"/>
              <a:ext cx="0" cy="0"/>
            </a:xfrm>
            <a:custGeom>
              <a:avLst/>
              <a:gdLst/>
              <a:ahLst/>
              <a:cxnLst/>
              <a:rect l="l" t="t" r="r" b="b"/>
              <a:pathLst>
                <a:path w="120000" h="120000" extrusionOk="0">
                  <a:moveTo>
                    <a:pt x="0" y="0"/>
                  </a:moveTo>
                  <a:lnTo>
                    <a:pt x="0" y="0"/>
                  </a:lnTo>
                  <a:lnTo>
                    <a:pt x="0" y="0"/>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853;p53">
              <a:extLst>
                <a:ext uri="{FF2B5EF4-FFF2-40B4-BE49-F238E27FC236}">
                  <a16:creationId xmlns:a16="http://schemas.microsoft.com/office/drawing/2014/main" id="{6FB02356-1ACF-E8FA-FF60-918719908294}"/>
                </a:ext>
              </a:extLst>
            </p:cNvPr>
            <p:cNvSpPr/>
            <p:nvPr/>
          </p:nvSpPr>
          <p:spPr>
            <a:xfrm>
              <a:off x="5390437" y="1745263"/>
              <a:ext cx="1588" cy="0"/>
            </a:xfrm>
            <a:custGeom>
              <a:avLst/>
              <a:gdLst/>
              <a:ahLst/>
              <a:cxnLst/>
              <a:rect l="l" t="t" r="r" b="b"/>
              <a:pathLst>
                <a:path w="2" h="1" extrusionOk="0">
                  <a:moveTo>
                    <a:pt x="2" y="0"/>
                  </a:moveTo>
                  <a:cubicBezTo>
                    <a:pt x="2" y="0"/>
                    <a:pt x="2" y="0"/>
                    <a:pt x="2" y="0"/>
                  </a:cubicBezTo>
                  <a:cubicBezTo>
                    <a:pt x="2" y="0"/>
                    <a:pt x="1" y="0"/>
                    <a:pt x="0" y="0"/>
                  </a:cubicBezTo>
                  <a:cubicBezTo>
                    <a:pt x="1" y="0"/>
                    <a:pt x="1" y="0"/>
                    <a:pt x="2" y="0"/>
                  </a:cubicBezTo>
                </a:path>
              </a:pathLst>
            </a:cu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854;p53">
              <a:extLst>
                <a:ext uri="{FF2B5EF4-FFF2-40B4-BE49-F238E27FC236}">
                  <a16:creationId xmlns:a16="http://schemas.microsoft.com/office/drawing/2014/main" id="{AE27C309-6A25-1C62-1309-A67F816507F1}"/>
                </a:ext>
              </a:extLst>
            </p:cNvPr>
            <p:cNvSpPr/>
            <p:nvPr/>
          </p:nvSpPr>
          <p:spPr>
            <a:xfrm>
              <a:off x="5338050" y="1796063"/>
              <a:ext cx="0" cy="0"/>
            </a:xfrm>
            <a:prstGeom prst="rect">
              <a:avLst/>
            </a:pr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855;p53">
              <a:extLst>
                <a:ext uri="{FF2B5EF4-FFF2-40B4-BE49-F238E27FC236}">
                  <a16:creationId xmlns:a16="http://schemas.microsoft.com/office/drawing/2014/main" id="{CB0542E8-2153-061A-73C8-322750448F63}"/>
                </a:ext>
              </a:extLst>
            </p:cNvPr>
            <p:cNvSpPr/>
            <p:nvPr/>
          </p:nvSpPr>
          <p:spPr>
            <a:xfrm>
              <a:off x="5965112" y="2110388"/>
              <a:ext cx="0" cy="0"/>
            </a:xfrm>
            <a:custGeom>
              <a:avLst/>
              <a:gdLst/>
              <a:ahLst/>
              <a:cxnLst/>
              <a:rect l="l" t="t" r="r" b="b"/>
              <a:pathLst>
                <a:path w="120000" h="120000" extrusionOk="0">
                  <a:moveTo>
                    <a:pt x="0" y="0"/>
                  </a:moveTo>
                  <a:lnTo>
                    <a:pt x="0" y="0"/>
                  </a:lnTo>
                  <a:lnTo>
                    <a:pt x="0" y="0"/>
                  </a:lnTo>
                  <a:close/>
                </a:path>
              </a:pathLst>
            </a:cu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856;p53">
              <a:extLst>
                <a:ext uri="{FF2B5EF4-FFF2-40B4-BE49-F238E27FC236}">
                  <a16:creationId xmlns:a16="http://schemas.microsoft.com/office/drawing/2014/main" id="{752EED6C-2531-7EB1-D3CD-93F6ECBF075C}"/>
                </a:ext>
              </a:extLst>
            </p:cNvPr>
            <p:cNvSpPr/>
            <p:nvPr/>
          </p:nvSpPr>
          <p:spPr>
            <a:xfrm>
              <a:off x="5965112" y="2110388"/>
              <a:ext cx="0" cy="0"/>
            </a:xfrm>
            <a:custGeom>
              <a:avLst/>
              <a:gdLst/>
              <a:ahLst/>
              <a:cxnLst/>
              <a:rect l="l" t="t" r="r" b="b"/>
              <a:pathLst>
                <a:path w="120000" h="120000" extrusionOk="0">
                  <a:moveTo>
                    <a:pt x="0" y="0"/>
                  </a:moveTo>
                  <a:lnTo>
                    <a:pt x="0" y="0"/>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1857;p53">
              <a:extLst>
                <a:ext uri="{FF2B5EF4-FFF2-40B4-BE49-F238E27FC236}">
                  <a16:creationId xmlns:a16="http://schemas.microsoft.com/office/drawing/2014/main" id="{442D7575-C6B2-9A2D-1C18-4C2B858B7004}"/>
                </a:ext>
              </a:extLst>
            </p:cNvPr>
            <p:cNvSpPr/>
            <p:nvPr/>
          </p:nvSpPr>
          <p:spPr>
            <a:xfrm>
              <a:off x="5988925" y="2202463"/>
              <a:ext cx="0" cy="0"/>
            </a:xfrm>
            <a:custGeom>
              <a:avLst/>
              <a:gdLst/>
              <a:ahLst/>
              <a:cxnLst/>
              <a:rect l="l" t="t" r="r" b="b"/>
              <a:pathLst>
                <a:path w="120000" h="120000" extrusionOk="0">
                  <a:moveTo>
                    <a:pt x="0" y="0"/>
                  </a:moveTo>
                  <a:lnTo>
                    <a:pt x="0" y="0"/>
                  </a:lnTo>
                  <a:lnTo>
                    <a:pt x="0" y="0"/>
                  </a:lnTo>
                  <a:close/>
                </a:path>
              </a:pathLst>
            </a:cu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858;p53">
              <a:extLst>
                <a:ext uri="{FF2B5EF4-FFF2-40B4-BE49-F238E27FC236}">
                  <a16:creationId xmlns:a16="http://schemas.microsoft.com/office/drawing/2014/main" id="{EA0C028D-700D-BB4F-6A07-3ACB0557B43D}"/>
                </a:ext>
              </a:extLst>
            </p:cNvPr>
            <p:cNvSpPr/>
            <p:nvPr/>
          </p:nvSpPr>
          <p:spPr>
            <a:xfrm>
              <a:off x="5988925" y="2202463"/>
              <a:ext cx="0" cy="0"/>
            </a:xfrm>
            <a:custGeom>
              <a:avLst/>
              <a:gdLst/>
              <a:ahLst/>
              <a:cxnLst/>
              <a:rect l="l" t="t" r="r" b="b"/>
              <a:pathLst>
                <a:path w="120000" h="120000" extrusionOk="0">
                  <a:moveTo>
                    <a:pt x="0" y="0"/>
                  </a:moveTo>
                  <a:lnTo>
                    <a:pt x="0" y="0"/>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859;p53">
              <a:extLst>
                <a:ext uri="{FF2B5EF4-FFF2-40B4-BE49-F238E27FC236}">
                  <a16:creationId xmlns:a16="http://schemas.microsoft.com/office/drawing/2014/main" id="{93EAD2EF-CB95-1D81-3515-92EC9942ADD3}"/>
                </a:ext>
              </a:extLst>
            </p:cNvPr>
            <p:cNvSpPr/>
            <p:nvPr/>
          </p:nvSpPr>
          <p:spPr>
            <a:xfrm>
              <a:off x="5931775" y="1818288"/>
              <a:ext cx="0" cy="0"/>
            </a:xfrm>
            <a:custGeom>
              <a:avLst/>
              <a:gdLst/>
              <a:ahLst/>
              <a:cxnLst/>
              <a:rect l="l" t="t" r="r" b="b"/>
              <a:pathLst>
                <a:path w="120000" h="120000" extrusionOk="0">
                  <a:moveTo>
                    <a:pt x="0" y="0"/>
                  </a:moveTo>
                  <a:lnTo>
                    <a:pt x="0" y="0"/>
                  </a:lnTo>
                  <a:lnTo>
                    <a:pt x="0" y="0"/>
                  </a:lnTo>
                  <a:close/>
                </a:path>
              </a:pathLst>
            </a:cu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1860;p53">
              <a:extLst>
                <a:ext uri="{FF2B5EF4-FFF2-40B4-BE49-F238E27FC236}">
                  <a16:creationId xmlns:a16="http://schemas.microsoft.com/office/drawing/2014/main" id="{628CD5D5-D59C-A38E-D167-A4A77BD7C0CB}"/>
                </a:ext>
              </a:extLst>
            </p:cNvPr>
            <p:cNvSpPr/>
            <p:nvPr/>
          </p:nvSpPr>
          <p:spPr>
            <a:xfrm>
              <a:off x="5990512" y="2308825"/>
              <a:ext cx="0" cy="0"/>
            </a:xfrm>
            <a:custGeom>
              <a:avLst/>
              <a:gdLst/>
              <a:ahLst/>
              <a:cxnLst/>
              <a:rect l="l" t="t" r="r" b="b"/>
              <a:pathLst>
                <a:path w="120000" h="120000" extrusionOk="0">
                  <a:moveTo>
                    <a:pt x="0" y="0"/>
                  </a:moveTo>
                  <a:lnTo>
                    <a:pt x="0" y="0"/>
                  </a:lnTo>
                  <a:lnTo>
                    <a:pt x="0" y="0"/>
                  </a:lnTo>
                  <a:close/>
                </a:path>
              </a:pathLst>
            </a:cu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1861;p53">
              <a:extLst>
                <a:ext uri="{FF2B5EF4-FFF2-40B4-BE49-F238E27FC236}">
                  <a16:creationId xmlns:a16="http://schemas.microsoft.com/office/drawing/2014/main" id="{DF7E52A3-D604-094D-0EDF-DDD428B80AB3}"/>
                </a:ext>
              </a:extLst>
            </p:cNvPr>
            <p:cNvSpPr/>
            <p:nvPr/>
          </p:nvSpPr>
          <p:spPr>
            <a:xfrm>
              <a:off x="5990512" y="2308825"/>
              <a:ext cx="0" cy="0"/>
            </a:xfrm>
            <a:custGeom>
              <a:avLst/>
              <a:gdLst/>
              <a:ahLst/>
              <a:cxnLst/>
              <a:rect l="l" t="t" r="r" b="b"/>
              <a:pathLst>
                <a:path w="120000" h="120000" extrusionOk="0">
                  <a:moveTo>
                    <a:pt x="0" y="0"/>
                  </a:moveTo>
                  <a:lnTo>
                    <a:pt x="0" y="0"/>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1862;p53">
              <a:extLst>
                <a:ext uri="{FF2B5EF4-FFF2-40B4-BE49-F238E27FC236}">
                  <a16:creationId xmlns:a16="http://schemas.microsoft.com/office/drawing/2014/main" id="{D17D7D63-D37F-AE2B-DD05-61F2F206BD5B}"/>
                </a:ext>
              </a:extLst>
            </p:cNvPr>
            <p:cNvSpPr/>
            <p:nvPr/>
          </p:nvSpPr>
          <p:spPr>
            <a:xfrm>
              <a:off x="5990512" y="2308825"/>
              <a:ext cx="0" cy="0"/>
            </a:xfrm>
            <a:custGeom>
              <a:avLst/>
              <a:gdLst/>
              <a:ahLst/>
              <a:cxnLst/>
              <a:rect l="l" t="t" r="r" b="b"/>
              <a:pathLst>
                <a:path w="120000" h="120000" extrusionOk="0">
                  <a:moveTo>
                    <a:pt x="0" y="0"/>
                  </a:moveTo>
                  <a:lnTo>
                    <a:pt x="0" y="0"/>
                  </a:lnTo>
                  <a:lnTo>
                    <a:pt x="0" y="0"/>
                  </a:lnTo>
                  <a:close/>
                </a:path>
              </a:pathLst>
            </a:cu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1863;p53">
              <a:extLst>
                <a:ext uri="{FF2B5EF4-FFF2-40B4-BE49-F238E27FC236}">
                  <a16:creationId xmlns:a16="http://schemas.microsoft.com/office/drawing/2014/main" id="{497F19C3-63A0-2F7E-1180-B961466BD1BC}"/>
                </a:ext>
              </a:extLst>
            </p:cNvPr>
            <p:cNvSpPr/>
            <p:nvPr/>
          </p:nvSpPr>
          <p:spPr>
            <a:xfrm>
              <a:off x="5990512" y="2308825"/>
              <a:ext cx="0" cy="0"/>
            </a:xfrm>
            <a:custGeom>
              <a:avLst/>
              <a:gdLst/>
              <a:ahLst/>
              <a:cxnLst/>
              <a:rect l="l" t="t" r="r" b="b"/>
              <a:pathLst>
                <a:path w="120000" h="120000" extrusionOk="0">
                  <a:moveTo>
                    <a:pt x="0" y="0"/>
                  </a:moveTo>
                  <a:lnTo>
                    <a:pt x="0" y="0"/>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1864;p53">
              <a:extLst>
                <a:ext uri="{FF2B5EF4-FFF2-40B4-BE49-F238E27FC236}">
                  <a16:creationId xmlns:a16="http://schemas.microsoft.com/office/drawing/2014/main" id="{1FDBAA82-4537-F3B8-5FF6-278F19D1F33D}"/>
                </a:ext>
              </a:extLst>
            </p:cNvPr>
            <p:cNvSpPr/>
            <p:nvPr/>
          </p:nvSpPr>
          <p:spPr>
            <a:xfrm>
              <a:off x="6181012" y="1724625"/>
              <a:ext cx="0" cy="0"/>
            </a:xfrm>
            <a:prstGeom prst="rect">
              <a:avLst/>
            </a:prstGeom>
            <a:solidFill>
              <a:srgbClr val="F99E9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1865;p53">
              <a:extLst>
                <a:ext uri="{FF2B5EF4-FFF2-40B4-BE49-F238E27FC236}">
                  <a16:creationId xmlns:a16="http://schemas.microsoft.com/office/drawing/2014/main" id="{A9E4DC31-07F9-2376-6376-35002A318316}"/>
                </a:ext>
              </a:extLst>
            </p:cNvPr>
            <p:cNvSpPr/>
            <p:nvPr/>
          </p:nvSpPr>
          <p:spPr>
            <a:xfrm>
              <a:off x="6181012" y="1724625"/>
              <a:ext cx="0" cy="0"/>
            </a:xfrm>
            <a:custGeom>
              <a:avLst/>
              <a:gdLst/>
              <a:ahLst/>
              <a:cxnLst/>
              <a:rect l="l" t="t" r="r" b="b"/>
              <a:pathLst>
                <a:path w="120000" h="120000" extrusionOk="0">
                  <a:moveTo>
                    <a:pt x="0" y="0"/>
                  </a:moveTo>
                  <a:lnTo>
                    <a:pt x="0" y="0"/>
                  </a:lnTo>
                  <a:lnTo>
                    <a:pt x="0" y="0"/>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1866;p53">
              <a:extLst>
                <a:ext uri="{FF2B5EF4-FFF2-40B4-BE49-F238E27FC236}">
                  <a16:creationId xmlns:a16="http://schemas.microsoft.com/office/drawing/2014/main" id="{92887C03-6D76-D556-9E3C-9C246B486451}"/>
                </a:ext>
              </a:extLst>
            </p:cNvPr>
            <p:cNvSpPr/>
            <p:nvPr/>
          </p:nvSpPr>
          <p:spPr>
            <a:xfrm>
              <a:off x="6239750" y="1673825"/>
              <a:ext cx="0" cy="0"/>
            </a:xfrm>
            <a:prstGeom prst="rect">
              <a:avLst/>
            </a:prstGeom>
            <a:solidFill>
              <a:srgbClr val="F99E9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1867;p53">
              <a:extLst>
                <a:ext uri="{FF2B5EF4-FFF2-40B4-BE49-F238E27FC236}">
                  <a16:creationId xmlns:a16="http://schemas.microsoft.com/office/drawing/2014/main" id="{A20A5E58-EE13-76C3-5461-9F914FC68FC5}"/>
                </a:ext>
              </a:extLst>
            </p:cNvPr>
            <p:cNvSpPr/>
            <p:nvPr/>
          </p:nvSpPr>
          <p:spPr>
            <a:xfrm>
              <a:off x="6239750" y="1673825"/>
              <a:ext cx="0" cy="0"/>
            </a:xfrm>
            <a:custGeom>
              <a:avLst/>
              <a:gdLst/>
              <a:ahLst/>
              <a:cxnLst/>
              <a:rect l="l" t="t" r="r" b="b"/>
              <a:pathLst>
                <a:path w="120000" h="120000" extrusionOk="0">
                  <a:moveTo>
                    <a:pt x="0" y="0"/>
                  </a:moveTo>
                  <a:lnTo>
                    <a:pt x="0" y="0"/>
                  </a:lnTo>
                  <a:lnTo>
                    <a:pt x="0" y="0"/>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1868;p53">
              <a:extLst>
                <a:ext uri="{FF2B5EF4-FFF2-40B4-BE49-F238E27FC236}">
                  <a16:creationId xmlns:a16="http://schemas.microsoft.com/office/drawing/2014/main" id="{47592781-006D-FBFD-B40C-55FDAE1B7F14}"/>
                </a:ext>
              </a:extLst>
            </p:cNvPr>
            <p:cNvSpPr/>
            <p:nvPr/>
          </p:nvSpPr>
          <p:spPr>
            <a:xfrm>
              <a:off x="6092112" y="803875"/>
              <a:ext cx="217170" cy="918179"/>
            </a:xfrm>
            <a:custGeom>
              <a:avLst/>
              <a:gdLst/>
              <a:ahLst/>
              <a:cxnLst/>
              <a:rect l="l" t="t" r="r" b="b"/>
              <a:pathLst>
                <a:path w="228" h="968" extrusionOk="0">
                  <a:moveTo>
                    <a:pt x="140" y="0"/>
                  </a:moveTo>
                  <a:cubicBezTo>
                    <a:pt x="133" y="0"/>
                    <a:pt x="125" y="1"/>
                    <a:pt x="116" y="2"/>
                  </a:cubicBezTo>
                  <a:cubicBezTo>
                    <a:pt x="108" y="4"/>
                    <a:pt x="99" y="6"/>
                    <a:pt x="90" y="10"/>
                  </a:cubicBezTo>
                  <a:cubicBezTo>
                    <a:pt x="76" y="16"/>
                    <a:pt x="63" y="27"/>
                    <a:pt x="52" y="40"/>
                  </a:cubicBezTo>
                  <a:cubicBezTo>
                    <a:pt x="43" y="52"/>
                    <a:pt x="36" y="66"/>
                    <a:pt x="31" y="83"/>
                  </a:cubicBezTo>
                  <a:cubicBezTo>
                    <a:pt x="26" y="97"/>
                    <a:pt x="23" y="114"/>
                    <a:pt x="22" y="134"/>
                  </a:cubicBezTo>
                  <a:cubicBezTo>
                    <a:pt x="18" y="169"/>
                    <a:pt x="21" y="205"/>
                    <a:pt x="23" y="239"/>
                  </a:cubicBezTo>
                  <a:cubicBezTo>
                    <a:pt x="24" y="244"/>
                    <a:pt x="24" y="244"/>
                    <a:pt x="24" y="244"/>
                  </a:cubicBezTo>
                  <a:cubicBezTo>
                    <a:pt x="25" y="262"/>
                    <a:pt x="25" y="262"/>
                    <a:pt x="25" y="262"/>
                  </a:cubicBezTo>
                  <a:cubicBezTo>
                    <a:pt x="26" y="279"/>
                    <a:pt x="26" y="279"/>
                    <a:pt x="26" y="279"/>
                  </a:cubicBezTo>
                  <a:cubicBezTo>
                    <a:pt x="27" y="297"/>
                    <a:pt x="27" y="297"/>
                    <a:pt x="27" y="297"/>
                  </a:cubicBezTo>
                  <a:cubicBezTo>
                    <a:pt x="28" y="301"/>
                    <a:pt x="28" y="301"/>
                    <a:pt x="28" y="301"/>
                  </a:cubicBezTo>
                  <a:cubicBezTo>
                    <a:pt x="28" y="305"/>
                    <a:pt x="28" y="305"/>
                    <a:pt x="28" y="305"/>
                  </a:cubicBezTo>
                  <a:cubicBezTo>
                    <a:pt x="31" y="343"/>
                    <a:pt x="34" y="390"/>
                    <a:pt x="36" y="433"/>
                  </a:cubicBezTo>
                  <a:cubicBezTo>
                    <a:pt x="37" y="462"/>
                    <a:pt x="38" y="488"/>
                    <a:pt x="38" y="513"/>
                  </a:cubicBezTo>
                  <a:cubicBezTo>
                    <a:pt x="38" y="532"/>
                    <a:pt x="38" y="550"/>
                    <a:pt x="38" y="569"/>
                  </a:cubicBezTo>
                  <a:cubicBezTo>
                    <a:pt x="38" y="587"/>
                    <a:pt x="38" y="587"/>
                    <a:pt x="38" y="587"/>
                  </a:cubicBezTo>
                  <a:cubicBezTo>
                    <a:pt x="37" y="632"/>
                    <a:pt x="37" y="679"/>
                    <a:pt x="31" y="726"/>
                  </a:cubicBezTo>
                  <a:cubicBezTo>
                    <a:pt x="27" y="755"/>
                    <a:pt x="21" y="781"/>
                    <a:pt x="13" y="805"/>
                  </a:cubicBezTo>
                  <a:cubicBezTo>
                    <a:pt x="10" y="815"/>
                    <a:pt x="8" y="824"/>
                    <a:pt x="5" y="831"/>
                  </a:cubicBezTo>
                  <a:cubicBezTo>
                    <a:pt x="4" y="835"/>
                    <a:pt x="4" y="835"/>
                    <a:pt x="4" y="835"/>
                  </a:cubicBezTo>
                  <a:cubicBezTo>
                    <a:pt x="3" y="839"/>
                    <a:pt x="1" y="842"/>
                    <a:pt x="0" y="845"/>
                  </a:cubicBezTo>
                  <a:cubicBezTo>
                    <a:pt x="11" y="852"/>
                    <a:pt x="22" y="859"/>
                    <a:pt x="32" y="868"/>
                  </a:cubicBezTo>
                  <a:cubicBezTo>
                    <a:pt x="42" y="877"/>
                    <a:pt x="52" y="889"/>
                    <a:pt x="61" y="901"/>
                  </a:cubicBezTo>
                  <a:cubicBezTo>
                    <a:pt x="70" y="914"/>
                    <a:pt x="77" y="927"/>
                    <a:pt x="83" y="940"/>
                  </a:cubicBezTo>
                  <a:cubicBezTo>
                    <a:pt x="86" y="947"/>
                    <a:pt x="88" y="953"/>
                    <a:pt x="90" y="959"/>
                  </a:cubicBezTo>
                  <a:cubicBezTo>
                    <a:pt x="91" y="962"/>
                    <a:pt x="91" y="962"/>
                    <a:pt x="91" y="962"/>
                  </a:cubicBezTo>
                  <a:cubicBezTo>
                    <a:pt x="92" y="964"/>
                    <a:pt x="92" y="964"/>
                    <a:pt x="92" y="964"/>
                  </a:cubicBezTo>
                  <a:cubicBezTo>
                    <a:pt x="95" y="965"/>
                    <a:pt x="97" y="966"/>
                    <a:pt x="100" y="966"/>
                  </a:cubicBezTo>
                  <a:cubicBezTo>
                    <a:pt x="101" y="967"/>
                    <a:pt x="104" y="967"/>
                    <a:pt x="107" y="968"/>
                  </a:cubicBezTo>
                  <a:cubicBezTo>
                    <a:pt x="110" y="968"/>
                    <a:pt x="112" y="968"/>
                    <a:pt x="114" y="968"/>
                  </a:cubicBezTo>
                  <a:cubicBezTo>
                    <a:pt x="116" y="968"/>
                    <a:pt x="119" y="968"/>
                    <a:pt x="121" y="968"/>
                  </a:cubicBezTo>
                  <a:cubicBezTo>
                    <a:pt x="123" y="967"/>
                    <a:pt x="125" y="967"/>
                    <a:pt x="128" y="966"/>
                  </a:cubicBezTo>
                  <a:cubicBezTo>
                    <a:pt x="129" y="966"/>
                    <a:pt x="130" y="965"/>
                    <a:pt x="132" y="964"/>
                  </a:cubicBezTo>
                  <a:cubicBezTo>
                    <a:pt x="134" y="963"/>
                    <a:pt x="134" y="963"/>
                    <a:pt x="134" y="963"/>
                  </a:cubicBezTo>
                  <a:cubicBezTo>
                    <a:pt x="135" y="957"/>
                    <a:pt x="136" y="950"/>
                    <a:pt x="138" y="945"/>
                  </a:cubicBezTo>
                  <a:cubicBezTo>
                    <a:pt x="142" y="930"/>
                    <a:pt x="149" y="915"/>
                    <a:pt x="157" y="902"/>
                  </a:cubicBezTo>
                  <a:cubicBezTo>
                    <a:pt x="166" y="887"/>
                    <a:pt x="175" y="875"/>
                    <a:pt x="186" y="864"/>
                  </a:cubicBezTo>
                  <a:cubicBezTo>
                    <a:pt x="196" y="854"/>
                    <a:pt x="206" y="846"/>
                    <a:pt x="216" y="840"/>
                  </a:cubicBezTo>
                  <a:cubicBezTo>
                    <a:pt x="214" y="837"/>
                    <a:pt x="214" y="837"/>
                    <a:pt x="214" y="837"/>
                  </a:cubicBezTo>
                  <a:cubicBezTo>
                    <a:pt x="212" y="834"/>
                    <a:pt x="210" y="832"/>
                    <a:pt x="208" y="829"/>
                  </a:cubicBezTo>
                  <a:cubicBezTo>
                    <a:pt x="202" y="819"/>
                    <a:pt x="196" y="809"/>
                    <a:pt x="191" y="799"/>
                  </a:cubicBezTo>
                  <a:cubicBezTo>
                    <a:pt x="187" y="791"/>
                    <a:pt x="184" y="784"/>
                    <a:pt x="182" y="776"/>
                  </a:cubicBezTo>
                  <a:cubicBezTo>
                    <a:pt x="172" y="751"/>
                    <a:pt x="165" y="725"/>
                    <a:pt x="162" y="699"/>
                  </a:cubicBezTo>
                  <a:cubicBezTo>
                    <a:pt x="156" y="655"/>
                    <a:pt x="158" y="611"/>
                    <a:pt x="160" y="570"/>
                  </a:cubicBezTo>
                  <a:cubicBezTo>
                    <a:pt x="162" y="548"/>
                    <a:pt x="163" y="525"/>
                    <a:pt x="165" y="502"/>
                  </a:cubicBezTo>
                  <a:cubicBezTo>
                    <a:pt x="167" y="481"/>
                    <a:pt x="169" y="459"/>
                    <a:pt x="173" y="433"/>
                  </a:cubicBezTo>
                  <a:cubicBezTo>
                    <a:pt x="171" y="436"/>
                    <a:pt x="171" y="436"/>
                    <a:pt x="171" y="436"/>
                  </a:cubicBezTo>
                  <a:cubicBezTo>
                    <a:pt x="181" y="369"/>
                    <a:pt x="194" y="305"/>
                    <a:pt x="205" y="251"/>
                  </a:cubicBezTo>
                  <a:cubicBezTo>
                    <a:pt x="207" y="244"/>
                    <a:pt x="208" y="238"/>
                    <a:pt x="209" y="231"/>
                  </a:cubicBezTo>
                  <a:cubicBezTo>
                    <a:pt x="210" y="230"/>
                    <a:pt x="210" y="230"/>
                    <a:pt x="210" y="230"/>
                  </a:cubicBezTo>
                  <a:cubicBezTo>
                    <a:pt x="210" y="229"/>
                    <a:pt x="210" y="229"/>
                    <a:pt x="210" y="229"/>
                  </a:cubicBezTo>
                  <a:cubicBezTo>
                    <a:pt x="215" y="203"/>
                    <a:pt x="221" y="176"/>
                    <a:pt x="225" y="148"/>
                  </a:cubicBezTo>
                  <a:cubicBezTo>
                    <a:pt x="227" y="130"/>
                    <a:pt x="228" y="114"/>
                    <a:pt x="227" y="99"/>
                  </a:cubicBezTo>
                  <a:cubicBezTo>
                    <a:pt x="227" y="81"/>
                    <a:pt x="224" y="66"/>
                    <a:pt x="219" y="52"/>
                  </a:cubicBezTo>
                  <a:cubicBezTo>
                    <a:pt x="217" y="45"/>
                    <a:pt x="213" y="38"/>
                    <a:pt x="209" y="32"/>
                  </a:cubicBezTo>
                  <a:cubicBezTo>
                    <a:pt x="205" y="26"/>
                    <a:pt x="200" y="20"/>
                    <a:pt x="193" y="15"/>
                  </a:cubicBezTo>
                  <a:cubicBezTo>
                    <a:pt x="181" y="6"/>
                    <a:pt x="166" y="1"/>
                    <a:pt x="147" y="0"/>
                  </a:cubicBezTo>
                  <a:cubicBezTo>
                    <a:pt x="145" y="0"/>
                    <a:pt x="143" y="0"/>
                    <a:pt x="140"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1869;p53">
              <a:extLst>
                <a:ext uri="{FF2B5EF4-FFF2-40B4-BE49-F238E27FC236}">
                  <a16:creationId xmlns:a16="http://schemas.microsoft.com/office/drawing/2014/main" id="{F86C59BD-2A26-2166-546C-0CDA59AC8CEF}"/>
                </a:ext>
              </a:extLst>
            </p:cNvPr>
            <p:cNvSpPr/>
            <p:nvPr/>
          </p:nvSpPr>
          <p:spPr>
            <a:xfrm>
              <a:off x="6114337" y="805463"/>
              <a:ext cx="193635" cy="135072"/>
            </a:xfrm>
            <a:custGeom>
              <a:avLst/>
              <a:gdLst/>
              <a:ahLst/>
              <a:cxnLst/>
              <a:rect l="l" t="t" r="r" b="b"/>
              <a:pathLst>
                <a:path w="205" h="143" extrusionOk="0">
                  <a:moveTo>
                    <a:pt x="94" y="2"/>
                  </a:moveTo>
                  <a:cubicBezTo>
                    <a:pt x="86" y="3"/>
                    <a:pt x="77" y="6"/>
                    <a:pt x="68" y="10"/>
                  </a:cubicBezTo>
                  <a:cubicBezTo>
                    <a:pt x="54" y="16"/>
                    <a:pt x="41" y="26"/>
                    <a:pt x="30" y="40"/>
                  </a:cubicBezTo>
                  <a:cubicBezTo>
                    <a:pt x="21" y="51"/>
                    <a:pt x="14" y="65"/>
                    <a:pt x="9" y="83"/>
                  </a:cubicBezTo>
                  <a:cubicBezTo>
                    <a:pt x="5" y="97"/>
                    <a:pt x="2" y="113"/>
                    <a:pt x="0" y="132"/>
                  </a:cubicBezTo>
                  <a:cubicBezTo>
                    <a:pt x="12" y="136"/>
                    <a:pt x="23" y="139"/>
                    <a:pt x="35" y="140"/>
                  </a:cubicBezTo>
                  <a:cubicBezTo>
                    <a:pt x="35" y="140"/>
                    <a:pt x="35" y="140"/>
                    <a:pt x="35" y="140"/>
                  </a:cubicBezTo>
                  <a:cubicBezTo>
                    <a:pt x="35" y="140"/>
                    <a:pt x="35" y="140"/>
                    <a:pt x="35" y="140"/>
                  </a:cubicBezTo>
                  <a:cubicBezTo>
                    <a:pt x="35" y="140"/>
                    <a:pt x="35" y="140"/>
                    <a:pt x="35" y="140"/>
                  </a:cubicBezTo>
                  <a:cubicBezTo>
                    <a:pt x="35" y="140"/>
                    <a:pt x="35" y="140"/>
                    <a:pt x="35" y="140"/>
                  </a:cubicBezTo>
                  <a:cubicBezTo>
                    <a:pt x="36" y="140"/>
                    <a:pt x="36" y="140"/>
                    <a:pt x="36" y="140"/>
                  </a:cubicBezTo>
                  <a:cubicBezTo>
                    <a:pt x="36" y="141"/>
                    <a:pt x="36" y="141"/>
                    <a:pt x="36" y="141"/>
                  </a:cubicBezTo>
                  <a:cubicBezTo>
                    <a:pt x="36" y="140"/>
                    <a:pt x="36" y="140"/>
                    <a:pt x="36" y="140"/>
                  </a:cubicBezTo>
                  <a:cubicBezTo>
                    <a:pt x="58" y="143"/>
                    <a:pt x="80" y="143"/>
                    <a:pt x="102" y="140"/>
                  </a:cubicBezTo>
                  <a:cubicBezTo>
                    <a:pt x="102" y="141"/>
                    <a:pt x="102" y="141"/>
                    <a:pt x="102" y="141"/>
                  </a:cubicBezTo>
                  <a:cubicBezTo>
                    <a:pt x="124" y="137"/>
                    <a:pt x="147" y="132"/>
                    <a:pt x="168" y="123"/>
                  </a:cubicBezTo>
                  <a:cubicBezTo>
                    <a:pt x="181" y="117"/>
                    <a:pt x="193" y="110"/>
                    <a:pt x="205" y="101"/>
                  </a:cubicBezTo>
                  <a:cubicBezTo>
                    <a:pt x="205" y="100"/>
                    <a:pt x="205" y="99"/>
                    <a:pt x="205" y="98"/>
                  </a:cubicBezTo>
                  <a:cubicBezTo>
                    <a:pt x="204" y="80"/>
                    <a:pt x="202" y="65"/>
                    <a:pt x="197" y="51"/>
                  </a:cubicBezTo>
                  <a:cubicBezTo>
                    <a:pt x="194" y="44"/>
                    <a:pt x="191" y="37"/>
                    <a:pt x="187" y="32"/>
                  </a:cubicBezTo>
                  <a:cubicBezTo>
                    <a:pt x="183" y="25"/>
                    <a:pt x="177" y="20"/>
                    <a:pt x="171" y="15"/>
                  </a:cubicBezTo>
                  <a:cubicBezTo>
                    <a:pt x="159" y="6"/>
                    <a:pt x="144" y="1"/>
                    <a:pt x="125" y="0"/>
                  </a:cubicBezTo>
                  <a:cubicBezTo>
                    <a:pt x="123" y="0"/>
                    <a:pt x="121" y="0"/>
                    <a:pt x="118" y="0"/>
                  </a:cubicBezTo>
                  <a:cubicBezTo>
                    <a:pt x="111" y="0"/>
                    <a:pt x="103" y="0"/>
                    <a:pt x="94" y="2"/>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1870;p53">
              <a:extLst>
                <a:ext uri="{FF2B5EF4-FFF2-40B4-BE49-F238E27FC236}">
                  <a16:creationId xmlns:a16="http://schemas.microsoft.com/office/drawing/2014/main" id="{73D951D5-10C8-E432-A968-50EFAEA02C88}"/>
                </a:ext>
              </a:extLst>
            </p:cNvPr>
            <p:cNvSpPr/>
            <p:nvPr/>
          </p:nvSpPr>
          <p:spPr>
            <a:xfrm>
              <a:off x="6111162" y="927700"/>
              <a:ext cx="197033" cy="80891"/>
            </a:xfrm>
            <a:custGeom>
              <a:avLst/>
              <a:gdLst/>
              <a:ahLst/>
              <a:cxnLst/>
              <a:rect l="l" t="t" r="r" b="b"/>
              <a:pathLst>
                <a:path w="206" h="86" extrusionOk="0">
                  <a:moveTo>
                    <a:pt x="176" y="16"/>
                  </a:moveTo>
                  <a:cubicBezTo>
                    <a:pt x="156" y="24"/>
                    <a:pt x="134" y="28"/>
                    <a:pt x="113" y="29"/>
                  </a:cubicBezTo>
                  <a:cubicBezTo>
                    <a:pt x="91" y="31"/>
                    <a:pt x="69" y="29"/>
                    <a:pt x="47" y="25"/>
                  </a:cubicBezTo>
                  <a:cubicBezTo>
                    <a:pt x="32" y="23"/>
                    <a:pt x="16" y="19"/>
                    <a:pt x="1" y="13"/>
                  </a:cubicBezTo>
                  <a:cubicBezTo>
                    <a:pt x="0" y="31"/>
                    <a:pt x="0" y="49"/>
                    <a:pt x="1" y="66"/>
                  </a:cubicBezTo>
                  <a:cubicBezTo>
                    <a:pt x="4" y="67"/>
                    <a:pt x="6" y="69"/>
                    <a:pt x="9" y="70"/>
                  </a:cubicBezTo>
                  <a:cubicBezTo>
                    <a:pt x="25" y="76"/>
                    <a:pt x="42" y="81"/>
                    <a:pt x="60" y="83"/>
                  </a:cubicBezTo>
                  <a:cubicBezTo>
                    <a:pt x="81" y="86"/>
                    <a:pt x="102" y="86"/>
                    <a:pt x="123" y="83"/>
                  </a:cubicBezTo>
                  <a:cubicBezTo>
                    <a:pt x="143" y="80"/>
                    <a:pt x="162" y="75"/>
                    <a:pt x="180" y="68"/>
                  </a:cubicBezTo>
                  <a:cubicBezTo>
                    <a:pt x="186" y="65"/>
                    <a:pt x="192" y="62"/>
                    <a:pt x="198" y="59"/>
                  </a:cubicBezTo>
                  <a:cubicBezTo>
                    <a:pt x="200" y="45"/>
                    <a:pt x="202" y="32"/>
                    <a:pt x="204" y="18"/>
                  </a:cubicBezTo>
                  <a:cubicBezTo>
                    <a:pt x="205" y="12"/>
                    <a:pt x="206" y="6"/>
                    <a:pt x="206" y="0"/>
                  </a:cubicBezTo>
                  <a:cubicBezTo>
                    <a:pt x="197" y="6"/>
                    <a:pt x="187" y="12"/>
                    <a:pt x="176" y="16"/>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1871;p53">
              <a:extLst>
                <a:ext uri="{FF2B5EF4-FFF2-40B4-BE49-F238E27FC236}">
                  <a16:creationId xmlns:a16="http://schemas.microsoft.com/office/drawing/2014/main" id="{2309966D-4323-5A53-2473-2254614E2BDE}"/>
                </a:ext>
              </a:extLst>
            </p:cNvPr>
            <p:cNvSpPr/>
            <p:nvPr/>
          </p:nvSpPr>
          <p:spPr>
            <a:xfrm>
              <a:off x="6114337" y="1000725"/>
              <a:ext cx="180594" cy="69898"/>
            </a:xfrm>
            <a:custGeom>
              <a:avLst/>
              <a:gdLst/>
              <a:ahLst/>
              <a:cxnLst/>
              <a:rect l="l" t="t" r="r" b="b"/>
              <a:pathLst>
                <a:path w="192" h="74" extrusionOk="0">
                  <a:moveTo>
                    <a:pt x="162" y="14"/>
                  </a:moveTo>
                  <a:cubicBezTo>
                    <a:pt x="142" y="22"/>
                    <a:pt x="121" y="27"/>
                    <a:pt x="100" y="29"/>
                  </a:cubicBezTo>
                  <a:cubicBezTo>
                    <a:pt x="79" y="31"/>
                    <a:pt x="57" y="31"/>
                    <a:pt x="36" y="27"/>
                  </a:cubicBezTo>
                  <a:cubicBezTo>
                    <a:pt x="24" y="25"/>
                    <a:pt x="12" y="21"/>
                    <a:pt x="0" y="17"/>
                  </a:cubicBezTo>
                  <a:cubicBezTo>
                    <a:pt x="1" y="23"/>
                    <a:pt x="1" y="28"/>
                    <a:pt x="2" y="34"/>
                  </a:cubicBezTo>
                  <a:cubicBezTo>
                    <a:pt x="2" y="38"/>
                    <a:pt x="2" y="38"/>
                    <a:pt x="2" y="38"/>
                  </a:cubicBezTo>
                  <a:cubicBezTo>
                    <a:pt x="3" y="47"/>
                    <a:pt x="3" y="56"/>
                    <a:pt x="4" y="65"/>
                  </a:cubicBezTo>
                  <a:cubicBezTo>
                    <a:pt x="15" y="67"/>
                    <a:pt x="27" y="69"/>
                    <a:pt x="38" y="71"/>
                  </a:cubicBezTo>
                  <a:cubicBezTo>
                    <a:pt x="38" y="71"/>
                    <a:pt x="38" y="71"/>
                    <a:pt x="38" y="71"/>
                  </a:cubicBezTo>
                  <a:cubicBezTo>
                    <a:pt x="63" y="74"/>
                    <a:pt x="87" y="74"/>
                    <a:pt x="112" y="71"/>
                  </a:cubicBezTo>
                  <a:cubicBezTo>
                    <a:pt x="112" y="71"/>
                    <a:pt x="112" y="71"/>
                    <a:pt x="112" y="71"/>
                  </a:cubicBezTo>
                  <a:cubicBezTo>
                    <a:pt x="112" y="71"/>
                    <a:pt x="112" y="71"/>
                    <a:pt x="112" y="71"/>
                  </a:cubicBezTo>
                  <a:cubicBezTo>
                    <a:pt x="113" y="71"/>
                    <a:pt x="113" y="71"/>
                    <a:pt x="113" y="71"/>
                  </a:cubicBezTo>
                  <a:cubicBezTo>
                    <a:pt x="131" y="68"/>
                    <a:pt x="148" y="64"/>
                    <a:pt x="164" y="57"/>
                  </a:cubicBezTo>
                  <a:cubicBezTo>
                    <a:pt x="170" y="54"/>
                    <a:pt x="176" y="51"/>
                    <a:pt x="182" y="48"/>
                  </a:cubicBezTo>
                  <a:cubicBezTo>
                    <a:pt x="182" y="47"/>
                    <a:pt x="183" y="46"/>
                    <a:pt x="183" y="45"/>
                  </a:cubicBezTo>
                  <a:cubicBezTo>
                    <a:pt x="184" y="38"/>
                    <a:pt x="186" y="32"/>
                    <a:pt x="187" y="25"/>
                  </a:cubicBezTo>
                  <a:cubicBezTo>
                    <a:pt x="189" y="17"/>
                    <a:pt x="190" y="9"/>
                    <a:pt x="192" y="0"/>
                  </a:cubicBezTo>
                  <a:cubicBezTo>
                    <a:pt x="183" y="6"/>
                    <a:pt x="173" y="10"/>
                    <a:pt x="162" y="14"/>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1872;p53">
              <a:extLst>
                <a:ext uri="{FF2B5EF4-FFF2-40B4-BE49-F238E27FC236}">
                  <a16:creationId xmlns:a16="http://schemas.microsoft.com/office/drawing/2014/main" id="{A637DADD-E714-E229-92FC-5CA676D967EC}"/>
                </a:ext>
              </a:extLst>
            </p:cNvPr>
            <p:cNvSpPr/>
            <p:nvPr/>
          </p:nvSpPr>
          <p:spPr>
            <a:xfrm>
              <a:off x="6219112" y="1067400"/>
              <a:ext cx="1588" cy="0"/>
            </a:xfrm>
            <a:custGeom>
              <a:avLst/>
              <a:gdLst/>
              <a:ahLst/>
              <a:cxnLst/>
              <a:rect l="l" t="t" r="r" b="b"/>
              <a:pathLst>
                <a:path w="1" h="120000" extrusionOk="0">
                  <a:moveTo>
                    <a:pt x="1" y="0"/>
                  </a:moveTo>
                  <a:cubicBezTo>
                    <a:pt x="1" y="0"/>
                    <a:pt x="0" y="0"/>
                    <a:pt x="0" y="0"/>
                  </a:cubicBezTo>
                  <a:cubicBezTo>
                    <a:pt x="0" y="0"/>
                    <a:pt x="1" y="0"/>
                    <a:pt x="1" y="0"/>
                  </a:cubicBezTo>
                  <a:cubicBezTo>
                    <a:pt x="1" y="0"/>
                    <a:pt x="1" y="0"/>
                    <a:pt x="1"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1873;p53">
              <a:extLst>
                <a:ext uri="{FF2B5EF4-FFF2-40B4-BE49-F238E27FC236}">
                  <a16:creationId xmlns:a16="http://schemas.microsoft.com/office/drawing/2014/main" id="{3B5EAC12-709D-6A64-B1B0-49CC455193E5}"/>
                </a:ext>
              </a:extLst>
            </p:cNvPr>
            <p:cNvSpPr/>
            <p:nvPr/>
          </p:nvSpPr>
          <p:spPr>
            <a:xfrm>
              <a:off x="6119100" y="1073750"/>
              <a:ext cx="162199" cy="82522"/>
            </a:xfrm>
            <a:custGeom>
              <a:avLst/>
              <a:gdLst/>
              <a:ahLst/>
              <a:cxnLst/>
              <a:rect l="l" t="t" r="r" b="b"/>
              <a:pathLst>
                <a:path w="171" h="87" extrusionOk="0">
                  <a:moveTo>
                    <a:pt x="1" y="14"/>
                  </a:moveTo>
                  <a:cubicBezTo>
                    <a:pt x="2" y="33"/>
                    <a:pt x="3" y="52"/>
                    <a:pt x="5" y="71"/>
                  </a:cubicBezTo>
                  <a:cubicBezTo>
                    <a:pt x="7" y="72"/>
                    <a:pt x="9" y="73"/>
                    <a:pt x="11" y="73"/>
                  </a:cubicBezTo>
                  <a:cubicBezTo>
                    <a:pt x="10" y="73"/>
                    <a:pt x="10" y="73"/>
                    <a:pt x="9" y="73"/>
                  </a:cubicBezTo>
                  <a:cubicBezTo>
                    <a:pt x="10" y="73"/>
                    <a:pt x="10" y="73"/>
                    <a:pt x="11" y="73"/>
                  </a:cubicBezTo>
                  <a:cubicBezTo>
                    <a:pt x="11" y="73"/>
                    <a:pt x="11" y="73"/>
                    <a:pt x="11" y="73"/>
                  </a:cubicBezTo>
                  <a:cubicBezTo>
                    <a:pt x="11" y="74"/>
                    <a:pt x="11" y="74"/>
                    <a:pt x="11" y="74"/>
                  </a:cubicBezTo>
                  <a:cubicBezTo>
                    <a:pt x="12" y="74"/>
                    <a:pt x="12" y="74"/>
                    <a:pt x="12" y="74"/>
                  </a:cubicBezTo>
                  <a:cubicBezTo>
                    <a:pt x="25" y="79"/>
                    <a:pt x="38" y="82"/>
                    <a:pt x="52" y="84"/>
                  </a:cubicBezTo>
                  <a:cubicBezTo>
                    <a:pt x="69" y="87"/>
                    <a:pt x="86" y="87"/>
                    <a:pt x="103" y="85"/>
                  </a:cubicBezTo>
                  <a:cubicBezTo>
                    <a:pt x="104" y="85"/>
                    <a:pt x="104" y="85"/>
                    <a:pt x="104" y="85"/>
                  </a:cubicBezTo>
                  <a:cubicBezTo>
                    <a:pt x="119" y="82"/>
                    <a:pt x="133" y="79"/>
                    <a:pt x="148" y="73"/>
                  </a:cubicBezTo>
                  <a:cubicBezTo>
                    <a:pt x="151" y="72"/>
                    <a:pt x="155" y="70"/>
                    <a:pt x="158" y="68"/>
                  </a:cubicBezTo>
                  <a:cubicBezTo>
                    <a:pt x="162" y="45"/>
                    <a:pt x="167" y="23"/>
                    <a:pt x="171" y="2"/>
                  </a:cubicBezTo>
                  <a:cubicBezTo>
                    <a:pt x="166" y="4"/>
                    <a:pt x="161" y="6"/>
                    <a:pt x="156" y="8"/>
                  </a:cubicBezTo>
                  <a:cubicBezTo>
                    <a:pt x="138" y="13"/>
                    <a:pt x="119" y="16"/>
                    <a:pt x="100" y="16"/>
                  </a:cubicBezTo>
                  <a:cubicBezTo>
                    <a:pt x="66" y="15"/>
                    <a:pt x="33" y="8"/>
                    <a:pt x="0" y="0"/>
                  </a:cubicBezTo>
                  <a:cubicBezTo>
                    <a:pt x="0" y="5"/>
                    <a:pt x="0" y="9"/>
                    <a:pt x="1" y="14"/>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1874;p53">
              <a:extLst>
                <a:ext uri="{FF2B5EF4-FFF2-40B4-BE49-F238E27FC236}">
                  <a16:creationId xmlns:a16="http://schemas.microsoft.com/office/drawing/2014/main" id="{9BE71981-EC78-E63E-769A-67CD1D2F286F}"/>
                </a:ext>
              </a:extLst>
            </p:cNvPr>
            <p:cNvSpPr/>
            <p:nvPr/>
          </p:nvSpPr>
          <p:spPr>
            <a:xfrm>
              <a:off x="6128625" y="1142013"/>
              <a:ext cx="0" cy="1588"/>
            </a:xfrm>
            <a:custGeom>
              <a:avLst/>
              <a:gdLst/>
              <a:ahLst/>
              <a:cxnLst/>
              <a:rect l="l" t="t" r="r" b="b"/>
              <a:pathLst>
                <a:path w="120000" h="1" extrusionOk="0">
                  <a:moveTo>
                    <a:pt x="0" y="1"/>
                  </a:moveTo>
                  <a:lnTo>
                    <a:pt x="0" y="1"/>
                  </a:lnTo>
                  <a:lnTo>
                    <a:pt x="0" y="0"/>
                  </a:lnTo>
                  <a:lnTo>
                    <a:pt x="0" y="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1875;p53">
              <a:extLst>
                <a:ext uri="{FF2B5EF4-FFF2-40B4-BE49-F238E27FC236}">
                  <a16:creationId xmlns:a16="http://schemas.microsoft.com/office/drawing/2014/main" id="{E8CE83B6-EEB2-F793-153C-7D8D4FFCE612}"/>
                </a:ext>
              </a:extLst>
            </p:cNvPr>
            <p:cNvSpPr/>
            <p:nvPr/>
          </p:nvSpPr>
          <p:spPr>
            <a:xfrm>
              <a:off x="6128625" y="1142013"/>
              <a:ext cx="0" cy="1588"/>
            </a:xfrm>
            <a:custGeom>
              <a:avLst/>
              <a:gdLst/>
              <a:ahLst/>
              <a:cxnLst/>
              <a:rect l="l" t="t" r="r" b="b"/>
              <a:pathLst>
                <a:path w="120000" h="1" extrusionOk="0">
                  <a:moveTo>
                    <a:pt x="0" y="1"/>
                  </a:moveTo>
                  <a:lnTo>
                    <a:pt x="0" y="1"/>
                  </a:lnTo>
                  <a:lnTo>
                    <a:pt x="0" y="0"/>
                  </a:lnTo>
                  <a:lnTo>
                    <a:pt x="0" y="1"/>
                  </a:ln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1876;p53">
              <a:extLst>
                <a:ext uri="{FF2B5EF4-FFF2-40B4-BE49-F238E27FC236}">
                  <a16:creationId xmlns:a16="http://schemas.microsoft.com/office/drawing/2014/main" id="{24DCF19E-A0B4-AF53-279C-32E857CCF3F1}"/>
                </a:ext>
              </a:extLst>
            </p:cNvPr>
            <p:cNvSpPr/>
            <p:nvPr/>
          </p:nvSpPr>
          <p:spPr>
            <a:xfrm>
              <a:off x="6130212" y="1143600"/>
              <a:ext cx="0" cy="0"/>
            </a:xfrm>
            <a:custGeom>
              <a:avLst/>
              <a:gdLst/>
              <a:ahLst/>
              <a:cxnLst/>
              <a:rect l="l" t="t" r="r" b="b"/>
              <a:pathLst>
                <a:path w="120000" h="120000" extrusionOk="0">
                  <a:moveTo>
                    <a:pt x="0" y="0"/>
                  </a:move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1877;p53">
              <a:extLst>
                <a:ext uri="{FF2B5EF4-FFF2-40B4-BE49-F238E27FC236}">
                  <a16:creationId xmlns:a16="http://schemas.microsoft.com/office/drawing/2014/main" id="{7DC039EA-C365-8B7F-7841-10B1F6BF5A98}"/>
                </a:ext>
              </a:extLst>
            </p:cNvPr>
            <p:cNvSpPr/>
            <p:nvPr/>
          </p:nvSpPr>
          <p:spPr>
            <a:xfrm>
              <a:off x="6130212" y="1143600"/>
              <a:ext cx="0" cy="0"/>
            </a:xfrm>
            <a:custGeom>
              <a:avLst/>
              <a:gdLst/>
              <a:ahLst/>
              <a:cxnLst/>
              <a:rect l="l" t="t" r="r" b="b"/>
              <a:pathLst>
                <a:path w="120000" h="120000" extrusionOk="0">
                  <a:moveTo>
                    <a:pt x="0" y="0"/>
                  </a:moveTo>
                  <a:lnTo>
                    <a:pt x="0" y="0"/>
                  </a:lnTo>
                  <a:lnTo>
                    <a:pt x="0" y="0"/>
                  </a:ln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1878;p53">
              <a:extLst>
                <a:ext uri="{FF2B5EF4-FFF2-40B4-BE49-F238E27FC236}">
                  <a16:creationId xmlns:a16="http://schemas.microsoft.com/office/drawing/2014/main" id="{6116A4CE-A4F7-AF5E-35AD-809F82C184A5}"/>
                </a:ext>
              </a:extLst>
            </p:cNvPr>
            <p:cNvSpPr/>
            <p:nvPr/>
          </p:nvSpPr>
          <p:spPr>
            <a:xfrm>
              <a:off x="6215937" y="1153125"/>
              <a:ext cx="0" cy="0"/>
            </a:xfrm>
            <a:custGeom>
              <a:avLst/>
              <a:gdLst/>
              <a:ahLst/>
              <a:cxnLst/>
              <a:rect l="l" t="t" r="r" b="b"/>
              <a:pathLst>
                <a:path w="1" h="120000" extrusionOk="0">
                  <a:moveTo>
                    <a:pt x="0" y="0"/>
                  </a:moveTo>
                  <a:cubicBezTo>
                    <a:pt x="0" y="0"/>
                    <a:pt x="0" y="0"/>
                    <a:pt x="0" y="0"/>
                  </a:cubicBezTo>
                  <a:cubicBezTo>
                    <a:pt x="0" y="0"/>
                    <a:pt x="0" y="0"/>
                    <a:pt x="0"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1879;p53">
              <a:extLst>
                <a:ext uri="{FF2B5EF4-FFF2-40B4-BE49-F238E27FC236}">
                  <a16:creationId xmlns:a16="http://schemas.microsoft.com/office/drawing/2014/main" id="{B9CFA08B-8E16-BA6B-7522-4CB769B46E04}"/>
                </a:ext>
              </a:extLst>
            </p:cNvPr>
            <p:cNvSpPr/>
            <p:nvPr/>
          </p:nvSpPr>
          <p:spPr>
            <a:xfrm>
              <a:off x="6123862" y="1156300"/>
              <a:ext cx="141331" cy="88789"/>
            </a:xfrm>
            <a:custGeom>
              <a:avLst/>
              <a:gdLst/>
              <a:ahLst/>
              <a:cxnLst/>
              <a:rect l="l" t="t" r="r" b="b"/>
              <a:pathLst>
                <a:path w="149" h="94" extrusionOk="0">
                  <a:moveTo>
                    <a:pt x="124" y="11"/>
                  </a:moveTo>
                  <a:cubicBezTo>
                    <a:pt x="116" y="14"/>
                    <a:pt x="108" y="16"/>
                    <a:pt x="100" y="18"/>
                  </a:cubicBezTo>
                  <a:cubicBezTo>
                    <a:pt x="91" y="20"/>
                    <a:pt x="83" y="21"/>
                    <a:pt x="74" y="22"/>
                  </a:cubicBezTo>
                  <a:cubicBezTo>
                    <a:pt x="56" y="23"/>
                    <a:pt x="38" y="23"/>
                    <a:pt x="21" y="19"/>
                  </a:cubicBezTo>
                  <a:cubicBezTo>
                    <a:pt x="14" y="17"/>
                    <a:pt x="7" y="16"/>
                    <a:pt x="0" y="13"/>
                  </a:cubicBezTo>
                  <a:cubicBezTo>
                    <a:pt x="1" y="30"/>
                    <a:pt x="2" y="47"/>
                    <a:pt x="3" y="63"/>
                  </a:cubicBezTo>
                  <a:cubicBezTo>
                    <a:pt x="4" y="71"/>
                    <a:pt x="4" y="79"/>
                    <a:pt x="4" y="87"/>
                  </a:cubicBezTo>
                  <a:cubicBezTo>
                    <a:pt x="12" y="90"/>
                    <a:pt x="20" y="91"/>
                    <a:pt x="28" y="93"/>
                  </a:cubicBezTo>
                  <a:cubicBezTo>
                    <a:pt x="42" y="94"/>
                    <a:pt x="55" y="94"/>
                    <a:pt x="69" y="93"/>
                  </a:cubicBezTo>
                  <a:cubicBezTo>
                    <a:pt x="76" y="92"/>
                    <a:pt x="83" y="90"/>
                    <a:pt x="90" y="88"/>
                  </a:cubicBezTo>
                  <a:cubicBezTo>
                    <a:pt x="97" y="86"/>
                    <a:pt x="103" y="84"/>
                    <a:pt x="109" y="82"/>
                  </a:cubicBezTo>
                  <a:cubicBezTo>
                    <a:pt x="120" y="77"/>
                    <a:pt x="130" y="71"/>
                    <a:pt x="139" y="65"/>
                  </a:cubicBezTo>
                  <a:cubicBezTo>
                    <a:pt x="142" y="43"/>
                    <a:pt x="145" y="21"/>
                    <a:pt x="149" y="0"/>
                  </a:cubicBezTo>
                  <a:cubicBezTo>
                    <a:pt x="141" y="4"/>
                    <a:pt x="133" y="8"/>
                    <a:pt x="124" y="11"/>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1880;p53">
              <a:extLst>
                <a:ext uri="{FF2B5EF4-FFF2-40B4-BE49-F238E27FC236}">
                  <a16:creationId xmlns:a16="http://schemas.microsoft.com/office/drawing/2014/main" id="{6FD62F50-A236-16B8-517D-DBE0BD23220F}"/>
                </a:ext>
              </a:extLst>
            </p:cNvPr>
            <p:cNvSpPr/>
            <p:nvPr/>
          </p:nvSpPr>
          <p:spPr>
            <a:xfrm>
              <a:off x="6255625" y="1215038"/>
              <a:ext cx="0" cy="3175"/>
            </a:xfrm>
            <a:custGeom>
              <a:avLst/>
              <a:gdLst/>
              <a:ahLst/>
              <a:cxnLst/>
              <a:rect l="l" t="t" r="r" b="b"/>
              <a:pathLst>
                <a:path w="120000" h="2" extrusionOk="0">
                  <a:moveTo>
                    <a:pt x="0" y="2"/>
                  </a:moveTo>
                  <a:cubicBezTo>
                    <a:pt x="0" y="2"/>
                    <a:pt x="0" y="2"/>
                    <a:pt x="0" y="2"/>
                  </a:cubicBezTo>
                  <a:cubicBezTo>
                    <a:pt x="0" y="1"/>
                    <a:pt x="0" y="1"/>
                    <a:pt x="0" y="0"/>
                  </a:cubicBezTo>
                  <a:lnTo>
                    <a:pt x="0" y="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1881;p53">
              <a:extLst>
                <a:ext uri="{FF2B5EF4-FFF2-40B4-BE49-F238E27FC236}">
                  <a16:creationId xmlns:a16="http://schemas.microsoft.com/office/drawing/2014/main" id="{EE9E324D-5D80-0C8A-CF23-DAD84789AF42}"/>
                </a:ext>
              </a:extLst>
            </p:cNvPr>
            <p:cNvSpPr/>
            <p:nvPr/>
          </p:nvSpPr>
          <p:spPr>
            <a:xfrm>
              <a:off x="6128625" y="1245200"/>
              <a:ext cx="123825" cy="82522"/>
            </a:xfrm>
            <a:custGeom>
              <a:avLst/>
              <a:gdLst/>
              <a:ahLst/>
              <a:cxnLst/>
              <a:rect l="l" t="t" r="r" b="b"/>
              <a:pathLst>
                <a:path w="130" h="87" extrusionOk="0">
                  <a:moveTo>
                    <a:pt x="128" y="1"/>
                  </a:moveTo>
                  <a:cubicBezTo>
                    <a:pt x="121" y="5"/>
                    <a:pt x="113" y="8"/>
                    <a:pt x="105" y="10"/>
                  </a:cubicBezTo>
                  <a:cubicBezTo>
                    <a:pt x="97" y="12"/>
                    <a:pt x="88" y="14"/>
                    <a:pt x="80" y="15"/>
                  </a:cubicBezTo>
                  <a:cubicBezTo>
                    <a:pt x="64" y="17"/>
                    <a:pt x="48" y="17"/>
                    <a:pt x="32" y="14"/>
                  </a:cubicBezTo>
                  <a:cubicBezTo>
                    <a:pt x="21" y="13"/>
                    <a:pt x="10" y="10"/>
                    <a:pt x="0" y="7"/>
                  </a:cubicBezTo>
                  <a:cubicBezTo>
                    <a:pt x="0" y="21"/>
                    <a:pt x="0" y="35"/>
                    <a:pt x="0" y="48"/>
                  </a:cubicBezTo>
                  <a:cubicBezTo>
                    <a:pt x="1" y="58"/>
                    <a:pt x="1" y="67"/>
                    <a:pt x="0" y="77"/>
                  </a:cubicBezTo>
                  <a:cubicBezTo>
                    <a:pt x="11" y="81"/>
                    <a:pt x="22" y="84"/>
                    <a:pt x="34" y="85"/>
                  </a:cubicBezTo>
                  <a:cubicBezTo>
                    <a:pt x="47" y="87"/>
                    <a:pt x="61" y="87"/>
                    <a:pt x="74" y="85"/>
                  </a:cubicBezTo>
                  <a:cubicBezTo>
                    <a:pt x="82" y="84"/>
                    <a:pt x="89" y="83"/>
                    <a:pt x="96" y="81"/>
                  </a:cubicBezTo>
                  <a:cubicBezTo>
                    <a:pt x="103" y="79"/>
                    <a:pt x="110" y="77"/>
                    <a:pt x="117" y="74"/>
                  </a:cubicBezTo>
                  <a:cubicBezTo>
                    <a:pt x="119" y="73"/>
                    <a:pt x="122" y="72"/>
                    <a:pt x="124" y="70"/>
                  </a:cubicBezTo>
                  <a:cubicBezTo>
                    <a:pt x="125" y="59"/>
                    <a:pt x="126" y="48"/>
                    <a:pt x="127" y="37"/>
                  </a:cubicBezTo>
                  <a:cubicBezTo>
                    <a:pt x="128" y="25"/>
                    <a:pt x="129" y="13"/>
                    <a:pt x="130" y="0"/>
                  </a:cubicBezTo>
                  <a:cubicBezTo>
                    <a:pt x="130" y="0"/>
                    <a:pt x="129" y="1"/>
                    <a:pt x="128" y="1"/>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1882;p53">
              <a:extLst>
                <a:ext uri="{FF2B5EF4-FFF2-40B4-BE49-F238E27FC236}">
                  <a16:creationId xmlns:a16="http://schemas.microsoft.com/office/drawing/2014/main" id="{ABFD7199-9267-13AE-B9CE-CA3AFFA394F1}"/>
                </a:ext>
              </a:extLst>
            </p:cNvPr>
            <p:cNvSpPr/>
            <p:nvPr/>
          </p:nvSpPr>
          <p:spPr>
            <a:xfrm>
              <a:off x="6128625" y="1327750"/>
              <a:ext cx="117646" cy="77780"/>
            </a:xfrm>
            <a:custGeom>
              <a:avLst/>
              <a:gdLst/>
              <a:ahLst/>
              <a:cxnLst/>
              <a:rect l="l" t="t" r="r" b="b"/>
              <a:pathLst>
                <a:path w="123" h="82" extrusionOk="0">
                  <a:moveTo>
                    <a:pt x="99" y="11"/>
                  </a:moveTo>
                  <a:cubicBezTo>
                    <a:pt x="85" y="16"/>
                    <a:pt x="70" y="19"/>
                    <a:pt x="55" y="20"/>
                  </a:cubicBezTo>
                  <a:cubicBezTo>
                    <a:pt x="40" y="21"/>
                    <a:pt x="24" y="20"/>
                    <a:pt x="9" y="16"/>
                  </a:cubicBezTo>
                  <a:cubicBezTo>
                    <a:pt x="6" y="16"/>
                    <a:pt x="3" y="15"/>
                    <a:pt x="0" y="14"/>
                  </a:cubicBezTo>
                  <a:cubicBezTo>
                    <a:pt x="0" y="16"/>
                    <a:pt x="0" y="17"/>
                    <a:pt x="0" y="18"/>
                  </a:cubicBezTo>
                  <a:cubicBezTo>
                    <a:pt x="0" y="36"/>
                    <a:pt x="0" y="36"/>
                    <a:pt x="0" y="36"/>
                  </a:cubicBezTo>
                  <a:cubicBezTo>
                    <a:pt x="0" y="49"/>
                    <a:pt x="0" y="63"/>
                    <a:pt x="0" y="76"/>
                  </a:cubicBezTo>
                  <a:cubicBezTo>
                    <a:pt x="6" y="78"/>
                    <a:pt x="12" y="80"/>
                    <a:pt x="19" y="81"/>
                  </a:cubicBezTo>
                  <a:cubicBezTo>
                    <a:pt x="26" y="82"/>
                    <a:pt x="33" y="82"/>
                    <a:pt x="40" y="82"/>
                  </a:cubicBezTo>
                  <a:cubicBezTo>
                    <a:pt x="47" y="82"/>
                    <a:pt x="54" y="81"/>
                    <a:pt x="61" y="80"/>
                  </a:cubicBezTo>
                  <a:cubicBezTo>
                    <a:pt x="76" y="78"/>
                    <a:pt x="89" y="74"/>
                    <a:pt x="103" y="69"/>
                  </a:cubicBezTo>
                  <a:cubicBezTo>
                    <a:pt x="109" y="66"/>
                    <a:pt x="114" y="63"/>
                    <a:pt x="120" y="60"/>
                  </a:cubicBezTo>
                  <a:cubicBezTo>
                    <a:pt x="120" y="46"/>
                    <a:pt x="121" y="32"/>
                    <a:pt x="122" y="19"/>
                  </a:cubicBezTo>
                  <a:cubicBezTo>
                    <a:pt x="122" y="12"/>
                    <a:pt x="123" y="6"/>
                    <a:pt x="123" y="0"/>
                  </a:cubicBezTo>
                  <a:cubicBezTo>
                    <a:pt x="115" y="4"/>
                    <a:pt x="107" y="8"/>
                    <a:pt x="99" y="11"/>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1883;p53">
              <a:extLst>
                <a:ext uri="{FF2B5EF4-FFF2-40B4-BE49-F238E27FC236}">
                  <a16:creationId xmlns:a16="http://schemas.microsoft.com/office/drawing/2014/main" id="{D6C63B47-5FE6-7813-999C-3D418F7F5CEB}"/>
                </a:ext>
              </a:extLst>
            </p:cNvPr>
            <p:cNvSpPr/>
            <p:nvPr/>
          </p:nvSpPr>
          <p:spPr>
            <a:xfrm>
              <a:off x="6185775" y="1403950"/>
              <a:ext cx="1588" cy="0"/>
            </a:xfrm>
            <a:custGeom>
              <a:avLst/>
              <a:gdLst/>
              <a:ahLst/>
              <a:cxnLst/>
              <a:rect l="l" t="t" r="r" b="b"/>
              <a:pathLst>
                <a:path w="1" h="120000" extrusionOk="0">
                  <a:moveTo>
                    <a:pt x="0" y="0"/>
                  </a:moveTo>
                  <a:lnTo>
                    <a:pt x="1"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1884;p53">
              <a:extLst>
                <a:ext uri="{FF2B5EF4-FFF2-40B4-BE49-F238E27FC236}">
                  <a16:creationId xmlns:a16="http://schemas.microsoft.com/office/drawing/2014/main" id="{C676788A-EDAA-76EA-9431-236214A6B742}"/>
                </a:ext>
              </a:extLst>
            </p:cNvPr>
            <p:cNvSpPr/>
            <p:nvPr/>
          </p:nvSpPr>
          <p:spPr>
            <a:xfrm>
              <a:off x="6185775" y="1403950"/>
              <a:ext cx="1588" cy="0"/>
            </a:xfrm>
            <a:custGeom>
              <a:avLst/>
              <a:gdLst/>
              <a:ahLst/>
              <a:cxnLst/>
              <a:rect l="l" t="t" r="r" b="b"/>
              <a:pathLst>
                <a:path w="1" h="120000" extrusionOk="0">
                  <a:moveTo>
                    <a:pt x="0" y="0"/>
                  </a:moveTo>
                  <a:lnTo>
                    <a:pt x="1" y="0"/>
                  </a:lnTo>
                  <a:lnTo>
                    <a:pt x="0" y="0"/>
                  </a:ln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1885;p53">
              <a:extLst>
                <a:ext uri="{FF2B5EF4-FFF2-40B4-BE49-F238E27FC236}">
                  <a16:creationId xmlns:a16="http://schemas.microsoft.com/office/drawing/2014/main" id="{E1AF4764-78A1-1F27-D523-58B0AD455634}"/>
                </a:ext>
              </a:extLst>
            </p:cNvPr>
            <p:cNvSpPr/>
            <p:nvPr/>
          </p:nvSpPr>
          <p:spPr>
            <a:xfrm>
              <a:off x="6125450" y="1411888"/>
              <a:ext cx="120464" cy="69898"/>
            </a:xfrm>
            <a:custGeom>
              <a:avLst/>
              <a:gdLst/>
              <a:ahLst/>
              <a:cxnLst/>
              <a:rect l="l" t="t" r="r" b="b"/>
              <a:pathLst>
                <a:path w="127" h="74" extrusionOk="0">
                  <a:moveTo>
                    <a:pt x="100" y="8"/>
                  </a:moveTo>
                  <a:cubicBezTo>
                    <a:pt x="92" y="10"/>
                    <a:pt x="85" y="12"/>
                    <a:pt x="77" y="13"/>
                  </a:cubicBezTo>
                  <a:cubicBezTo>
                    <a:pt x="61" y="15"/>
                    <a:pt x="46" y="14"/>
                    <a:pt x="30" y="12"/>
                  </a:cubicBezTo>
                  <a:cubicBezTo>
                    <a:pt x="21" y="11"/>
                    <a:pt x="12" y="9"/>
                    <a:pt x="3" y="7"/>
                  </a:cubicBezTo>
                  <a:cubicBezTo>
                    <a:pt x="2" y="26"/>
                    <a:pt x="1" y="45"/>
                    <a:pt x="0" y="64"/>
                  </a:cubicBezTo>
                  <a:cubicBezTo>
                    <a:pt x="1" y="65"/>
                    <a:pt x="3" y="66"/>
                    <a:pt x="5" y="66"/>
                  </a:cubicBezTo>
                  <a:cubicBezTo>
                    <a:pt x="13" y="69"/>
                    <a:pt x="21" y="72"/>
                    <a:pt x="29" y="73"/>
                  </a:cubicBezTo>
                  <a:cubicBezTo>
                    <a:pt x="39" y="74"/>
                    <a:pt x="50" y="74"/>
                    <a:pt x="61" y="72"/>
                  </a:cubicBezTo>
                  <a:cubicBezTo>
                    <a:pt x="81" y="69"/>
                    <a:pt x="101" y="64"/>
                    <a:pt x="120" y="56"/>
                  </a:cubicBezTo>
                  <a:cubicBezTo>
                    <a:pt x="122" y="55"/>
                    <a:pt x="125" y="54"/>
                    <a:pt x="127" y="53"/>
                  </a:cubicBezTo>
                  <a:cubicBezTo>
                    <a:pt x="125" y="36"/>
                    <a:pt x="124" y="18"/>
                    <a:pt x="124" y="0"/>
                  </a:cubicBezTo>
                  <a:cubicBezTo>
                    <a:pt x="116" y="4"/>
                    <a:pt x="108" y="6"/>
                    <a:pt x="100" y="8"/>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1886;p53">
              <a:extLst>
                <a:ext uri="{FF2B5EF4-FFF2-40B4-BE49-F238E27FC236}">
                  <a16:creationId xmlns:a16="http://schemas.microsoft.com/office/drawing/2014/main" id="{22B8F33E-CFC8-FF3C-7720-EC5768C7E7A7}"/>
                </a:ext>
              </a:extLst>
            </p:cNvPr>
            <p:cNvSpPr/>
            <p:nvPr/>
          </p:nvSpPr>
          <p:spPr>
            <a:xfrm>
              <a:off x="6114337" y="1478563"/>
              <a:ext cx="144177" cy="68294"/>
            </a:xfrm>
            <a:custGeom>
              <a:avLst/>
              <a:gdLst/>
              <a:ahLst/>
              <a:cxnLst/>
              <a:rect l="l" t="t" r="r" b="b"/>
              <a:pathLst>
                <a:path w="152" h="72" extrusionOk="0">
                  <a:moveTo>
                    <a:pt x="75" y="25"/>
                  </a:moveTo>
                  <a:cubicBezTo>
                    <a:pt x="60" y="27"/>
                    <a:pt x="45" y="28"/>
                    <a:pt x="30" y="25"/>
                  </a:cubicBezTo>
                  <a:cubicBezTo>
                    <a:pt x="22" y="24"/>
                    <a:pt x="15" y="22"/>
                    <a:pt x="9" y="19"/>
                  </a:cubicBezTo>
                  <a:cubicBezTo>
                    <a:pt x="8" y="18"/>
                    <a:pt x="8" y="18"/>
                    <a:pt x="8" y="18"/>
                  </a:cubicBezTo>
                  <a:cubicBezTo>
                    <a:pt x="6" y="32"/>
                    <a:pt x="3" y="45"/>
                    <a:pt x="0" y="58"/>
                  </a:cubicBezTo>
                  <a:cubicBezTo>
                    <a:pt x="15" y="63"/>
                    <a:pt x="30" y="67"/>
                    <a:pt x="45" y="69"/>
                  </a:cubicBezTo>
                  <a:cubicBezTo>
                    <a:pt x="62" y="71"/>
                    <a:pt x="80" y="72"/>
                    <a:pt x="97" y="69"/>
                  </a:cubicBezTo>
                  <a:cubicBezTo>
                    <a:pt x="110" y="67"/>
                    <a:pt x="122" y="64"/>
                    <a:pt x="134" y="59"/>
                  </a:cubicBezTo>
                  <a:cubicBezTo>
                    <a:pt x="140" y="56"/>
                    <a:pt x="147" y="53"/>
                    <a:pt x="152" y="50"/>
                  </a:cubicBezTo>
                  <a:cubicBezTo>
                    <a:pt x="147" y="34"/>
                    <a:pt x="143" y="17"/>
                    <a:pt x="140" y="0"/>
                  </a:cubicBezTo>
                  <a:cubicBezTo>
                    <a:pt x="120" y="11"/>
                    <a:pt x="98" y="21"/>
                    <a:pt x="75" y="25"/>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1887;p53">
              <a:extLst>
                <a:ext uri="{FF2B5EF4-FFF2-40B4-BE49-F238E27FC236}">
                  <a16:creationId xmlns:a16="http://schemas.microsoft.com/office/drawing/2014/main" id="{4E931454-D98A-B3A9-5A1E-6D4826EEE21A}"/>
                </a:ext>
              </a:extLst>
            </p:cNvPr>
            <p:cNvSpPr/>
            <p:nvPr/>
          </p:nvSpPr>
          <p:spPr>
            <a:xfrm>
              <a:off x="6242925" y="1534125"/>
              <a:ext cx="1588" cy="0"/>
            </a:xfrm>
            <a:custGeom>
              <a:avLst/>
              <a:gdLst/>
              <a:ahLst/>
              <a:cxnLst/>
              <a:rect l="l" t="t" r="r" b="b"/>
              <a:pathLst>
                <a:path w="2" h="1" extrusionOk="0">
                  <a:moveTo>
                    <a:pt x="0" y="0"/>
                  </a:moveTo>
                  <a:cubicBezTo>
                    <a:pt x="1" y="0"/>
                    <a:pt x="1" y="0"/>
                    <a:pt x="2" y="0"/>
                  </a:cubicBezTo>
                  <a:cubicBezTo>
                    <a:pt x="1" y="0"/>
                    <a:pt x="1" y="0"/>
                    <a:pt x="0"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1888;p53">
              <a:extLst>
                <a:ext uri="{FF2B5EF4-FFF2-40B4-BE49-F238E27FC236}">
                  <a16:creationId xmlns:a16="http://schemas.microsoft.com/office/drawing/2014/main" id="{BFB251CD-1A11-B235-B2AF-E08247DF6AD0}"/>
                </a:ext>
              </a:extLst>
            </p:cNvPr>
            <p:cNvSpPr/>
            <p:nvPr/>
          </p:nvSpPr>
          <p:spPr>
            <a:xfrm>
              <a:off x="6104812" y="1545238"/>
              <a:ext cx="174530" cy="54066"/>
            </a:xfrm>
            <a:custGeom>
              <a:avLst/>
              <a:gdLst/>
              <a:ahLst/>
              <a:cxnLst/>
              <a:rect l="l" t="t" r="r" b="b"/>
              <a:pathLst>
                <a:path w="184" h="57" extrusionOk="0">
                  <a:moveTo>
                    <a:pt x="0" y="25"/>
                  </a:moveTo>
                  <a:cubicBezTo>
                    <a:pt x="0" y="26"/>
                    <a:pt x="0" y="26"/>
                    <a:pt x="0" y="27"/>
                  </a:cubicBezTo>
                  <a:cubicBezTo>
                    <a:pt x="9" y="33"/>
                    <a:pt x="18" y="39"/>
                    <a:pt x="28" y="43"/>
                  </a:cubicBezTo>
                  <a:cubicBezTo>
                    <a:pt x="43" y="49"/>
                    <a:pt x="59" y="53"/>
                    <a:pt x="75" y="55"/>
                  </a:cubicBezTo>
                  <a:cubicBezTo>
                    <a:pt x="92" y="57"/>
                    <a:pt x="110" y="57"/>
                    <a:pt x="128" y="55"/>
                  </a:cubicBezTo>
                  <a:cubicBezTo>
                    <a:pt x="139" y="53"/>
                    <a:pt x="150" y="51"/>
                    <a:pt x="161" y="46"/>
                  </a:cubicBezTo>
                  <a:cubicBezTo>
                    <a:pt x="167" y="44"/>
                    <a:pt x="173" y="41"/>
                    <a:pt x="178" y="37"/>
                  </a:cubicBezTo>
                  <a:cubicBezTo>
                    <a:pt x="180" y="35"/>
                    <a:pt x="182" y="33"/>
                    <a:pt x="184" y="31"/>
                  </a:cubicBezTo>
                  <a:cubicBezTo>
                    <a:pt x="182" y="27"/>
                    <a:pt x="180" y="23"/>
                    <a:pt x="178" y="19"/>
                  </a:cubicBezTo>
                  <a:cubicBezTo>
                    <a:pt x="175" y="14"/>
                    <a:pt x="173" y="8"/>
                    <a:pt x="170" y="2"/>
                  </a:cubicBezTo>
                  <a:cubicBezTo>
                    <a:pt x="167" y="4"/>
                    <a:pt x="164" y="6"/>
                    <a:pt x="160" y="7"/>
                  </a:cubicBezTo>
                  <a:cubicBezTo>
                    <a:pt x="151" y="11"/>
                    <a:pt x="142" y="14"/>
                    <a:pt x="133" y="16"/>
                  </a:cubicBezTo>
                  <a:cubicBezTo>
                    <a:pt x="123" y="18"/>
                    <a:pt x="113" y="19"/>
                    <a:pt x="103" y="19"/>
                  </a:cubicBezTo>
                  <a:cubicBezTo>
                    <a:pt x="84" y="19"/>
                    <a:pt x="65" y="18"/>
                    <a:pt x="47" y="13"/>
                  </a:cubicBezTo>
                  <a:cubicBezTo>
                    <a:pt x="33" y="10"/>
                    <a:pt x="20" y="6"/>
                    <a:pt x="7" y="0"/>
                  </a:cubicBezTo>
                  <a:cubicBezTo>
                    <a:pt x="5" y="9"/>
                    <a:pt x="3" y="17"/>
                    <a:pt x="0" y="25"/>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1889;p53">
              <a:extLst>
                <a:ext uri="{FF2B5EF4-FFF2-40B4-BE49-F238E27FC236}">
                  <a16:creationId xmlns:a16="http://schemas.microsoft.com/office/drawing/2014/main" id="{3747F7F1-4827-E09A-3BF9-4FD0C6EDDCE9}"/>
                </a:ext>
              </a:extLst>
            </p:cNvPr>
            <p:cNvSpPr/>
            <p:nvPr/>
          </p:nvSpPr>
          <p:spPr>
            <a:xfrm>
              <a:off x="6092112" y="1586513"/>
              <a:ext cx="206598" cy="136589"/>
            </a:xfrm>
            <a:custGeom>
              <a:avLst/>
              <a:gdLst/>
              <a:ahLst/>
              <a:cxnLst/>
              <a:rect l="l" t="t" r="r" b="b"/>
              <a:pathLst>
                <a:path w="216" h="144" extrusionOk="0">
                  <a:moveTo>
                    <a:pt x="200" y="4"/>
                  </a:moveTo>
                  <a:cubicBezTo>
                    <a:pt x="187" y="16"/>
                    <a:pt x="171" y="25"/>
                    <a:pt x="154" y="30"/>
                  </a:cubicBezTo>
                  <a:cubicBezTo>
                    <a:pt x="144" y="33"/>
                    <a:pt x="134" y="34"/>
                    <a:pt x="124" y="36"/>
                  </a:cubicBezTo>
                  <a:cubicBezTo>
                    <a:pt x="115" y="37"/>
                    <a:pt x="105" y="37"/>
                    <a:pt x="95" y="37"/>
                  </a:cubicBezTo>
                  <a:cubicBezTo>
                    <a:pt x="85" y="37"/>
                    <a:pt x="75" y="36"/>
                    <a:pt x="65" y="34"/>
                  </a:cubicBezTo>
                  <a:cubicBezTo>
                    <a:pt x="56" y="32"/>
                    <a:pt x="47" y="30"/>
                    <a:pt x="38" y="27"/>
                  </a:cubicBezTo>
                  <a:cubicBezTo>
                    <a:pt x="30" y="24"/>
                    <a:pt x="21" y="20"/>
                    <a:pt x="14" y="15"/>
                  </a:cubicBezTo>
                  <a:cubicBezTo>
                    <a:pt x="11" y="12"/>
                    <a:pt x="8" y="10"/>
                    <a:pt x="5" y="8"/>
                  </a:cubicBezTo>
                  <a:cubicBezTo>
                    <a:pt x="5" y="9"/>
                    <a:pt x="4" y="10"/>
                    <a:pt x="4" y="12"/>
                  </a:cubicBezTo>
                  <a:cubicBezTo>
                    <a:pt x="3" y="15"/>
                    <a:pt x="2" y="18"/>
                    <a:pt x="0" y="22"/>
                  </a:cubicBezTo>
                  <a:cubicBezTo>
                    <a:pt x="12" y="27"/>
                    <a:pt x="22" y="35"/>
                    <a:pt x="32" y="44"/>
                  </a:cubicBezTo>
                  <a:cubicBezTo>
                    <a:pt x="43" y="53"/>
                    <a:pt x="53" y="65"/>
                    <a:pt x="61" y="77"/>
                  </a:cubicBezTo>
                  <a:cubicBezTo>
                    <a:pt x="70" y="89"/>
                    <a:pt x="77" y="102"/>
                    <a:pt x="83" y="116"/>
                  </a:cubicBezTo>
                  <a:cubicBezTo>
                    <a:pt x="86" y="122"/>
                    <a:pt x="88" y="129"/>
                    <a:pt x="90" y="135"/>
                  </a:cubicBezTo>
                  <a:cubicBezTo>
                    <a:pt x="91" y="137"/>
                    <a:pt x="91" y="138"/>
                    <a:pt x="91" y="139"/>
                  </a:cubicBezTo>
                  <a:cubicBezTo>
                    <a:pt x="92" y="139"/>
                    <a:pt x="93" y="139"/>
                    <a:pt x="93" y="140"/>
                  </a:cubicBezTo>
                  <a:cubicBezTo>
                    <a:pt x="95" y="141"/>
                    <a:pt x="97" y="141"/>
                    <a:pt x="100" y="142"/>
                  </a:cubicBezTo>
                  <a:cubicBezTo>
                    <a:pt x="99" y="142"/>
                    <a:pt x="99" y="142"/>
                    <a:pt x="99" y="142"/>
                  </a:cubicBezTo>
                  <a:cubicBezTo>
                    <a:pt x="102" y="142"/>
                    <a:pt x="105" y="143"/>
                    <a:pt x="107" y="143"/>
                  </a:cubicBezTo>
                  <a:cubicBezTo>
                    <a:pt x="110" y="144"/>
                    <a:pt x="112" y="144"/>
                    <a:pt x="114" y="144"/>
                  </a:cubicBezTo>
                  <a:cubicBezTo>
                    <a:pt x="116" y="144"/>
                    <a:pt x="119" y="143"/>
                    <a:pt x="121" y="143"/>
                  </a:cubicBezTo>
                  <a:cubicBezTo>
                    <a:pt x="123" y="143"/>
                    <a:pt x="125" y="142"/>
                    <a:pt x="128" y="142"/>
                  </a:cubicBezTo>
                  <a:cubicBezTo>
                    <a:pt x="127" y="142"/>
                    <a:pt x="127" y="142"/>
                    <a:pt x="127" y="142"/>
                  </a:cubicBezTo>
                  <a:cubicBezTo>
                    <a:pt x="129" y="141"/>
                    <a:pt x="130" y="141"/>
                    <a:pt x="132" y="140"/>
                  </a:cubicBezTo>
                  <a:cubicBezTo>
                    <a:pt x="133" y="140"/>
                    <a:pt x="133" y="139"/>
                    <a:pt x="134" y="139"/>
                  </a:cubicBezTo>
                  <a:cubicBezTo>
                    <a:pt x="135" y="133"/>
                    <a:pt x="136" y="126"/>
                    <a:pt x="138" y="120"/>
                  </a:cubicBezTo>
                  <a:cubicBezTo>
                    <a:pt x="142" y="105"/>
                    <a:pt x="149" y="91"/>
                    <a:pt x="157" y="78"/>
                  </a:cubicBezTo>
                  <a:cubicBezTo>
                    <a:pt x="165" y="64"/>
                    <a:pt x="174" y="51"/>
                    <a:pt x="185" y="40"/>
                  </a:cubicBezTo>
                  <a:cubicBezTo>
                    <a:pt x="195" y="31"/>
                    <a:pt x="205" y="23"/>
                    <a:pt x="216" y="16"/>
                  </a:cubicBezTo>
                  <a:cubicBezTo>
                    <a:pt x="213" y="13"/>
                    <a:pt x="211" y="9"/>
                    <a:pt x="208" y="6"/>
                  </a:cubicBezTo>
                  <a:cubicBezTo>
                    <a:pt x="207" y="4"/>
                    <a:pt x="206" y="2"/>
                    <a:pt x="204" y="0"/>
                  </a:cubicBezTo>
                  <a:cubicBezTo>
                    <a:pt x="203" y="1"/>
                    <a:pt x="202" y="3"/>
                    <a:pt x="200" y="4"/>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1890;p53">
              <a:extLst>
                <a:ext uri="{FF2B5EF4-FFF2-40B4-BE49-F238E27FC236}">
                  <a16:creationId xmlns:a16="http://schemas.microsoft.com/office/drawing/2014/main" id="{0FFC091E-A34A-E519-F073-E878A1844A28}"/>
                </a:ext>
              </a:extLst>
            </p:cNvPr>
            <p:cNvSpPr/>
            <p:nvPr/>
          </p:nvSpPr>
          <p:spPr>
            <a:xfrm>
              <a:off x="6165137" y="1007075"/>
              <a:ext cx="1588" cy="0"/>
            </a:xfrm>
            <a:custGeom>
              <a:avLst/>
              <a:gdLst/>
              <a:ahLst/>
              <a:cxnLst/>
              <a:rect l="l" t="t" r="r" b="b"/>
              <a:pathLst>
                <a:path w="1" h="120000" extrusionOk="0">
                  <a:moveTo>
                    <a:pt x="1" y="0"/>
                  </a:moveTo>
                  <a:cubicBezTo>
                    <a:pt x="1" y="0"/>
                    <a:pt x="1" y="0"/>
                    <a:pt x="0" y="0"/>
                  </a:cubicBezTo>
                  <a:cubicBezTo>
                    <a:pt x="1" y="0"/>
                    <a:pt x="1" y="0"/>
                    <a:pt x="1"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1891;p53">
              <a:extLst>
                <a:ext uri="{FF2B5EF4-FFF2-40B4-BE49-F238E27FC236}">
                  <a16:creationId xmlns:a16="http://schemas.microsoft.com/office/drawing/2014/main" id="{6B58CC08-7CDD-3BB8-8BCC-4E70C6E41620}"/>
                </a:ext>
              </a:extLst>
            </p:cNvPr>
            <p:cNvSpPr/>
            <p:nvPr/>
          </p:nvSpPr>
          <p:spPr>
            <a:xfrm>
              <a:off x="6181012" y="1724625"/>
              <a:ext cx="0" cy="0"/>
            </a:xfrm>
            <a:prstGeom prst="rect">
              <a:avLst/>
            </a:prstGeom>
            <a:solidFill>
              <a:srgbClr val="F99E9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1892;p53">
              <a:extLst>
                <a:ext uri="{FF2B5EF4-FFF2-40B4-BE49-F238E27FC236}">
                  <a16:creationId xmlns:a16="http://schemas.microsoft.com/office/drawing/2014/main" id="{48626D4D-D830-9442-090F-196C5A546EFA}"/>
                </a:ext>
              </a:extLst>
            </p:cNvPr>
            <p:cNvSpPr/>
            <p:nvPr/>
          </p:nvSpPr>
          <p:spPr>
            <a:xfrm>
              <a:off x="6181012" y="1724625"/>
              <a:ext cx="0" cy="0"/>
            </a:xfrm>
            <a:custGeom>
              <a:avLst/>
              <a:gdLst/>
              <a:ahLst/>
              <a:cxnLst/>
              <a:rect l="l" t="t" r="r" b="b"/>
              <a:pathLst>
                <a:path w="120000" h="120000" extrusionOk="0">
                  <a:moveTo>
                    <a:pt x="0" y="0"/>
                  </a:moveTo>
                  <a:lnTo>
                    <a:pt x="0" y="0"/>
                  </a:lnTo>
                  <a:lnTo>
                    <a:pt x="0" y="0"/>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1893;p53">
              <a:extLst>
                <a:ext uri="{FF2B5EF4-FFF2-40B4-BE49-F238E27FC236}">
                  <a16:creationId xmlns:a16="http://schemas.microsoft.com/office/drawing/2014/main" id="{2B695B77-0B5A-FA43-D428-A8B821997ECD}"/>
                </a:ext>
              </a:extLst>
            </p:cNvPr>
            <p:cNvSpPr/>
            <p:nvPr/>
          </p:nvSpPr>
          <p:spPr>
            <a:xfrm>
              <a:off x="6239750" y="1673825"/>
              <a:ext cx="0" cy="0"/>
            </a:xfrm>
            <a:prstGeom prst="rect">
              <a:avLst/>
            </a:prstGeom>
            <a:solidFill>
              <a:srgbClr val="F99E9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1894;p53">
              <a:extLst>
                <a:ext uri="{FF2B5EF4-FFF2-40B4-BE49-F238E27FC236}">
                  <a16:creationId xmlns:a16="http://schemas.microsoft.com/office/drawing/2014/main" id="{08ABBB40-5049-AC3B-84BC-DBA8D1A4A92A}"/>
                </a:ext>
              </a:extLst>
            </p:cNvPr>
            <p:cNvSpPr/>
            <p:nvPr/>
          </p:nvSpPr>
          <p:spPr>
            <a:xfrm>
              <a:off x="6239750" y="1673825"/>
              <a:ext cx="0" cy="0"/>
            </a:xfrm>
            <a:custGeom>
              <a:avLst/>
              <a:gdLst/>
              <a:ahLst/>
              <a:cxnLst/>
              <a:rect l="l" t="t" r="r" b="b"/>
              <a:pathLst>
                <a:path w="120000" h="120000" extrusionOk="0">
                  <a:moveTo>
                    <a:pt x="0" y="0"/>
                  </a:moveTo>
                  <a:lnTo>
                    <a:pt x="0" y="0"/>
                  </a:lnTo>
                  <a:lnTo>
                    <a:pt x="0" y="0"/>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1895;p53">
              <a:extLst>
                <a:ext uri="{FF2B5EF4-FFF2-40B4-BE49-F238E27FC236}">
                  <a16:creationId xmlns:a16="http://schemas.microsoft.com/office/drawing/2014/main" id="{EEF1F02D-49B6-EFB8-B93E-F37A99BA005D}"/>
                </a:ext>
              </a:extLst>
            </p:cNvPr>
            <p:cNvSpPr/>
            <p:nvPr/>
          </p:nvSpPr>
          <p:spPr>
            <a:xfrm>
              <a:off x="6142912" y="826100"/>
              <a:ext cx="131846" cy="68294"/>
            </a:xfrm>
            <a:custGeom>
              <a:avLst/>
              <a:gdLst/>
              <a:ahLst/>
              <a:cxnLst/>
              <a:rect l="l" t="t" r="r" b="b"/>
              <a:pathLst>
                <a:path w="139" h="72" extrusionOk="0">
                  <a:moveTo>
                    <a:pt x="50" y="10"/>
                  </a:moveTo>
                  <a:cubicBezTo>
                    <a:pt x="42" y="12"/>
                    <a:pt x="34" y="16"/>
                    <a:pt x="26" y="20"/>
                  </a:cubicBezTo>
                  <a:cubicBezTo>
                    <a:pt x="23" y="21"/>
                    <a:pt x="19" y="23"/>
                    <a:pt x="16" y="26"/>
                  </a:cubicBezTo>
                  <a:cubicBezTo>
                    <a:pt x="13" y="28"/>
                    <a:pt x="11" y="30"/>
                    <a:pt x="8" y="33"/>
                  </a:cubicBezTo>
                  <a:cubicBezTo>
                    <a:pt x="4" y="37"/>
                    <a:pt x="1" y="44"/>
                    <a:pt x="0" y="50"/>
                  </a:cubicBezTo>
                  <a:cubicBezTo>
                    <a:pt x="0" y="57"/>
                    <a:pt x="2" y="63"/>
                    <a:pt x="8" y="67"/>
                  </a:cubicBezTo>
                  <a:cubicBezTo>
                    <a:pt x="15" y="72"/>
                    <a:pt x="24" y="72"/>
                    <a:pt x="32" y="72"/>
                  </a:cubicBezTo>
                  <a:cubicBezTo>
                    <a:pt x="35" y="72"/>
                    <a:pt x="39" y="71"/>
                    <a:pt x="42" y="71"/>
                  </a:cubicBezTo>
                  <a:cubicBezTo>
                    <a:pt x="43" y="71"/>
                    <a:pt x="44" y="71"/>
                    <a:pt x="45" y="70"/>
                  </a:cubicBezTo>
                  <a:cubicBezTo>
                    <a:pt x="59" y="70"/>
                    <a:pt x="74" y="68"/>
                    <a:pt x="88" y="65"/>
                  </a:cubicBezTo>
                  <a:cubicBezTo>
                    <a:pt x="101" y="62"/>
                    <a:pt x="115" y="58"/>
                    <a:pt x="126" y="50"/>
                  </a:cubicBezTo>
                  <a:cubicBezTo>
                    <a:pt x="131" y="46"/>
                    <a:pt x="135" y="42"/>
                    <a:pt x="137" y="36"/>
                  </a:cubicBezTo>
                  <a:cubicBezTo>
                    <a:pt x="139" y="30"/>
                    <a:pt x="139" y="24"/>
                    <a:pt x="136" y="18"/>
                  </a:cubicBezTo>
                  <a:cubicBezTo>
                    <a:pt x="135" y="15"/>
                    <a:pt x="133" y="12"/>
                    <a:pt x="131" y="10"/>
                  </a:cubicBezTo>
                  <a:cubicBezTo>
                    <a:pt x="128" y="7"/>
                    <a:pt x="126" y="5"/>
                    <a:pt x="122" y="3"/>
                  </a:cubicBezTo>
                  <a:cubicBezTo>
                    <a:pt x="119" y="2"/>
                    <a:pt x="116" y="1"/>
                    <a:pt x="113" y="1"/>
                  </a:cubicBezTo>
                  <a:cubicBezTo>
                    <a:pt x="109" y="0"/>
                    <a:pt x="105" y="0"/>
                    <a:pt x="101" y="0"/>
                  </a:cubicBezTo>
                  <a:cubicBezTo>
                    <a:pt x="84" y="0"/>
                    <a:pt x="66" y="4"/>
                    <a:pt x="50" y="10"/>
                  </a:cubicBezTo>
                  <a:moveTo>
                    <a:pt x="102" y="19"/>
                  </a:moveTo>
                  <a:cubicBezTo>
                    <a:pt x="105" y="19"/>
                    <a:pt x="109" y="19"/>
                    <a:pt x="112" y="20"/>
                  </a:cubicBezTo>
                  <a:cubicBezTo>
                    <a:pt x="113" y="20"/>
                    <a:pt x="114" y="21"/>
                    <a:pt x="115" y="21"/>
                  </a:cubicBezTo>
                  <a:cubicBezTo>
                    <a:pt x="116" y="22"/>
                    <a:pt x="116" y="22"/>
                    <a:pt x="116" y="22"/>
                  </a:cubicBezTo>
                  <a:cubicBezTo>
                    <a:pt x="117" y="23"/>
                    <a:pt x="117" y="24"/>
                    <a:pt x="118" y="25"/>
                  </a:cubicBezTo>
                  <a:cubicBezTo>
                    <a:pt x="118" y="25"/>
                    <a:pt x="119" y="26"/>
                    <a:pt x="119" y="27"/>
                  </a:cubicBezTo>
                  <a:cubicBezTo>
                    <a:pt x="119" y="28"/>
                    <a:pt x="119" y="28"/>
                    <a:pt x="119" y="28"/>
                  </a:cubicBezTo>
                  <a:cubicBezTo>
                    <a:pt x="119" y="29"/>
                    <a:pt x="119" y="29"/>
                    <a:pt x="119" y="29"/>
                  </a:cubicBezTo>
                  <a:cubicBezTo>
                    <a:pt x="119" y="30"/>
                    <a:pt x="119" y="30"/>
                    <a:pt x="119" y="30"/>
                  </a:cubicBezTo>
                  <a:cubicBezTo>
                    <a:pt x="118" y="31"/>
                    <a:pt x="118" y="32"/>
                    <a:pt x="117" y="32"/>
                  </a:cubicBezTo>
                  <a:cubicBezTo>
                    <a:pt x="116" y="33"/>
                    <a:pt x="115" y="34"/>
                    <a:pt x="114" y="35"/>
                  </a:cubicBezTo>
                  <a:cubicBezTo>
                    <a:pt x="113" y="33"/>
                    <a:pt x="111" y="31"/>
                    <a:pt x="109" y="31"/>
                  </a:cubicBezTo>
                  <a:cubicBezTo>
                    <a:pt x="107" y="30"/>
                    <a:pt x="104" y="29"/>
                    <a:pt x="102" y="31"/>
                  </a:cubicBezTo>
                  <a:cubicBezTo>
                    <a:pt x="96" y="34"/>
                    <a:pt x="90" y="36"/>
                    <a:pt x="84" y="39"/>
                  </a:cubicBezTo>
                  <a:cubicBezTo>
                    <a:pt x="74" y="42"/>
                    <a:pt x="65" y="45"/>
                    <a:pt x="55" y="48"/>
                  </a:cubicBezTo>
                  <a:cubicBezTo>
                    <a:pt x="50" y="49"/>
                    <a:pt x="45" y="51"/>
                    <a:pt x="39" y="52"/>
                  </a:cubicBezTo>
                  <a:cubicBezTo>
                    <a:pt x="36" y="52"/>
                    <a:pt x="32" y="52"/>
                    <a:pt x="29" y="52"/>
                  </a:cubicBezTo>
                  <a:cubicBezTo>
                    <a:pt x="26" y="52"/>
                    <a:pt x="22" y="52"/>
                    <a:pt x="19" y="51"/>
                  </a:cubicBezTo>
                  <a:cubicBezTo>
                    <a:pt x="20" y="51"/>
                    <a:pt x="20" y="51"/>
                    <a:pt x="20" y="51"/>
                  </a:cubicBezTo>
                  <a:cubicBezTo>
                    <a:pt x="20" y="49"/>
                    <a:pt x="20" y="48"/>
                    <a:pt x="21" y="47"/>
                  </a:cubicBezTo>
                  <a:cubicBezTo>
                    <a:pt x="21" y="47"/>
                    <a:pt x="22" y="46"/>
                    <a:pt x="23" y="45"/>
                  </a:cubicBezTo>
                  <a:cubicBezTo>
                    <a:pt x="26" y="42"/>
                    <a:pt x="29" y="40"/>
                    <a:pt x="32" y="38"/>
                  </a:cubicBezTo>
                  <a:cubicBezTo>
                    <a:pt x="43" y="32"/>
                    <a:pt x="55" y="28"/>
                    <a:pt x="68" y="24"/>
                  </a:cubicBezTo>
                  <a:cubicBezTo>
                    <a:pt x="79" y="21"/>
                    <a:pt x="90" y="19"/>
                    <a:pt x="102" y="19"/>
                  </a:cubicBezTo>
                  <a:moveTo>
                    <a:pt x="58" y="47"/>
                  </a:moveTo>
                  <a:cubicBezTo>
                    <a:pt x="57" y="48"/>
                    <a:pt x="56" y="48"/>
                    <a:pt x="55" y="48"/>
                  </a:cubicBezTo>
                  <a:cubicBezTo>
                    <a:pt x="56" y="48"/>
                    <a:pt x="57" y="48"/>
                    <a:pt x="58" y="47"/>
                  </a:cubicBezTo>
                  <a:moveTo>
                    <a:pt x="18" y="51"/>
                  </a:moveTo>
                  <a:cubicBezTo>
                    <a:pt x="18" y="51"/>
                    <a:pt x="18" y="51"/>
                    <a:pt x="18" y="51"/>
                  </a:cubicBezTo>
                  <a:cubicBezTo>
                    <a:pt x="18" y="51"/>
                    <a:pt x="18" y="51"/>
                    <a:pt x="18" y="51"/>
                  </a:cubicBezTo>
                  <a:moveTo>
                    <a:pt x="31" y="52"/>
                  </a:moveTo>
                  <a:cubicBezTo>
                    <a:pt x="29" y="52"/>
                    <a:pt x="29" y="52"/>
                    <a:pt x="29" y="52"/>
                  </a:cubicBezTo>
                  <a:lnTo>
                    <a:pt x="31" y="5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1896;p53">
              <a:extLst>
                <a:ext uri="{FF2B5EF4-FFF2-40B4-BE49-F238E27FC236}">
                  <a16:creationId xmlns:a16="http://schemas.microsoft.com/office/drawing/2014/main" id="{B73F2842-CBC7-4B08-06C2-D1D05002BEE3}"/>
                </a:ext>
              </a:extLst>
            </p:cNvPr>
            <p:cNvSpPr/>
            <p:nvPr/>
          </p:nvSpPr>
          <p:spPr>
            <a:xfrm>
              <a:off x="6152437" y="838800"/>
              <a:ext cx="108081" cy="47645"/>
            </a:xfrm>
            <a:custGeom>
              <a:avLst/>
              <a:gdLst/>
              <a:ahLst/>
              <a:cxnLst/>
              <a:rect l="l" t="t" r="r" b="b"/>
              <a:pathLst>
                <a:path w="113" h="49" extrusionOk="0">
                  <a:moveTo>
                    <a:pt x="89" y="0"/>
                  </a:moveTo>
                  <a:cubicBezTo>
                    <a:pt x="63" y="5"/>
                    <a:pt x="34" y="8"/>
                    <a:pt x="12" y="24"/>
                  </a:cubicBezTo>
                  <a:cubicBezTo>
                    <a:pt x="10" y="25"/>
                    <a:pt x="8" y="28"/>
                    <a:pt x="8" y="30"/>
                  </a:cubicBezTo>
                  <a:cubicBezTo>
                    <a:pt x="6" y="30"/>
                    <a:pt x="5" y="31"/>
                    <a:pt x="4" y="32"/>
                  </a:cubicBezTo>
                  <a:cubicBezTo>
                    <a:pt x="2" y="33"/>
                    <a:pt x="0" y="36"/>
                    <a:pt x="0" y="38"/>
                  </a:cubicBezTo>
                  <a:cubicBezTo>
                    <a:pt x="0" y="41"/>
                    <a:pt x="0" y="43"/>
                    <a:pt x="2" y="45"/>
                  </a:cubicBezTo>
                  <a:cubicBezTo>
                    <a:pt x="3" y="47"/>
                    <a:pt x="6" y="49"/>
                    <a:pt x="8" y="49"/>
                  </a:cubicBezTo>
                  <a:cubicBezTo>
                    <a:pt x="25" y="49"/>
                    <a:pt x="42" y="47"/>
                    <a:pt x="58" y="44"/>
                  </a:cubicBezTo>
                  <a:cubicBezTo>
                    <a:pt x="75" y="40"/>
                    <a:pt x="91" y="35"/>
                    <a:pt x="107" y="28"/>
                  </a:cubicBezTo>
                  <a:cubicBezTo>
                    <a:pt x="111" y="26"/>
                    <a:pt x="113" y="22"/>
                    <a:pt x="112" y="18"/>
                  </a:cubicBezTo>
                  <a:cubicBezTo>
                    <a:pt x="112" y="15"/>
                    <a:pt x="111" y="13"/>
                    <a:pt x="109" y="12"/>
                  </a:cubicBezTo>
                  <a:cubicBezTo>
                    <a:pt x="109" y="11"/>
                    <a:pt x="109" y="11"/>
                    <a:pt x="109" y="10"/>
                  </a:cubicBezTo>
                  <a:cubicBezTo>
                    <a:pt x="109" y="5"/>
                    <a:pt x="104" y="1"/>
                    <a:pt x="99" y="2"/>
                  </a:cubicBezTo>
                  <a:cubicBezTo>
                    <a:pt x="98" y="2"/>
                    <a:pt x="97" y="2"/>
                    <a:pt x="96" y="2"/>
                  </a:cubicBezTo>
                  <a:cubicBezTo>
                    <a:pt x="95" y="1"/>
                    <a:pt x="93" y="0"/>
                    <a:pt x="91" y="0"/>
                  </a:cubicBezTo>
                  <a:cubicBezTo>
                    <a:pt x="90" y="0"/>
                    <a:pt x="90" y="0"/>
                    <a:pt x="89"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1897;p53">
              <a:extLst>
                <a:ext uri="{FF2B5EF4-FFF2-40B4-BE49-F238E27FC236}">
                  <a16:creationId xmlns:a16="http://schemas.microsoft.com/office/drawing/2014/main" id="{C0F291C5-1D1E-0401-2AD0-6721F7A375C2}"/>
                </a:ext>
              </a:extLst>
            </p:cNvPr>
            <p:cNvSpPr/>
            <p:nvPr/>
          </p:nvSpPr>
          <p:spPr>
            <a:xfrm>
              <a:off x="6155612" y="870550"/>
              <a:ext cx="52388" cy="20606"/>
            </a:xfrm>
            <a:custGeom>
              <a:avLst/>
              <a:gdLst/>
              <a:ahLst/>
              <a:cxnLst/>
              <a:rect l="l" t="t" r="r" b="b"/>
              <a:pathLst>
                <a:path w="55" h="22" extrusionOk="0">
                  <a:moveTo>
                    <a:pt x="43" y="0"/>
                  </a:moveTo>
                  <a:cubicBezTo>
                    <a:pt x="34" y="2"/>
                    <a:pt x="25" y="2"/>
                    <a:pt x="15" y="2"/>
                  </a:cubicBezTo>
                  <a:cubicBezTo>
                    <a:pt x="14" y="2"/>
                    <a:pt x="12" y="2"/>
                    <a:pt x="11" y="2"/>
                  </a:cubicBezTo>
                  <a:cubicBezTo>
                    <a:pt x="8" y="2"/>
                    <a:pt x="6" y="3"/>
                    <a:pt x="4" y="4"/>
                  </a:cubicBezTo>
                  <a:cubicBezTo>
                    <a:pt x="2" y="6"/>
                    <a:pt x="1" y="8"/>
                    <a:pt x="0" y="10"/>
                  </a:cubicBezTo>
                  <a:cubicBezTo>
                    <a:pt x="0" y="13"/>
                    <a:pt x="1" y="16"/>
                    <a:pt x="2" y="18"/>
                  </a:cubicBezTo>
                  <a:cubicBezTo>
                    <a:pt x="4" y="19"/>
                    <a:pt x="6" y="21"/>
                    <a:pt x="9" y="21"/>
                  </a:cubicBezTo>
                  <a:cubicBezTo>
                    <a:pt x="21" y="22"/>
                    <a:pt x="33" y="21"/>
                    <a:pt x="46" y="19"/>
                  </a:cubicBezTo>
                  <a:cubicBezTo>
                    <a:pt x="51" y="19"/>
                    <a:pt x="55" y="14"/>
                    <a:pt x="54" y="8"/>
                  </a:cubicBezTo>
                  <a:cubicBezTo>
                    <a:pt x="53" y="4"/>
                    <a:pt x="49" y="0"/>
                    <a:pt x="45" y="0"/>
                  </a:cubicBezTo>
                  <a:cubicBezTo>
                    <a:pt x="44" y="0"/>
                    <a:pt x="44" y="0"/>
                    <a:pt x="43"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1898;p53">
              <a:extLst>
                <a:ext uri="{FF2B5EF4-FFF2-40B4-BE49-F238E27FC236}">
                  <a16:creationId xmlns:a16="http://schemas.microsoft.com/office/drawing/2014/main" id="{0A11F606-FDBE-F318-20F0-69FD5B0F3B59}"/>
                </a:ext>
              </a:extLst>
            </p:cNvPr>
            <p:cNvSpPr/>
            <p:nvPr/>
          </p:nvSpPr>
          <p:spPr>
            <a:xfrm>
              <a:off x="6154025" y="870550"/>
              <a:ext cx="61976" cy="22193"/>
            </a:xfrm>
            <a:custGeom>
              <a:avLst/>
              <a:gdLst/>
              <a:ahLst/>
              <a:cxnLst/>
              <a:rect l="l" t="t" r="r" b="b"/>
              <a:pathLst>
                <a:path w="64" h="24" extrusionOk="0">
                  <a:moveTo>
                    <a:pt x="53" y="0"/>
                  </a:moveTo>
                  <a:cubicBezTo>
                    <a:pt x="38" y="2"/>
                    <a:pt x="24" y="4"/>
                    <a:pt x="9" y="5"/>
                  </a:cubicBezTo>
                  <a:cubicBezTo>
                    <a:pt x="4" y="5"/>
                    <a:pt x="0" y="11"/>
                    <a:pt x="1" y="15"/>
                  </a:cubicBezTo>
                  <a:cubicBezTo>
                    <a:pt x="1" y="18"/>
                    <a:pt x="3" y="20"/>
                    <a:pt x="5" y="22"/>
                  </a:cubicBezTo>
                  <a:cubicBezTo>
                    <a:pt x="7" y="23"/>
                    <a:pt x="9" y="24"/>
                    <a:pt x="12" y="24"/>
                  </a:cubicBezTo>
                  <a:cubicBezTo>
                    <a:pt x="26" y="23"/>
                    <a:pt x="41" y="21"/>
                    <a:pt x="55" y="19"/>
                  </a:cubicBezTo>
                  <a:cubicBezTo>
                    <a:pt x="60" y="18"/>
                    <a:pt x="64" y="13"/>
                    <a:pt x="63" y="8"/>
                  </a:cubicBezTo>
                  <a:cubicBezTo>
                    <a:pt x="63" y="4"/>
                    <a:pt x="59" y="0"/>
                    <a:pt x="54" y="0"/>
                  </a:cubicBezTo>
                  <a:cubicBezTo>
                    <a:pt x="54" y="0"/>
                    <a:pt x="53" y="0"/>
                    <a:pt x="53"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1899;p53">
              <a:extLst>
                <a:ext uri="{FF2B5EF4-FFF2-40B4-BE49-F238E27FC236}">
                  <a16:creationId xmlns:a16="http://schemas.microsoft.com/office/drawing/2014/main" id="{4B7C5E18-9574-41ED-03FD-F34366FA9C49}"/>
                </a:ext>
              </a:extLst>
            </p:cNvPr>
            <p:cNvSpPr/>
            <p:nvPr/>
          </p:nvSpPr>
          <p:spPr>
            <a:xfrm>
              <a:off x="6157200" y="872138"/>
              <a:ext cx="60452" cy="20630"/>
            </a:xfrm>
            <a:custGeom>
              <a:avLst/>
              <a:gdLst/>
              <a:ahLst/>
              <a:cxnLst/>
              <a:rect l="l" t="t" r="r" b="b"/>
              <a:pathLst>
                <a:path w="64" h="23" extrusionOk="0">
                  <a:moveTo>
                    <a:pt x="53" y="0"/>
                  </a:moveTo>
                  <a:cubicBezTo>
                    <a:pt x="38" y="3"/>
                    <a:pt x="24" y="4"/>
                    <a:pt x="9" y="4"/>
                  </a:cubicBezTo>
                  <a:cubicBezTo>
                    <a:pt x="7" y="4"/>
                    <a:pt x="4" y="6"/>
                    <a:pt x="3" y="8"/>
                  </a:cubicBezTo>
                  <a:cubicBezTo>
                    <a:pt x="1" y="10"/>
                    <a:pt x="0" y="12"/>
                    <a:pt x="1" y="15"/>
                  </a:cubicBezTo>
                  <a:cubicBezTo>
                    <a:pt x="1" y="17"/>
                    <a:pt x="2" y="20"/>
                    <a:pt x="4" y="21"/>
                  </a:cubicBezTo>
                  <a:cubicBezTo>
                    <a:pt x="7" y="23"/>
                    <a:pt x="9" y="23"/>
                    <a:pt x="12" y="23"/>
                  </a:cubicBezTo>
                  <a:cubicBezTo>
                    <a:pt x="26" y="23"/>
                    <a:pt x="41" y="22"/>
                    <a:pt x="55" y="19"/>
                  </a:cubicBezTo>
                  <a:cubicBezTo>
                    <a:pt x="60" y="18"/>
                    <a:pt x="64" y="14"/>
                    <a:pt x="63" y="8"/>
                  </a:cubicBezTo>
                  <a:cubicBezTo>
                    <a:pt x="63" y="4"/>
                    <a:pt x="59" y="0"/>
                    <a:pt x="54" y="0"/>
                  </a:cubicBezTo>
                  <a:cubicBezTo>
                    <a:pt x="54" y="0"/>
                    <a:pt x="53" y="0"/>
                    <a:pt x="53"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1900;p53">
              <a:extLst>
                <a:ext uri="{FF2B5EF4-FFF2-40B4-BE49-F238E27FC236}">
                  <a16:creationId xmlns:a16="http://schemas.microsoft.com/office/drawing/2014/main" id="{D7F37C5B-FB21-0A0F-231F-64900D0B1092}"/>
                </a:ext>
              </a:extLst>
            </p:cNvPr>
            <p:cNvSpPr/>
            <p:nvPr/>
          </p:nvSpPr>
          <p:spPr>
            <a:xfrm>
              <a:off x="6158787" y="872138"/>
              <a:ext cx="52451" cy="22181"/>
            </a:xfrm>
            <a:custGeom>
              <a:avLst/>
              <a:gdLst/>
              <a:ahLst/>
              <a:cxnLst/>
              <a:rect l="l" t="t" r="r" b="b"/>
              <a:pathLst>
                <a:path w="56" h="23" extrusionOk="0">
                  <a:moveTo>
                    <a:pt x="45" y="0"/>
                  </a:moveTo>
                  <a:cubicBezTo>
                    <a:pt x="33" y="2"/>
                    <a:pt x="21" y="4"/>
                    <a:pt x="9" y="4"/>
                  </a:cubicBezTo>
                  <a:cubicBezTo>
                    <a:pt x="3" y="4"/>
                    <a:pt x="0" y="10"/>
                    <a:pt x="0" y="15"/>
                  </a:cubicBezTo>
                  <a:cubicBezTo>
                    <a:pt x="1" y="17"/>
                    <a:pt x="2" y="20"/>
                    <a:pt x="4" y="21"/>
                  </a:cubicBezTo>
                  <a:cubicBezTo>
                    <a:pt x="6" y="23"/>
                    <a:pt x="9" y="23"/>
                    <a:pt x="11" y="23"/>
                  </a:cubicBezTo>
                  <a:cubicBezTo>
                    <a:pt x="23" y="23"/>
                    <a:pt x="35" y="21"/>
                    <a:pt x="47" y="19"/>
                  </a:cubicBezTo>
                  <a:cubicBezTo>
                    <a:pt x="52" y="19"/>
                    <a:pt x="56" y="14"/>
                    <a:pt x="55" y="9"/>
                  </a:cubicBezTo>
                  <a:cubicBezTo>
                    <a:pt x="55" y="4"/>
                    <a:pt x="51" y="0"/>
                    <a:pt x="46" y="0"/>
                  </a:cubicBezTo>
                  <a:cubicBezTo>
                    <a:pt x="46" y="0"/>
                    <a:pt x="45" y="0"/>
                    <a:pt x="45"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1901;p53">
              <a:extLst>
                <a:ext uri="{FF2B5EF4-FFF2-40B4-BE49-F238E27FC236}">
                  <a16:creationId xmlns:a16="http://schemas.microsoft.com/office/drawing/2014/main" id="{32913EAF-6A58-D90B-1938-323EAAE5F592}"/>
                </a:ext>
              </a:extLst>
            </p:cNvPr>
            <p:cNvSpPr/>
            <p:nvPr/>
          </p:nvSpPr>
          <p:spPr>
            <a:xfrm>
              <a:off x="6158787" y="872138"/>
              <a:ext cx="52388" cy="22181"/>
            </a:xfrm>
            <a:custGeom>
              <a:avLst/>
              <a:gdLst/>
              <a:ahLst/>
              <a:cxnLst/>
              <a:rect l="l" t="t" r="r" b="b"/>
              <a:pathLst>
                <a:path w="55" h="23" extrusionOk="0">
                  <a:moveTo>
                    <a:pt x="43" y="0"/>
                  </a:moveTo>
                  <a:cubicBezTo>
                    <a:pt x="32" y="2"/>
                    <a:pt x="20" y="4"/>
                    <a:pt x="9" y="4"/>
                  </a:cubicBezTo>
                  <a:cubicBezTo>
                    <a:pt x="4" y="5"/>
                    <a:pt x="0" y="10"/>
                    <a:pt x="0" y="15"/>
                  </a:cubicBezTo>
                  <a:cubicBezTo>
                    <a:pt x="1" y="18"/>
                    <a:pt x="2" y="20"/>
                    <a:pt x="4" y="21"/>
                  </a:cubicBezTo>
                  <a:cubicBezTo>
                    <a:pt x="6" y="23"/>
                    <a:pt x="9" y="23"/>
                    <a:pt x="11" y="23"/>
                  </a:cubicBezTo>
                  <a:cubicBezTo>
                    <a:pt x="23" y="23"/>
                    <a:pt x="34" y="21"/>
                    <a:pt x="46" y="19"/>
                  </a:cubicBezTo>
                  <a:cubicBezTo>
                    <a:pt x="51" y="19"/>
                    <a:pt x="55" y="14"/>
                    <a:pt x="54" y="9"/>
                  </a:cubicBezTo>
                  <a:cubicBezTo>
                    <a:pt x="54" y="4"/>
                    <a:pt x="49" y="0"/>
                    <a:pt x="45" y="0"/>
                  </a:cubicBezTo>
                  <a:cubicBezTo>
                    <a:pt x="44" y="0"/>
                    <a:pt x="44" y="0"/>
                    <a:pt x="43"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1902;p53">
              <a:extLst>
                <a:ext uri="{FF2B5EF4-FFF2-40B4-BE49-F238E27FC236}">
                  <a16:creationId xmlns:a16="http://schemas.microsoft.com/office/drawing/2014/main" id="{D4B668E9-BCDB-FA6C-58C9-365137CE2A53}"/>
                </a:ext>
              </a:extLst>
            </p:cNvPr>
            <p:cNvSpPr/>
            <p:nvPr/>
          </p:nvSpPr>
          <p:spPr>
            <a:xfrm>
              <a:off x="6155612" y="872138"/>
              <a:ext cx="57134" cy="23813"/>
            </a:xfrm>
            <a:custGeom>
              <a:avLst/>
              <a:gdLst/>
              <a:ahLst/>
              <a:cxnLst/>
              <a:rect l="l" t="t" r="r" b="b"/>
              <a:pathLst>
                <a:path w="59" h="25" extrusionOk="0">
                  <a:moveTo>
                    <a:pt x="47" y="0"/>
                  </a:moveTo>
                  <a:cubicBezTo>
                    <a:pt x="35" y="2"/>
                    <a:pt x="22" y="4"/>
                    <a:pt x="9" y="5"/>
                  </a:cubicBezTo>
                  <a:cubicBezTo>
                    <a:pt x="4" y="6"/>
                    <a:pt x="0" y="11"/>
                    <a:pt x="1" y="16"/>
                  </a:cubicBezTo>
                  <a:cubicBezTo>
                    <a:pt x="2" y="21"/>
                    <a:pt x="6" y="25"/>
                    <a:pt x="12" y="24"/>
                  </a:cubicBezTo>
                  <a:cubicBezTo>
                    <a:pt x="24" y="23"/>
                    <a:pt x="37" y="21"/>
                    <a:pt x="50" y="19"/>
                  </a:cubicBezTo>
                  <a:cubicBezTo>
                    <a:pt x="55" y="18"/>
                    <a:pt x="59" y="13"/>
                    <a:pt x="58" y="8"/>
                  </a:cubicBezTo>
                  <a:cubicBezTo>
                    <a:pt x="58" y="4"/>
                    <a:pt x="53" y="0"/>
                    <a:pt x="49" y="0"/>
                  </a:cubicBezTo>
                  <a:cubicBezTo>
                    <a:pt x="48" y="0"/>
                    <a:pt x="48" y="0"/>
                    <a:pt x="47"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47" name="Google Shape;1903;p53">
              <a:extLst>
                <a:ext uri="{FF2B5EF4-FFF2-40B4-BE49-F238E27FC236}">
                  <a16:creationId xmlns:a16="http://schemas.microsoft.com/office/drawing/2014/main" id="{6E86BFF6-6690-0D94-9D9B-70DD0117D8DB}"/>
                </a:ext>
              </a:extLst>
            </p:cNvPr>
            <p:cNvGrpSpPr/>
            <p:nvPr/>
          </p:nvGrpSpPr>
          <p:grpSpPr>
            <a:xfrm>
              <a:off x="6181012" y="1184875"/>
              <a:ext cx="1274796" cy="2016527"/>
              <a:chOff x="6845387" y="1184875"/>
              <a:chExt cx="1274796" cy="2016527"/>
            </a:xfrm>
          </p:grpSpPr>
          <p:sp>
            <p:nvSpPr>
              <p:cNvPr id="750" name="Google Shape;1904;p53">
                <a:extLst>
                  <a:ext uri="{FF2B5EF4-FFF2-40B4-BE49-F238E27FC236}">
                    <a16:creationId xmlns:a16="http://schemas.microsoft.com/office/drawing/2014/main" id="{57257B18-DFE7-1CFD-8D0F-710EA668ACE9}"/>
                  </a:ext>
                </a:extLst>
              </p:cNvPr>
              <p:cNvSpPr/>
              <p:nvPr/>
            </p:nvSpPr>
            <p:spPr>
              <a:xfrm>
                <a:off x="6913650" y="1184875"/>
                <a:ext cx="1206533" cy="2013734"/>
              </a:xfrm>
              <a:custGeom>
                <a:avLst/>
                <a:gdLst/>
                <a:ahLst/>
                <a:cxnLst/>
                <a:rect l="l" t="t" r="r" b="b"/>
                <a:pathLst>
                  <a:path w="1272" h="2123" extrusionOk="0">
                    <a:moveTo>
                      <a:pt x="404" y="0"/>
                    </a:moveTo>
                    <a:cubicBezTo>
                      <a:pt x="425" y="0"/>
                      <a:pt x="447" y="3"/>
                      <a:pt x="469" y="9"/>
                    </a:cubicBezTo>
                    <a:cubicBezTo>
                      <a:pt x="515" y="20"/>
                      <a:pt x="563" y="43"/>
                      <a:pt x="614" y="80"/>
                    </a:cubicBezTo>
                    <a:cubicBezTo>
                      <a:pt x="654" y="108"/>
                      <a:pt x="694" y="145"/>
                      <a:pt x="737" y="191"/>
                    </a:cubicBezTo>
                    <a:cubicBezTo>
                      <a:pt x="753" y="209"/>
                      <a:pt x="771" y="229"/>
                      <a:pt x="793" y="256"/>
                    </a:cubicBezTo>
                    <a:cubicBezTo>
                      <a:pt x="809" y="276"/>
                      <a:pt x="825" y="297"/>
                      <a:pt x="842" y="319"/>
                    </a:cubicBezTo>
                    <a:cubicBezTo>
                      <a:pt x="862" y="346"/>
                      <a:pt x="881" y="374"/>
                      <a:pt x="899" y="401"/>
                    </a:cubicBezTo>
                    <a:cubicBezTo>
                      <a:pt x="903" y="407"/>
                      <a:pt x="906" y="412"/>
                      <a:pt x="910" y="417"/>
                    </a:cubicBezTo>
                    <a:cubicBezTo>
                      <a:pt x="912" y="420"/>
                      <a:pt x="914" y="423"/>
                      <a:pt x="916" y="426"/>
                    </a:cubicBezTo>
                    <a:cubicBezTo>
                      <a:pt x="918" y="429"/>
                      <a:pt x="918" y="429"/>
                      <a:pt x="918" y="429"/>
                    </a:cubicBezTo>
                    <a:cubicBezTo>
                      <a:pt x="923" y="437"/>
                      <a:pt x="928" y="445"/>
                      <a:pt x="934" y="455"/>
                    </a:cubicBezTo>
                    <a:cubicBezTo>
                      <a:pt x="939" y="462"/>
                      <a:pt x="944" y="470"/>
                      <a:pt x="948" y="478"/>
                    </a:cubicBezTo>
                    <a:cubicBezTo>
                      <a:pt x="951" y="482"/>
                      <a:pt x="953" y="487"/>
                      <a:pt x="956" y="491"/>
                    </a:cubicBezTo>
                    <a:cubicBezTo>
                      <a:pt x="962" y="502"/>
                      <a:pt x="969" y="514"/>
                      <a:pt x="977" y="529"/>
                    </a:cubicBezTo>
                    <a:cubicBezTo>
                      <a:pt x="1001" y="568"/>
                      <a:pt x="1024" y="611"/>
                      <a:pt x="1047" y="659"/>
                    </a:cubicBezTo>
                    <a:cubicBezTo>
                      <a:pt x="1080" y="729"/>
                      <a:pt x="1111" y="808"/>
                      <a:pt x="1142" y="898"/>
                    </a:cubicBezTo>
                    <a:cubicBezTo>
                      <a:pt x="1154" y="934"/>
                      <a:pt x="1167" y="973"/>
                      <a:pt x="1180" y="1017"/>
                    </a:cubicBezTo>
                    <a:cubicBezTo>
                      <a:pt x="1187" y="1041"/>
                      <a:pt x="1193" y="1062"/>
                      <a:pt x="1198" y="1081"/>
                    </a:cubicBezTo>
                    <a:cubicBezTo>
                      <a:pt x="1204" y="1103"/>
                      <a:pt x="1210" y="1126"/>
                      <a:pt x="1216" y="1151"/>
                    </a:cubicBezTo>
                    <a:cubicBezTo>
                      <a:pt x="1226" y="1197"/>
                      <a:pt x="1235" y="1245"/>
                      <a:pt x="1243" y="1293"/>
                    </a:cubicBezTo>
                    <a:cubicBezTo>
                      <a:pt x="1249" y="1327"/>
                      <a:pt x="1254" y="1360"/>
                      <a:pt x="1258" y="1392"/>
                    </a:cubicBezTo>
                    <a:cubicBezTo>
                      <a:pt x="1267" y="1461"/>
                      <a:pt x="1272" y="1529"/>
                      <a:pt x="1272" y="1593"/>
                    </a:cubicBezTo>
                    <a:cubicBezTo>
                      <a:pt x="1272" y="1663"/>
                      <a:pt x="1268" y="1725"/>
                      <a:pt x="1260" y="1781"/>
                    </a:cubicBezTo>
                    <a:cubicBezTo>
                      <a:pt x="1250" y="1847"/>
                      <a:pt x="1234" y="1905"/>
                      <a:pt x="1210" y="1958"/>
                    </a:cubicBezTo>
                    <a:cubicBezTo>
                      <a:pt x="1198" y="1985"/>
                      <a:pt x="1184" y="2010"/>
                      <a:pt x="1168" y="2031"/>
                    </a:cubicBezTo>
                    <a:cubicBezTo>
                      <a:pt x="1166" y="2033"/>
                      <a:pt x="1165" y="2036"/>
                      <a:pt x="1163" y="2038"/>
                    </a:cubicBezTo>
                    <a:cubicBezTo>
                      <a:pt x="1145" y="2063"/>
                      <a:pt x="1123" y="2083"/>
                      <a:pt x="1098" y="2097"/>
                    </a:cubicBezTo>
                    <a:cubicBezTo>
                      <a:pt x="1084" y="2106"/>
                      <a:pt x="1069" y="2112"/>
                      <a:pt x="1051" y="2117"/>
                    </a:cubicBezTo>
                    <a:cubicBezTo>
                      <a:pt x="1035" y="2121"/>
                      <a:pt x="1020" y="2123"/>
                      <a:pt x="1005" y="2123"/>
                    </a:cubicBezTo>
                    <a:cubicBezTo>
                      <a:pt x="1002" y="2123"/>
                      <a:pt x="999" y="2123"/>
                      <a:pt x="996" y="2123"/>
                    </a:cubicBezTo>
                    <a:cubicBezTo>
                      <a:pt x="988" y="2122"/>
                      <a:pt x="980" y="2121"/>
                      <a:pt x="971" y="2119"/>
                    </a:cubicBezTo>
                    <a:cubicBezTo>
                      <a:pt x="964" y="2118"/>
                      <a:pt x="956" y="2115"/>
                      <a:pt x="946" y="2111"/>
                    </a:cubicBezTo>
                    <a:cubicBezTo>
                      <a:pt x="930" y="2104"/>
                      <a:pt x="916" y="2094"/>
                      <a:pt x="903" y="2085"/>
                    </a:cubicBezTo>
                    <a:cubicBezTo>
                      <a:pt x="891" y="2077"/>
                      <a:pt x="880" y="2067"/>
                      <a:pt x="869" y="2058"/>
                    </a:cubicBezTo>
                    <a:cubicBezTo>
                      <a:pt x="861" y="2052"/>
                      <a:pt x="861" y="2052"/>
                      <a:pt x="861" y="2052"/>
                    </a:cubicBezTo>
                    <a:cubicBezTo>
                      <a:pt x="846" y="2040"/>
                      <a:pt x="829" y="2026"/>
                      <a:pt x="810" y="2013"/>
                    </a:cubicBezTo>
                    <a:cubicBezTo>
                      <a:pt x="797" y="2005"/>
                      <a:pt x="784" y="1998"/>
                      <a:pt x="770" y="1992"/>
                    </a:cubicBezTo>
                    <a:cubicBezTo>
                      <a:pt x="757" y="1986"/>
                      <a:pt x="743" y="1980"/>
                      <a:pt x="728" y="1975"/>
                    </a:cubicBezTo>
                    <a:cubicBezTo>
                      <a:pt x="702" y="1967"/>
                      <a:pt x="675" y="1962"/>
                      <a:pt x="644" y="1957"/>
                    </a:cubicBezTo>
                    <a:cubicBezTo>
                      <a:pt x="615" y="1953"/>
                      <a:pt x="585" y="1951"/>
                      <a:pt x="558" y="1949"/>
                    </a:cubicBezTo>
                    <a:cubicBezTo>
                      <a:pt x="553" y="1949"/>
                      <a:pt x="553" y="1949"/>
                      <a:pt x="553" y="1949"/>
                    </a:cubicBezTo>
                    <a:cubicBezTo>
                      <a:pt x="526" y="1947"/>
                      <a:pt x="498" y="1944"/>
                      <a:pt x="470" y="1941"/>
                    </a:cubicBezTo>
                    <a:cubicBezTo>
                      <a:pt x="437" y="1937"/>
                      <a:pt x="408" y="1931"/>
                      <a:pt x="381" y="1924"/>
                    </a:cubicBezTo>
                    <a:cubicBezTo>
                      <a:pt x="367" y="1920"/>
                      <a:pt x="354" y="1916"/>
                      <a:pt x="341" y="1911"/>
                    </a:cubicBezTo>
                    <a:cubicBezTo>
                      <a:pt x="329" y="1907"/>
                      <a:pt x="317" y="1901"/>
                      <a:pt x="304" y="1894"/>
                    </a:cubicBezTo>
                    <a:cubicBezTo>
                      <a:pt x="282" y="1882"/>
                      <a:pt x="261" y="1867"/>
                      <a:pt x="241" y="1849"/>
                    </a:cubicBezTo>
                    <a:cubicBezTo>
                      <a:pt x="224" y="1833"/>
                      <a:pt x="207" y="1815"/>
                      <a:pt x="190" y="1793"/>
                    </a:cubicBezTo>
                    <a:cubicBezTo>
                      <a:pt x="175" y="1773"/>
                      <a:pt x="161" y="1751"/>
                      <a:pt x="148" y="1727"/>
                    </a:cubicBezTo>
                    <a:cubicBezTo>
                      <a:pt x="125" y="1685"/>
                      <a:pt x="106" y="1638"/>
                      <a:pt x="87" y="1580"/>
                    </a:cubicBezTo>
                    <a:cubicBezTo>
                      <a:pt x="68" y="1520"/>
                      <a:pt x="52" y="1456"/>
                      <a:pt x="38" y="1385"/>
                    </a:cubicBezTo>
                    <a:cubicBezTo>
                      <a:pt x="26" y="1320"/>
                      <a:pt x="17" y="1254"/>
                      <a:pt x="11" y="1182"/>
                    </a:cubicBezTo>
                    <a:cubicBezTo>
                      <a:pt x="8" y="1149"/>
                      <a:pt x="6" y="1116"/>
                      <a:pt x="4" y="1080"/>
                    </a:cubicBezTo>
                    <a:cubicBezTo>
                      <a:pt x="3" y="1044"/>
                      <a:pt x="2" y="1008"/>
                      <a:pt x="2" y="977"/>
                    </a:cubicBezTo>
                    <a:cubicBezTo>
                      <a:pt x="0" y="861"/>
                      <a:pt x="2" y="708"/>
                      <a:pt x="30" y="557"/>
                    </a:cubicBezTo>
                    <a:cubicBezTo>
                      <a:pt x="35" y="530"/>
                      <a:pt x="42" y="503"/>
                      <a:pt x="47" y="478"/>
                    </a:cubicBezTo>
                    <a:cubicBezTo>
                      <a:pt x="48" y="477"/>
                      <a:pt x="48" y="477"/>
                      <a:pt x="48" y="477"/>
                    </a:cubicBezTo>
                    <a:cubicBezTo>
                      <a:pt x="48" y="476"/>
                      <a:pt x="48" y="476"/>
                      <a:pt x="48" y="476"/>
                    </a:cubicBezTo>
                    <a:cubicBezTo>
                      <a:pt x="50" y="469"/>
                      <a:pt x="50" y="469"/>
                      <a:pt x="50" y="469"/>
                    </a:cubicBezTo>
                    <a:cubicBezTo>
                      <a:pt x="56" y="440"/>
                      <a:pt x="62" y="418"/>
                      <a:pt x="68" y="395"/>
                    </a:cubicBezTo>
                    <a:cubicBezTo>
                      <a:pt x="83" y="337"/>
                      <a:pt x="98" y="290"/>
                      <a:pt x="116" y="246"/>
                    </a:cubicBezTo>
                    <a:cubicBezTo>
                      <a:pt x="148" y="166"/>
                      <a:pt x="210" y="62"/>
                      <a:pt x="315" y="18"/>
                    </a:cubicBezTo>
                    <a:cubicBezTo>
                      <a:pt x="339" y="8"/>
                      <a:pt x="365" y="2"/>
                      <a:pt x="392" y="0"/>
                    </a:cubicBezTo>
                    <a:cubicBezTo>
                      <a:pt x="396" y="0"/>
                      <a:pt x="400" y="0"/>
                      <a:pt x="404"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1905;p53">
                <a:extLst>
                  <a:ext uri="{FF2B5EF4-FFF2-40B4-BE49-F238E27FC236}">
                    <a16:creationId xmlns:a16="http://schemas.microsoft.com/office/drawing/2014/main" id="{DDBA3B45-58C9-88F8-11DD-07C2C355BE73}"/>
                  </a:ext>
                </a:extLst>
              </p:cNvPr>
              <p:cNvSpPr/>
              <p:nvPr/>
            </p:nvSpPr>
            <p:spPr>
              <a:xfrm>
                <a:off x="6913650" y="1184875"/>
                <a:ext cx="1206533" cy="2014683"/>
              </a:xfrm>
              <a:custGeom>
                <a:avLst/>
                <a:gdLst/>
                <a:ahLst/>
                <a:cxnLst/>
                <a:rect l="l" t="t" r="r" b="b"/>
                <a:pathLst>
                  <a:path w="1272" h="2124" extrusionOk="0">
                    <a:moveTo>
                      <a:pt x="404" y="0"/>
                    </a:moveTo>
                    <a:cubicBezTo>
                      <a:pt x="424" y="0"/>
                      <a:pt x="446" y="2"/>
                      <a:pt x="469" y="8"/>
                    </a:cubicBezTo>
                    <a:cubicBezTo>
                      <a:pt x="515" y="20"/>
                      <a:pt x="563" y="43"/>
                      <a:pt x="614" y="80"/>
                    </a:cubicBezTo>
                    <a:cubicBezTo>
                      <a:pt x="654" y="108"/>
                      <a:pt x="694" y="144"/>
                      <a:pt x="737" y="190"/>
                    </a:cubicBezTo>
                    <a:cubicBezTo>
                      <a:pt x="753" y="208"/>
                      <a:pt x="771" y="229"/>
                      <a:pt x="793" y="256"/>
                    </a:cubicBezTo>
                    <a:cubicBezTo>
                      <a:pt x="810" y="277"/>
                      <a:pt x="826" y="297"/>
                      <a:pt x="842" y="319"/>
                    </a:cubicBezTo>
                    <a:cubicBezTo>
                      <a:pt x="862" y="346"/>
                      <a:pt x="882" y="374"/>
                      <a:pt x="899" y="401"/>
                    </a:cubicBezTo>
                    <a:cubicBezTo>
                      <a:pt x="900" y="402"/>
                      <a:pt x="900" y="402"/>
                      <a:pt x="900" y="402"/>
                    </a:cubicBezTo>
                    <a:cubicBezTo>
                      <a:pt x="902" y="405"/>
                      <a:pt x="902" y="405"/>
                      <a:pt x="902" y="405"/>
                    </a:cubicBezTo>
                    <a:cubicBezTo>
                      <a:pt x="905" y="409"/>
                      <a:pt x="907" y="413"/>
                      <a:pt x="910" y="417"/>
                    </a:cubicBezTo>
                    <a:cubicBezTo>
                      <a:pt x="912" y="420"/>
                      <a:pt x="914" y="423"/>
                      <a:pt x="916" y="426"/>
                    </a:cubicBezTo>
                    <a:cubicBezTo>
                      <a:pt x="918" y="429"/>
                      <a:pt x="918" y="429"/>
                      <a:pt x="918" y="429"/>
                    </a:cubicBezTo>
                    <a:cubicBezTo>
                      <a:pt x="923" y="436"/>
                      <a:pt x="928" y="444"/>
                      <a:pt x="934" y="455"/>
                    </a:cubicBezTo>
                    <a:cubicBezTo>
                      <a:pt x="939" y="462"/>
                      <a:pt x="944" y="469"/>
                      <a:pt x="948" y="478"/>
                    </a:cubicBezTo>
                    <a:cubicBezTo>
                      <a:pt x="951" y="482"/>
                      <a:pt x="953" y="486"/>
                      <a:pt x="956" y="491"/>
                    </a:cubicBezTo>
                    <a:cubicBezTo>
                      <a:pt x="962" y="501"/>
                      <a:pt x="969" y="513"/>
                      <a:pt x="977" y="529"/>
                    </a:cubicBezTo>
                    <a:cubicBezTo>
                      <a:pt x="1002" y="568"/>
                      <a:pt x="1024" y="611"/>
                      <a:pt x="1047" y="659"/>
                    </a:cubicBezTo>
                    <a:cubicBezTo>
                      <a:pt x="1081" y="729"/>
                      <a:pt x="1112" y="807"/>
                      <a:pt x="1142" y="898"/>
                    </a:cubicBezTo>
                    <a:cubicBezTo>
                      <a:pt x="1154" y="934"/>
                      <a:pt x="1167" y="973"/>
                      <a:pt x="1180" y="1017"/>
                    </a:cubicBezTo>
                    <a:cubicBezTo>
                      <a:pt x="1188" y="1044"/>
                      <a:pt x="1194" y="1064"/>
                      <a:pt x="1199" y="1081"/>
                    </a:cubicBezTo>
                    <a:cubicBezTo>
                      <a:pt x="1205" y="1103"/>
                      <a:pt x="1211" y="1126"/>
                      <a:pt x="1216" y="1151"/>
                    </a:cubicBezTo>
                    <a:cubicBezTo>
                      <a:pt x="1227" y="1196"/>
                      <a:pt x="1236" y="1244"/>
                      <a:pt x="1243" y="1293"/>
                    </a:cubicBezTo>
                    <a:cubicBezTo>
                      <a:pt x="1249" y="1327"/>
                      <a:pt x="1254" y="1360"/>
                      <a:pt x="1259" y="1392"/>
                    </a:cubicBezTo>
                    <a:cubicBezTo>
                      <a:pt x="1268" y="1461"/>
                      <a:pt x="1272" y="1529"/>
                      <a:pt x="1272" y="1593"/>
                    </a:cubicBezTo>
                    <a:cubicBezTo>
                      <a:pt x="1272" y="1663"/>
                      <a:pt x="1268" y="1725"/>
                      <a:pt x="1260" y="1781"/>
                    </a:cubicBezTo>
                    <a:cubicBezTo>
                      <a:pt x="1250" y="1848"/>
                      <a:pt x="1234" y="1905"/>
                      <a:pt x="1211" y="1958"/>
                    </a:cubicBezTo>
                    <a:cubicBezTo>
                      <a:pt x="1199" y="1985"/>
                      <a:pt x="1184" y="2010"/>
                      <a:pt x="1168" y="2031"/>
                    </a:cubicBezTo>
                    <a:cubicBezTo>
                      <a:pt x="1167" y="2034"/>
                      <a:pt x="1165" y="2036"/>
                      <a:pt x="1163" y="2038"/>
                    </a:cubicBezTo>
                    <a:cubicBezTo>
                      <a:pt x="1145" y="2063"/>
                      <a:pt x="1123" y="2084"/>
                      <a:pt x="1099" y="2098"/>
                    </a:cubicBezTo>
                    <a:cubicBezTo>
                      <a:pt x="1085" y="2106"/>
                      <a:pt x="1069" y="2112"/>
                      <a:pt x="1052" y="2117"/>
                    </a:cubicBezTo>
                    <a:cubicBezTo>
                      <a:pt x="1035" y="2121"/>
                      <a:pt x="1020" y="2124"/>
                      <a:pt x="1005" y="2124"/>
                    </a:cubicBezTo>
                    <a:cubicBezTo>
                      <a:pt x="1002" y="2124"/>
                      <a:pt x="999" y="2124"/>
                      <a:pt x="996" y="2123"/>
                    </a:cubicBezTo>
                    <a:cubicBezTo>
                      <a:pt x="988" y="2123"/>
                      <a:pt x="980" y="2122"/>
                      <a:pt x="971" y="2120"/>
                    </a:cubicBezTo>
                    <a:cubicBezTo>
                      <a:pt x="964" y="2118"/>
                      <a:pt x="956" y="2115"/>
                      <a:pt x="946" y="2111"/>
                    </a:cubicBezTo>
                    <a:cubicBezTo>
                      <a:pt x="930" y="2105"/>
                      <a:pt x="915" y="2095"/>
                      <a:pt x="903" y="2086"/>
                    </a:cubicBezTo>
                    <a:cubicBezTo>
                      <a:pt x="891" y="2077"/>
                      <a:pt x="880" y="2068"/>
                      <a:pt x="870" y="2060"/>
                    </a:cubicBezTo>
                    <a:cubicBezTo>
                      <a:pt x="861" y="2052"/>
                      <a:pt x="861" y="2052"/>
                      <a:pt x="861" y="2052"/>
                    </a:cubicBezTo>
                    <a:cubicBezTo>
                      <a:pt x="847" y="2041"/>
                      <a:pt x="829" y="2026"/>
                      <a:pt x="810" y="2014"/>
                    </a:cubicBezTo>
                    <a:cubicBezTo>
                      <a:pt x="797" y="2006"/>
                      <a:pt x="784" y="1999"/>
                      <a:pt x="769" y="1992"/>
                    </a:cubicBezTo>
                    <a:cubicBezTo>
                      <a:pt x="757" y="1986"/>
                      <a:pt x="743" y="1981"/>
                      <a:pt x="728" y="1976"/>
                    </a:cubicBezTo>
                    <a:cubicBezTo>
                      <a:pt x="702" y="1968"/>
                      <a:pt x="675" y="1962"/>
                      <a:pt x="644" y="1958"/>
                    </a:cubicBezTo>
                    <a:cubicBezTo>
                      <a:pt x="615" y="1954"/>
                      <a:pt x="584" y="1951"/>
                      <a:pt x="559" y="1949"/>
                    </a:cubicBezTo>
                    <a:cubicBezTo>
                      <a:pt x="553" y="1949"/>
                      <a:pt x="553" y="1949"/>
                      <a:pt x="553" y="1949"/>
                    </a:cubicBezTo>
                    <a:cubicBezTo>
                      <a:pt x="526" y="1947"/>
                      <a:pt x="498" y="1945"/>
                      <a:pt x="470" y="1941"/>
                    </a:cubicBezTo>
                    <a:cubicBezTo>
                      <a:pt x="436" y="1937"/>
                      <a:pt x="407" y="1932"/>
                      <a:pt x="380" y="1924"/>
                    </a:cubicBezTo>
                    <a:cubicBezTo>
                      <a:pt x="367" y="1921"/>
                      <a:pt x="354" y="1916"/>
                      <a:pt x="341" y="1911"/>
                    </a:cubicBezTo>
                    <a:cubicBezTo>
                      <a:pt x="329" y="1907"/>
                      <a:pt x="317" y="1901"/>
                      <a:pt x="303" y="1894"/>
                    </a:cubicBezTo>
                    <a:cubicBezTo>
                      <a:pt x="283" y="1883"/>
                      <a:pt x="262" y="1868"/>
                      <a:pt x="241" y="1850"/>
                    </a:cubicBezTo>
                    <a:cubicBezTo>
                      <a:pt x="223" y="1833"/>
                      <a:pt x="207" y="1815"/>
                      <a:pt x="190" y="1793"/>
                    </a:cubicBezTo>
                    <a:cubicBezTo>
                      <a:pt x="175" y="1773"/>
                      <a:pt x="161" y="1751"/>
                      <a:pt x="148" y="1727"/>
                    </a:cubicBezTo>
                    <a:cubicBezTo>
                      <a:pt x="125" y="1685"/>
                      <a:pt x="105" y="1639"/>
                      <a:pt x="87" y="1580"/>
                    </a:cubicBezTo>
                    <a:cubicBezTo>
                      <a:pt x="67" y="1520"/>
                      <a:pt x="51" y="1456"/>
                      <a:pt x="38" y="1385"/>
                    </a:cubicBezTo>
                    <a:cubicBezTo>
                      <a:pt x="26" y="1321"/>
                      <a:pt x="17" y="1254"/>
                      <a:pt x="10" y="1182"/>
                    </a:cubicBezTo>
                    <a:cubicBezTo>
                      <a:pt x="7" y="1149"/>
                      <a:pt x="5" y="1116"/>
                      <a:pt x="4" y="1080"/>
                    </a:cubicBezTo>
                    <a:cubicBezTo>
                      <a:pt x="2" y="1044"/>
                      <a:pt x="2" y="1008"/>
                      <a:pt x="1" y="977"/>
                    </a:cubicBezTo>
                    <a:cubicBezTo>
                      <a:pt x="0" y="861"/>
                      <a:pt x="1" y="708"/>
                      <a:pt x="30" y="557"/>
                    </a:cubicBezTo>
                    <a:cubicBezTo>
                      <a:pt x="35" y="529"/>
                      <a:pt x="42" y="499"/>
                      <a:pt x="47" y="479"/>
                    </a:cubicBezTo>
                    <a:cubicBezTo>
                      <a:pt x="47" y="478"/>
                      <a:pt x="47" y="478"/>
                      <a:pt x="47" y="478"/>
                    </a:cubicBezTo>
                    <a:cubicBezTo>
                      <a:pt x="47" y="477"/>
                      <a:pt x="47" y="477"/>
                      <a:pt x="47" y="477"/>
                    </a:cubicBezTo>
                    <a:cubicBezTo>
                      <a:pt x="48" y="476"/>
                      <a:pt x="48" y="476"/>
                      <a:pt x="48" y="476"/>
                    </a:cubicBezTo>
                    <a:cubicBezTo>
                      <a:pt x="49" y="469"/>
                      <a:pt x="49" y="469"/>
                      <a:pt x="49" y="469"/>
                    </a:cubicBezTo>
                    <a:cubicBezTo>
                      <a:pt x="56" y="441"/>
                      <a:pt x="61" y="419"/>
                      <a:pt x="67" y="395"/>
                    </a:cubicBezTo>
                    <a:cubicBezTo>
                      <a:pt x="78" y="355"/>
                      <a:pt x="88" y="319"/>
                      <a:pt x="100" y="287"/>
                    </a:cubicBezTo>
                    <a:cubicBezTo>
                      <a:pt x="90" y="326"/>
                      <a:pt x="82" y="361"/>
                      <a:pt x="76" y="392"/>
                    </a:cubicBezTo>
                    <a:cubicBezTo>
                      <a:pt x="70" y="422"/>
                      <a:pt x="66" y="452"/>
                      <a:pt x="62" y="481"/>
                    </a:cubicBezTo>
                    <a:cubicBezTo>
                      <a:pt x="59" y="504"/>
                      <a:pt x="56" y="527"/>
                      <a:pt x="54" y="550"/>
                    </a:cubicBezTo>
                    <a:cubicBezTo>
                      <a:pt x="48" y="601"/>
                      <a:pt x="43" y="647"/>
                      <a:pt x="40" y="692"/>
                    </a:cubicBezTo>
                    <a:cubicBezTo>
                      <a:pt x="36" y="745"/>
                      <a:pt x="33" y="793"/>
                      <a:pt x="32" y="840"/>
                    </a:cubicBezTo>
                    <a:cubicBezTo>
                      <a:pt x="31" y="893"/>
                      <a:pt x="31" y="943"/>
                      <a:pt x="33" y="991"/>
                    </a:cubicBezTo>
                    <a:cubicBezTo>
                      <a:pt x="35" y="1046"/>
                      <a:pt x="39" y="1095"/>
                      <a:pt x="45" y="1142"/>
                    </a:cubicBezTo>
                    <a:cubicBezTo>
                      <a:pt x="52" y="1194"/>
                      <a:pt x="60" y="1241"/>
                      <a:pt x="71" y="1287"/>
                    </a:cubicBezTo>
                    <a:cubicBezTo>
                      <a:pt x="83" y="1338"/>
                      <a:pt x="97" y="1384"/>
                      <a:pt x="113" y="1427"/>
                    </a:cubicBezTo>
                    <a:cubicBezTo>
                      <a:pt x="131" y="1473"/>
                      <a:pt x="152" y="1516"/>
                      <a:pt x="174" y="1555"/>
                    </a:cubicBezTo>
                    <a:cubicBezTo>
                      <a:pt x="187" y="1577"/>
                      <a:pt x="200" y="1597"/>
                      <a:pt x="213" y="1615"/>
                    </a:cubicBezTo>
                    <a:cubicBezTo>
                      <a:pt x="220" y="1625"/>
                      <a:pt x="227" y="1635"/>
                      <a:pt x="234" y="1643"/>
                    </a:cubicBezTo>
                    <a:cubicBezTo>
                      <a:pt x="240" y="1651"/>
                      <a:pt x="249" y="1662"/>
                      <a:pt x="259" y="1672"/>
                    </a:cubicBezTo>
                    <a:cubicBezTo>
                      <a:pt x="269" y="1684"/>
                      <a:pt x="279" y="1693"/>
                      <a:pt x="288" y="1700"/>
                    </a:cubicBezTo>
                    <a:cubicBezTo>
                      <a:pt x="297" y="1708"/>
                      <a:pt x="305" y="1714"/>
                      <a:pt x="313" y="1719"/>
                    </a:cubicBezTo>
                    <a:cubicBezTo>
                      <a:pt x="324" y="1726"/>
                      <a:pt x="333" y="1732"/>
                      <a:pt x="343" y="1736"/>
                    </a:cubicBezTo>
                    <a:cubicBezTo>
                      <a:pt x="352" y="1741"/>
                      <a:pt x="360" y="1744"/>
                      <a:pt x="368" y="1747"/>
                    </a:cubicBezTo>
                    <a:cubicBezTo>
                      <a:pt x="379" y="1751"/>
                      <a:pt x="389" y="1754"/>
                      <a:pt x="399" y="1756"/>
                    </a:cubicBezTo>
                    <a:cubicBezTo>
                      <a:pt x="409" y="1759"/>
                      <a:pt x="419" y="1761"/>
                      <a:pt x="427" y="1762"/>
                    </a:cubicBezTo>
                    <a:cubicBezTo>
                      <a:pt x="445" y="1765"/>
                      <a:pt x="464" y="1767"/>
                      <a:pt x="486" y="1768"/>
                    </a:cubicBezTo>
                    <a:cubicBezTo>
                      <a:pt x="497" y="1769"/>
                      <a:pt x="508" y="1769"/>
                      <a:pt x="520" y="1770"/>
                    </a:cubicBezTo>
                    <a:cubicBezTo>
                      <a:pt x="527" y="1770"/>
                      <a:pt x="527" y="1770"/>
                      <a:pt x="527" y="1770"/>
                    </a:cubicBezTo>
                    <a:cubicBezTo>
                      <a:pt x="535" y="1771"/>
                      <a:pt x="535" y="1771"/>
                      <a:pt x="535" y="1771"/>
                    </a:cubicBezTo>
                    <a:cubicBezTo>
                      <a:pt x="542" y="1771"/>
                      <a:pt x="542" y="1771"/>
                      <a:pt x="542" y="1771"/>
                    </a:cubicBezTo>
                    <a:cubicBezTo>
                      <a:pt x="549" y="1771"/>
                      <a:pt x="549" y="1771"/>
                      <a:pt x="549" y="1771"/>
                    </a:cubicBezTo>
                    <a:cubicBezTo>
                      <a:pt x="576" y="1773"/>
                      <a:pt x="597" y="1775"/>
                      <a:pt x="616" y="1777"/>
                    </a:cubicBezTo>
                    <a:cubicBezTo>
                      <a:pt x="634" y="1780"/>
                      <a:pt x="650" y="1783"/>
                      <a:pt x="664" y="1786"/>
                    </a:cubicBezTo>
                    <a:cubicBezTo>
                      <a:pt x="669" y="1787"/>
                      <a:pt x="674" y="1788"/>
                      <a:pt x="678" y="1790"/>
                    </a:cubicBezTo>
                    <a:cubicBezTo>
                      <a:pt x="680" y="1790"/>
                      <a:pt x="680" y="1790"/>
                      <a:pt x="680" y="1790"/>
                    </a:cubicBezTo>
                    <a:cubicBezTo>
                      <a:pt x="684" y="1791"/>
                      <a:pt x="687" y="1792"/>
                      <a:pt x="690" y="1793"/>
                    </a:cubicBezTo>
                    <a:cubicBezTo>
                      <a:pt x="693" y="1794"/>
                      <a:pt x="697" y="1795"/>
                      <a:pt x="700" y="1796"/>
                    </a:cubicBezTo>
                    <a:cubicBezTo>
                      <a:pt x="703" y="1797"/>
                      <a:pt x="706" y="1799"/>
                      <a:pt x="710" y="1800"/>
                    </a:cubicBezTo>
                    <a:cubicBezTo>
                      <a:pt x="724" y="1806"/>
                      <a:pt x="738" y="1814"/>
                      <a:pt x="752" y="1822"/>
                    </a:cubicBezTo>
                    <a:cubicBezTo>
                      <a:pt x="765" y="1831"/>
                      <a:pt x="778" y="1840"/>
                      <a:pt x="792" y="1851"/>
                    </a:cubicBezTo>
                    <a:cubicBezTo>
                      <a:pt x="799" y="1856"/>
                      <a:pt x="806" y="1862"/>
                      <a:pt x="813" y="1868"/>
                    </a:cubicBezTo>
                    <a:cubicBezTo>
                      <a:pt x="816" y="1870"/>
                      <a:pt x="816" y="1870"/>
                      <a:pt x="816" y="1870"/>
                    </a:cubicBezTo>
                    <a:cubicBezTo>
                      <a:pt x="821" y="1874"/>
                      <a:pt x="821" y="1874"/>
                      <a:pt x="821" y="1874"/>
                    </a:cubicBezTo>
                    <a:cubicBezTo>
                      <a:pt x="829" y="1880"/>
                      <a:pt x="836" y="1886"/>
                      <a:pt x="844" y="1893"/>
                    </a:cubicBezTo>
                    <a:cubicBezTo>
                      <a:pt x="852" y="1898"/>
                      <a:pt x="860" y="1905"/>
                      <a:pt x="869" y="1911"/>
                    </a:cubicBezTo>
                    <a:cubicBezTo>
                      <a:pt x="879" y="1919"/>
                      <a:pt x="888" y="1924"/>
                      <a:pt x="895" y="1929"/>
                    </a:cubicBezTo>
                    <a:cubicBezTo>
                      <a:pt x="905" y="1935"/>
                      <a:pt x="914" y="1940"/>
                      <a:pt x="923" y="1944"/>
                    </a:cubicBezTo>
                    <a:cubicBezTo>
                      <a:pt x="933" y="1949"/>
                      <a:pt x="942" y="1952"/>
                      <a:pt x="950" y="1955"/>
                    </a:cubicBezTo>
                    <a:cubicBezTo>
                      <a:pt x="960" y="1958"/>
                      <a:pt x="969" y="1960"/>
                      <a:pt x="978" y="1961"/>
                    </a:cubicBezTo>
                    <a:cubicBezTo>
                      <a:pt x="985" y="1962"/>
                      <a:pt x="993" y="1962"/>
                      <a:pt x="1000" y="1962"/>
                    </a:cubicBezTo>
                    <a:cubicBezTo>
                      <a:pt x="1002" y="1962"/>
                      <a:pt x="1002" y="1962"/>
                      <a:pt x="1002" y="1962"/>
                    </a:cubicBezTo>
                    <a:cubicBezTo>
                      <a:pt x="1015" y="1962"/>
                      <a:pt x="1027" y="1961"/>
                      <a:pt x="1038" y="1958"/>
                    </a:cubicBezTo>
                    <a:cubicBezTo>
                      <a:pt x="1049" y="1956"/>
                      <a:pt x="1059" y="1952"/>
                      <a:pt x="1068" y="1948"/>
                    </a:cubicBezTo>
                    <a:cubicBezTo>
                      <a:pt x="1077" y="1943"/>
                      <a:pt x="1086" y="1937"/>
                      <a:pt x="1093" y="1931"/>
                    </a:cubicBezTo>
                    <a:cubicBezTo>
                      <a:pt x="1100" y="1925"/>
                      <a:pt x="1106" y="1918"/>
                      <a:pt x="1111" y="1910"/>
                    </a:cubicBezTo>
                    <a:cubicBezTo>
                      <a:pt x="1123" y="1893"/>
                      <a:pt x="1132" y="1872"/>
                      <a:pt x="1138" y="1847"/>
                    </a:cubicBezTo>
                    <a:cubicBezTo>
                      <a:pt x="1143" y="1824"/>
                      <a:pt x="1146" y="1798"/>
                      <a:pt x="1146" y="1768"/>
                    </a:cubicBezTo>
                    <a:cubicBezTo>
                      <a:pt x="1146" y="1740"/>
                      <a:pt x="1144" y="1709"/>
                      <a:pt x="1140" y="1676"/>
                    </a:cubicBezTo>
                    <a:cubicBezTo>
                      <a:pt x="1136" y="1645"/>
                      <a:pt x="1131" y="1612"/>
                      <a:pt x="1124" y="1580"/>
                    </a:cubicBezTo>
                    <a:cubicBezTo>
                      <a:pt x="1111" y="1521"/>
                      <a:pt x="1095" y="1460"/>
                      <a:pt x="1073" y="1391"/>
                    </a:cubicBezTo>
                    <a:cubicBezTo>
                      <a:pt x="1058" y="1346"/>
                      <a:pt x="1042" y="1298"/>
                      <a:pt x="1024" y="1250"/>
                    </a:cubicBezTo>
                    <a:cubicBezTo>
                      <a:pt x="1021" y="1242"/>
                      <a:pt x="1018" y="1235"/>
                      <a:pt x="1015" y="1227"/>
                    </a:cubicBezTo>
                    <a:cubicBezTo>
                      <a:pt x="1014" y="1225"/>
                      <a:pt x="1014" y="1225"/>
                      <a:pt x="1014" y="1225"/>
                    </a:cubicBezTo>
                    <a:cubicBezTo>
                      <a:pt x="1013" y="1222"/>
                      <a:pt x="1013" y="1222"/>
                      <a:pt x="1013" y="1222"/>
                    </a:cubicBezTo>
                    <a:cubicBezTo>
                      <a:pt x="1011" y="1216"/>
                      <a:pt x="1008" y="1210"/>
                      <a:pt x="1006" y="1204"/>
                    </a:cubicBezTo>
                    <a:cubicBezTo>
                      <a:pt x="1002" y="1192"/>
                      <a:pt x="997" y="1179"/>
                      <a:pt x="993" y="1167"/>
                    </a:cubicBezTo>
                    <a:cubicBezTo>
                      <a:pt x="977" y="1121"/>
                      <a:pt x="963" y="1070"/>
                      <a:pt x="947" y="1009"/>
                    </a:cubicBezTo>
                    <a:cubicBezTo>
                      <a:pt x="936" y="969"/>
                      <a:pt x="925" y="925"/>
                      <a:pt x="917" y="893"/>
                    </a:cubicBezTo>
                    <a:cubicBezTo>
                      <a:pt x="917" y="890"/>
                      <a:pt x="917" y="890"/>
                      <a:pt x="917" y="890"/>
                    </a:cubicBezTo>
                    <a:cubicBezTo>
                      <a:pt x="906" y="848"/>
                      <a:pt x="906" y="848"/>
                      <a:pt x="906" y="848"/>
                    </a:cubicBezTo>
                    <a:cubicBezTo>
                      <a:pt x="894" y="800"/>
                      <a:pt x="880" y="743"/>
                      <a:pt x="864" y="688"/>
                    </a:cubicBezTo>
                    <a:cubicBezTo>
                      <a:pt x="846" y="627"/>
                      <a:pt x="829" y="578"/>
                      <a:pt x="811" y="532"/>
                    </a:cubicBezTo>
                    <a:cubicBezTo>
                      <a:pt x="788" y="478"/>
                      <a:pt x="765" y="430"/>
                      <a:pt x="739" y="388"/>
                    </a:cubicBezTo>
                    <a:cubicBezTo>
                      <a:pt x="732" y="375"/>
                      <a:pt x="725" y="363"/>
                      <a:pt x="717" y="351"/>
                    </a:cubicBezTo>
                    <a:cubicBezTo>
                      <a:pt x="712" y="344"/>
                      <a:pt x="705" y="334"/>
                      <a:pt x="698" y="325"/>
                    </a:cubicBezTo>
                    <a:cubicBezTo>
                      <a:pt x="686" y="309"/>
                      <a:pt x="674" y="294"/>
                      <a:pt x="662" y="281"/>
                    </a:cubicBezTo>
                    <a:cubicBezTo>
                      <a:pt x="633" y="249"/>
                      <a:pt x="602" y="219"/>
                      <a:pt x="568" y="194"/>
                    </a:cubicBezTo>
                    <a:cubicBezTo>
                      <a:pt x="549" y="179"/>
                      <a:pt x="531" y="167"/>
                      <a:pt x="514" y="156"/>
                    </a:cubicBezTo>
                    <a:cubicBezTo>
                      <a:pt x="494" y="144"/>
                      <a:pt x="475" y="133"/>
                      <a:pt x="456" y="125"/>
                    </a:cubicBezTo>
                    <a:cubicBezTo>
                      <a:pt x="435" y="115"/>
                      <a:pt x="416" y="108"/>
                      <a:pt x="399" y="103"/>
                    </a:cubicBezTo>
                    <a:cubicBezTo>
                      <a:pt x="378" y="97"/>
                      <a:pt x="359" y="94"/>
                      <a:pt x="341" y="92"/>
                    </a:cubicBezTo>
                    <a:cubicBezTo>
                      <a:pt x="333" y="91"/>
                      <a:pt x="325" y="91"/>
                      <a:pt x="316" y="91"/>
                    </a:cubicBezTo>
                    <a:cubicBezTo>
                      <a:pt x="304" y="91"/>
                      <a:pt x="293" y="92"/>
                      <a:pt x="284" y="93"/>
                    </a:cubicBezTo>
                    <a:cubicBezTo>
                      <a:pt x="273" y="95"/>
                      <a:pt x="263" y="97"/>
                      <a:pt x="254" y="99"/>
                    </a:cubicBezTo>
                    <a:cubicBezTo>
                      <a:pt x="245" y="102"/>
                      <a:pt x="237" y="105"/>
                      <a:pt x="229" y="108"/>
                    </a:cubicBezTo>
                    <a:cubicBezTo>
                      <a:pt x="219" y="113"/>
                      <a:pt x="210" y="118"/>
                      <a:pt x="202" y="123"/>
                    </a:cubicBezTo>
                    <a:cubicBezTo>
                      <a:pt x="193" y="128"/>
                      <a:pt x="186" y="133"/>
                      <a:pt x="178" y="139"/>
                    </a:cubicBezTo>
                    <a:cubicBezTo>
                      <a:pt x="174" y="143"/>
                      <a:pt x="170" y="147"/>
                      <a:pt x="166" y="150"/>
                    </a:cubicBezTo>
                    <a:cubicBezTo>
                      <a:pt x="207" y="86"/>
                      <a:pt x="257" y="42"/>
                      <a:pt x="315" y="17"/>
                    </a:cubicBezTo>
                    <a:cubicBezTo>
                      <a:pt x="339" y="7"/>
                      <a:pt x="365" y="1"/>
                      <a:pt x="392" y="0"/>
                    </a:cubicBezTo>
                    <a:cubicBezTo>
                      <a:pt x="396" y="0"/>
                      <a:pt x="400" y="0"/>
                      <a:pt x="404"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1906;p53">
                <a:extLst>
                  <a:ext uri="{FF2B5EF4-FFF2-40B4-BE49-F238E27FC236}">
                    <a16:creationId xmlns:a16="http://schemas.microsoft.com/office/drawing/2014/main" id="{E8F968AB-6D0F-E0C9-7267-BDD24A54ADD3}"/>
                  </a:ext>
                </a:extLst>
              </p:cNvPr>
              <p:cNvSpPr/>
              <p:nvPr/>
            </p:nvSpPr>
            <p:spPr>
              <a:xfrm>
                <a:off x="7185113" y="1184875"/>
                <a:ext cx="831863" cy="909643"/>
              </a:xfrm>
              <a:custGeom>
                <a:avLst/>
                <a:gdLst/>
                <a:ahLst/>
                <a:cxnLst/>
                <a:rect l="l" t="t" r="r" b="b"/>
                <a:pathLst>
                  <a:path w="877" h="959" extrusionOk="0">
                    <a:moveTo>
                      <a:pt x="119" y="0"/>
                    </a:moveTo>
                    <a:cubicBezTo>
                      <a:pt x="139" y="0"/>
                      <a:pt x="161" y="3"/>
                      <a:pt x="184" y="9"/>
                    </a:cubicBezTo>
                    <a:cubicBezTo>
                      <a:pt x="231" y="20"/>
                      <a:pt x="278" y="44"/>
                      <a:pt x="329" y="81"/>
                    </a:cubicBezTo>
                    <a:cubicBezTo>
                      <a:pt x="369" y="109"/>
                      <a:pt x="409" y="145"/>
                      <a:pt x="452" y="191"/>
                    </a:cubicBezTo>
                    <a:cubicBezTo>
                      <a:pt x="469" y="209"/>
                      <a:pt x="486" y="230"/>
                      <a:pt x="508" y="257"/>
                    </a:cubicBezTo>
                    <a:cubicBezTo>
                      <a:pt x="526" y="278"/>
                      <a:pt x="541" y="299"/>
                      <a:pt x="557" y="320"/>
                    </a:cubicBezTo>
                    <a:cubicBezTo>
                      <a:pt x="578" y="347"/>
                      <a:pt x="597" y="374"/>
                      <a:pt x="615" y="402"/>
                    </a:cubicBezTo>
                    <a:cubicBezTo>
                      <a:pt x="615" y="403"/>
                      <a:pt x="615" y="403"/>
                      <a:pt x="615" y="403"/>
                    </a:cubicBezTo>
                    <a:cubicBezTo>
                      <a:pt x="617" y="406"/>
                      <a:pt x="617" y="406"/>
                      <a:pt x="617" y="406"/>
                    </a:cubicBezTo>
                    <a:cubicBezTo>
                      <a:pt x="620" y="410"/>
                      <a:pt x="622" y="414"/>
                      <a:pt x="625" y="418"/>
                    </a:cubicBezTo>
                    <a:cubicBezTo>
                      <a:pt x="627" y="421"/>
                      <a:pt x="629" y="424"/>
                      <a:pt x="631" y="427"/>
                    </a:cubicBezTo>
                    <a:cubicBezTo>
                      <a:pt x="633" y="430"/>
                      <a:pt x="633" y="430"/>
                      <a:pt x="633" y="430"/>
                    </a:cubicBezTo>
                    <a:cubicBezTo>
                      <a:pt x="638" y="437"/>
                      <a:pt x="644" y="445"/>
                      <a:pt x="650" y="456"/>
                    </a:cubicBezTo>
                    <a:cubicBezTo>
                      <a:pt x="654" y="462"/>
                      <a:pt x="659" y="470"/>
                      <a:pt x="664" y="479"/>
                    </a:cubicBezTo>
                    <a:cubicBezTo>
                      <a:pt x="666" y="483"/>
                      <a:pt x="669" y="487"/>
                      <a:pt x="671" y="492"/>
                    </a:cubicBezTo>
                    <a:cubicBezTo>
                      <a:pt x="677" y="502"/>
                      <a:pt x="684" y="514"/>
                      <a:pt x="693" y="530"/>
                    </a:cubicBezTo>
                    <a:cubicBezTo>
                      <a:pt x="717" y="569"/>
                      <a:pt x="739" y="611"/>
                      <a:pt x="762" y="660"/>
                    </a:cubicBezTo>
                    <a:cubicBezTo>
                      <a:pt x="796" y="730"/>
                      <a:pt x="827" y="808"/>
                      <a:pt x="857" y="898"/>
                    </a:cubicBezTo>
                    <a:cubicBezTo>
                      <a:pt x="864" y="918"/>
                      <a:pt x="870" y="938"/>
                      <a:pt x="877" y="959"/>
                    </a:cubicBezTo>
                    <a:cubicBezTo>
                      <a:pt x="875" y="954"/>
                      <a:pt x="873" y="948"/>
                      <a:pt x="870" y="942"/>
                    </a:cubicBezTo>
                    <a:cubicBezTo>
                      <a:pt x="870" y="941"/>
                      <a:pt x="870" y="941"/>
                      <a:pt x="870" y="941"/>
                    </a:cubicBezTo>
                    <a:cubicBezTo>
                      <a:pt x="839" y="861"/>
                      <a:pt x="804" y="783"/>
                      <a:pt x="766" y="708"/>
                    </a:cubicBezTo>
                    <a:cubicBezTo>
                      <a:pt x="727" y="632"/>
                      <a:pt x="684" y="559"/>
                      <a:pt x="639" y="490"/>
                    </a:cubicBezTo>
                    <a:cubicBezTo>
                      <a:pt x="615" y="455"/>
                      <a:pt x="591" y="420"/>
                      <a:pt x="566" y="387"/>
                    </a:cubicBezTo>
                    <a:cubicBezTo>
                      <a:pt x="542" y="355"/>
                      <a:pt x="517" y="324"/>
                      <a:pt x="493" y="295"/>
                    </a:cubicBezTo>
                    <a:cubicBezTo>
                      <a:pt x="467" y="265"/>
                      <a:pt x="443" y="238"/>
                      <a:pt x="420" y="215"/>
                    </a:cubicBezTo>
                    <a:cubicBezTo>
                      <a:pt x="392" y="186"/>
                      <a:pt x="366" y="163"/>
                      <a:pt x="340" y="142"/>
                    </a:cubicBezTo>
                    <a:cubicBezTo>
                      <a:pt x="310" y="118"/>
                      <a:pt x="282" y="99"/>
                      <a:pt x="253" y="83"/>
                    </a:cubicBezTo>
                    <a:cubicBezTo>
                      <a:pt x="220" y="65"/>
                      <a:pt x="188" y="52"/>
                      <a:pt x="157" y="43"/>
                    </a:cubicBezTo>
                    <a:cubicBezTo>
                      <a:pt x="139" y="38"/>
                      <a:pt x="123" y="34"/>
                      <a:pt x="108" y="32"/>
                    </a:cubicBezTo>
                    <a:cubicBezTo>
                      <a:pt x="90" y="30"/>
                      <a:pt x="73" y="29"/>
                      <a:pt x="56" y="29"/>
                    </a:cubicBezTo>
                    <a:cubicBezTo>
                      <a:pt x="38" y="29"/>
                      <a:pt x="20" y="30"/>
                      <a:pt x="2" y="33"/>
                    </a:cubicBezTo>
                    <a:cubicBezTo>
                      <a:pt x="1" y="33"/>
                      <a:pt x="1" y="33"/>
                      <a:pt x="1" y="33"/>
                    </a:cubicBezTo>
                    <a:cubicBezTo>
                      <a:pt x="0" y="33"/>
                      <a:pt x="0" y="33"/>
                      <a:pt x="0" y="33"/>
                    </a:cubicBezTo>
                    <a:cubicBezTo>
                      <a:pt x="9" y="28"/>
                      <a:pt x="19" y="23"/>
                      <a:pt x="30" y="18"/>
                    </a:cubicBezTo>
                    <a:cubicBezTo>
                      <a:pt x="54" y="8"/>
                      <a:pt x="80" y="2"/>
                      <a:pt x="107" y="1"/>
                    </a:cubicBezTo>
                    <a:cubicBezTo>
                      <a:pt x="111" y="0"/>
                      <a:pt x="115" y="0"/>
                      <a:pt x="119"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1907;p53">
                <a:extLst>
                  <a:ext uri="{FF2B5EF4-FFF2-40B4-BE49-F238E27FC236}">
                    <a16:creationId xmlns:a16="http://schemas.microsoft.com/office/drawing/2014/main" id="{C33372F2-3FF0-E89E-7210-1188F0293B19}"/>
                  </a:ext>
                </a:extLst>
              </p:cNvPr>
              <p:cNvSpPr/>
              <p:nvPr/>
            </p:nvSpPr>
            <p:spPr>
              <a:xfrm>
                <a:off x="6932700" y="2386613"/>
                <a:ext cx="1173335" cy="814789"/>
              </a:xfrm>
              <a:custGeom>
                <a:avLst/>
                <a:gdLst/>
                <a:ahLst/>
                <a:cxnLst/>
                <a:rect l="l" t="t" r="r" b="b"/>
                <a:pathLst>
                  <a:path w="1237" h="859" extrusionOk="0">
                    <a:moveTo>
                      <a:pt x="0" y="0"/>
                    </a:moveTo>
                    <a:cubicBezTo>
                      <a:pt x="0" y="0"/>
                      <a:pt x="0" y="0"/>
                      <a:pt x="0" y="0"/>
                    </a:cubicBezTo>
                    <a:cubicBezTo>
                      <a:pt x="3" y="13"/>
                      <a:pt x="6" y="26"/>
                      <a:pt x="9" y="39"/>
                    </a:cubicBezTo>
                    <a:cubicBezTo>
                      <a:pt x="21" y="98"/>
                      <a:pt x="36" y="150"/>
                      <a:pt x="52" y="200"/>
                    </a:cubicBezTo>
                    <a:cubicBezTo>
                      <a:pt x="61" y="228"/>
                      <a:pt x="71" y="253"/>
                      <a:pt x="80" y="277"/>
                    </a:cubicBezTo>
                    <a:cubicBezTo>
                      <a:pt x="91" y="303"/>
                      <a:pt x="102" y="327"/>
                      <a:pt x="114" y="350"/>
                    </a:cubicBezTo>
                    <a:cubicBezTo>
                      <a:pt x="123" y="367"/>
                      <a:pt x="132" y="383"/>
                      <a:pt x="140" y="397"/>
                    </a:cubicBezTo>
                    <a:cubicBezTo>
                      <a:pt x="154" y="422"/>
                      <a:pt x="168" y="443"/>
                      <a:pt x="182" y="461"/>
                    </a:cubicBezTo>
                    <a:cubicBezTo>
                      <a:pt x="191" y="472"/>
                      <a:pt x="200" y="482"/>
                      <a:pt x="209" y="490"/>
                    </a:cubicBezTo>
                    <a:cubicBezTo>
                      <a:pt x="215" y="497"/>
                      <a:pt x="222" y="504"/>
                      <a:pt x="228" y="509"/>
                    </a:cubicBezTo>
                    <a:cubicBezTo>
                      <a:pt x="238" y="518"/>
                      <a:pt x="248" y="526"/>
                      <a:pt x="259" y="533"/>
                    </a:cubicBezTo>
                    <a:cubicBezTo>
                      <a:pt x="270" y="541"/>
                      <a:pt x="281" y="547"/>
                      <a:pt x="292" y="553"/>
                    </a:cubicBezTo>
                    <a:cubicBezTo>
                      <a:pt x="304" y="558"/>
                      <a:pt x="315" y="563"/>
                      <a:pt x="326" y="567"/>
                    </a:cubicBezTo>
                    <a:cubicBezTo>
                      <a:pt x="348" y="575"/>
                      <a:pt x="373" y="582"/>
                      <a:pt x="399" y="587"/>
                    </a:cubicBezTo>
                    <a:cubicBezTo>
                      <a:pt x="421" y="590"/>
                      <a:pt x="445" y="593"/>
                      <a:pt x="475" y="596"/>
                    </a:cubicBezTo>
                    <a:cubicBezTo>
                      <a:pt x="490" y="597"/>
                      <a:pt x="504" y="598"/>
                      <a:pt x="519" y="599"/>
                    </a:cubicBezTo>
                    <a:cubicBezTo>
                      <a:pt x="525" y="600"/>
                      <a:pt x="525" y="600"/>
                      <a:pt x="525" y="600"/>
                    </a:cubicBezTo>
                    <a:cubicBezTo>
                      <a:pt x="527" y="600"/>
                      <a:pt x="527" y="600"/>
                      <a:pt x="527" y="600"/>
                    </a:cubicBezTo>
                    <a:cubicBezTo>
                      <a:pt x="536" y="601"/>
                      <a:pt x="545" y="601"/>
                      <a:pt x="554" y="602"/>
                    </a:cubicBezTo>
                    <a:cubicBezTo>
                      <a:pt x="567" y="603"/>
                      <a:pt x="581" y="604"/>
                      <a:pt x="594" y="605"/>
                    </a:cubicBezTo>
                    <a:cubicBezTo>
                      <a:pt x="607" y="607"/>
                      <a:pt x="620" y="608"/>
                      <a:pt x="634" y="610"/>
                    </a:cubicBezTo>
                    <a:cubicBezTo>
                      <a:pt x="645" y="612"/>
                      <a:pt x="656" y="614"/>
                      <a:pt x="667" y="617"/>
                    </a:cubicBezTo>
                    <a:cubicBezTo>
                      <a:pt x="677" y="621"/>
                      <a:pt x="688" y="624"/>
                      <a:pt x="698" y="629"/>
                    </a:cubicBezTo>
                    <a:cubicBezTo>
                      <a:pt x="714" y="636"/>
                      <a:pt x="730" y="645"/>
                      <a:pt x="747" y="655"/>
                    </a:cubicBezTo>
                    <a:cubicBezTo>
                      <a:pt x="764" y="665"/>
                      <a:pt x="781" y="677"/>
                      <a:pt x="797" y="687"/>
                    </a:cubicBezTo>
                    <a:cubicBezTo>
                      <a:pt x="797" y="688"/>
                      <a:pt x="797" y="688"/>
                      <a:pt x="797" y="688"/>
                    </a:cubicBezTo>
                    <a:cubicBezTo>
                      <a:pt x="799" y="689"/>
                      <a:pt x="799" y="689"/>
                      <a:pt x="799" y="689"/>
                    </a:cubicBezTo>
                    <a:cubicBezTo>
                      <a:pt x="812" y="698"/>
                      <a:pt x="812" y="698"/>
                      <a:pt x="812" y="698"/>
                    </a:cubicBezTo>
                    <a:cubicBezTo>
                      <a:pt x="832" y="712"/>
                      <a:pt x="854" y="726"/>
                      <a:pt x="877" y="738"/>
                    </a:cubicBezTo>
                    <a:cubicBezTo>
                      <a:pt x="890" y="745"/>
                      <a:pt x="901" y="750"/>
                      <a:pt x="911" y="754"/>
                    </a:cubicBezTo>
                    <a:cubicBezTo>
                      <a:pt x="920" y="758"/>
                      <a:pt x="929" y="761"/>
                      <a:pt x="938" y="763"/>
                    </a:cubicBezTo>
                    <a:cubicBezTo>
                      <a:pt x="943" y="765"/>
                      <a:pt x="943" y="765"/>
                      <a:pt x="943" y="765"/>
                    </a:cubicBezTo>
                    <a:cubicBezTo>
                      <a:pt x="944" y="766"/>
                      <a:pt x="944" y="766"/>
                      <a:pt x="944" y="766"/>
                    </a:cubicBezTo>
                    <a:cubicBezTo>
                      <a:pt x="959" y="770"/>
                      <a:pt x="972" y="774"/>
                      <a:pt x="985" y="775"/>
                    </a:cubicBezTo>
                    <a:cubicBezTo>
                      <a:pt x="992" y="776"/>
                      <a:pt x="1000" y="777"/>
                      <a:pt x="1007" y="777"/>
                    </a:cubicBezTo>
                    <a:cubicBezTo>
                      <a:pt x="1013" y="777"/>
                      <a:pt x="1019" y="776"/>
                      <a:pt x="1024" y="776"/>
                    </a:cubicBezTo>
                    <a:cubicBezTo>
                      <a:pt x="1036" y="775"/>
                      <a:pt x="1048" y="772"/>
                      <a:pt x="1059" y="768"/>
                    </a:cubicBezTo>
                    <a:cubicBezTo>
                      <a:pt x="1071" y="764"/>
                      <a:pt x="1082" y="759"/>
                      <a:pt x="1092" y="753"/>
                    </a:cubicBezTo>
                    <a:cubicBezTo>
                      <a:pt x="1113" y="741"/>
                      <a:pt x="1132" y="725"/>
                      <a:pt x="1150" y="704"/>
                    </a:cubicBezTo>
                    <a:cubicBezTo>
                      <a:pt x="1168" y="684"/>
                      <a:pt x="1183" y="661"/>
                      <a:pt x="1197" y="636"/>
                    </a:cubicBezTo>
                    <a:cubicBezTo>
                      <a:pt x="1211" y="610"/>
                      <a:pt x="1223" y="583"/>
                      <a:pt x="1232" y="554"/>
                    </a:cubicBezTo>
                    <a:cubicBezTo>
                      <a:pt x="1234" y="549"/>
                      <a:pt x="1235" y="545"/>
                      <a:pt x="1237" y="540"/>
                    </a:cubicBezTo>
                    <a:cubicBezTo>
                      <a:pt x="1228" y="596"/>
                      <a:pt x="1213" y="646"/>
                      <a:pt x="1192" y="693"/>
                    </a:cubicBezTo>
                    <a:cubicBezTo>
                      <a:pt x="1180" y="720"/>
                      <a:pt x="1166" y="745"/>
                      <a:pt x="1150" y="767"/>
                    </a:cubicBezTo>
                    <a:cubicBezTo>
                      <a:pt x="1148" y="769"/>
                      <a:pt x="1146" y="771"/>
                      <a:pt x="1144" y="774"/>
                    </a:cubicBezTo>
                    <a:cubicBezTo>
                      <a:pt x="1126" y="799"/>
                      <a:pt x="1104" y="819"/>
                      <a:pt x="1080" y="833"/>
                    </a:cubicBezTo>
                    <a:cubicBezTo>
                      <a:pt x="1066" y="841"/>
                      <a:pt x="1050" y="848"/>
                      <a:pt x="1033" y="852"/>
                    </a:cubicBezTo>
                    <a:cubicBezTo>
                      <a:pt x="1016" y="857"/>
                      <a:pt x="1001" y="859"/>
                      <a:pt x="986" y="859"/>
                    </a:cubicBezTo>
                    <a:cubicBezTo>
                      <a:pt x="983" y="859"/>
                      <a:pt x="980" y="859"/>
                      <a:pt x="977" y="859"/>
                    </a:cubicBezTo>
                    <a:cubicBezTo>
                      <a:pt x="970" y="858"/>
                      <a:pt x="961" y="857"/>
                      <a:pt x="952" y="855"/>
                    </a:cubicBezTo>
                    <a:cubicBezTo>
                      <a:pt x="945" y="853"/>
                      <a:pt x="937" y="851"/>
                      <a:pt x="927" y="847"/>
                    </a:cubicBezTo>
                    <a:cubicBezTo>
                      <a:pt x="911" y="840"/>
                      <a:pt x="896" y="830"/>
                      <a:pt x="884" y="821"/>
                    </a:cubicBezTo>
                    <a:cubicBezTo>
                      <a:pt x="873" y="813"/>
                      <a:pt x="862" y="804"/>
                      <a:pt x="852" y="796"/>
                    </a:cubicBezTo>
                    <a:cubicBezTo>
                      <a:pt x="851" y="795"/>
                      <a:pt x="851" y="795"/>
                      <a:pt x="851" y="795"/>
                    </a:cubicBezTo>
                    <a:cubicBezTo>
                      <a:pt x="842" y="788"/>
                      <a:pt x="842" y="788"/>
                      <a:pt x="842" y="788"/>
                    </a:cubicBezTo>
                    <a:cubicBezTo>
                      <a:pt x="828" y="776"/>
                      <a:pt x="810" y="762"/>
                      <a:pt x="791" y="749"/>
                    </a:cubicBezTo>
                    <a:cubicBezTo>
                      <a:pt x="778" y="741"/>
                      <a:pt x="765" y="734"/>
                      <a:pt x="750" y="727"/>
                    </a:cubicBezTo>
                    <a:cubicBezTo>
                      <a:pt x="737" y="721"/>
                      <a:pt x="724" y="716"/>
                      <a:pt x="708" y="711"/>
                    </a:cubicBezTo>
                    <a:cubicBezTo>
                      <a:pt x="683" y="703"/>
                      <a:pt x="655" y="697"/>
                      <a:pt x="625" y="693"/>
                    </a:cubicBezTo>
                    <a:cubicBezTo>
                      <a:pt x="596" y="689"/>
                      <a:pt x="566" y="687"/>
                      <a:pt x="542" y="685"/>
                    </a:cubicBezTo>
                    <a:cubicBezTo>
                      <a:pt x="534" y="684"/>
                      <a:pt x="534" y="684"/>
                      <a:pt x="534" y="684"/>
                    </a:cubicBezTo>
                    <a:cubicBezTo>
                      <a:pt x="507" y="682"/>
                      <a:pt x="479" y="680"/>
                      <a:pt x="451" y="677"/>
                    </a:cubicBezTo>
                    <a:cubicBezTo>
                      <a:pt x="417" y="673"/>
                      <a:pt x="388" y="667"/>
                      <a:pt x="361" y="660"/>
                    </a:cubicBezTo>
                    <a:cubicBezTo>
                      <a:pt x="348" y="656"/>
                      <a:pt x="335" y="652"/>
                      <a:pt x="322" y="647"/>
                    </a:cubicBezTo>
                    <a:cubicBezTo>
                      <a:pt x="310" y="642"/>
                      <a:pt x="298" y="637"/>
                      <a:pt x="284" y="629"/>
                    </a:cubicBezTo>
                    <a:cubicBezTo>
                      <a:pt x="263" y="618"/>
                      <a:pt x="242" y="603"/>
                      <a:pt x="222" y="585"/>
                    </a:cubicBezTo>
                    <a:cubicBezTo>
                      <a:pt x="204" y="569"/>
                      <a:pt x="187" y="550"/>
                      <a:pt x="170" y="528"/>
                    </a:cubicBezTo>
                    <a:cubicBezTo>
                      <a:pt x="156" y="509"/>
                      <a:pt x="142" y="487"/>
                      <a:pt x="128" y="462"/>
                    </a:cubicBezTo>
                    <a:cubicBezTo>
                      <a:pt x="105" y="420"/>
                      <a:pt x="86" y="374"/>
                      <a:pt x="67" y="316"/>
                    </a:cubicBezTo>
                    <a:cubicBezTo>
                      <a:pt x="48" y="255"/>
                      <a:pt x="32" y="191"/>
                      <a:pt x="18" y="120"/>
                    </a:cubicBezTo>
                    <a:cubicBezTo>
                      <a:pt x="11" y="82"/>
                      <a:pt x="5" y="42"/>
                      <a:pt x="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1908;p53">
                <a:extLst>
                  <a:ext uri="{FF2B5EF4-FFF2-40B4-BE49-F238E27FC236}">
                    <a16:creationId xmlns:a16="http://schemas.microsoft.com/office/drawing/2014/main" id="{18CC794D-2B82-248A-2703-34C2E8A06C22}"/>
                  </a:ext>
                </a:extLst>
              </p:cNvPr>
              <p:cNvSpPr/>
              <p:nvPr/>
            </p:nvSpPr>
            <p:spPr>
              <a:xfrm>
                <a:off x="7110500" y="1359500"/>
                <a:ext cx="734164" cy="1291901"/>
              </a:xfrm>
              <a:custGeom>
                <a:avLst/>
                <a:gdLst/>
                <a:ahLst/>
                <a:cxnLst/>
                <a:rect l="l" t="t" r="r" b="b"/>
                <a:pathLst>
                  <a:path w="774" h="1362" extrusionOk="0">
                    <a:moveTo>
                      <a:pt x="127" y="0"/>
                    </a:moveTo>
                    <a:cubicBezTo>
                      <a:pt x="127" y="0"/>
                      <a:pt x="127" y="0"/>
                      <a:pt x="127" y="0"/>
                    </a:cubicBezTo>
                    <a:cubicBezTo>
                      <a:pt x="127" y="0"/>
                      <a:pt x="127" y="0"/>
                      <a:pt x="127" y="0"/>
                    </a:cubicBezTo>
                    <a:cubicBezTo>
                      <a:pt x="142" y="0"/>
                      <a:pt x="156" y="1"/>
                      <a:pt x="173" y="5"/>
                    </a:cubicBezTo>
                    <a:cubicBezTo>
                      <a:pt x="191" y="8"/>
                      <a:pt x="210" y="14"/>
                      <a:pt x="227" y="20"/>
                    </a:cubicBezTo>
                    <a:cubicBezTo>
                      <a:pt x="261" y="32"/>
                      <a:pt x="295" y="49"/>
                      <a:pt x="328" y="71"/>
                    </a:cubicBezTo>
                    <a:cubicBezTo>
                      <a:pt x="358" y="92"/>
                      <a:pt x="387" y="116"/>
                      <a:pt x="416" y="145"/>
                    </a:cubicBezTo>
                    <a:cubicBezTo>
                      <a:pt x="441" y="171"/>
                      <a:pt x="465" y="202"/>
                      <a:pt x="486" y="236"/>
                    </a:cubicBezTo>
                    <a:cubicBezTo>
                      <a:pt x="506" y="266"/>
                      <a:pt x="522" y="299"/>
                      <a:pt x="535" y="333"/>
                    </a:cubicBezTo>
                    <a:cubicBezTo>
                      <a:pt x="545" y="360"/>
                      <a:pt x="553" y="388"/>
                      <a:pt x="562" y="419"/>
                    </a:cubicBezTo>
                    <a:cubicBezTo>
                      <a:pt x="589" y="491"/>
                      <a:pt x="608" y="565"/>
                      <a:pt x="627" y="637"/>
                    </a:cubicBezTo>
                    <a:cubicBezTo>
                      <a:pt x="630" y="646"/>
                      <a:pt x="630" y="646"/>
                      <a:pt x="630" y="646"/>
                    </a:cubicBezTo>
                    <a:cubicBezTo>
                      <a:pt x="645" y="705"/>
                      <a:pt x="663" y="767"/>
                      <a:pt x="683" y="827"/>
                    </a:cubicBezTo>
                    <a:cubicBezTo>
                      <a:pt x="680" y="822"/>
                      <a:pt x="680" y="822"/>
                      <a:pt x="680" y="822"/>
                    </a:cubicBezTo>
                    <a:cubicBezTo>
                      <a:pt x="686" y="835"/>
                      <a:pt x="686" y="835"/>
                      <a:pt x="686" y="835"/>
                    </a:cubicBezTo>
                    <a:cubicBezTo>
                      <a:pt x="687" y="839"/>
                      <a:pt x="687" y="839"/>
                      <a:pt x="687" y="839"/>
                    </a:cubicBezTo>
                    <a:cubicBezTo>
                      <a:pt x="689" y="843"/>
                      <a:pt x="689" y="843"/>
                      <a:pt x="689" y="843"/>
                    </a:cubicBezTo>
                    <a:cubicBezTo>
                      <a:pt x="695" y="859"/>
                      <a:pt x="699" y="871"/>
                      <a:pt x="704" y="882"/>
                    </a:cubicBezTo>
                    <a:cubicBezTo>
                      <a:pt x="713" y="904"/>
                      <a:pt x="720" y="923"/>
                      <a:pt x="726" y="940"/>
                    </a:cubicBezTo>
                    <a:cubicBezTo>
                      <a:pt x="745" y="990"/>
                      <a:pt x="756" y="1029"/>
                      <a:pt x="763" y="1066"/>
                    </a:cubicBezTo>
                    <a:cubicBezTo>
                      <a:pt x="772" y="1113"/>
                      <a:pt x="774" y="1156"/>
                      <a:pt x="768" y="1196"/>
                    </a:cubicBezTo>
                    <a:cubicBezTo>
                      <a:pt x="762" y="1238"/>
                      <a:pt x="750" y="1271"/>
                      <a:pt x="730" y="1296"/>
                    </a:cubicBezTo>
                    <a:cubicBezTo>
                      <a:pt x="713" y="1319"/>
                      <a:pt x="690" y="1337"/>
                      <a:pt x="663" y="1348"/>
                    </a:cubicBezTo>
                    <a:cubicBezTo>
                      <a:pt x="640" y="1358"/>
                      <a:pt x="615" y="1362"/>
                      <a:pt x="589" y="1362"/>
                    </a:cubicBezTo>
                    <a:cubicBezTo>
                      <a:pt x="585" y="1362"/>
                      <a:pt x="582" y="1362"/>
                      <a:pt x="578" y="1362"/>
                    </a:cubicBezTo>
                    <a:cubicBezTo>
                      <a:pt x="565" y="1361"/>
                      <a:pt x="550" y="1359"/>
                      <a:pt x="535" y="1355"/>
                    </a:cubicBezTo>
                    <a:cubicBezTo>
                      <a:pt x="522" y="1352"/>
                      <a:pt x="509" y="1347"/>
                      <a:pt x="494" y="1339"/>
                    </a:cubicBezTo>
                    <a:cubicBezTo>
                      <a:pt x="482" y="1333"/>
                      <a:pt x="471" y="1325"/>
                      <a:pt x="460" y="1315"/>
                    </a:cubicBezTo>
                    <a:cubicBezTo>
                      <a:pt x="452" y="1309"/>
                      <a:pt x="447" y="1304"/>
                      <a:pt x="442" y="1299"/>
                    </a:cubicBezTo>
                    <a:cubicBezTo>
                      <a:pt x="436" y="1292"/>
                      <a:pt x="430" y="1285"/>
                      <a:pt x="426" y="1279"/>
                    </a:cubicBezTo>
                    <a:cubicBezTo>
                      <a:pt x="386" y="1229"/>
                      <a:pt x="356" y="1163"/>
                      <a:pt x="334" y="1079"/>
                    </a:cubicBezTo>
                    <a:cubicBezTo>
                      <a:pt x="317" y="1012"/>
                      <a:pt x="307" y="942"/>
                      <a:pt x="298" y="874"/>
                    </a:cubicBezTo>
                    <a:cubicBezTo>
                      <a:pt x="297" y="862"/>
                      <a:pt x="297" y="862"/>
                      <a:pt x="297" y="862"/>
                    </a:cubicBezTo>
                    <a:cubicBezTo>
                      <a:pt x="294" y="839"/>
                      <a:pt x="290" y="812"/>
                      <a:pt x="286" y="784"/>
                    </a:cubicBezTo>
                    <a:cubicBezTo>
                      <a:pt x="282" y="756"/>
                      <a:pt x="277" y="731"/>
                      <a:pt x="271" y="702"/>
                    </a:cubicBezTo>
                    <a:cubicBezTo>
                      <a:pt x="259" y="644"/>
                      <a:pt x="246" y="581"/>
                      <a:pt x="225" y="519"/>
                    </a:cubicBezTo>
                    <a:cubicBezTo>
                      <a:pt x="216" y="494"/>
                      <a:pt x="206" y="470"/>
                      <a:pt x="195" y="448"/>
                    </a:cubicBezTo>
                    <a:cubicBezTo>
                      <a:pt x="185" y="426"/>
                      <a:pt x="172" y="405"/>
                      <a:pt x="157" y="382"/>
                    </a:cubicBezTo>
                    <a:cubicBezTo>
                      <a:pt x="142" y="360"/>
                      <a:pt x="125" y="338"/>
                      <a:pt x="111" y="320"/>
                    </a:cubicBezTo>
                    <a:cubicBezTo>
                      <a:pt x="110" y="319"/>
                      <a:pt x="110" y="319"/>
                      <a:pt x="110" y="319"/>
                    </a:cubicBezTo>
                    <a:cubicBezTo>
                      <a:pt x="109" y="317"/>
                      <a:pt x="109" y="317"/>
                      <a:pt x="109" y="317"/>
                    </a:cubicBezTo>
                    <a:cubicBezTo>
                      <a:pt x="100" y="305"/>
                      <a:pt x="91" y="294"/>
                      <a:pt x="83" y="283"/>
                    </a:cubicBezTo>
                    <a:cubicBezTo>
                      <a:pt x="68" y="264"/>
                      <a:pt x="56" y="246"/>
                      <a:pt x="45" y="229"/>
                    </a:cubicBezTo>
                    <a:cubicBezTo>
                      <a:pt x="33" y="209"/>
                      <a:pt x="24" y="193"/>
                      <a:pt x="17" y="177"/>
                    </a:cubicBezTo>
                    <a:cubicBezTo>
                      <a:pt x="10" y="160"/>
                      <a:pt x="5" y="144"/>
                      <a:pt x="2" y="128"/>
                    </a:cubicBezTo>
                    <a:cubicBezTo>
                      <a:pt x="0" y="113"/>
                      <a:pt x="0" y="99"/>
                      <a:pt x="2" y="86"/>
                    </a:cubicBezTo>
                    <a:cubicBezTo>
                      <a:pt x="3" y="80"/>
                      <a:pt x="5" y="73"/>
                      <a:pt x="7" y="66"/>
                    </a:cubicBezTo>
                    <a:cubicBezTo>
                      <a:pt x="10" y="60"/>
                      <a:pt x="13" y="53"/>
                      <a:pt x="17" y="48"/>
                    </a:cubicBezTo>
                    <a:cubicBezTo>
                      <a:pt x="20" y="43"/>
                      <a:pt x="24" y="38"/>
                      <a:pt x="30" y="32"/>
                    </a:cubicBezTo>
                    <a:cubicBezTo>
                      <a:pt x="34" y="28"/>
                      <a:pt x="40" y="24"/>
                      <a:pt x="45" y="20"/>
                    </a:cubicBezTo>
                    <a:cubicBezTo>
                      <a:pt x="56" y="13"/>
                      <a:pt x="67" y="9"/>
                      <a:pt x="83" y="4"/>
                    </a:cubicBezTo>
                    <a:cubicBezTo>
                      <a:pt x="95" y="1"/>
                      <a:pt x="109" y="0"/>
                      <a:pt x="127"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1909;p53">
                <a:extLst>
                  <a:ext uri="{FF2B5EF4-FFF2-40B4-BE49-F238E27FC236}">
                    <a16:creationId xmlns:a16="http://schemas.microsoft.com/office/drawing/2014/main" id="{5F8C5911-7D47-129F-2698-845E27892669}"/>
                  </a:ext>
                </a:extLst>
              </p:cNvPr>
              <p:cNvSpPr/>
              <p:nvPr/>
            </p:nvSpPr>
            <p:spPr>
              <a:xfrm>
                <a:off x="7318463" y="2740625"/>
                <a:ext cx="1588" cy="1588"/>
              </a:xfrm>
              <a:custGeom>
                <a:avLst/>
                <a:gdLst/>
                <a:ahLst/>
                <a:cxnLst/>
                <a:rect l="l" t="t" r="r" b="b"/>
                <a:pathLst>
                  <a:path w="1" h="2" extrusionOk="0">
                    <a:moveTo>
                      <a:pt x="1" y="2"/>
                    </a:moveTo>
                    <a:cubicBezTo>
                      <a:pt x="1" y="1"/>
                      <a:pt x="1" y="1"/>
                      <a:pt x="1" y="1"/>
                    </a:cubicBezTo>
                    <a:cubicBezTo>
                      <a:pt x="0" y="0"/>
                      <a:pt x="0" y="0"/>
                      <a:pt x="0" y="0"/>
                    </a:cubicBezTo>
                    <a:cubicBezTo>
                      <a:pt x="1" y="1"/>
                      <a:pt x="1" y="1"/>
                      <a:pt x="1" y="2"/>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1910;p53">
                <a:extLst>
                  <a:ext uri="{FF2B5EF4-FFF2-40B4-BE49-F238E27FC236}">
                    <a16:creationId xmlns:a16="http://schemas.microsoft.com/office/drawing/2014/main" id="{E83A9597-EBEA-A7E1-59BC-CF6E0BCDD92A}"/>
                  </a:ext>
                </a:extLst>
              </p:cNvPr>
              <p:cNvSpPr/>
              <p:nvPr/>
            </p:nvSpPr>
            <p:spPr>
              <a:xfrm>
                <a:off x="7445463" y="1475388"/>
                <a:ext cx="0" cy="0"/>
              </a:xfrm>
              <a:custGeom>
                <a:avLst/>
                <a:gdLst/>
                <a:ahLst/>
                <a:cxnLst/>
                <a:rect l="l" t="t" r="r" b="b"/>
                <a:pathLst>
                  <a:path w="120000" h="120000" extrusionOk="0">
                    <a:moveTo>
                      <a:pt x="0" y="0"/>
                    </a:moveTo>
                    <a:lnTo>
                      <a:pt x="0" y="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1911;p53">
                <a:extLst>
                  <a:ext uri="{FF2B5EF4-FFF2-40B4-BE49-F238E27FC236}">
                    <a16:creationId xmlns:a16="http://schemas.microsoft.com/office/drawing/2014/main" id="{056F2321-89F2-4F5D-4E4E-595178576842}"/>
                  </a:ext>
                </a:extLst>
              </p:cNvPr>
              <p:cNvSpPr/>
              <p:nvPr/>
            </p:nvSpPr>
            <p:spPr>
              <a:xfrm>
                <a:off x="7645488" y="1746850"/>
                <a:ext cx="1588" cy="0"/>
              </a:xfrm>
              <a:custGeom>
                <a:avLst/>
                <a:gdLst/>
                <a:ahLst/>
                <a:cxnLst/>
                <a:rect l="l" t="t" r="r" b="b"/>
                <a:pathLst>
                  <a:path w="2" h="120000" extrusionOk="0">
                    <a:moveTo>
                      <a:pt x="1" y="0"/>
                    </a:moveTo>
                    <a:cubicBezTo>
                      <a:pt x="0" y="0"/>
                      <a:pt x="0" y="0"/>
                      <a:pt x="0" y="0"/>
                    </a:cubicBezTo>
                    <a:cubicBezTo>
                      <a:pt x="1" y="0"/>
                      <a:pt x="1" y="0"/>
                      <a:pt x="2" y="0"/>
                    </a:cubicBezTo>
                    <a:cubicBezTo>
                      <a:pt x="1" y="0"/>
                      <a:pt x="1" y="0"/>
                      <a:pt x="1"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1912;p53">
                <a:extLst>
                  <a:ext uri="{FF2B5EF4-FFF2-40B4-BE49-F238E27FC236}">
                    <a16:creationId xmlns:a16="http://schemas.microsoft.com/office/drawing/2014/main" id="{CA2ABD89-15B3-7BFF-5D72-413771D27912}"/>
                  </a:ext>
                </a:extLst>
              </p:cNvPr>
              <p:cNvSpPr/>
              <p:nvPr/>
            </p:nvSpPr>
            <p:spPr>
              <a:xfrm>
                <a:off x="7697875" y="1799238"/>
                <a:ext cx="1588" cy="0"/>
              </a:xfrm>
              <a:custGeom>
                <a:avLst/>
                <a:gdLst/>
                <a:ahLst/>
                <a:cxnLst/>
                <a:rect l="l" t="t" r="r" b="b"/>
                <a:pathLst>
                  <a:path w="1" h="120000" extrusionOk="0">
                    <a:moveTo>
                      <a:pt x="1" y="0"/>
                    </a:moveTo>
                    <a:lnTo>
                      <a:pt x="1" y="0"/>
                    </a:lnTo>
                    <a:lnTo>
                      <a:pt x="0" y="0"/>
                    </a:lnTo>
                    <a:lnTo>
                      <a:pt x="1"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1913;p53">
                <a:extLst>
                  <a:ext uri="{FF2B5EF4-FFF2-40B4-BE49-F238E27FC236}">
                    <a16:creationId xmlns:a16="http://schemas.microsoft.com/office/drawing/2014/main" id="{66B2FF57-FD99-3D52-6A97-11225CC1C5AD}"/>
                  </a:ext>
                </a:extLst>
              </p:cNvPr>
              <p:cNvSpPr/>
              <p:nvPr/>
            </p:nvSpPr>
            <p:spPr>
              <a:xfrm>
                <a:off x="6845387" y="1340450"/>
                <a:ext cx="1133496" cy="1606814"/>
              </a:xfrm>
              <a:custGeom>
                <a:avLst/>
                <a:gdLst/>
                <a:ahLst/>
                <a:cxnLst/>
                <a:rect l="l" t="t" r="r" b="b"/>
                <a:pathLst>
                  <a:path w="1195" h="1694" extrusionOk="0">
                    <a:moveTo>
                      <a:pt x="381" y="0"/>
                    </a:moveTo>
                    <a:cubicBezTo>
                      <a:pt x="381" y="0"/>
                      <a:pt x="381" y="0"/>
                      <a:pt x="381" y="0"/>
                    </a:cubicBezTo>
                    <a:cubicBezTo>
                      <a:pt x="385" y="7"/>
                      <a:pt x="388" y="15"/>
                      <a:pt x="391" y="22"/>
                    </a:cubicBezTo>
                    <a:cubicBezTo>
                      <a:pt x="394" y="31"/>
                      <a:pt x="397" y="39"/>
                      <a:pt x="398" y="47"/>
                    </a:cubicBezTo>
                    <a:cubicBezTo>
                      <a:pt x="400" y="53"/>
                      <a:pt x="401" y="59"/>
                      <a:pt x="401" y="63"/>
                    </a:cubicBezTo>
                    <a:cubicBezTo>
                      <a:pt x="402" y="67"/>
                      <a:pt x="402" y="70"/>
                      <a:pt x="402" y="73"/>
                    </a:cubicBezTo>
                    <a:cubicBezTo>
                      <a:pt x="402" y="78"/>
                      <a:pt x="402" y="78"/>
                      <a:pt x="402" y="78"/>
                    </a:cubicBezTo>
                    <a:cubicBezTo>
                      <a:pt x="403" y="84"/>
                      <a:pt x="403" y="84"/>
                      <a:pt x="403" y="84"/>
                    </a:cubicBezTo>
                    <a:cubicBezTo>
                      <a:pt x="403" y="90"/>
                      <a:pt x="404" y="99"/>
                      <a:pt x="406" y="107"/>
                    </a:cubicBezTo>
                    <a:cubicBezTo>
                      <a:pt x="408" y="110"/>
                      <a:pt x="409" y="113"/>
                      <a:pt x="411" y="117"/>
                    </a:cubicBezTo>
                    <a:cubicBezTo>
                      <a:pt x="413" y="120"/>
                      <a:pt x="416" y="122"/>
                      <a:pt x="418" y="125"/>
                    </a:cubicBezTo>
                    <a:cubicBezTo>
                      <a:pt x="421" y="128"/>
                      <a:pt x="424" y="131"/>
                      <a:pt x="427" y="133"/>
                    </a:cubicBezTo>
                    <a:cubicBezTo>
                      <a:pt x="432" y="138"/>
                      <a:pt x="432" y="138"/>
                      <a:pt x="432" y="138"/>
                    </a:cubicBezTo>
                    <a:cubicBezTo>
                      <a:pt x="436" y="141"/>
                      <a:pt x="439" y="144"/>
                      <a:pt x="442" y="147"/>
                    </a:cubicBezTo>
                    <a:cubicBezTo>
                      <a:pt x="444" y="149"/>
                      <a:pt x="447" y="151"/>
                      <a:pt x="449" y="153"/>
                    </a:cubicBezTo>
                    <a:cubicBezTo>
                      <a:pt x="451" y="156"/>
                      <a:pt x="454" y="159"/>
                      <a:pt x="456" y="162"/>
                    </a:cubicBezTo>
                    <a:cubicBezTo>
                      <a:pt x="459" y="166"/>
                      <a:pt x="461" y="170"/>
                      <a:pt x="463" y="174"/>
                    </a:cubicBezTo>
                    <a:cubicBezTo>
                      <a:pt x="463" y="170"/>
                      <a:pt x="463" y="170"/>
                      <a:pt x="463" y="170"/>
                    </a:cubicBezTo>
                    <a:cubicBezTo>
                      <a:pt x="464" y="160"/>
                      <a:pt x="465" y="153"/>
                      <a:pt x="465" y="146"/>
                    </a:cubicBezTo>
                    <a:cubicBezTo>
                      <a:pt x="466" y="136"/>
                      <a:pt x="467" y="126"/>
                      <a:pt x="466" y="115"/>
                    </a:cubicBezTo>
                    <a:cubicBezTo>
                      <a:pt x="467" y="105"/>
                      <a:pt x="466" y="95"/>
                      <a:pt x="465" y="84"/>
                    </a:cubicBezTo>
                    <a:cubicBezTo>
                      <a:pt x="464" y="76"/>
                      <a:pt x="463" y="68"/>
                      <a:pt x="462" y="61"/>
                    </a:cubicBezTo>
                    <a:cubicBezTo>
                      <a:pt x="462" y="59"/>
                      <a:pt x="461" y="57"/>
                      <a:pt x="461" y="54"/>
                    </a:cubicBezTo>
                    <a:cubicBezTo>
                      <a:pt x="461" y="54"/>
                      <a:pt x="462" y="55"/>
                      <a:pt x="462" y="55"/>
                    </a:cubicBezTo>
                    <a:cubicBezTo>
                      <a:pt x="467" y="67"/>
                      <a:pt x="471" y="77"/>
                      <a:pt x="473" y="88"/>
                    </a:cubicBezTo>
                    <a:cubicBezTo>
                      <a:pt x="475" y="98"/>
                      <a:pt x="477" y="108"/>
                      <a:pt x="477" y="119"/>
                    </a:cubicBezTo>
                    <a:cubicBezTo>
                      <a:pt x="478" y="128"/>
                      <a:pt x="478" y="139"/>
                      <a:pt x="477" y="152"/>
                    </a:cubicBezTo>
                    <a:cubicBezTo>
                      <a:pt x="477" y="158"/>
                      <a:pt x="476" y="164"/>
                      <a:pt x="476" y="170"/>
                    </a:cubicBezTo>
                    <a:cubicBezTo>
                      <a:pt x="476" y="174"/>
                      <a:pt x="476" y="174"/>
                      <a:pt x="476" y="174"/>
                    </a:cubicBezTo>
                    <a:cubicBezTo>
                      <a:pt x="475" y="179"/>
                      <a:pt x="475" y="179"/>
                      <a:pt x="475" y="179"/>
                    </a:cubicBezTo>
                    <a:cubicBezTo>
                      <a:pt x="475" y="182"/>
                      <a:pt x="475" y="185"/>
                      <a:pt x="475" y="188"/>
                    </a:cubicBezTo>
                    <a:cubicBezTo>
                      <a:pt x="476" y="196"/>
                      <a:pt x="477" y="203"/>
                      <a:pt x="479" y="210"/>
                    </a:cubicBezTo>
                    <a:cubicBezTo>
                      <a:pt x="484" y="224"/>
                      <a:pt x="493" y="238"/>
                      <a:pt x="501" y="251"/>
                    </a:cubicBezTo>
                    <a:cubicBezTo>
                      <a:pt x="504" y="256"/>
                      <a:pt x="507" y="261"/>
                      <a:pt x="511" y="265"/>
                    </a:cubicBezTo>
                    <a:cubicBezTo>
                      <a:pt x="511" y="266"/>
                      <a:pt x="511" y="266"/>
                      <a:pt x="511" y="266"/>
                    </a:cubicBezTo>
                    <a:cubicBezTo>
                      <a:pt x="513" y="269"/>
                      <a:pt x="513" y="269"/>
                      <a:pt x="513" y="269"/>
                    </a:cubicBezTo>
                    <a:cubicBezTo>
                      <a:pt x="514" y="271"/>
                      <a:pt x="514" y="271"/>
                      <a:pt x="514" y="271"/>
                    </a:cubicBezTo>
                    <a:cubicBezTo>
                      <a:pt x="516" y="266"/>
                      <a:pt x="518" y="260"/>
                      <a:pt x="522" y="253"/>
                    </a:cubicBezTo>
                    <a:cubicBezTo>
                      <a:pt x="527" y="243"/>
                      <a:pt x="533" y="235"/>
                      <a:pt x="540" y="226"/>
                    </a:cubicBezTo>
                    <a:cubicBezTo>
                      <a:pt x="545" y="218"/>
                      <a:pt x="545" y="218"/>
                      <a:pt x="545" y="218"/>
                    </a:cubicBezTo>
                    <a:cubicBezTo>
                      <a:pt x="546" y="218"/>
                      <a:pt x="546" y="218"/>
                      <a:pt x="546" y="218"/>
                    </a:cubicBezTo>
                    <a:cubicBezTo>
                      <a:pt x="549" y="213"/>
                      <a:pt x="553" y="209"/>
                      <a:pt x="556" y="204"/>
                    </a:cubicBezTo>
                    <a:cubicBezTo>
                      <a:pt x="558" y="202"/>
                      <a:pt x="559" y="199"/>
                      <a:pt x="561" y="197"/>
                    </a:cubicBezTo>
                    <a:cubicBezTo>
                      <a:pt x="562" y="194"/>
                      <a:pt x="563" y="190"/>
                      <a:pt x="563" y="187"/>
                    </a:cubicBezTo>
                    <a:cubicBezTo>
                      <a:pt x="567" y="168"/>
                      <a:pt x="567" y="149"/>
                      <a:pt x="566" y="133"/>
                    </a:cubicBezTo>
                    <a:cubicBezTo>
                      <a:pt x="566" y="132"/>
                      <a:pt x="566" y="132"/>
                      <a:pt x="566" y="132"/>
                    </a:cubicBezTo>
                    <a:cubicBezTo>
                      <a:pt x="565" y="124"/>
                      <a:pt x="565" y="124"/>
                      <a:pt x="565" y="124"/>
                    </a:cubicBezTo>
                    <a:cubicBezTo>
                      <a:pt x="565" y="122"/>
                      <a:pt x="565" y="122"/>
                      <a:pt x="565" y="122"/>
                    </a:cubicBezTo>
                    <a:cubicBezTo>
                      <a:pt x="564" y="108"/>
                      <a:pt x="564" y="96"/>
                      <a:pt x="564" y="83"/>
                    </a:cubicBezTo>
                    <a:cubicBezTo>
                      <a:pt x="564" y="75"/>
                      <a:pt x="565" y="67"/>
                      <a:pt x="566" y="59"/>
                    </a:cubicBezTo>
                    <a:cubicBezTo>
                      <a:pt x="567" y="52"/>
                      <a:pt x="569" y="44"/>
                      <a:pt x="572" y="37"/>
                    </a:cubicBezTo>
                    <a:cubicBezTo>
                      <a:pt x="572" y="36"/>
                      <a:pt x="572" y="36"/>
                      <a:pt x="572" y="36"/>
                    </a:cubicBezTo>
                    <a:cubicBezTo>
                      <a:pt x="572" y="35"/>
                      <a:pt x="573" y="34"/>
                      <a:pt x="574" y="34"/>
                    </a:cubicBezTo>
                    <a:cubicBezTo>
                      <a:pt x="574" y="39"/>
                      <a:pt x="574" y="45"/>
                      <a:pt x="574" y="50"/>
                    </a:cubicBezTo>
                    <a:cubicBezTo>
                      <a:pt x="574" y="57"/>
                      <a:pt x="575" y="64"/>
                      <a:pt x="576" y="72"/>
                    </a:cubicBezTo>
                    <a:cubicBezTo>
                      <a:pt x="576" y="75"/>
                      <a:pt x="576" y="75"/>
                      <a:pt x="576" y="75"/>
                    </a:cubicBezTo>
                    <a:cubicBezTo>
                      <a:pt x="577" y="77"/>
                      <a:pt x="577" y="77"/>
                      <a:pt x="577" y="77"/>
                    </a:cubicBezTo>
                    <a:cubicBezTo>
                      <a:pt x="577" y="81"/>
                      <a:pt x="577" y="81"/>
                      <a:pt x="577" y="81"/>
                    </a:cubicBezTo>
                    <a:cubicBezTo>
                      <a:pt x="578" y="88"/>
                      <a:pt x="579" y="94"/>
                      <a:pt x="580" y="101"/>
                    </a:cubicBezTo>
                    <a:cubicBezTo>
                      <a:pt x="581" y="103"/>
                      <a:pt x="581" y="103"/>
                      <a:pt x="581" y="103"/>
                    </a:cubicBezTo>
                    <a:cubicBezTo>
                      <a:pt x="582" y="108"/>
                      <a:pt x="582" y="108"/>
                      <a:pt x="582" y="108"/>
                    </a:cubicBezTo>
                    <a:cubicBezTo>
                      <a:pt x="583" y="118"/>
                      <a:pt x="585" y="127"/>
                      <a:pt x="585" y="136"/>
                    </a:cubicBezTo>
                    <a:cubicBezTo>
                      <a:pt x="586" y="145"/>
                      <a:pt x="586" y="154"/>
                      <a:pt x="584" y="164"/>
                    </a:cubicBezTo>
                    <a:cubicBezTo>
                      <a:pt x="584" y="169"/>
                      <a:pt x="583" y="174"/>
                      <a:pt x="581" y="178"/>
                    </a:cubicBezTo>
                    <a:cubicBezTo>
                      <a:pt x="582" y="176"/>
                      <a:pt x="585" y="173"/>
                      <a:pt x="589" y="169"/>
                    </a:cubicBezTo>
                    <a:cubicBezTo>
                      <a:pt x="597" y="162"/>
                      <a:pt x="605" y="156"/>
                      <a:pt x="615" y="151"/>
                    </a:cubicBezTo>
                    <a:cubicBezTo>
                      <a:pt x="620" y="148"/>
                      <a:pt x="625" y="145"/>
                      <a:pt x="630" y="144"/>
                    </a:cubicBezTo>
                    <a:cubicBezTo>
                      <a:pt x="631" y="143"/>
                      <a:pt x="631" y="143"/>
                      <a:pt x="631" y="143"/>
                    </a:cubicBezTo>
                    <a:cubicBezTo>
                      <a:pt x="633" y="143"/>
                      <a:pt x="633" y="143"/>
                      <a:pt x="633" y="143"/>
                    </a:cubicBezTo>
                    <a:cubicBezTo>
                      <a:pt x="642" y="140"/>
                      <a:pt x="652" y="139"/>
                      <a:pt x="665" y="138"/>
                    </a:cubicBezTo>
                    <a:cubicBezTo>
                      <a:pt x="669" y="137"/>
                      <a:pt x="672" y="137"/>
                      <a:pt x="676" y="137"/>
                    </a:cubicBezTo>
                    <a:cubicBezTo>
                      <a:pt x="679" y="137"/>
                      <a:pt x="682" y="137"/>
                      <a:pt x="684" y="136"/>
                    </a:cubicBezTo>
                    <a:cubicBezTo>
                      <a:pt x="687" y="136"/>
                      <a:pt x="687" y="136"/>
                      <a:pt x="687" y="136"/>
                    </a:cubicBezTo>
                    <a:cubicBezTo>
                      <a:pt x="691" y="136"/>
                      <a:pt x="691" y="136"/>
                      <a:pt x="691" y="136"/>
                    </a:cubicBezTo>
                    <a:cubicBezTo>
                      <a:pt x="663" y="147"/>
                      <a:pt x="642" y="156"/>
                      <a:pt x="622" y="168"/>
                    </a:cubicBezTo>
                    <a:cubicBezTo>
                      <a:pt x="617" y="172"/>
                      <a:pt x="612" y="176"/>
                      <a:pt x="608" y="179"/>
                    </a:cubicBezTo>
                    <a:cubicBezTo>
                      <a:pt x="603" y="184"/>
                      <a:pt x="598" y="188"/>
                      <a:pt x="593" y="194"/>
                    </a:cubicBezTo>
                    <a:cubicBezTo>
                      <a:pt x="584" y="204"/>
                      <a:pt x="576" y="216"/>
                      <a:pt x="569" y="229"/>
                    </a:cubicBezTo>
                    <a:cubicBezTo>
                      <a:pt x="568" y="230"/>
                      <a:pt x="568" y="230"/>
                      <a:pt x="568" y="230"/>
                    </a:cubicBezTo>
                    <a:cubicBezTo>
                      <a:pt x="557" y="255"/>
                      <a:pt x="551" y="282"/>
                      <a:pt x="546" y="305"/>
                    </a:cubicBezTo>
                    <a:cubicBezTo>
                      <a:pt x="544" y="315"/>
                      <a:pt x="544" y="315"/>
                      <a:pt x="544" y="315"/>
                    </a:cubicBezTo>
                    <a:cubicBezTo>
                      <a:pt x="540" y="337"/>
                      <a:pt x="536" y="360"/>
                      <a:pt x="528" y="382"/>
                    </a:cubicBezTo>
                    <a:cubicBezTo>
                      <a:pt x="524" y="393"/>
                      <a:pt x="520" y="404"/>
                      <a:pt x="517" y="412"/>
                    </a:cubicBezTo>
                    <a:cubicBezTo>
                      <a:pt x="512" y="423"/>
                      <a:pt x="507" y="434"/>
                      <a:pt x="503" y="443"/>
                    </a:cubicBezTo>
                    <a:cubicBezTo>
                      <a:pt x="494" y="462"/>
                      <a:pt x="484" y="477"/>
                      <a:pt x="473" y="489"/>
                    </a:cubicBezTo>
                    <a:cubicBezTo>
                      <a:pt x="476" y="487"/>
                      <a:pt x="476" y="487"/>
                      <a:pt x="476" y="487"/>
                    </a:cubicBezTo>
                    <a:cubicBezTo>
                      <a:pt x="479" y="487"/>
                      <a:pt x="479" y="487"/>
                      <a:pt x="479" y="487"/>
                    </a:cubicBezTo>
                    <a:cubicBezTo>
                      <a:pt x="482" y="486"/>
                      <a:pt x="485" y="484"/>
                      <a:pt x="489" y="483"/>
                    </a:cubicBezTo>
                    <a:cubicBezTo>
                      <a:pt x="515" y="474"/>
                      <a:pt x="538" y="460"/>
                      <a:pt x="560" y="446"/>
                    </a:cubicBezTo>
                    <a:cubicBezTo>
                      <a:pt x="562" y="445"/>
                      <a:pt x="562" y="445"/>
                      <a:pt x="562" y="445"/>
                    </a:cubicBezTo>
                    <a:cubicBezTo>
                      <a:pt x="572" y="438"/>
                      <a:pt x="584" y="431"/>
                      <a:pt x="595" y="425"/>
                    </a:cubicBezTo>
                    <a:cubicBezTo>
                      <a:pt x="592" y="421"/>
                      <a:pt x="591" y="415"/>
                      <a:pt x="589" y="408"/>
                    </a:cubicBezTo>
                    <a:cubicBezTo>
                      <a:pt x="588" y="402"/>
                      <a:pt x="587" y="395"/>
                      <a:pt x="587" y="389"/>
                    </a:cubicBezTo>
                    <a:cubicBezTo>
                      <a:pt x="587" y="377"/>
                      <a:pt x="587" y="365"/>
                      <a:pt x="590" y="349"/>
                    </a:cubicBezTo>
                    <a:cubicBezTo>
                      <a:pt x="590" y="344"/>
                      <a:pt x="591" y="338"/>
                      <a:pt x="592" y="333"/>
                    </a:cubicBezTo>
                    <a:cubicBezTo>
                      <a:pt x="592" y="330"/>
                      <a:pt x="592" y="330"/>
                      <a:pt x="592" y="330"/>
                    </a:cubicBezTo>
                    <a:cubicBezTo>
                      <a:pt x="593" y="328"/>
                      <a:pt x="593" y="328"/>
                      <a:pt x="593" y="328"/>
                    </a:cubicBezTo>
                    <a:cubicBezTo>
                      <a:pt x="593" y="327"/>
                      <a:pt x="593" y="327"/>
                      <a:pt x="593" y="327"/>
                    </a:cubicBezTo>
                    <a:cubicBezTo>
                      <a:pt x="593" y="325"/>
                      <a:pt x="593" y="325"/>
                      <a:pt x="593" y="325"/>
                    </a:cubicBezTo>
                    <a:cubicBezTo>
                      <a:pt x="595" y="318"/>
                      <a:pt x="595" y="318"/>
                      <a:pt x="595" y="318"/>
                    </a:cubicBezTo>
                    <a:cubicBezTo>
                      <a:pt x="595" y="316"/>
                      <a:pt x="595" y="316"/>
                      <a:pt x="595" y="316"/>
                    </a:cubicBezTo>
                    <a:cubicBezTo>
                      <a:pt x="597" y="310"/>
                      <a:pt x="598" y="304"/>
                      <a:pt x="600" y="297"/>
                    </a:cubicBezTo>
                    <a:cubicBezTo>
                      <a:pt x="601" y="290"/>
                      <a:pt x="603" y="280"/>
                      <a:pt x="603" y="271"/>
                    </a:cubicBezTo>
                    <a:cubicBezTo>
                      <a:pt x="603" y="268"/>
                      <a:pt x="604" y="264"/>
                      <a:pt x="604" y="261"/>
                    </a:cubicBezTo>
                    <a:cubicBezTo>
                      <a:pt x="608" y="268"/>
                      <a:pt x="611" y="276"/>
                      <a:pt x="613" y="286"/>
                    </a:cubicBezTo>
                    <a:cubicBezTo>
                      <a:pt x="616" y="298"/>
                      <a:pt x="616" y="309"/>
                      <a:pt x="616" y="318"/>
                    </a:cubicBezTo>
                    <a:cubicBezTo>
                      <a:pt x="616" y="326"/>
                      <a:pt x="615" y="335"/>
                      <a:pt x="615" y="342"/>
                    </a:cubicBezTo>
                    <a:cubicBezTo>
                      <a:pt x="614" y="349"/>
                      <a:pt x="614" y="349"/>
                      <a:pt x="614" y="349"/>
                    </a:cubicBezTo>
                    <a:cubicBezTo>
                      <a:pt x="614" y="355"/>
                      <a:pt x="614" y="361"/>
                      <a:pt x="614" y="366"/>
                    </a:cubicBezTo>
                    <a:cubicBezTo>
                      <a:pt x="613" y="373"/>
                      <a:pt x="613" y="378"/>
                      <a:pt x="614" y="382"/>
                    </a:cubicBezTo>
                    <a:cubicBezTo>
                      <a:pt x="614" y="383"/>
                      <a:pt x="614" y="383"/>
                      <a:pt x="614" y="383"/>
                    </a:cubicBezTo>
                    <a:cubicBezTo>
                      <a:pt x="614" y="388"/>
                      <a:pt x="615" y="391"/>
                      <a:pt x="615" y="395"/>
                    </a:cubicBezTo>
                    <a:cubicBezTo>
                      <a:pt x="616" y="399"/>
                      <a:pt x="617" y="403"/>
                      <a:pt x="618" y="407"/>
                    </a:cubicBezTo>
                    <a:cubicBezTo>
                      <a:pt x="619" y="406"/>
                      <a:pt x="621" y="405"/>
                      <a:pt x="622" y="404"/>
                    </a:cubicBezTo>
                    <a:cubicBezTo>
                      <a:pt x="627" y="402"/>
                      <a:pt x="631" y="400"/>
                      <a:pt x="637" y="398"/>
                    </a:cubicBezTo>
                    <a:cubicBezTo>
                      <a:pt x="644" y="395"/>
                      <a:pt x="653" y="393"/>
                      <a:pt x="664" y="392"/>
                    </a:cubicBezTo>
                    <a:cubicBezTo>
                      <a:pt x="668" y="392"/>
                      <a:pt x="672" y="392"/>
                      <a:pt x="676" y="392"/>
                    </a:cubicBezTo>
                    <a:cubicBezTo>
                      <a:pt x="681" y="392"/>
                      <a:pt x="686" y="392"/>
                      <a:pt x="691" y="392"/>
                    </a:cubicBezTo>
                    <a:cubicBezTo>
                      <a:pt x="698" y="392"/>
                      <a:pt x="698" y="392"/>
                      <a:pt x="698" y="392"/>
                    </a:cubicBezTo>
                    <a:cubicBezTo>
                      <a:pt x="703" y="393"/>
                      <a:pt x="708" y="393"/>
                      <a:pt x="714" y="393"/>
                    </a:cubicBezTo>
                    <a:cubicBezTo>
                      <a:pt x="716" y="393"/>
                      <a:pt x="718" y="393"/>
                      <a:pt x="721" y="393"/>
                    </a:cubicBezTo>
                    <a:cubicBezTo>
                      <a:pt x="724" y="393"/>
                      <a:pt x="729" y="392"/>
                      <a:pt x="734" y="391"/>
                    </a:cubicBezTo>
                    <a:cubicBezTo>
                      <a:pt x="739" y="390"/>
                      <a:pt x="743" y="388"/>
                      <a:pt x="747" y="387"/>
                    </a:cubicBezTo>
                    <a:cubicBezTo>
                      <a:pt x="752" y="385"/>
                      <a:pt x="758" y="383"/>
                      <a:pt x="764" y="380"/>
                    </a:cubicBezTo>
                    <a:cubicBezTo>
                      <a:pt x="770" y="378"/>
                      <a:pt x="770" y="378"/>
                      <a:pt x="770" y="378"/>
                    </a:cubicBezTo>
                    <a:cubicBezTo>
                      <a:pt x="779" y="374"/>
                      <a:pt x="787" y="372"/>
                      <a:pt x="794" y="370"/>
                    </a:cubicBezTo>
                    <a:cubicBezTo>
                      <a:pt x="795" y="370"/>
                      <a:pt x="795" y="370"/>
                      <a:pt x="795" y="370"/>
                    </a:cubicBezTo>
                    <a:cubicBezTo>
                      <a:pt x="796" y="370"/>
                      <a:pt x="796" y="370"/>
                      <a:pt x="796" y="370"/>
                    </a:cubicBezTo>
                    <a:cubicBezTo>
                      <a:pt x="793" y="372"/>
                      <a:pt x="789" y="375"/>
                      <a:pt x="786" y="377"/>
                    </a:cubicBezTo>
                    <a:cubicBezTo>
                      <a:pt x="783" y="379"/>
                      <a:pt x="781" y="381"/>
                      <a:pt x="778" y="383"/>
                    </a:cubicBezTo>
                    <a:cubicBezTo>
                      <a:pt x="775" y="384"/>
                      <a:pt x="773" y="386"/>
                      <a:pt x="770" y="388"/>
                    </a:cubicBezTo>
                    <a:cubicBezTo>
                      <a:pt x="768" y="389"/>
                      <a:pt x="767" y="390"/>
                      <a:pt x="765" y="391"/>
                    </a:cubicBezTo>
                    <a:cubicBezTo>
                      <a:pt x="763" y="392"/>
                      <a:pt x="763" y="392"/>
                      <a:pt x="763" y="392"/>
                    </a:cubicBezTo>
                    <a:cubicBezTo>
                      <a:pt x="761" y="394"/>
                      <a:pt x="761" y="394"/>
                      <a:pt x="761" y="394"/>
                    </a:cubicBezTo>
                    <a:cubicBezTo>
                      <a:pt x="759" y="395"/>
                      <a:pt x="759" y="395"/>
                      <a:pt x="759" y="395"/>
                    </a:cubicBezTo>
                    <a:cubicBezTo>
                      <a:pt x="758" y="396"/>
                      <a:pt x="758" y="396"/>
                      <a:pt x="758" y="396"/>
                    </a:cubicBezTo>
                    <a:cubicBezTo>
                      <a:pt x="755" y="397"/>
                      <a:pt x="752" y="399"/>
                      <a:pt x="750" y="401"/>
                    </a:cubicBezTo>
                    <a:cubicBezTo>
                      <a:pt x="744" y="404"/>
                      <a:pt x="739" y="406"/>
                      <a:pt x="734" y="408"/>
                    </a:cubicBezTo>
                    <a:cubicBezTo>
                      <a:pt x="735" y="408"/>
                      <a:pt x="736" y="408"/>
                      <a:pt x="737" y="408"/>
                    </a:cubicBezTo>
                    <a:cubicBezTo>
                      <a:pt x="738" y="408"/>
                      <a:pt x="739" y="408"/>
                      <a:pt x="740" y="408"/>
                    </a:cubicBezTo>
                    <a:cubicBezTo>
                      <a:pt x="752" y="409"/>
                      <a:pt x="763" y="411"/>
                      <a:pt x="775" y="413"/>
                    </a:cubicBezTo>
                    <a:cubicBezTo>
                      <a:pt x="785" y="415"/>
                      <a:pt x="785" y="415"/>
                      <a:pt x="785" y="415"/>
                    </a:cubicBezTo>
                    <a:cubicBezTo>
                      <a:pt x="787" y="415"/>
                      <a:pt x="787" y="415"/>
                      <a:pt x="787" y="415"/>
                    </a:cubicBezTo>
                    <a:cubicBezTo>
                      <a:pt x="795" y="417"/>
                      <a:pt x="802" y="418"/>
                      <a:pt x="809" y="419"/>
                    </a:cubicBezTo>
                    <a:cubicBezTo>
                      <a:pt x="822" y="421"/>
                      <a:pt x="833" y="422"/>
                      <a:pt x="844" y="422"/>
                    </a:cubicBezTo>
                    <a:cubicBezTo>
                      <a:pt x="845" y="422"/>
                      <a:pt x="845" y="422"/>
                      <a:pt x="845" y="422"/>
                    </a:cubicBezTo>
                    <a:cubicBezTo>
                      <a:pt x="842" y="424"/>
                      <a:pt x="840" y="425"/>
                      <a:pt x="837" y="426"/>
                    </a:cubicBezTo>
                    <a:cubicBezTo>
                      <a:pt x="832" y="427"/>
                      <a:pt x="827" y="429"/>
                      <a:pt x="821" y="430"/>
                    </a:cubicBezTo>
                    <a:cubicBezTo>
                      <a:pt x="815" y="431"/>
                      <a:pt x="808" y="432"/>
                      <a:pt x="802" y="433"/>
                    </a:cubicBezTo>
                    <a:cubicBezTo>
                      <a:pt x="797" y="433"/>
                      <a:pt x="791" y="433"/>
                      <a:pt x="785" y="433"/>
                    </a:cubicBezTo>
                    <a:cubicBezTo>
                      <a:pt x="781" y="433"/>
                      <a:pt x="781" y="433"/>
                      <a:pt x="781" y="433"/>
                    </a:cubicBezTo>
                    <a:cubicBezTo>
                      <a:pt x="778" y="433"/>
                      <a:pt x="778" y="433"/>
                      <a:pt x="778" y="433"/>
                    </a:cubicBezTo>
                    <a:cubicBezTo>
                      <a:pt x="772" y="433"/>
                      <a:pt x="767" y="433"/>
                      <a:pt x="761" y="433"/>
                    </a:cubicBezTo>
                    <a:cubicBezTo>
                      <a:pt x="756" y="432"/>
                      <a:pt x="750" y="432"/>
                      <a:pt x="744" y="431"/>
                    </a:cubicBezTo>
                    <a:cubicBezTo>
                      <a:pt x="737" y="430"/>
                      <a:pt x="731" y="429"/>
                      <a:pt x="725" y="428"/>
                    </a:cubicBezTo>
                    <a:cubicBezTo>
                      <a:pt x="723" y="427"/>
                      <a:pt x="723" y="427"/>
                      <a:pt x="723" y="427"/>
                    </a:cubicBezTo>
                    <a:cubicBezTo>
                      <a:pt x="719" y="427"/>
                      <a:pt x="716" y="426"/>
                      <a:pt x="712" y="425"/>
                    </a:cubicBezTo>
                    <a:cubicBezTo>
                      <a:pt x="704" y="424"/>
                      <a:pt x="695" y="423"/>
                      <a:pt x="686" y="423"/>
                    </a:cubicBezTo>
                    <a:cubicBezTo>
                      <a:pt x="684" y="423"/>
                      <a:pt x="683" y="423"/>
                      <a:pt x="681" y="423"/>
                    </a:cubicBezTo>
                    <a:cubicBezTo>
                      <a:pt x="676" y="423"/>
                      <a:pt x="670" y="424"/>
                      <a:pt x="664" y="426"/>
                    </a:cubicBezTo>
                    <a:cubicBezTo>
                      <a:pt x="654" y="430"/>
                      <a:pt x="645" y="434"/>
                      <a:pt x="635" y="441"/>
                    </a:cubicBezTo>
                    <a:cubicBezTo>
                      <a:pt x="619" y="452"/>
                      <a:pt x="603" y="467"/>
                      <a:pt x="590" y="478"/>
                    </a:cubicBezTo>
                    <a:cubicBezTo>
                      <a:pt x="587" y="481"/>
                      <a:pt x="587" y="481"/>
                      <a:pt x="587" y="481"/>
                    </a:cubicBezTo>
                    <a:cubicBezTo>
                      <a:pt x="578" y="489"/>
                      <a:pt x="571" y="495"/>
                      <a:pt x="565" y="500"/>
                    </a:cubicBezTo>
                    <a:cubicBezTo>
                      <a:pt x="560" y="504"/>
                      <a:pt x="556" y="507"/>
                      <a:pt x="552" y="510"/>
                    </a:cubicBezTo>
                    <a:cubicBezTo>
                      <a:pt x="545" y="514"/>
                      <a:pt x="545" y="514"/>
                      <a:pt x="545" y="514"/>
                    </a:cubicBezTo>
                    <a:cubicBezTo>
                      <a:pt x="557" y="516"/>
                      <a:pt x="557" y="516"/>
                      <a:pt x="557" y="516"/>
                    </a:cubicBezTo>
                    <a:cubicBezTo>
                      <a:pt x="561" y="517"/>
                      <a:pt x="561" y="517"/>
                      <a:pt x="561" y="517"/>
                    </a:cubicBezTo>
                    <a:cubicBezTo>
                      <a:pt x="567" y="518"/>
                      <a:pt x="573" y="518"/>
                      <a:pt x="578" y="519"/>
                    </a:cubicBezTo>
                    <a:cubicBezTo>
                      <a:pt x="593" y="522"/>
                      <a:pt x="608" y="524"/>
                      <a:pt x="623" y="526"/>
                    </a:cubicBezTo>
                    <a:cubicBezTo>
                      <a:pt x="637" y="527"/>
                      <a:pt x="651" y="529"/>
                      <a:pt x="668" y="530"/>
                    </a:cubicBezTo>
                    <a:cubicBezTo>
                      <a:pt x="680" y="531"/>
                      <a:pt x="694" y="532"/>
                      <a:pt x="709" y="532"/>
                    </a:cubicBezTo>
                    <a:cubicBezTo>
                      <a:pt x="716" y="532"/>
                      <a:pt x="724" y="532"/>
                      <a:pt x="733" y="532"/>
                    </a:cubicBezTo>
                    <a:cubicBezTo>
                      <a:pt x="741" y="531"/>
                      <a:pt x="749" y="530"/>
                      <a:pt x="757" y="528"/>
                    </a:cubicBezTo>
                    <a:cubicBezTo>
                      <a:pt x="766" y="525"/>
                      <a:pt x="773" y="522"/>
                      <a:pt x="781" y="518"/>
                    </a:cubicBezTo>
                    <a:cubicBezTo>
                      <a:pt x="783" y="517"/>
                      <a:pt x="785" y="516"/>
                      <a:pt x="786" y="514"/>
                    </a:cubicBezTo>
                    <a:cubicBezTo>
                      <a:pt x="789" y="513"/>
                      <a:pt x="789" y="513"/>
                      <a:pt x="789" y="513"/>
                    </a:cubicBezTo>
                    <a:cubicBezTo>
                      <a:pt x="790" y="512"/>
                      <a:pt x="790" y="512"/>
                      <a:pt x="790" y="512"/>
                    </a:cubicBezTo>
                    <a:cubicBezTo>
                      <a:pt x="793" y="510"/>
                      <a:pt x="793" y="510"/>
                      <a:pt x="793" y="510"/>
                    </a:cubicBezTo>
                    <a:cubicBezTo>
                      <a:pt x="798" y="507"/>
                      <a:pt x="803" y="504"/>
                      <a:pt x="808" y="501"/>
                    </a:cubicBezTo>
                    <a:cubicBezTo>
                      <a:pt x="818" y="494"/>
                      <a:pt x="828" y="489"/>
                      <a:pt x="836" y="485"/>
                    </a:cubicBezTo>
                    <a:cubicBezTo>
                      <a:pt x="846" y="480"/>
                      <a:pt x="857" y="477"/>
                      <a:pt x="867" y="475"/>
                    </a:cubicBezTo>
                    <a:cubicBezTo>
                      <a:pt x="872" y="475"/>
                      <a:pt x="876" y="474"/>
                      <a:pt x="880" y="474"/>
                    </a:cubicBezTo>
                    <a:cubicBezTo>
                      <a:pt x="887" y="474"/>
                      <a:pt x="894" y="475"/>
                      <a:pt x="901" y="477"/>
                    </a:cubicBezTo>
                    <a:cubicBezTo>
                      <a:pt x="902" y="477"/>
                      <a:pt x="902" y="477"/>
                      <a:pt x="903" y="478"/>
                    </a:cubicBezTo>
                    <a:cubicBezTo>
                      <a:pt x="902" y="478"/>
                      <a:pt x="902" y="478"/>
                      <a:pt x="901" y="478"/>
                    </a:cubicBezTo>
                    <a:cubicBezTo>
                      <a:pt x="900" y="478"/>
                      <a:pt x="900" y="478"/>
                      <a:pt x="900" y="478"/>
                    </a:cubicBezTo>
                    <a:cubicBezTo>
                      <a:pt x="899" y="478"/>
                      <a:pt x="897" y="478"/>
                      <a:pt x="896" y="478"/>
                    </a:cubicBezTo>
                    <a:cubicBezTo>
                      <a:pt x="889" y="479"/>
                      <a:pt x="883" y="480"/>
                      <a:pt x="876" y="482"/>
                    </a:cubicBezTo>
                    <a:cubicBezTo>
                      <a:pt x="872" y="483"/>
                      <a:pt x="867" y="485"/>
                      <a:pt x="863" y="487"/>
                    </a:cubicBezTo>
                    <a:cubicBezTo>
                      <a:pt x="859" y="488"/>
                      <a:pt x="854" y="490"/>
                      <a:pt x="850" y="493"/>
                    </a:cubicBezTo>
                    <a:cubicBezTo>
                      <a:pt x="836" y="501"/>
                      <a:pt x="823" y="512"/>
                      <a:pt x="814" y="521"/>
                    </a:cubicBezTo>
                    <a:cubicBezTo>
                      <a:pt x="812" y="523"/>
                      <a:pt x="810" y="525"/>
                      <a:pt x="807" y="527"/>
                    </a:cubicBezTo>
                    <a:cubicBezTo>
                      <a:pt x="806" y="529"/>
                      <a:pt x="806" y="529"/>
                      <a:pt x="806" y="529"/>
                    </a:cubicBezTo>
                    <a:cubicBezTo>
                      <a:pt x="803" y="532"/>
                      <a:pt x="803" y="532"/>
                      <a:pt x="803" y="532"/>
                    </a:cubicBezTo>
                    <a:cubicBezTo>
                      <a:pt x="801" y="534"/>
                      <a:pt x="801" y="534"/>
                      <a:pt x="801" y="534"/>
                    </a:cubicBezTo>
                    <a:cubicBezTo>
                      <a:pt x="796" y="539"/>
                      <a:pt x="796" y="539"/>
                      <a:pt x="796" y="539"/>
                    </a:cubicBezTo>
                    <a:cubicBezTo>
                      <a:pt x="795" y="540"/>
                      <a:pt x="795" y="540"/>
                      <a:pt x="795" y="540"/>
                    </a:cubicBezTo>
                    <a:cubicBezTo>
                      <a:pt x="794" y="541"/>
                      <a:pt x="794" y="541"/>
                      <a:pt x="794" y="541"/>
                    </a:cubicBezTo>
                    <a:cubicBezTo>
                      <a:pt x="790" y="546"/>
                      <a:pt x="785" y="550"/>
                      <a:pt x="781" y="554"/>
                    </a:cubicBezTo>
                    <a:cubicBezTo>
                      <a:pt x="787" y="559"/>
                      <a:pt x="793" y="563"/>
                      <a:pt x="798" y="567"/>
                    </a:cubicBezTo>
                    <a:cubicBezTo>
                      <a:pt x="806" y="571"/>
                      <a:pt x="814" y="574"/>
                      <a:pt x="825" y="577"/>
                    </a:cubicBezTo>
                    <a:cubicBezTo>
                      <a:pt x="833" y="580"/>
                      <a:pt x="842" y="581"/>
                      <a:pt x="850" y="582"/>
                    </a:cubicBezTo>
                    <a:cubicBezTo>
                      <a:pt x="854" y="583"/>
                      <a:pt x="858" y="583"/>
                      <a:pt x="861" y="584"/>
                    </a:cubicBezTo>
                    <a:cubicBezTo>
                      <a:pt x="865" y="584"/>
                      <a:pt x="865" y="584"/>
                      <a:pt x="865" y="584"/>
                    </a:cubicBezTo>
                    <a:cubicBezTo>
                      <a:pt x="871" y="585"/>
                      <a:pt x="871" y="585"/>
                      <a:pt x="871" y="585"/>
                    </a:cubicBezTo>
                    <a:cubicBezTo>
                      <a:pt x="877" y="585"/>
                      <a:pt x="877" y="585"/>
                      <a:pt x="877" y="585"/>
                    </a:cubicBezTo>
                    <a:cubicBezTo>
                      <a:pt x="878" y="586"/>
                      <a:pt x="878" y="586"/>
                      <a:pt x="878" y="586"/>
                    </a:cubicBezTo>
                    <a:cubicBezTo>
                      <a:pt x="888" y="587"/>
                      <a:pt x="897" y="589"/>
                      <a:pt x="905" y="591"/>
                    </a:cubicBezTo>
                    <a:cubicBezTo>
                      <a:pt x="914" y="593"/>
                      <a:pt x="922" y="596"/>
                      <a:pt x="929" y="599"/>
                    </a:cubicBezTo>
                    <a:cubicBezTo>
                      <a:pt x="921" y="598"/>
                      <a:pt x="914" y="597"/>
                      <a:pt x="908" y="596"/>
                    </a:cubicBezTo>
                    <a:cubicBezTo>
                      <a:pt x="902" y="596"/>
                      <a:pt x="897" y="596"/>
                      <a:pt x="891" y="596"/>
                    </a:cubicBezTo>
                    <a:cubicBezTo>
                      <a:pt x="886" y="596"/>
                      <a:pt x="882" y="596"/>
                      <a:pt x="877" y="596"/>
                    </a:cubicBezTo>
                    <a:cubicBezTo>
                      <a:pt x="868" y="597"/>
                      <a:pt x="859" y="597"/>
                      <a:pt x="850" y="598"/>
                    </a:cubicBezTo>
                    <a:cubicBezTo>
                      <a:pt x="848" y="598"/>
                      <a:pt x="848" y="598"/>
                      <a:pt x="848" y="598"/>
                    </a:cubicBezTo>
                    <a:cubicBezTo>
                      <a:pt x="846" y="598"/>
                      <a:pt x="846" y="598"/>
                      <a:pt x="846" y="598"/>
                    </a:cubicBezTo>
                    <a:cubicBezTo>
                      <a:pt x="844" y="599"/>
                      <a:pt x="844" y="599"/>
                      <a:pt x="844" y="599"/>
                    </a:cubicBezTo>
                    <a:cubicBezTo>
                      <a:pt x="841" y="599"/>
                      <a:pt x="841" y="599"/>
                      <a:pt x="841" y="599"/>
                    </a:cubicBezTo>
                    <a:cubicBezTo>
                      <a:pt x="838" y="599"/>
                      <a:pt x="838" y="599"/>
                      <a:pt x="838" y="599"/>
                    </a:cubicBezTo>
                    <a:cubicBezTo>
                      <a:pt x="835" y="599"/>
                      <a:pt x="835" y="599"/>
                      <a:pt x="835" y="599"/>
                    </a:cubicBezTo>
                    <a:cubicBezTo>
                      <a:pt x="832" y="599"/>
                      <a:pt x="832" y="599"/>
                      <a:pt x="832" y="599"/>
                    </a:cubicBezTo>
                    <a:cubicBezTo>
                      <a:pt x="828" y="599"/>
                      <a:pt x="823" y="599"/>
                      <a:pt x="818" y="598"/>
                    </a:cubicBezTo>
                    <a:cubicBezTo>
                      <a:pt x="813" y="597"/>
                      <a:pt x="807" y="596"/>
                      <a:pt x="801" y="594"/>
                    </a:cubicBezTo>
                    <a:cubicBezTo>
                      <a:pt x="789" y="591"/>
                      <a:pt x="777" y="586"/>
                      <a:pt x="768" y="582"/>
                    </a:cubicBezTo>
                    <a:cubicBezTo>
                      <a:pt x="767" y="582"/>
                      <a:pt x="767" y="582"/>
                      <a:pt x="767" y="582"/>
                    </a:cubicBezTo>
                    <a:cubicBezTo>
                      <a:pt x="756" y="578"/>
                      <a:pt x="745" y="573"/>
                      <a:pt x="735" y="570"/>
                    </a:cubicBezTo>
                    <a:cubicBezTo>
                      <a:pt x="732" y="570"/>
                      <a:pt x="729" y="569"/>
                      <a:pt x="726" y="568"/>
                    </a:cubicBezTo>
                    <a:cubicBezTo>
                      <a:pt x="722" y="568"/>
                      <a:pt x="719" y="567"/>
                      <a:pt x="716" y="567"/>
                    </a:cubicBezTo>
                    <a:cubicBezTo>
                      <a:pt x="708" y="566"/>
                      <a:pt x="701" y="565"/>
                      <a:pt x="694" y="564"/>
                    </a:cubicBezTo>
                    <a:cubicBezTo>
                      <a:pt x="679" y="563"/>
                      <a:pt x="663" y="562"/>
                      <a:pt x="649" y="562"/>
                    </a:cubicBezTo>
                    <a:cubicBezTo>
                      <a:pt x="640" y="562"/>
                      <a:pt x="640" y="562"/>
                      <a:pt x="640" y="562"/>
                    </a:cubicBezTo>
                    <a:cubicBezTo>
                      <a:pt x="626" y="561"/>
                      <a:pt x="615" y="561"/>
                      <a:pt x="604" y="560"/>
                    </a:cubicBezTo>
                    <a:cubicBezTo>
                      <a:pt x="597" y="559"/>
                      <a:pt x="589" y="559"/>
                      <a:pt x="582" y="558"/>
                    </a:cubicBezTo>
                    <a:cubicBezTo>
                      <a:pt x="587" y="559"/>
                      <a:pt x="592" y="562"/>
                      <a:pt x="600" y="568"/>
                    </a:cubicBezTo>
                    <a:cubicBezTo>
                      <a:pt x="606" y="572"/>
                      <a:pt x="611" y="576"/>
                      <a:pt x="616" y="580"/>
                    </a:cubicBezTo>
                    <a:cubicBezTo>
                      <a:pt x="622" y="584"/>
                      <a:pt x="628" y="589"/>
                      <a:pt x="633" y="593"/>
                    </a:cubicBezTo>
                    <a:cubicBezTo>
                      <a:pt x="643" y="601"/>
                      <a:pt x="652" y="611"/>
                      <a:pt x="662" y="621"/>
                    </a:cubicBezTo>
                    <a:cubicBezTo>
                      <a:pt x="671" y="630"/>
                      <a:pt x="680" y="641"/>
                      <a:pt x="688" y="652"/>
                    </a:cubicBezTo>
                    <a:cubicBezTo>
                      <a:pt x="697" y="663"/>
                      <a:pt x="705" y="674"/>
                      <a:pt x="712" y="685"/>
                    </a:cubicBezTo>
                    <a:cubicBezTo>
                      <a:pt x="719" y="697"/>
                      <a:pt x="726" y="708"/>
                      <a:pt x="731" y="718"/>
                    </a:cubicBezTo>
                    <a:cubicBezTo>
                      <a:pt x="733" y="722"/>
                      <a:pt x="735" y="727"/>
                      <a:pt x="738" y="732"/>
                    </a:cubicBezTo>
                    <a:cubicBezTo>
                      <a:pt x="739" y="735"/>
                      <a:pt x="739" y="735"/>
                      <a:pt x="739" y="735"/>
                    </a:cubicBezTo>
                    <a:cubicBezTo>
                      <a:pt x="740" y="737"/>
                      <a:pt x="740" y="737"/>
                      <a:pt x="740" y="737"/>
                    </a:cubicBezTo>
                    <a:cubicBezTo>
                      <a:pt x="742" y="741"/>
                      <a:pt x="742" y="741"/>
                      <a:pt x="742" y="741"/>
                    </a:cubicBezTo>
                    <a:cubicBezTo>
                      <a:pt x="743" y="742"/>
                      <a:pt x="743" y="742"/>
                      <a:pt x="743" y="742"/>
                    </a:cubicBezTo>
                    <a:cubicBezTo>
                      <a:pt x="748" y="754"/>
                      <a:pt x="753" y="764"/>
                      <a:pt x="759" y="775"/>
                    </a:cubicBezTo>
                    <a:cubicBezTo>
                      <a:pt x="760" y="776"/>
                      <a:pt x="760" y="776"/>
                      <a:pt x="760" y="776"/>
                    </a:cubicBezTo>
                    <a:cubicBezTo>
                      <a:pt x="760" y="777"/>
                      <a:pt x="760" y="777"/>
                      <a:pt x="760" y="777"/>
                    </a:cubicBezTo>
                    <a:cubicBezTo>
                      <a:pt x="766" y="788"/>
                      <a:pt x="772" y="796"/>
                      <a:pt x="778" y="804"/>
                    </a:cubicBezTo>
                    <a:cubicBezTo>
                      <a:pt x="782" y="810"/>
                      <a:pt x="787" y="816"/>
                      <a:pt x="791" y="821"/>
                    </a:cubicBezTo>
                    <a:cubicBezTo>
                      <a:pt x="798" y="828"/>
                      <a:pt x="804" y="833"/>
                      <a:pt x="810" y="837"/>
                    </a:cubicBezTo>
                    <a:cubicBezTo>
                      <a:pt x="812" y="839"/>
                      <a:pt x="814" y="840"/>
                      <a:pt x="816" y="841"/>
                    </a:cubicBezTo>
                    <a:cubicBezTo>
                      <a:pt x="814" y="841"/>
                      <a:pt x="813" y="841"/>
                      <a:pt x="811" y="840"/>
                    </a:cubicBezTo>
                    <a:cubicBezTo>
                      <a:pt x="793" y="831"/>
                      <a:pt x="777" y="819"/>
                      <a:pt x="762" y="805"/>
                    </a:cubicBezTo>
                    <a:cubicBezTo>
                      <a:pt x="748" y="791"/>
                      <a:pt x="734" y="774"/>
                      <a:pt x="719" y="753"/>
                    </a:cubicBezTo>
                    <a:cubicBezTo>
                      <a:pt x="713" y="744"/>
                      <a:pt x="706" y="735"/>
                      <a:pt x="700" y="725"/>
                    </a:cubicBezTo>
                    <a:cubicBezTo>
                      <a:pt x="693" y="716"/>
                      <a:pt x="687" y="707"/>
                      <a:pt x="680" y="698"/>
                    </a:cubicBezTo>
                    <a:cubicBezTo>
                      <a:pt x="674" y="688"/>
                      <a:pt x="667" y="679"/>
                      <a:pt x="660" y="671"/>
                    </a:cubicBezTo>
                    <a:cubicBezTo>
                      <a:pt x="654" y="664"/>
                      <a:pt x="647" y="656"/>
                      <a:pt x="636" y="645"/>
                    </a:cubicBezTo>
                    <a:cubicBezTo>
                      <a:pt x="634" y="643"/>
                      <a:pt x="634" y="643"/>
                      <a:pt x="634" y="643"/>
                    </a:cubicBezTo>
                    <a:cubicBezTo>
                      <a:pt x="609" y="618"/>
                      <a:pt x="588" y="601"/>
                      <a:pt x="566" y="589"/>
                    </a:cubicBezTo>
                    <a:cubicBezTo>
                      <a:pt x="565" y="588"/>
                      <a:pt x="565" y="588"/>
                      <a:pt x="565" y="588"/>
                    </a:cubicBezTo>
                    <a:cubicBezTo>
                      <a:pt x="569" y="591"/>
                      <a:pt x="569" y="591"/>
                      <a:pt x="569" y="591"/>
                    </a:cubicBezTo>
                    <a:cubicBezTo>
                      <a:pt x="574" y="597"/>
                      <a:pt x="578" y="603"/>
                      <a:pt x="583" y="610"/>
                    </a:cubicBezTo>
                    <a:cubicBezTo>
                      <a:pt x="592" y="623"/>
                      <a:pt x="600" y="637"/>
                      <a:pt x="607" y="652"/>
                    </a:cubicBezTo>
                    <a:cubicBezTo>
                      <a:pt x="614" y="666"/>
                      <a:pt x="619" y="681"/>
                      <a:pt x="622" y="696"/>
                    </a:cubicBezTo>
                    <a:cubicBezTo>
                      <a:pt x="624" y="703"/>
                      <a:pt x="625" y="710"/>
                      <a:pt x="626" y="718"/>
                    </a:cubicBezTo>
                    <a:cubicBezTo>
                      <a:pt x="626" y="722"/>
                      <a:pt x="626" y="725"/>
                      <a:pt x="626" y="728"/>
                    </a:cubicBezTo>
                    <a:cubicBezTo>
                      <a:pt x="626" y="730"/>
                      <a:pt x="626" y="732"/>
                      <a:pt x="626" y="734"/>
                    </a:cubicBezTo>
                    <a:cubicBezTo>
                      <a:pt x="625" y="733"/>
                      <a:pt x="625" y="733"/>
                      <a:pt x="625" y="733"/>
                    </a:cubicBezTo>
                    <a:cubicBezTo>
                      <a:pt x="625" y="733"/>
                      <a:pt x="625" y="733"/>
                      <a:pt x="625" y="733"/>
                    </a:cubicBezTo>
                    <a:cubicBezTo>
                      <a:pt x="622" y="723"/>
                      <a:pt x="619" y="713"/>
                      <a:pt x="613" y="700"/>
                    </a:cubicBezTo>
                    <a:cubicBezTo>
                      <a:pt x="604" y="678"/>
                      <a:pt x="596" y="661"/>
                      <a:pt x="587" y="646"/>
                    </a:cubicBezTo>
                    <a:cubicBezTo>
                      <a:pt x="577" y="631"/>
                      <a:pt x="568" y="618"/>
                      <a:pt x="558" y="607"/>
                    </a:cubicBezTo>
                    <a:cubicBezTo>
                      <a:pt x="554" y="601"/>
                      <a:pt x="549" y="595"/>
                      <a:pt x="543" y="589"/>
                    </a:cubicBezTo>
                    <a:cubicBezTo>
                      <a:pt x="533" y="579"/>
                      <a:pt x="521" y="570"/>
                      <a:pt x="509" y="563"/>
                    </a:cubicBezTo>
                    <a:cubicBezTo>
                      <a:pt x="504" y="560"/>
                      <a:pt x="498" y="557"/>
                      <a:pt x="492" y="555"/>
                    </a:cubicBezTo>
                    <a:cubicBezTo>
                      <a:pt x="485" y="551"/>
                      <a:pt x="478" y="549"/>
                      <a:pt x="471" y="547"/>
                    </a:cubicBezTo>
                    <a:cubicBezTo>
                      <a:pt x="466" y="545"/>
                      <a:pt x="461" y="544"/>
                      <a:pt x="456" y="544"/>
                    </a:cubicBezTo>
                    <a:cubicBezTo>
                      <a:pt x="464" y="554"/>
                      <a:pt x="472" y="564"/>
                      <a:pt x="481" y="578"/>
                    </a:cubicBezTo>
                    <a:cubicBezTo>
                      <a:pt x="489" y="589"/>
                      <a:pt x="497" y="600"/>
                      <a:pt x="505" y="611"/>
                    </a:cubicBezTo>
                    <a:cubicBezTo>
                      <a:pt x="515" y="626"/>
                      <a:pt x="532" y="650"/>
                      <a:pt x="546" y="675"/>
                    </a:cubicBezTo>
                    <a:cubicBezTo>
                      <a:pt x="560" y="698"/>
                      <a:pt x="571" y="719"/>
                      <a:pt x="581" y="741"/>
                    </a:cubicBezTo>
                    <a:cubicBezTo>
                      <a:pt x="590" y="764"/>
                      <a:pt x="598" y="788"/>
                      <a:pt x="604" y="814"/>
                    </a:cubicBezTo>
                    <a:cubicBezTo>
                      <a:pt x="606" y="826"/>
                      <a:pt x="609" y="839"/>
                      <a:pt x="610" y="853"/>
                    </a:cubicBezTo>
                    <a:cubicBezTo>
                      <a:pt x="612" y="866"/>
                      <a:pt x="612" y="866"/>
                      <a:pt x="612" y="866"/>
                    </a:cubicBezTo>
                    <a:cubicBezTo>
                      <a:pt x="612" y="873"/>
                      <a:pt x="613" y="881"/>
                      <a:pt x="614" y="888"/>
                    </a:cubicBezTo>
                    <a:cubicBezTo>
                      <a:pt x="616" y="906"/>
                      <a:pt x="620" y="929"/>
                      <a:pt x="625" y="952"/>
                    </a:cubicBezTo>
                    <a:cubicBezTo>
                      <a:pt x="624" y="950"/>
                      <a:pt x="624" y="950"/>
                      <a:pt x="624" y="950"/>
                    </a:cubicBezTo>
                    <a:cubicBezTo>
                      <a:pt x="631" y="974"/>
                      <a:pt x="638" y="994"/>
                      <a:pt x="647" y="1011"/>
                    </a:cubicBezTo>
                    <a:cubicBezTo>
                      <a:pt x="646" y="1010"/>
                      <a:pt x="646" y="1010"/>
                      <a:pt x="646" y="1010"/>
                    </a:cubicBezTo>
                    <a:cubicBezTo>
                      <a:pt x="655" y="1025"/>
                      <a:pt x="665" y="1039"/>
                      <a:pt x="676" y="1050"/>
                    </a:cubicBezTo>
                    <a:cubicBezTo>
                      <a:pt x="682" y="1057"/>
                      <a:pt x="688" y="1063"/>
                      <a:pt x="695" y="1069"/>
                    </a:cubicBezTo>
                    <a:cubicBezTo>
                      <a:pt x="702" y="1075"/>
                      <a:pt x="710" y="1081"/>
                      <a:pt x="720" y="1087"/>
                    </a:cubicBezTo>
                    <a:cubicBezTo>
                      <a:pt x="726" y="1091"/>
                      <a:pt x="731" y="1095"/>
                      <a:pt x="737" y="1099"/>
                    </a:cubicBezTo>
                    <a:cubicBezTo>
                      <a:pt x="737" y="1100"/>
                      <a:pt x="737" y="1100"/>
                      <a:pt x="737" y="1100"/>
                    </a:cubicBezTo>
                    <a:cubicBezTo>
                      <a:pt x="738" y="1100"/>
                      <a:pt x="738" y="1100"/>
                      <a:pt x="738" y="1100"/>
                    </a:cubicBezTo>
                    <a:cubicBezTo>
                      <a:pt x="741" y="1102"/>
                      <a:pt x="741" y="1102"/>
                      <a:pt x="741" y="1102"/>
                    </a:cubicBezTo>
                    <a:cubicBezTo>
                      <a:pt x="742" y="1103"/>
                      <a:pt x="742" y="1103"/>
                      <a:pt x="742" y="1103"/>
                    </a:cubicBezTo>
                    <a:cubicBezTo>
                      <a:pt x="744" y="1104"/>
                      <a:pt x="744" y="1104"/>
                      <a:pt x="744" y="1104"/>
                    </a:cubicBezTo>
                    <a:cubicBezTo>
                      <a:pt x="753" y="1110"/>
                      <a:pt x="763" y="1118"/>
                      <a:pt x="773" y="1124"/>
                    </a:cubicBezTo>
                    <a:cubicBezTo>
                      <a:pt x="792" y="1136"/>
                      <a:pt x="807" y="1143"/>
                      <a:pt x="822" y="1148"/>
                    </a:cubicBezTo>
                    <a:cubicBezTo>
                      <a:pt x="835" y="1151"/>
                      <a:pt x="849" y="1153"/>
                      <a:pt x="866" y="1154"/>
                    </a:cubicBezTo>
                    <a:cubicBezTo>
                      <a:pt x="866" y="1154"/>
                      <a:pt x="867" y="1154"/>
                      <a:pt x="869" y="1154"/>
                    </a:cubicBezTo>
                    <a:cubicBezTo>
                      <a:pt x="871" y="1154"/>
                      <a:pt x="871" y="1154"/>
                      <a:pt x="871" y="1154"/>
                    </a:cubicBezTo>
                    <a:cubicBezTo>
                      <a:pt x="898" y="1154"/>
                      <a:pt x="925" y="1150"/>
                      <a:pt x="950" y="1145"/>
                    </a:cubicBezTo>
                    <a:cubicBezTo>
                      <a:pt x="955" y="1144"/>
                      <a:pt x="959" y="1143"/>
                      <a:pt x="964" y="1142"/>
                    </a:cubicBezTo>
                    <a:cubicBezTo>
                      <a:pt x="969" y="1141"/>
                      <a:pt x="969" y="1141"/>
                      <a:pt x="969" y="1141"/>
                    </a:cubicBezTo>
                    <a:cubicBezTo>
                      <a:pt x="970" y="1141"/>
                      <a:pt x="970" y="1141"/>
                      <a:pt x="970" y="1141"/>
                    </a:cubicBezTo>
                    <a:cubicBezTo>
                      <a:pt x="988" y="1138"/>
                      <a:pt x="1006" y="1134"/>
                      <a:pt x="1025" y="1132"/>
                    </a:cubicBezTo>
                    <a:cubicBezTo>
                      <a:pt x="1033" y="1132"/>
                      <a:pt x="1041" y="1131"/>
                      <a:pt x="1047" y="1131"/>
                    </a:cubicBezTo>
                    <a:cubicBezTo>
                      <a:pt x="1066" y="1131"/>
                      <a:pt x="1083" y="1134"/>
                      <a:pt x="1098" y="1140"/>
                    </a:cubicBezTo>
                    <a:cubicBezTo>
                      <a:pt x="1103" y="1142"/>
                      <a:pt x="1109" y="1144"/>
                      <a:pt x="1114" y="1148"/>
                    </a:cubicBezTo>
                    <a:cubicBezTo>
                      <a:pt x="1119" y="1151"/>
                      <a:pt x="1124" y="1155"/>
                      <a:pt x="1129" y="1159"/>
                    </a:cubicBezTo>
                    <a:cubicBezTo>
                      <a:pt x="1136" y="1166"/>
                      <a:pt x="1142" y="1174"/>
                      <a:pt x="1149" y="1185"/>
                    </a:cubicBezTo>
                    <a:cubicBezTo>
                      <a:pt x="1152" y="1190"/>
                      <a:pt x="1155" y="1195"/>
                      <a:pt x="1158" y="1201"/>
                    </a:cubicBezTo>
                    <a:cubicBezTo>
                      <a:pt x="1165" y="1213"/>
                      <a:pt x="1172" y="1226"/>
                      <a:pt x="1182" y="1237"/>
                    </a:cubicBezTo>
                    <a:cubicBezTo>
                      <a:pt x="1185" y="1241"/>
                      <a:pt x="1190" y="1244"/>
                      <a:pt x="1194" y="1248"/>
                    </a:cubicBezTo>
                    <a:cubicBezTo>
                      <a:pt x="1195" y="1248"/>
                      <a:pt x="1195" y="1249"/>
                      <a:pt x="1195" y="1250"/>
                    </a:cubicBezTo>
                    <a:cubicBezTo>
                      <a:pt x="1193" y="1249"/>
                      <a:pt x="1191" y="1248"/>
                      <a:pt x="1189" y="1248"/>
                    </a:cubicBezTo>
                    <a:cubicBezTo>
                      <a:pt x="1184" y="1246"/>
                      <a:pt x="1180" y="1244"/>
                      <a:pt x="1176" y="1242"/>
                    </a:cubicBezTo>
                    <a:cubicBezTo>
                      <a:pt x="1164" y="1235"/>
                      <a:pt x="1153" y="1225"/>
                      <a:pt x="1144" y="1216"/>
                    </a:cubicBezTo>
                    <a:cubicBezTo>
                      <a:pt x="1138" y="1210"/>
                      <a:pt x="1138" y="1210"/>
                      <a:pt x="1138" y="1210"/>
                    </a:cubicBezTo>
                    <a:cubicBezTo>
                      <a:pt x="1134" y="1206"/>
                      <a:pt x="1130" y="1202"/>
                      <a:pt x="1126" y="1198"/>
                    </a:cubicBezTo>
                    <a:cubicBezTo>
                      <a:pt x="1122" y="1194"/>
                      <a:pt x="1117" y="1189"/>
                      <a:pt x="1111" y="1185"/>
                    </a:cubicBezTo>
                    <a:cubicBezTo>
                      <a:pt x="1107" y="1181"/>
                      <a:pt x="1102" y="1177"/>
                      <a:pt x="1097" y="1174"/>
                    </a:cubicBezTo>
                    <a:cubicBezTo>
                      <a:pt x="1092" y="1171"/>
                      <a:pt x="1085" y="1168"/>
                      <a:pt x="1079" y="1166"/>
                    </a:cubicBezTo>
                    <a:cubicBezTo>
                      <a:pt x="1072" y="1164"/>
                      <a:pt x="1066" y="1163"/>
                      <a:pt x="1058" y="1163"/>
                    </a:cubicBezTo>
                    <a:cubicBezTo>
                      <a:pt x="1057" y="1162"/>
                      <a:pt x="1057" y="1162"/>
                      <a:pt x="1057" y="1162"/>
                    </a:cubicBezTo>
                    <a:cubicBezTo>
                      <a:pt x="1055" y="1162"/>
                      <a:pt x="1055" y="1162"/>
                      <a:pt x="1055" y="1162"/>
                    </a:cubicBezTo>
                    <a:cubicBezTo>
                      <a:pt x="1049" y="1162"/>
                      <a:pt x="1042" y="1163"/>
                      <a:pt x="1035" y="1164"/>
                    </a:cubicBezTo>
                    <a:cubicBezTo>
                      <a:pt x="1044" y="1172"/>
                      <a:pt x="1052" y="1180"/>
                      <a:pt x="1060" y="1189"/>
                    </a:cubicBezTo>
                    <a:cubicBezTo>
                      <a:pt x="1072" y="1203"/>
                      <a:pt x="1081" y="1214"/>
                      <a:pt x="1088" y="1226"/>
                    </a:cubicBezTo>
                    <a:cubicBezTo>
                      <a:pt x="1091" y="1231"/>
                      <a:pt x="1094" y="1238"/>
                      <a:pt x="1098" y="1245"/>
                    </a:cubicBezTo>
                    <a:cubicBezTo>
                      <a:pt x="1101" y="1252"/>
                      <a:pt x="1104" y="1260"/>
                      <a:pt x="1106" y="1266"/>
                    </a:cubicBezTo>
                    <a:cubicBezTo>
                      <a:pt x="1108" y="1272"/>
                      <a:pt x="1108" y="1272"/>
                      <a:pt x="1108" y="1272"/>
                    </a:cubicBezTo>
                    <a:cubicBezTo>
                      <a:pt x="1113" y="1285"/>
                      <a:pt x="1117" y="1297"/>
                      <a:pt x="1124" y="1309"/>
                    </a:cubicBezTo>
                    <a:cubicBezTo>
                      <a:pt x="1126" y="1313"/>
                      <a:pt x="1129" y="1318"/>
                      <a:pt x="1133" y="1323"/>
                    </a:cubicBezTo>
                    <a:cubicBezTo>
                      <a:pt x="1130" y="1321"/>
                      <a:pt x="1127" y="1319"/>
                      <a:pt x="1125" y="1318"/>
                    </a:cubicBezTo>
                    <a:cubicBezTo>
                      <a:pt x="1118" y="1313"/>
                      <a:pt x="1112" y="1306"/>
                      <a:pt x="1104" y="1298"/>
                    </a:cubicBezTo>
                    <a:cubicBezTo>
                      <a:pt x="1102" y="1295"/>
                      <a:pt x="1102" y="1295"/>
                      <a:pt x="1102" y="1295"/>
                    </a:cubicBezTo>
                    <a:cubicBezTo>
                      <a:pt x="1095" y="1285"/>
                      <a:pt x="1088" y="1273"/>
                      <a:pt x="1081" y="1262"/>
                    </a:cubicBezTo>
                    <a:cubicBezTo>
                      <a:pt x="1074" y="1250"/>
                      <a:pt x="1068" y="1239"/>
                      <a:pt x="1061" y="1229"/>
                    </a:cubicBezTo>
                    <a:cubicBezTo>
                      <a:pt x="1052" y="1217"/>
                      <a:pt x="1044" y="1209"/>
                      <a:pt x="1035" y="1202"/>
                    </a:cubicBezTo>
                    <a:cubicBezTo>
                      <a:pt x="1033" y="1200"/>
                      <a:pt x="1033" y="1200"/>
                      <a:pt x="1033" y="1200"/>
                    </a:cubicBezTo>
                    <a:cubicBezTo>
                      <a:pt x="1032" y="1200"/>
                      <a:pt x="1032" y="1200"/>
                      <a:pt x="1032" y="1200"/>
                    </a:cubicBezTo>
                    <a:cubicBezTo>
                      <a:pt x="1029" y="1197"/>
                      <a:pt x="1026" y="1195"/>
                      <a:pt x="1022" y="1192"/>
                    </a:cubicBezTo>
                    <a:cubicBezTo>
                      <a:pt x="1016" y="1189"/>
                      <a:pt x="1009" y="1185"/>
                      <a:pt x="1002" y="1183"/>
                    </a:cubicBezTo>
                    <a:cubicBezTo>
                      <a:pt x="994" y="1181"/>
                      <a:pt x="986" y="1179"/>
                      <a:pt x="979" y="1179"/>
                    </a:cubicBezTo>
                    <a:cubicBezTo>
                      <a:pt x="978" y="1179"/>
                      <a:pt x="978" y="1179"/>
                      <a:pt x="978" y="1179"/>
                    </a:cubicBezTo>
                    <a:cubicBezTo>
                      <a:pt x="964" y="1179"/>
                      <a:pt x="950" y="1182"/>
                      <a:pt x="938" y="1185"/>
                    </a:cubicBezTo>
                    <a:cubicBezTo>
                      <a:pt x="934" y="1185"/>
                      <a:pt x="934" y="1185"/>
                      <a:pt x="934" y="1185"/>
                    </a:cubicBezTo>
                    <a:cubicBezTo>
                      <a:pt x="923" y="1188"/>
                      <a:pt x="911" y="1190"/>
                      <a:pt x="900" y="1191"/>
                    </a:cubicBezTo>
                    <a:cubicBezTo>
                      <a:pt x="908" y="1204"/>
                      <a:pt x="916" y="1216"/>
                      <a:pt x="924" y="1228"/>
                    </a:cubicBezTo>
                    <a:cubicBezTo>
                      <a:pt x="933" y="1242"/>
                      <a:pt x="944" y="1255"/>
                      <a:pt x="956" y="1268"/>
                    </a:cubicBezTo>
                    <a:cubicBezTo>
                      <a:pt x="968" y="1280"/>
                      <a:pt x="981" y="1292"/>
                      <a:pt x="995" y="1305"/>
                    </a:cubicBezTo>
                    <a:cubicBezTo>
                      <a:pt x="1008" y="1315"/>
                      <a:pt x="1017" y="1323"/>
                      <a:pt x="1027" y="1329"/>
                    </a:cubicBezTo>
                    <a:cubicBezTo>
                      <a:pt x="1033" y="1334"/>
                      <a:pt x="1039" y="1338"/>
                      <a:pt x="1046" y="1343"/>
                    </a:cubicBezTo>
                    <a:cubicBezTo>
                      <a:pt x="1047" y="1344"/>
                      <a:pt x="1047" y="1344"/>
                      <a:pt x="1047" y="1344"/>
                    </a:cubicBezTo>
                    <a:cubicBezTo>
                      <a:pt x="1051" y="1346"/>
                      <a:pt x="1055" y="1349"/>
                      <a:pt x="1059" y="1352"/>
                    </a:cubicBezTo>
                    <a:cubicBezTo>
                      <a:pt x="1070" y="1359"/>
                      <a:pt x="1080" y="1367"/>
                      <a:pt x="1089" y="1375"/>
                    </a:cubicBezTo>
                    <a:cubicBezTo>
                      <a:pt x="1098" y="1383"/>
                      <a:pt x="1105" y="1392"/>
                      <a:pt x="1111" y="1401"/>
                    </a:cubicBezTo>
                    <a:cubicBezTo>
                      <a:pt x="1111" y="1401"/>
                      <a:pt x="1111" y="1401"/>
                      <a:pt x="1111" y="1401"/>
                    </a:cubicBezTo>
                    <a:cubicBezTo>
                      <a:pt x="1101" y="1390"/>
                      <a:pt x="1090" y="1381"/>
                      <a:pt x="1077" y="1373"/>
                    </a:cubicBezTo>
                    <a:cubicBezTo>
                      <a:pt x="1075" y="1372"/>
                      <a:pt x="1072" y="1370"/>
                      <a:pt x="1069" y="1368"/>
                    </a:cubicBezTo>
                    <a:cubicBezTo>
                      <a:pt x="1068" y="1367"/>
                      <a:pt x="1068" y="1367"/>
                      <a:pt x="1068" y="1367"/>
                    </a:cubicBezTo>
                    <a:cubicBezTo>
                      <a:pt x="1065" y="1366"/>
                      <a:pt x="1062" y="1364"/>
                      <a:pt x="1059" y="1362"/>
                    </a:cubicBezTo>
                    <a:cubicBezTo>
                      <a:pt x="1056" y="1361"/>
                      <a:pt x="1056" y="1361"/>
                      <a:pt x="1056" y="1361"/>
                    </a:cubicBezTo>
                    <a:cubicBezTo>
                      <a:pt x="1051" y="1357"/>
                      <a:pt x="1045" y="1354"/>
                      <a:pt x="1039" y="1351"/>
                    </a:cubicBezTo>
                    <a:cubicBezTo>
                      <a:pt x="1033" y="1347"/>
                      <a:pt x="1027" y="1344"/>
                      <a:pt x="1020" y="1341"/>
                    </a:cubicBezTo>
                    <a:cubicBezTo>
                      <a:pt x="1019" y="1340"/>
                      <a:pt x="1019" y="1340"/>
                      <a:pt x="1019" y="1340"/>
                    </a:cubicBezTo>
                    <a:cubicBezTo>
                      <a:pt x="1017" y="1339"/>
                      <a:pt x="1017" y="1339"/>
                      <a:pt x="1017" y="1339"/>
                    </a:cubicBezTo>
                    <a:cubicBezTo>
                      <a:pt x="1012" y="1337"/>
                      <a:pt x="1012" y="1337"/>
                      <a:pt x="1012" y="1337"/>
                    </a:cubicBezTo>
                    <a:cubicBezTo>
                      <a:pt x="1009" y="1335"/>
                      <a:pt x="1009" y="1335"/>
                      <a:pt x="1009" y="1335"/>
                    </a:cubicBezTo>
                    <a:cubicBezTo>
                      <a:pt x="1006" y="1334"/>
                      <a:pt x="1006" y="1334"/>
                      <a:pt x="1006" y="1334"/>
                    </a:cubicBezTo>
                    <a:cubicBezTo>
                      <a:pt x="999" y="1331"/>
                      <a:pt x="993" y="1327"/>
                      <a:pt x="986" y="1324"/>
                    </a:cubicBezTo>
                    <a:cubicBezTo>
                      <a:pt x="966" y="1314"/>
                      <a:pt x="951" y="1304"/>
                      <a:pt x="938" y="1294"/>
                    </a:cubicBezTo>
                    <a:cubicBezTo>
                      <a:pt x="931" y="1289"/>
                      <a:pt x="924" y="1283"/>
                      <a:pt x="919" y="1276"/>
                    </a:cubicBezTo>
                    <a:cubicBezTo>
                      <a:pt x="913" y="1271"/>
                      <a:pt x="908" y="1264"/>
                      <a:pt x="903" y="1258"/>
                    </a:cubicBezTo>
                    <a:cubicBezTo>
                      <a:pt x="905" y="1261"/>
                      <a:pt x="905" y="1265"/>
                      <a:pt x="905" y="1269"/>
                    </a:cubicBezTo>
                    <a:cubicBezTo>
                      <a:pt x="905" y="1277"/>
                      <a:pt x="905" y="1285"/>
                      <a:pt x="904" y="1295"/>
                    </a:cubicBezTo>
                    <a:cubicBezTo>
                      <a:pt x="903" y="1310"/>
                      <a:pt x="900" y="1327"/>
                      <a:pt x="895" y="1344"/>
                    </a:cubicBezTo>
                    <a:cubicBezTo>
                      <a:pt x="891" y="1360"/>
                      <a:pt x="886" y="1376"/>
                      <a:pt x="878" y="1392"/>
                    </a:cubicBezTo>
                    <a:cubicBezTo>
                      <a:pt x="875" y="1401"/>
                      <a:pt x="871" y="1407"/>
                      <a:pt x="868" y="1413"/>
                    </a:cubicBezTo>
                    <a:cubicBezTo>
                      <a:pt x="866" y="1416"/>
                      <a:pt x="866" y="1416"/>
                      <a:pt x="866" y="1416"/>
                    </a:cubicBezTo>
                    <a:cubicBezTo>
                      <a:pt x="865" y="1418"/>
                      <a:pt x="865" y="1418"/>
                      <a:pt x="865" y="1418"/>
                    </a:cubicBezTo>
                    <a:cubicBezTo>
                      <a:pt x="862" y="1422"/>
                      <a:pt x="860" y="1427"/>
                      <a:pt x="857" y="1432"/>
                    </a:cubicBezTo>
                    <a:cubicBezTo>
                      <a:pt x="855" y="1436"/>
                      <a:pt x="854" y="1440"/>
                      <a:pt x="854" y="1443"/>
                    </a:cubicBezTo>
                    <a:cubicBezTo>
                      <a:pt x="853" y="1446"/>
                      <a:pt x="853" y="1449"/>
                      <a:pt x="853" y="1453"/>
                    </a:cubicBezTo>
                    <a:cubicBezTo>
                      <a:pt x="853" y="1456"/>
                      <a:pt x="854" y="1458"/>
                      <a:pt x="854" y="1461"/>
                    </a:cubicBezTo>
                    <a:cubicBezTo>
                      <a:pt x="855" y="1464"/>
                      <a:pt x="856" y="1466"/>
                      <a:pt x="857" y="1469"/>
                    </a:cubicBezTo>
                    <a:cubicBezTo>
                      <a:pt x="857" y="1470"/>
                      <a:pt x="857" y="1470"/>
                      <a:pt x="857" y="1470"/>
                    </a:cubicBezTo>
                    <a:cubicBezTo>
                      <a:pt x="860" y="1477"/>
                      <a:pt x="861" y="1481"/>
                      <a:pt x="862" y="1486"/>
                    </a:cubicBezTo>
                    <a:cubicBezTo>
                      <a:pt x="864" y="1492"/>
                      <a:pt x="864" y="1499"/>
                      <a:pt x="863" y="1505"/>
                    </a:cubicBezTo>
                    <a:cubicBezTo>
                      <a:pt x="862" y="1502"/>
                      <a:pt x="861" y="1498"/>
                      <a:pt x="860" y="1495"/>
                    </a:cubicBezTo>
                    <a:cubicBezTo>
                      <a:pt x="857" y="1486"/>
                      <a:pt x="854" y="1479"/>
                      <a:pt x="850" y="1474"/>
                    </a:cubicBezTo>
                    <a:cubicBezTo>
                      <a:pt x="848" y="1471"/>
                      <a:pt x="846" y="1468"/>
                      <a:pt x="843" y="1467"/>
                    </a:cubicBezTo>
                    <a:cubicBezTo>
                      <a:pt x="842" y="1466"/>
                      <a:pt x="840" y="1465"/>
                      <a:pt x="839" y="1464"/>
                    </a:cubicBezTo>
                    <a:cubicBezTo>
                      <a:pt x="837" y="1463"/>
                      <a:pt x="836" y="1463"/>
                      <a:pt x="835" y="1463"/>
                    </a:cubicBezTo>
                    <a:cubicBezTo>
                      <a:pt x="833" y="1462"/>
                      <a:pt x="832" y="1462"/>
                      <a:pt x="830" y="1462"/>
                    </a:cubicBezTo>
                    <a:cubicBezTo>
                      <a:pt x="829" y="1462"/>
                      <a:pt x="828" y="1462"/>
                      <a:pt x="826" y="1463"/>
                    </a:cubicBezTo>
                    <a:cubicBezTo>
                      <a:pt x="824" y="1463"/>
                      <a:pt x="821" y="1465"/>
                      <a:pt x="819" y="1466"/>
                    </a:cubicBezTo>
                    <a:cubicBezTo>
                      <a:pt x="815" y="1470"/>
                      <a:pt x="811" y="1475"/>
                      <a:pt x="808" y="1481"/>
                    </a:cubicBezTo>
                    <a:cubicBezTo>
                      <a:pt x="805" y="1487"/>
                      <a:pt x="803" y="1493"/>
                      <a:pt x="801" y="1500"/>
                    </a:cubicBezTo>
                    <a:cubicBezTo>
                      <a:pt x="799" y="1509"/>
                      <a:pt x="798" y="1516"/>
                      <a:pt x="797" y="1524"/>
                    </a:cubicBezTo>
                    <a:cubicBezTo>
                      <a:pt x="797" y="1527"/>
                      <a:pt x="796" y="1529"/>
                      <a:pt x="796" y="1532"/>
                    </a:cubicBezTo>
                    <a:cubicBezTo>
                      <a:pt x="795" y="1529"/>
                      <a:pt x="795" y="1526"/>
                      <a:pt x="795" y="1521"/>
                    </a:cubicBezTo>
                    <a:cubicBezTo>
                      <a:pt x="794" y="1516"/>
                      <a:pt x="794" y="1511"/>
                      <a:pt x="794" y="1506"/>
                    </a:cubicBezTo>
                    <a:cubicBezTo>
                      <a:pt x="795" y="1498"/>
                      <a:pt x="796" y="1492"/>
                      <a:pt x="797" y="1486"/>
                    </a:cubicBezTo>
                    <a:cubicBezTo>
                      <a:pt x="799" y="1480"/>
                      <a:pt x="800" y="1474"/>
                      <a:pt x="802" y="1468"/>
                    </a:cubicBezTo>
                    <a:cubicBezTo>
                      <a:pt x="806" y="1457"/>
                      <a:pt x="811" y="1445"/>
                      <a:pt x="818" y="1432"/>
                    </a:cubicBezTo>
                    <a:cubicBezTo>
                      <a:pt x="822" y="1426"/>
                      <a:pt x="822" y="1426"/>
                      <a:pt x="822" y="1426"/>
                    </a:cubicBezTo>
                    <a:cubicBezTo>
                      <a:pt x="824" y="1422"/>
                      <a:pt x="826" y="1418"/>
                      <a:pt x="828" y="1414"/>
                    </a:cubicBezTo>
                    <a:cubicBezTo>
                      <a:pt x="829" y="1412"/>
                      <a:pt x="829" y="1412"/>
                      <a:pt x="829" y="1412"/>
                    </a:cubicBezTo>
                    <a:cubicBezTo>
                      <a:pt x="834" y="1403"/>
                      <a:pt x="840" y="1393"/>
                      <a:pt x="846" y="1382"/>
                    </a:cubicBezTo>
                    <a:cubicBezTo>
                      <a:pt x="849" y="1375"/>
                      <a:pt x="851" y="1370"/>
                      <a:pt x="853" y="1365"/>
                    </a:cubicBezTo>
                    <a:cubicBezTo>
                      <a:pt x="855" y="1359"/>
                      <a:pt x="856" y="1353"/>
                      <a:pt x="857" y="1347"/>
                    </a:cubicBezTo>
                    <a:cubicBezTo>
                      <a:pt x="860" y="1330"/>
                      <a:pt x="861" y="1315"/>
                      <a:pt x="860" y="1300"/>
                    </a:cubicBezTo>
                    <a:cubicBezTo>
                      <a:pt x="860" y="1290"/>
                      <a:pt x="858" y="1280"/>
                      <a:pt x="855" y="1271"/>
                    </a:cubicBezTo>
                    <a:cubicBezTo>
                      <a:pt x="854" y="1270"/>
                      <a:pt x="854" y="1270"/>
                      <a:pt x="854" y="1270"/>
                    </a:cubicBezTo>
                    <a:cubicBezTo>
                      <a:pt x="851" y="1261"/>
                      <a:pt x="847" y="1253"/>
                      <a:pt x="842" y="1245"/>
                    </a:cubicBezTo>
                    <a:cubicBezTo>
                      <a:pt x="835" y="1236"/>
                      <a:pt x="827" y="1227"/>
                      <a:pt x="817" y="1218"/>
                    </a:cubicBezTo>
                    <a:cubicBezTo>
                      <a:pt x="804" y="1208"/>
                      <a:pt x="789" y="1198"/>
                      <a:pt x="769" y="1187"/>
                    </a:cubicBezTo>
                    <a:cubicBezTo>
                      <a:pt x="760" y="1182"/>
                      <a:pt x="750" y="1177"/>
                      <a:pt x="741" y="1172"/>
                    </a:cubicBezTo>
                    <a:cubicBezTo>
                      <a:pt x="730" y="1166"/>
                      <a:pt x="720" y="1160"/>
                      <a:pt x="710" y="1154"/>
                    </a:cubicBezTo>
                    <a:cubicBezTo>
                      <a:pt x="689" y="1141"/>
                      <a:pt x="672" y="1127"/>
                      <a:pt x="657" y="1112"/>
                    </a:cubicBezTo>
                    <a:cubicBezTo>
                      <a:pt x="650" y="1104"/>
                      <a:pt x="643" y="1095"/>
                      <a:pt x="636" y="1085"/>
                    </a:cubicBezTo>
                    <a:cubicBezTo>
                      <a:pt x="634" y="1082"/>
                      <a:pt x="631" y="1078"/>
                      <a:pt x="629" y="1075"/>
                    </a:cubicBezTo>
                    <a:cubicBezTo>
                      <a:pt x="630" y="1075"/>
                      <a:pt x="629" y="1076"/>
                      <a:pt x="629" y="1076"/>
                    </a:cubicBezTo>
                    <a:cubicBezTo>
                      <a:pt x="628" y="1082"/>
                      <a:pt x="628" y="1082"/>
                      <a:pt x="628" y="1082"/>
                    </a:cubicBezTo>
                    <a:cubicBezTo>
                      <a:pt x="625" y="1099"/>
                      <a:pt x="625" y="1099"/>
                      <a:pt x="625" y="1099"/>
                    </a:cubicBezTo>
                    <a:cubicBezTo>
                      <a:pt x="622" y="1114"/>
                      <a:pt x="619" y="1129"/>
                      <a:pt x="617" y="1144"/>
                    </a:cubicBezTo>
                    <a:cubicBezTo>
                      <a:pt x="611" y="1177"/>
                      <a:pt x="608" y="1206"/>
                      <a:pt x="607" y="1232"/>
                    </a:cubicBezTo>
                    <a:cubicBezTo>
                      <a:pt x="607" y="1233"/>
                      <a:pt x="607" y="1233"/>
                      <a:pt x="607" y="1233"/>
                    </a:cubicBezTo>
                    <a:cubicBezTo>
                      <a:pt x="607" y="1250"/>
                      <a:pt x="607" y="1265"/>
                      <a:pt x="608" y="1279"/>
                    </a:cubicBezTo>
                    <a:cubicBezTo>
                      <a:pt x="610" y="1293"/>
                      <a:pt x="612" y="1309"/>
                      <a:pt x="616" y="1325"/>
                    </a:cubicBezTo>
                    <a:cubicBezTo>
                      <a:pt x="622" y="1347"/>
                      <a:pt x="629" y="1369"/>
                      <a:pt x="639" y="1393"/>
                    </a:cubicBezTo>
                    <a:cubicBezTo>
                      <a:pt x="643" y="1404"/>
                      <a:pt x="648" y="1415"/>
                      <a:pt x="654" y="1426"/>
                    </a:cubicBezTo>
                    <a:cubicBezTo>
                      <a:pt x="657" y="1434"/>
                      <a:pt x="662" y="1445"/>
                      <a:pt x="668" y="1456"/>
                    </a:cubicBezTo>
                    <a:cubicBezTo>
                      <a:pt x="668" y="1457"/>
                      <a:pt x="668" y="1457"/>
                      <a:pt x="668" y="1457"/>
                    </a:cubicBezTo>
                    <a:cubicBezTo>
                      <a:pt x="675" y="1468"/>
                      <a:pt x="675" y="1468"/>
                      <a:pt x="675" y="1468"/>
                    </a:cubicBezTo>
                    <a:cubicBezTo>
                      <a:pt x="679" y="1475"/>
                      <a:pt x="679" y="1475"/>
                      <a:pt x="679" y="1475"/>
                    </a:cubicBezTo>
                    <a:cubicBezTo>
                      <a:pt x="683" y="1480"/>
                      <a:pt x="686" y="1485"/>
                      <a:pt x="689" y="1490"/>
                    </a:cubicBezTo>
                    <a:cubicBezTo>
                      <a:pt x="695" y="1501"/>
                      <a:pt x="702" y="1515"/>
                      <a:pt x="708" y="1529"/>
                    </a:cubicBezTo>
                    <a:cubicBezTo>
                      <a:pt x="710" y="1535"/>
                      <a:pt x="712" y="1541"/>
                      <a:pt x="713" y="1548"/>
                    </a:cubicBezTo>
                    <a:cubicBezTo>
                      <a:pt x="714" y="1554"/>
                      <a:pt x="715" y="1561"/>
                      <a:pt x="714" y="1568"/>
                    </a:cubicBezTo>
                    <a:cubicBezTo>
                      <a:pt x="714" y="1574"/>
                      <a:pt x="713" y="1580"/>
                      <a:pt x="710" y="1587"/>
                    </a:cubicBezTo>
                    <a:cubicBezTo>
                      <a:pt x="708" y="1592"/>
                      <a:pt x="704" y="1597"/>
                      <a:pt x="700" y="1603"/>
                    </a:cubicBezTo>
                    <a:cubicBezTo>
                      <a:pt x="700" y="1602"/>
                      <a:pt x="700" y="1601"/>
                      <a:pt x="700" y="1600"/>
                    </a:cubicBezTo>
                    <a:cubicBezTo>
                      <a:pt x="701" y="1594"/>
                      <a:pt x="701" y="1589"/>
                      <a:pt x="701" y="1584"/>
                    </a:cubicBezTo>
                    <a:cubicBezTo>
                      <a:pt x="700" y="1575"/>
                      <a:pt x="698" y="1565"/>
                      <a:pt x="694" y="1555"/>
                    </a:cubicBezTo>
                    <a:cubicBezTo>
                      <a:pt x="692" y="1550"/>
                      <a:pt x="690" y="1545"/>
                      <a:pt x="688" y="1541"/>
                    </a:cubicBezTo>
                    <a:cubicBezTo>
                      <a:pt x="686" y="1537"/>
                      <a:pt x="684" y="1532"/>
                      <a:pt x="681" y="1528"/>
                    </a:cubicBezTo>
                    <a:cubicBezTo>
                      <a:pt x="681" y="1527"/>
                      <a:pt x="681" y="1527"/>
                      <a:pt x="681" y="1527"/>
                    </a:cubicBezTo>
                    <a:cubicBezTo>
                      <a:pt x="676" y="1519"/>
                      <a:pt x="670" y="1510"/>
                      <a:pt x="665" y="1503"/>
                    </a:cubicBezTo>
                    <a:cubicBezTo>
                      <a:pt x="663" y="1499"/>
                      <a:pt x="660" y="1495"/>
                      <a:pt x="657" y="1491"/>
                    </a:cubicBezTo>
                    <a:cubicBezTo>
                      <a:pt x="655" y="1488"/>
                      <a:pt x="655" y="1488"/>
                      <a:pt x="655" y="1488"/>
                    </a:cubicBezTo>
                    <a:cubicBezTo>
                      <a:pt x="653" y="1485"/>
                      <a:pt x="651" y="1482"/>
                      <a:pt x="649" y="1480"/>
                    </a:cubicBezTo>
                    <a:cubicBezTo>
                      <a:pt x="649" y="1480"/>
                      <a:pt x="649" y="1481"/>
                      <a:pt x="648" y="1481"/>
                    </a:cubicBezTo>
                    <a:cubicBezTo>
                      <a:pt x="647" y="1482"/>
                      <a:pt x="647" y="1482"/>
                      <a:pt x="647" y="1482"/>
                    </a:cubicBezTo>
                    <a:cubicBezTo>
                      <a:pt x="642" y="1487"/>
                      <a:pt x="638" y="1492"/>
                      <a:pt x="634" y="1498"/>
                    </a:cubicBezTo>
                    <a:cubicBezTo>
                      <a:pt x="630" y="1504"/>
                      <a:pt x="628" y="1511"/>
                      <a:pt x="626" y="1517"/>
                    </a:cubicBezTo>
                    <a:cubicBezTo>
                      <a:pt x="624" y="1521"/>
                      <a:pt x="624" y="1525"/>
                      <a:pt x="623" y="1528"/>
                    </a:cubicBezTo>
                    <a:cubicBezTo>
                      <a:pt x="622" y="1534"/>
                      <a:pt x="621" y="1539"/>
                      <a:pt x="620" y="1545"/>
                    </a:cubicBezTo>
                    <a:cubicBezTo>
                      <a:pt x="620" y="1548"/>
                      <a:pt x="620" y="1552"/>
                      <a:pt x="620" y="1555"/>
                    </a:cubicBezTo>
                    <a:cubicBezTo>
                      <a:pt x="619" y="1559"/>
                      <a:pt x="619" y="1563"/>
                      <a:pt x="619" y="1566"/>
                    </a:cubicBezTo>
                    <a:cubicBezTo>
                      <a:pt x="620" y="1574"/>
                      <a:pt x="620" y="1582"/>
                      <a:pt x="622" y="1590"/>
                    </a:cubicBezTo>
                    <a:cubicBezTo>
                      <a:pt x="623" y="1597"/>
                      <a:pt x="624" y="1603"/>
                      <a:pt x="625" y="1610"/>
                    </a:cubicBezTo>
                    <a:cubicBezTo>
                      <a:pt x="625" y="1612"/>
                      <a:pt x="626" y="1615"/>
                      <a:pt x="626" y="1617"/>
                    </a:cubicBezTo>
                    <a:cubicBezTo>
                      <a:pt x="627" y="1619"/>
                      <a:pt x="627" y="1622"/>
                      <a:pt x="628" y="1624"/>
                    </a:cubicBezTo>
                    <a:cubicBezTo>
                      <a:pt x="628" y="1625"/>
                      <a:pt x="628" y="1625"/>
                      <a:pt x="628" y="1625"/>
                    </a:cubicBezTo>
                    <a:cubicBezTo>
                      <a:pt x="628" y="1628"/>
                      <a:pt x="629" y="1630"/>
                      <a:pt x="629" y="1632"/>
                    </a:cubicBezTo>
                    <a:cubicBezTo>
                      <a:pt x="630" y="1635"/>
                      <a:pt x="630" y="1635"/>
                      <a:pt x="630" y="1635"/>
                    </a:cubicBezTo>
                    <a:cubicBezTo>
                      <a:pt x="631" y="1643"/>
                      <a:pt x="631" y="1643"/>
                      <a:pt x="631" y="1643"/>
                    </a:cubicBezTo>
                    <a:cubicBezTo>
                      <a:pt x="634" y="1654"/>
                      <a:pt x="636" y="1665"/>
                      <a:pt x="637" y="1677"/>
                    </a:cubicBezTo>
                    <a:cubicBezTo>
                      <a:pt x="637" y="1680"/>
                      <a:pt x="637" y="1683"/>
                      <a:pt x="636" y="1686"/>
                    </a:cubicBezTo>
                    <a:cubicBezTo>
                      <a:pt x="636" y="1689"/>
                      <a:pt x="636" y="1692"/>
                      <a:pt x="635" y="1694"/>
                    </a:cubicBezTo>
                    <a:cubicBezTo>
                      <a:pt x="634" y="1693"/>
                      <a:pt x="634" y="1693"/>
                      <a:pt x="634" y="1693"/>
                    </a:cubicBezTo>
                    <a:cubicBezTo>
                      <a:pt x="634" y="1686"/>
                      <a:pt x="632" y="1679"/>
                      <a:pt x="631" y="1672"/>
                    </a:cubicBezTo>
                    <a:cubicBezTo>
                      <a:pt x="626" y="1655"/>
                      <a:pt x="620" y="1637"/>
                      <a:pt x="613" y="1620"/>
                    </a:cubicBezTo>
                    <a:cubicBezTo>
                      <a:pt x="608" y="1605"/>
                      <a:pt x="600" y="1585"/>
                      <a:pt x="596" y="1565"/>
                    </a:cubicBezTo>
                    <a:cubicBezTo>
                      <a:pt x="594" y="1556"/>
                      <a:pt x="593" y="1547"/>
                      <a:pt x="593" y="1538"/>
                    </a:cubicBezTo>
                    <a:cubicBezTo>
                      <a:pt x="593" y="1529"/>
                      <a:pt x="593" y="1520"/>
                      <a:pt x="594" y="1510"/>
                    </a:cubicBezTo>
                    <a:cubicBezTo>
                      <a:pt x="595" y="1504"/>
                      <a:pt x="596" y="1499"/>
                      <a:pt x="597" y="1493"/>
                    </a:cubicBezTo>
                    <a:cubicBezTo>
                      <a:pt x="597" y="1492"/>
                      <a:pt x="597" y="1492"/>
                      <a:pt x="597" y="1492"/>
                    </a:cubicBezTo>
                    <a:cubicBezTo>
                      <a:pt x="599" y="1484"/>
                      <a:pt x="600" y="1474"/>
                      <a:pt x="601" y="1464"/>
                    </a:cubicBezTo>
                    <a:cubicBezTo>
                      <a:pt x="601" y="1461"/>
                      <a:pt x="601" y="1457"/>
                      <a:pt x="600" y="1454"/>
                    </a:cubicBezTo>
                    <a:cubicBezTo>
                      <a:pt x="600" y="1450"/>
                      <a:pt x="599" y="1447"/>
                      <a:pt x="598" y="1442"/>
                    </a:cubicBezTo>
                    <a:cubicBezTo>
                      <a:pt x="597" y="1437"/>
                      <a:pt x="595" y="1430"/>
                      <a:pt x="592" y="1423"/>
                    </a:cubicBezTo>
                    <a:cubicBezTo>
                      <a:pt x="588" y="1414"/>
                      <a:pt x="588" y="1414"/>
                      <a:pt x="588" y="1414"/>
                    </a:cubicBezTo>
                    <a:cubicBezTo>
                      <a:pt x="587" y="1410"/>
                      <a:pt x="585" y="1407"/>
                      <a:pt x="583" y="1403"/>
                    </a:cubicBezTo>
                    <a:cubicBezTo>
                      <a:pt x="577" y="1388"/>
                      <a:pt x="573" y="1376"/>
                      <a:pt x="569" y="1364"/>
                    </a:cubicBezTo>
                    <a:cubicBezTo>
                      <a:pt x="559" y="1337"/>
                      <a:pt x="553" y="1311"/>
                      <a:pt x="550" y="1286"/>
                    </a:cubicBezTo>
                    <a:cubicBezTo>
                      <a:pt x="548" y="1273"/>
                      <a:pt x="547" y="1259"/>
                      <a:pt x="548" y="1245"/>
                    </a:cubicBezTo>
                    <a:cubicBezTo>
                      <a:pt x="548" y="1230"/>
                      <a:pt x="549" y="1215"/>
                      <a:pt x="550" y="1203"/>
                    </a:cubicBezTo>
                    <a:cubicBezTo>
                      <a:pt x="552" y="1188"/>
                      <a:pt x="554" y="1173"/>
                      <a:pt x="556" y="1158"/>
                    </a:cubicBezTo>
                    <a:cubicBezTo>
                      <a:pt x="557" y="1153"/>
                      <a:pt x="557" y="1153"/>
                      <a:pt x="557" y="1153"/>
                    </a:cubicBezTo>
                    <a:cubicBezTo>
                      <a:pt x="558" y="1142"/>
                      <a:pt x="559" y="1131"/>
                      <a:pt x="560" y="1121"/>
                    </a:cubicBezTo>
                    <a:cubicBezTo>
                      <a:pt x="563" y="1100"/>
                      <a:pt x="564" y="1081"/>
                      <a:pt x="565" y="1062"/>
                    </a:cubicBezTo>
                    <a:cubicBezTo>
                      <a:pt x="566" y="1034"/>
                      <a:pt x="564" y="1009"/>
                      <a:pt x="560" y="988"/>
                    </a:cubicBezTo>
                    <a:cubicBezTo>
                      <a:pt x="557" y="1002"/>
                      <a:pt x="551" y="1019"/>
                      <a:pt x="542" y="1041"/>
                    </a:cubicBezTo>
                    <a:cubicBezTo>
                      <a:pt x="532" y="1065"/>
                      <a:pt x="521" y="1088"/>
                      <a:pt x="511" y="1109"/>
                    </a:cubicBezTo>
                    <a:cubicBezTo>
                      <a:pt x="503" y="1124"/>
                      <a:pt x="503" y="1124"/>
                      <a:pt x="503" y="1124"/>
                    </a:cubicBezTo>
                    <a:cubicBezTo>
                      <a:pt x="494" y="1141"/>
                      <a:pt x="486" y="1157"/>
                      <a:pt x="478" y="1174"/>
                    </a:cubicBezTo>
                    <a:cubicBezTo>
                      <a:pt x="467" y="1196"/>
                      <a:pt x="456" y="1220"/>
                      <a:pt x="449" y="1244"/>
                    </a:cubicBezTo>
                    <a:cubicBezTo>
                      <a:pt x="448" y="1243"/>
                      <a:pt x="448" y="1243"/>
                      <a:pt x="448" y="1243"/>
                    </a:cubicBezTo>
                    <a:cubicBezTo>
                      <a:pt x="447" y="1249"/>
                      <a:pt x="447" y="1249"/>
                      <a:pt x="447" y="1249"/>
                    </a:cubicBezTo>
                    <a:cubicBezTo>
                      <a:pt x="445" y="1256"/>
                      <a:pt x="444" y="1262"/>
                      <a:pt x="443" y="1267"/>
                    </a:cubicBezTo>
                    <a:cubicBezTo>
                      <a:pt x="442" y="1275"/>
                      <a:pt x="441" y="1283"/>
                      <a:pt x="440" y="1292"/>
                    </a:cubicBezTo>
                    <a:cubicBezTo>
                      <a:pt x="440" y="1299"/>
                      <a:pt x="440" y="1306"/>
                      <a:pt x="441" y="1313"/>
                    </a:cubicBezTo>
                    <a:cubicBezTo>
                      <a:pt x="442" y="1320"/>
                      <a:pt x="443" y="1327"/>
                      <a:pt x="445" y="1334"/>
                    </a:cubicBezTo>
                    <a:cubicBezTo>
                      <a:pt x="447" y="1344"/>
                      <a:pt x="450" y="1353"/>
                      <a:pt x="454" y="1362"/>
                    </a:cubicBezTo>
                    <a:cubicBezTo>
                      <a:pt x="458" y="1370"/>
                      <a:pt x="462" y="1378"/>
                      <a:pt x="467" y="1387"/>
                    </a:cubicBezTo>
                    <a:cubicBezTo>
                      <a:pt x="468" y="1390"/>
                      <a:pt x="468" y="1390"/>
                      <a:pt x="468" y="1390"/>
                    </a:cubicBezTo>
                    <a:cubicBezTo>
                      <a:pt x="474" y="1400"/>
                      <a:pt x="474" y="1400"/>
                      <a:pt x="474" y="1400"/>
                    </a:cubicBezTo>
                    <a:cubicBezTo>
                      <a:pt x="480" y="1411"/>
                      <a:pt x="487" y="1423"/>
                      <a:pt x="493" y="1436"/>
                    </a:cubicBezTo>
                    <a:cubicBezTo>
                      <a:pt x="497" y="1445"/>
                      <a:pt x="501" y="1454"/>
                      <a:pt x="504" y="1462"/>
                    </a:cubicBezTo>
                    <a:cubicBezTo>
                      <a:pt x="506" y="1471"/>
                      <a:pt x="508" y="1480"/>
                      <a:pt x="509" y="1489"/>
                    </a:cubicBezTo>
                    <a:cubicBezTo>
                      <a:pt x="506" y="1481"/>
                      <a:pt x="504" y="1473"/>
                      <a:pt x="501" y="1465"/>
                    </a:cubicBezTo>
                    <a:cubicBezTo>
                      <a:pt x="496" y="1454"/>
                      <a:pt x="491" y="1443"/>
                      <a:pt x="484" y="1432"/>
                    </a:cubicBezTo>
                    <a:cubicBezTo>
                      <a:pt x="481" y="1427"/>
                      <a:pt x="478" y="1423"/>
                      <a:pt x="475" y="1418"/>
                    </a:cubicBezTo>
                    <a:cubicBezTo>
                      <a:pt x="469" y="1407"/>
                      <a:pt x="462" y="1396"/>
                      <a:pt x="457" y="1388"/>
                    </a:cubicBezTo>
                    <a:cubicBezTo>
                      <a:pt x="456" y="1387"/>
                      <a:pt x="456" y="1387"/>
                      <a:pt x="456" y="1387"/>
                    </a:cubicBezTo>
                    <a:cubicBezTo>
                      <a:pt x="455" y="1385"/>
                      <a:pt x="455" y="1385"/>
                      <a:pt x="455" y="1385"/>
                    </a:cubicBezTo>
                    <a:cubicBezTo>
                      <a:pt x="454" y="1384"/>
                      <a:pt x="454" y="1384"/>
                      <a:pt x="454" y="1384"/>
                    </a:cubicBezTo>
                    <a:cubicBezTo>
                      <a:pt x="453" y="1382"/>
                      <a:pt x="453" y="1382"/>
                      <a:pt x="453" y="1382"/>
                    </a:cubicBezTo>
                    <a:cubicBezTo>
                      <a:pt x="448" y="1375"/>
                      <a:pt x="444" y="1368"/>
                      <a:pt x="440" y="1361"/>
                    </a:cubicBezTo>
                    <a:cubicBezTo>
                      <a:pt x="433" y="1350"/>
                      <a:pt x="427" y="1339"/>
                      <a:pt x="422" y="1329"/>
                    </a:cubicBezTo>
                    <a:cubicBezTo>
                      <a:pt x="418" y="1321"/>
                      <a:pt x="416" y="1313"/>
                      <a:pt x="413" y="1306"/>
                    </a:cubicBezTo>
                    <a:cubicBezTo>
                      <a:pt x="413" y="1307"/>
                      <a:pt x="413" y="1307"/>
                      <a:pt x="413" y="1307"/>
                    </a:cubicBezTo>
                    <a:cubicBezTo>
                      <a:pt x="411" y="1312"/>
                      <a:pt x="409" y="1317"/>
                      <a:pt x="408" y="1321"/>
                    </a:cubicBezTo>
                    <a:cubicBezTo>
                      <a:pt x="407" y="1326"/>
                      <a:pt x="407" y="1326"/>
                      <a:pt x="407" y="1326"/>
                    </a:cubicBezTo>
                    <a:cubicBezTo>
                      <a:pt x="404" y="1332"/>
                      <a:pt x="402" y="1339"/>
                      <a:pt x="400" y="1346"/>
                    </a:cubicBezTo>
                    <a:cubicBezTo>
                      <a:pt x="398" y="1354"/>
                      <a:pt x="396" y="1362"/>
                      <a:pt x="395" y="1370"/>
                    </a:cubicBezTo>
                    <a:cubicBezTo>
                      <a:pt x="394" y="1373"/>
                      <a:pt x="394" y="1377"/>
                      <a:pt x="393" y="1380"/>
                    </a:cubicBezTo>
                    <a:cubicBezTo>
                      <a:pt x="393" y="1382"/>
                      <a:pt x="393" y="1384"/>
                      <a:pt x="393" y="1386"/>
                    </a:cubicBezTo>
                    <a:cubicBezTo>
                      <a:pt x="393" y="1388"/>
                      <a:pt x="393" y="1388"/>
                      <a:pt x="393" y="1388"/>
                    </a:cubicBezTo>
                    <a:cubicBezTo>
                      <a:pt x="392" y="1392"/>
                      <a:pt x="392" y="1392"/>
                      <a:pt x="392" y="1392"/>
                    </a:cubicBezTo>
                    <a:cubicBezTo>
                      <a:pt x="386" y="1357"/>
                      <a:pt x="393" y="1322"/>
                      <a:pt x="400" y="1288"/>
                    </a:cubicBezTo>
                    <a:cubicBezTo>
                      <a:pt x="401" y="1284"/>
                      <a:pt x="401" y="1284"/>
                      <a:pt x="401" y="1284"/>
                    </a:cubicBezTo>
                    <a:cubicBezTo>
                      <a:pt x="403" y="1274"/>
                      <a:pt x="405" y="1265"/>
                      <a:pt x="406" y="1255"/>
                    </a:cubicBezTo>
                    <a:cubicBezTo>
                      <a:pt x="398" y="1264"/>
                      <a:pt x="388" y="1271"/>
                      <a:pt x="379" y="1278"/>
                    </a:cubicBezTo>
                    <a:cubicBezTo>
                      <a:pt x="375" y="1281"/>
                      <a:pt x="375" y="1281"/>
                      <a:pt x="375" y="1281"/>
                    </a:cubicBezTo>
                    <a:cubicBezTo>
                      <a:pt x="373" y="1282"/>
                      <a:pt x="373" y="1282"/>
                      <a:pt x="373" y="1282"/>
                    </a:cubicBezTo>
                    <a:cubicBezTo>
                      <a:pt x="368" y="1286"/>
                      <a:pt x="362" y="1290"/>
                      <a:pt x="357" y="1294"/>
                    </a:cubicBezTo>
                    <a:cubicBezTo>
                      <a:pt x="353" y="1296"/>
                      <a:pt x="350" y="1299"/>
                      <a:pt x="347" y="1301"/>
                    </a:cubicBezTo>
                    <a:cubicBezTo>
                      <a:pt x="344" y="1304"/>
                      <a:pt x="341" y="1306"/>
                      <a:pt x="338" y="1309"/>
                    </a:cubicBezTo>
                    <a:cubicBezTo>
                      <a:pt x="331" y="1315"/>
                      <a:pt x="326" y="1321"/>
                      <a:pt x="322" y="1326"/>
                    </a:cubicBezTo>
                    <a:cubicBezTo>
                      <a:pt x="319" y="1330"/>
                      <a:pt x="317" y="1333"/>
                      <a:pt x="315" y="1336"/>
                    </a:cubicBezTo>
                    <a:cubicBezTo>
                      <a:pt x="313" y="1340"/>
                      <a:pt x="311" y="1344"/>
                      <a:pt x="310" y="1347"/>
                    </a:cubicBezTo>
                    <a:cubicBezTo>
                      <a:pt x="309" y="1350"/>
                      <a:pt x="308" y="1352"/>
                      <a:pt x="308" y="1355"/>
                    </a:cubicBezTo>
                    <a:cubicBezTo>
                      <a:pt x="307" y="1348"/>
                      <a:pt x="307" y="1340"/>
                      <a:pt x="308" y="1332"/>
                    </a:cubicBezTo>
                    <a:cubicBezTo>
                      <a:pt x="309" y="1325"/>
                      <a:pt x="311" y="1317"/>
                      <a:pt x="315" y="1308"/>
                    </a:cubicBezTo>
                    <a:cubicBezTo>
                      <a:pt x="323" y="1289"/>
                      <a:pt x="336" y="1274"/>
                      <a:pt x="347" y="1261"/>
                    </a:cubicBezTo>
                    <a:cubicBezTo>
                      <a:pt x="357" y="1249"/>
                      <a:pt x="368" y="1238"/>
                      <a:pt x="379" y="1227"/>
                    </a:cubicBezTo>
                    <a:cubicBezTo>
                      <a:pt x="389" y="1218"/>
                      <a:pt x="389" y="1218"/>
                      <a:pt x="389" y="1218"/>
                    </a:cubicBezTo>
                    <a:cubicBezTo>
                      <a:pt x="402" y="1205"/>
                      <a:pt x="414" y="1192"/>
                      <a:pt x="425" y="1177"/>
                    </a:cubicBezTo>
                    <a:cubicBezTo>
                      <a:pt x="426" y="1175"/>
                      <a:pt x="428" y="1173"/>
                      <a:pt x="429" y="1172"/>
                    </a:cubicBezTo>
                    <a:cubicBezTo>
                      <a:pt x="431" y="1168"/>
                      <a:pt x="433" y="1164"/>
                      <a:pt x="435" y="1160"/>
                    </a:cubicBezTo>
                    <a:cubicBezTo>
                      <a:pt x="437" y="1157"/>
                      <a:pt x="437" y="1157"/>
                      <a:pt x="437" y="1157"/>
                    </a:cubicBezTo>
                    <a:cubicBezTo>
                      <a:pt x="440" y="1150"/>
                      <a:pt x="444" y="1143"/>
                      <a:pt x="447" y="1136"/>
                    </a:cubicBezTo>
                    <a:cubicBezTo>
                      <a:pt x="455" y="1122"/>
                      <a:pt x="461" y="1107"/>
                      <a:pt x="468" y="1093"/>
                    </a:cubicBezTo>
                    <a:cubicBezTo>
                      <a:pt x="480" y="1063"/>
                      <a:pt x="492" y="1033"/>
                      <a:pt x="501" y="1003"/>
                    </a:cubicBezTo>
                    <a:cubicBezTo>
                      <a:pt x="501" y="1002"/>
                      <a:pt x="501" y="1002"/>
                      <a:pt x="501" y="1002"/>
                    </a:cubicBezTo>
                    <a:cubicBezTo>
                      <a:pt x="508" y="979"/>
                      <a:pt x="514" y="957"/>
                      <a:pt x="518" y="937"/>
                    </a:cubicBezTo>
                    <a:cubicBezTo>
                      <a:pt x="522" y="913"/>
                      <a:pt x="525" y="892"/>
                      <a:pt x="526" y="873"/>
                    </a:cubicBezTo>
                    <a:cubicBezTo>
                      <a:pt x="527" y="849"/>
                      <a:pt x="524" y="825"/>
                      <a:pt x="519" y="802"/>
                    </a:cubicBezTo>
                    <a:cubicBezTo>
                      <a:pt x="514" y="781"/>
                      <a:pt x="506" y="761"/>
                      <a:pt x="495" y="741"/>
                    </a:cubicBezTo>
                    <a:cubicBezTo>
                      <a:pt x="482" y="717"/>
                      <a:pt x="464" y="693"/>
                      <a:pt x="443" y="671"/>
                    </a:cubicBezTo>
                    <a:cubicBezTo>
                      <a:pt x="442" y="670"/>
                      <a:pt x="442" y="670"/>
                      <a:pt x="442" y="670"/>
                    </a:cubicBezTo>
                    <a:cubicBezTo>
                      <a:pt x="425" y="652"/>
                      <a:pt x="405" y="634"/>
                      <a:pt x="382" y="616"/>
                    </a:cubicBezTo>
                    <a:cubicBezTo>
                      <a:pt x="370" y="606"/>
                      <a:pt x="357" y="596"/>
                      <a:pt x="347" y="589"/>
                    </a:cubicBezTo>
                    <a:cubicBezTo>
                      <a:pt x="343" y="586"/>
                      <a:pt x="343" y="586"/>
                      <a:pt x="343" y="586"/>
                    </a:cubicBezTo>
                    <a:cubicBezTo>
                      <a:pt x="340" y="584"/>
                      <a:pt x="340" y="584"/>
                      <a:pt x="340" y="584"/>
                    </a:cubicBezTo>
                    <a:cubicBezTo>
                      <a:pt x="338" y="582"/>
                      <a:pt x="338" y="582"/>
                      <a:pt x="338" y="582"/>
                    </a:cubicBezTo>
                    <a:cubicBezTo>
                      <a:pt x="329" y="575"/>
                      <a:pt x="329" y="575"/>
                      <a:pt x="329" y="575"/>
                    </a:cubicBezTo>
                    <a:cubicBezTo>
                      <a:pt x="329" y="585"/>
                      <a:pt x="328" y="595"/>
                      <a:pt x="327" y="605"/>
                    </a:cubicBezTo>
                    <a:cubicBezTo>
                      <a:pt x="325" y="619"/>
                      <a:pt x="323" y="631"/>
                      <a:pt x="319" y="643"/>
                    </a:cubicBezTo>
                    <a:cubicBezTo>
                      <a:pt x="316" y="654"/>
                      <a:pt x="312" y="665"/>
                      <a:pt x="307" y="677"/>
                    </a:cubicBezTo>
                    <a:cubicBezTo>
                      <a:pt x="298" y="700"/>
                      <a:pt x="286" y="722"/>
                      <a:pt x="274" y="744"/>
                    </a:cubicBezTo>
                    <a:cubicBezTo>
                      <a:pt x="269" y="754"/>
                      <a:pt x="269" y="754"/>
                      <a:pt x="269" y="754"/>
                    </a:cubicBezTo>
                    <a:cubicBezTo>
                      <a:pt x="265" y="761"/>
                      <a:pt x="261" y="769"/>
                      <a:pt x="257" y="776"/>
                    </a:cubicBezTo>
                    <a:cubicBezTo>
                      <a:pt x="251" y="788"/>
                      <a:pt x="245" y="800"/>
                      <a:pt x="239" y="813"/>
                    </a:cubicBezTo>
                    <a:cubicBezTo>
                      <a:pt x="233" y="827"/>
                      <a:pt x="228" y="843"/>
                      <a:pt x="224" y="860"/>
                    </a:cubicBezTo>
                    <a:cubicBezTo>
                      <a:pt x="220" y="874"/>
                      <a:pt x="217" y="890"/>
                      <a:pt x="214" y="909"/>
                    </a:cubicBezTo>
                    <a:cubicBezTo>
                      <a:pt x="212" y="931"/>
                      <a:pt x="211" y="954"/>
                      <a:pt x="212" y="979"/>
                    </a:cubicBezTo>
                    <a:cubicBezTo>
                      <a:pt x="211" y="988"/>
                      <a:pt x="211" y="998"/>
                      <a:pt x="211" y="1007"/>
                    </a:cubicBezTo>
                    <a:cubicBezTo>
                      <a:pt x="211" y="1013"/>
                      <a:pt x="212" y="1019"/>
                      <a:pt x="212" y="1024"/>
                    </a:cubicBezTo>
                    <a:cubicBezTo>
                      <a:pt x="213" y="1028"/>
                      <a:pt x="213" y="1032"/>
                      <a:pt x="213" y="1035"/>
                    </a:cubicBezTo>
                    <a:cubicBezTo>
                      <a:pt x="213" y="1041"/>
                      <a:pt x="214" y="1047"/>
                      <a:pt x="214" y="1053"/>
                    </a:cubicBezTo>
                    <a:cubicBezTo>
                      <a:pt x="215" y="1058"/>
                      <a:pt x="215" y="1063"/>
                      <a:pt x="216" y="1068"/>
                    </a:cubicBezTo>
                    <a:cubicBezTo>
                      <a:pt x="216" y="1071"/>
                      <a:pt x="216" y="1071"/>
                      <a:pt x="216" y="1071"/>
                    </a:cubicBezTo>
                    <a:cubicBezTo>
                      <a:pt x="209" y="1042"/>
                      <a:pt x="204" y="1013"/>
                      <a:pt x="202" y="985"/>
                    </a:cubicBezTo>
                    <a:cubicBezTo>
                      <a:pt x="199" y="956"/>
                      <a:pt x="199" y="926"/>
                      <a:pt x="200" y="896"/>
                    </a:cubicBezTo>
                    <a:cubicBezTo>
                      <a:pt x="202" y="866"/>
                      <a:pt x="206" y="837"/>
                      <a:pt x="212" y="809"/>
                    </a:cubicBezTo>
                    <a:cubicBezTo>
                      <a:pt x="215" y="796"/>
                      <a:pt x="219" y="783"/>
                      <a:pt x="223" y="768"/>
                    </a:cubicBezTo>
                    <a:cubicBezTo>
                      <a:pt x="228" y="753"/>
                      <a:pt x="232" y="740"/>
                      <a:pt x="236" y="727"/>
                    </a:cubicBezTo>
                    <a:cubicBezTo>
                      <a:pt x="238" y="722"/>
                      <a:pt x="238" y="722"/>
                      <a:pt x="238" y="722"/>
                    </a:cubicBezTo>
                    <a:cubicBezTo>
                      <a:pt x="241" y="712"/>
                      <a:pt x="241" y="712"/>
                      <a:pt x="241" y="712"/>
                    </a:cubicBezTo>
                    <a:cubicBezTo>
                      <a:pt x="239" y="716"/>
                      <a:pt x="239" y="716"/>
                      <a:pt x="239" y="716"/>
                    </a:cubicBezTo>
                    <a:cubicBezTo>
                      <a:pt x="236" y="720"/>
                      <a:pt x="233" y="723"/>
                      <a:pt x="230" y="727"/>
                    </a:cubicBezTo>
                    <a:cubicBezTo>
                      <a:pt x="227" y="729"/>
                      <a:pt x="227" y="729"/>
                      <a:pt x="227" y="729"/>
                    </a:cubicBezTo>
                    <a:cubicBezTo>
                      <a:pt x="219" y="738"/>
                      <a:pt x="219" y="738"/>
                      <a:pt x="219" y="738"/>
                    </a:cubicBezTo>
                    <a:cubicBezTo>
                      <a:pt x="215" y="743"/>
                      <a:pt x="215" y="743"/>
                      <a:pt x="215" y="743"/>
                    </a:cubicBezTo>
                    <a:cubicBezTo>
                      <a:pt x="206" y="752"/>
                      <a:pt x="199" y="761"/>
                      <a:pt x="192" y="770"/>
                    </a:cubicBezTo>
                    <a:cubicBezTo>
                      <a:pt x="184" y="780"/>
                      <a:pt x="178" y="790"/>
                      <a:pt x="173" y="799"/>
                    </a:cubicBezTo>
                    <a:cubicBezTo>
                      <a:pt x="167" y="808"/>
                      <a:pt x="162" y="816"/>
                      <a:pt x="158" y="824"/>
                    </a:cubicBezTo>
                    <a:cubicBezTo>
                      <a:pt x="161" y="811"/>
                      <a:pt x="167" y="797"/>
                      <a:pt x="174" y="783"/>
                    </a:cubicBezTo>
                    <a:cubicBezTo>
                      <a:pt x="183" y="767"/>
                      <a:pt x="193" y="753"/>
                      <a:pt x="202" y="740"/>
                    </a:cubicBezTo>
                    <a:cubicBezTo>
                      <a:pt x="210" y="730"/>
                      <a:pt x="210" y="730"/>
                      <a:pt x="210" y="730"/>
                    </a:cubicBezTo>
                    <a:cubicBezTo>
                      <a:pt x="210" y="729"/>
                      <a:pt x="210" y="729"/>
                      <a:pt x="210" y="729"/>
                    </a:cubicBezTo>
                    <a:cubicBezTo>
                      <a:pt x="218" y="719"/>
                      <a:pt x="226" y="709"/>
                      <a:pt x="232" y="698"/>
                    </a:cubicBezTo>
                    <a:cubicBezTo>
                      <a:pt x="241" y="684"/>
                      <a:pt x="248" y="670"/>
                      <a:pt x="255" y="655"/>
                    </a:cubicBezTo>
                    <a:cubicBezTo>
                      <a:pt x="263" y="634"/>
                      <a:pt x="269" y="612"/>
                      <a:pt x="273" y="590"/>
                    </a:cubicBezTo>
                    <a:cubicBezTo>
                      <a:pt x="273" y="589"/>
                      <a:pt x="273" y="589"/>
                      <a:pt x="273" y="589"/>
                    </a:cubicBezTo>
                    <a:cubicBezTo>
                      <a:pt x="273" y="587"/>
                      <a:pt x="273" y="587"/>
                      <a:pt x="273" y="587"/>
                    </a:cubicBezTo>
                    <a:cubicBezTo>
                      <a:pt x="273" y="589"/>
                      <a:pt x="273" y="589"/>
                      <a:pt x="273" y="589"/>
                    </a:cubicBezTo>
                    <a:cubicBezTo>
                      <a:pt x="274" y="577"/>
                      <a:pt x="275" y="566"/>
                      <a:pt x="275" y="554"/>
                    </a:cubicBezTo>
                    <a:cubicBezTo>
                      <a:pt x="276" y="551"/>
                      <a:pt x="276" y="547"/>
                      <a:pt x="276" y="543"/>
                    </a:cubicBezTo>
                    <a:cubicBezTo>
                      <a:pt x="271" y="540"/>
                      <a:pt x="271" y="540"/>
                      <a:pt x="271" y="540"/>
                    </a:cubicBezTo>
                    <a:cubicBezTo>
                      <a:pt x="268" y="539"/>
                      <a:pt x="268" y="539"/>
                      <a:pt x="268" y="539"/>
                    </a:cubicBezTo>
                    <a:cubicBezTo>
                      <a:pt x="267" y="538"/>
                      <a:pt x="267" y="538"/>
                      <a:pt x="267" y="538"/>
                    </a:cubicBezTo>
                    <a:cubicBezTo>
                      <a:pt x="264" y="536"/>
                      <a:pt x="264" y="536"/>
                      <a:pt x="264" y="536"/>
                    </a:cubicBezTo>
                    <a:cubicBezTo>
                      <a:pt x="256" y="532"/>
                      <a:pt x="256" y="532"/>
                      <a:pt x="256" y="532"/>
                    </a:cubicBezTo>
                    <a:cubicBezTo>
                      <a:pt x="236" y="522"/>
                      <a:pt x="215" y="512"/>
                      <a:pt x="196" y="504"/>
                    </a:cubicBezTo>
                    <a:cubicBezTo>
                      <a:pt x="183" y="498"/>
                      <a:pt x="183" y="498"/>
                      <a:pt x="183" y="498"/>
                    </a:cubicBezTo>
                    <a:cubicBezTo>
                      <a:pt x="153" y="484"/>
                      <a:pt x="130" y="473"/>
                      <a:pt x="109" y="461"/>
                    </a:cubicBezTo>
                    <a:cubicBezTo>
                      <a:pt x="82" y="447"/>
                      <a:pt x="58" y="433"/>
                      <a:pt x="38" y="417"/>
                    </a:cubicBezTo>
                    <a:cubicBezTo>
                      <a:pt x="26" y="409"/>
                      <a:pt x="15" y="400"/>
                      <a:pt x="4" y="390"/>
                    </a:cubicBezTo>
                    <a:cubicBezTo>
                      <a:pt x="1" y="387"/>
                      <a:pt x="0" y="383"/>
                      <a:pt x="3" y="380"/>
                    </a:cubicBezTo>
                    <a:cubicBezTo>
                      <a:pt x="4" y="372"/>
                      <a:pt x="5" y="367"/>
                      <a:pt x="6" y="362"/>
                    </a:cubicBezTo>
                    <a:cubicBezTo>
                      <a:pt x="7" y="357"/>
                      <a:pt x="9" y="351"/>
                      <a:pt x="12" y="345"/>
                    </a:cubicBezTo>
                    <a:cubicBezTo>
                      <a:pt x="16" y="335"/>
                      <a:pt x="21" y="324"/>
                      <a:pt x="29" y="313"/>
                    </a:cubicBezTo>
                    <a:cubicBezTo>
                      <a:pt x="42" y="294"/>
                      <a:pt x="60" y="277"/>
                      <a:pt x="80" y="264"/>
                    </a:cubicBezTo>
                    <a:cubicBezTo>
                      <a:pt x="81" y="263"/>
                      <a:pt x="81" y="263"/>
                      <a:pt x="81" y="263"/>
                    </a:cubicBezTo>
                    <a:cubicBezTo>
                      <a:pt x="82" y="262"/>
                      <a:pt x="83" y="262"/>
                      <a:pt x="83" y="262"/>
                    </a:cubicBezTo>
                    <a:cubicBezTo>
                      <a:pt x="84" y="262"/>
                      <a:pt x="85" y="262"/>
                      <a:pt x="86" y="263"/>
                    </a:cubicBezTo>
                    <a:cubicBezTo>
                      <a:pt x="92" y="273"/>
                      <a:pt x="99" y="283"/>
                      <a:pt x="108" y="293"/>
                    </a:cubicBezTo>
                    <a:cubicBezTo>
                      <a:pt x="126" y="312"/>
                      <a:pt x="148" y="330"/>
                      <a:pt x="177" y="349"/>
                    </a:cubicBezTo>
                    <a:cubicBezTo>
                      <a:pt x="178" y="350"/>
                      <a:pt x="178" y="350"/>
                      <a:pt x="178" y="350"/>
                    </a:cubicBezTo>
                    <a:cubicBezTo>
                      <a:pt x="206" y="367"/>
                      <a:pt x="238" y="384"/>
                      <a:pt x="276" y="401"/>
                    </a:cubicBezTo>
                    <a:cubicBezTo>
                      <a:pt x="291" y="407"/>
                      <a:pt x="307" y="414"/>
                      <a:pt x="326" y="422"/>
                    </a:cubicBezTo>
                    <a:cubicBezTo>
                      <a:pt x="342" y="428"/>
                      <a:pt x="342" y="428"/>
                      <a:pt x="342" y="428"/>
                    </a:cubicBezTo>
                    <a:cubicBezTo>
                      <a:pt x="350" y="431"/>
                      <a:pt x="350" y="431"/>
                      <a:pt x="350" y="431"/>
                    </a:cubicBezTo>
                    <a:cubicBezTo>
                      <a:pt x="354" y="433"/>
                      <a:pt x="354" y="433"/>
                      <a:pt x="354" y="433"/>
                    </a:cubicBezTo>
                    <a:cubicBezTo>
                      <a:pt x="361" y="436"/>
                      <a:pt x="369" y="439"/>
                      <a:pt x="376" y="441"/>
                    </a:cubicBezTo>
                    <a:cubicBezTo>
                      <a:pt x="388" y="445"/>
                      <a:pt x="398" y="447"/>
                      <a:pt x="407" y="448"/>
                    </a:cubicBezTo>
                    <a:cubicBezTo>
                      <a:pt x="410" y="448"/>
                      <a:pt x="410" y="448"/>
                      <a:pt x="410" y="448"/>
                    </a:cubicBezTo>
                    <a:cubicBezTo>
                      <a:pt x="417" y="448"/>
                      <a:pt x="424" y="447"/>
                      <a:pt x="432" y="445"/>
                    </a:cubicBezTo>
                    <a:cubicBezTo>
                      <a:pt x="434" y="444"/>
                      <a:pt x="435" y="443"/>
                      <a:pt x="436" y="441"/>
                    </a:cubicBezTo>
                    <a:cubicBezTo>
                      <a:pt x="443" y="434"/>
                      <a:pt x="451" y="426"/>
                      <a:pt x="459" y="415"/>
                    </a:cubicBezTo>
                    <a:cubicBezTo>
                      <a:pt x="467" y="406"/>
                      <a:pt x="474" y="395"/>
                      <a:pt x="480" y="385"/>
                    </a:cubicBezTo>
                    <a:cubicBezTo>
                      <a:pt x="487" y="372"/>
                      <a:pt x="492" y="361"/>
                      <a:pt x="495" y="350"/>
                    </a:cubicBezTo>
                    <a:cubicBezTo>
                      <a:pt x="497" y="342"/>
                      <a:pt x="498" y="334"/>
                      <a:pt x="498" y="327"/>
                    </a:cubicBezTo>
                    <a:cubicBezTo>
                      <a:pt x="498" y="322"/>
                      <a:pt x="497" y="316"/>
                      <a:pt x="496" y="311"/>
                    </a:cubicBezTo>
                    <a:cubicBezTo>
                      <a:pt x="494" y="305"/>
                      <a:pt x="492" y="299"/>
                      <a:pt x="488" y="292"/>
                    </a:cubicBezTo>
                    <a:cubicBezTo>
                      <a:pt x="489" y="292"/>
                      <a:pt x="489" y="292"/>
                      <a:pt x="489" y="292"/>
                    </a:cubicBezTo>
                    <a:cubicBezTo>
                      <a:pt x="487" y="289"/>
                      <a:pt x="484" y="286"/>
                      <a:pt x="482" y="282"/>
                    </a:cubicBezTo>
                    <a:cubicBezTo>
                      <a:pt x="479" y="278"/>
                      <a:pt x="479" y="278"/>
                      <a:pt x="479" y="278"/>
                    </a:cubicBezTo>
                    <a:cubicBezTo>
                      <a:pt x="477" y="275"/>
                      <a:pt x="477" y="275"/>
                      <a:pt x="477" y="275"/>
                    </a:cubicBezTo>
                    <a:cubicBezTo>
                      <a:pt x="473" y="269"/>
                      <a:pt x="473" y="269"/>
                      <a:pt x="473" y="269"/>
                    </a:cubicBezTo>
                    <a:cubicBezTo>
                      <a:pt x="467" y="259"/>
                      <a:pt x="462" y="252"/>
                      <a:pt x="459" y="244"/>
                    </a:cubicBezTo>
                    <a:cubicBezTo>
                      <a:pt x="458" y="241"/>
                      <a:pt x="457" y="238"/>
                      <a:pt x="456" y="235"/>
                    </a:cubicBezTo>
                    <a:cubicBezTo>
                      <a:pt x="455" y="231"/>
                      <a:pt x="455" y="231"/>
                      <a:pt x="455" y="231"/>
                    </a:cubicBezTo>
                    <a:cubicBezTo>
                      <a:pt x="453" y="226"/>
                      <a:pt x="451" y="221"/>
                      <a:pt x="450" y="217"/>
                    </a:cubicBezTo>
                    <a:cubicBezTo>
                      <a:pt x="446" y="207"/>
                      <a:pt x="442" y="199"/>
                      <a:pt x="438" y="191"/>
                    </a:cubicBezTo>
                    <a:cubicBezTo>
                      <a:pt x="432" y="181"/>
                      <a:pt x="425" y="172"/>
                      <a:pt x="418" y="165"/>
                    </a:cubicBezTo>
                    <a:cubicBezTo>
                      <a:pt x="414" y="161"/>
                      <a:pt x="409" y="157"/>
                      <a:pt x="403" y="154"/>
                    </a:cubicBezTo>
                    <a:cubicBezTo>
                      <a:pt x="396" y="150"/>
                      <a:pt x="388" y="147"/>
                      <a:pt x="380" y="143"/>
                    </a:cubicBezTo>
                    <a:cubicBezTo>
                      <a:pt x="373" y="141"/>
                      <a:pt x="363" y="137"/>
                      <a:pt x="353" y="131"/>
                    </a:cubicBezTo>
                    <a:cubicBezTo>
                      <a:pt x="352" y="130"/>
                      <a:pt x="350" y="128"/>
                      <a:pt x="348" y="127"/>
                    </a:cubicBezTo>
                    <a:cubicBezTo>
                      <a:pt x="344" y="124"/>
                      <a:pt x="341" y="121"/>
                      <a:pt x="338" y="118"/>
                    </a:cubicBezTo>
                    <a:cubicBezTo>
                      <a:pt x="334" y="113"/>
                      <a:pt x="331" y="110"/>
                      <a:pt x="329" y="107"/>
                    </a:cubicBezTo>
                    <a:cubicBezTo>
                      <a:pt x="326" y="103"/>
                      <a:pt x="324" y="100"/>
                      <a:pt x="322" y="96"/>
                    </a:cubicBezTo>
                    <a:cubicBezTo>
                      <a:pt x="321" y="95"/>
                      <a:pt x="321" y="94"/>
                      <a:pt x="320" y="92"/>
                    </a:cubicBezTo>
                    <a:cubicBezTo>
                      <a:pt x="323" y="95"/>
                      <a:pt x="325" y="97"/>
                      <a:pt x="327" y="99"/>
                    </a:cubicBezTo>
                    <a:cubicBezTo>
                      <a:pt x="330" y="101"/>
                      <a:pt x="333" y="104"/>
                      <a:pt x="336" y="106"/>
                    </a:cubicBezTo>
                    <a:cubicBezTo>
                      <a:pt x="338" y="107"/>
                      <a:pt x="340" y="109"/>
                      <a:pt x="342" y="110"/>
                    </a:cubicBezTo>
                    <a:cubicBezTo>
                      <a:pt x="342" y="110"/>
                      <a:pt x="342" y="110"/>
                      <a:pt x="343" y="111"/>
                    </a:cubicBezTo>
                    <a:cubicBezTo>
                      <a:pt x="344" y="111"/>
                      <a:pt x="345" y="112"/>
                      <a:pt x="346" y="113"/>
                    </a:cubicBezTo>
                    <a:cubicBezTo>
                      <a:pt x="352" y="115"/>
                      <a:pt x="358" y="117"/>
                      <a:pt x="365" y="119"/>
                    </a:cubicBezTo>
                    <a:cubicBezTo>
                      <a:pt x="372" y="120"/>
                      <a:pt x="379" y="121"/>
                      <a:pt x="386" y="121"/>
                    </a:cubicBezTo>
                    <a:cubicBezTo>
                      <a:pt x="387" y="121"/>
                      <a:pt x="387" y="121"/>
                      <a:pt x="387" y="121"/>
                    </a:cubicBezTo>
                    <a:cubicBezTo>
                      <a:pt x="386" y="121"/>
                      <a:pt x="386" y="119"/>
                      <a:pt x="386" y="118"/>
                    </a:cubicBezTo>
                    <a:cubicBezTo>
                      <a:pt x="385" y="114"/>
                      <a:pt x="384" y="110"/>
                      <a:pt x="383" y="105"/>
                    </a:cubicBezTo>
                    <a:cubicBezTo>
                      <a:pt x="383" y="98"/>
                      <a:pt x="382" y="90"/>
                      <a:pt x="383" y="80"/>
                    </a:cubicBezTo>
                    <a:cubicBezTo>
                      <a:pt x="383" y="75"/>
                      <a:pt x="383" y="71"/>
                      <a:pt x="383" y="66"/>
                    </a:cubicBezTo>
                    <a:cubicBezTo>
                      <a:pt x="384" y="62"/>
                      <a:pt x="384" y="58"/>
                      <a:pt x="384" y="54"/>
                    </a:cubicBezTo>
                    <a:cubicBezTo>
                      <a:pt x="384" y="47"/>
                      <a:pt x="385" y="37"/>
                      <a:pt x="384" y="28"/>
                    </a:cubicBezTo>
                    <a:cubicBezTo>
                      <a:pt x="384" y="17"/>
                      <a:pt x="382" y="8"/>
                      <a:pt x="38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1914;p53">
                <a:extLst>
                  <a:ext uri="{FF2B5EF4-FFF2-40B4-BE49-F238E27FC236}">
                    <a16:creationId xmlns:a16="http://schemas.microsoft.com/office/drawing/2014/main" id="{62CC1CD3-8609-A538-9E74-C46228C8427F}"/>
                  </a:ext>
                </a:extLst>
              </p:cNvPr>
              <p:cNvSpPr/>
              <p:nvPr/>
            </p:nvSpPr>
            <p:spPr>
              <a:xfrm>
                <a:off x="7156538" y="2008788"/>
                <a:ext cx="92178" cy="92202"/>
              </a:xfrm>
              <a:custGeom>
                <a:avLst/>
                <a:gdLst/>
                <a:ahLst/>
                <a:cxnLst/>
                <a:rect l="l" t="t" r="r" b="b"/>
                <a:pathLst>
                  <a:path w="98" h="96" extrusionOk="0">
                    <a:moveTo>
                      <a:pt x="49" y="0"/>
                    </a:moveTo>
                    <a:cubicBezTo>
                      <a:pt x="34" y="0"/>
                      <a:pt x="21" y="6"/>
                      <a:pt x="12" y="18"/>
                    </a:cubicBezTo>
                    <a:cubicBezTo>
                      <a:pt x="4" y="28"/>
                      <a:pt x="0" y="40"/>
                      <a:pt x="1" y="53"/>
                    </a:cubicBezTo>
                    <a:cubicBezTo>
                      <a:pt x="3" y="66"/>
                      <a:pt x="9" y="77"/>
                      <a:pt x="19" y="85"/>
                    </a:cubicBezTo>
                    <a:cubicBezTo>
                      <a:pt x="27" y="92"/>
                      <a:pt x="38" y="96"/>
                      <a:pt x="49" y="96"/>
                    </a:cubicBezTo>
                    <a:cubicBezTo>
                      <a:pt x="63" y="96"/>
                      <a:pt x="77" y="89"/>
                      <a:pt x="86" y="78"/>
                    </a:cubicBezTo>
                    <a:cubicBezTo>
                      <a:pt x="94" y="68"/>
                      <a:pt x="98" y="56"/>
                      <a:pt x="97" y="43"/>
                    </a:cubicBezTo>
                    <a:cubicBezTo>
                      <a:pt x="95" y="30"/>
                      <a:pt x="89" y="19"/>
                      <a:pt x="79" y="11"/>
                    </a:cubicBezTo>
                    <a:cubicBezTo>
                      <a:pt x="71" y="4"/>
                      <a:pt x="60" y="0"/>
                      <a:pt x="49"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1915;p53">
                <a:extLst>
                  <a:ext uri="{FF2B5EF4-FFF2-40B4-BE49-F238E27FC236}">
                    <a16:creationId xmlns:a16="http://schemas.microsoft.com/office/drawing/2014/main" id="{C4E40212-79AB-93D4-C6D7-8C58BA371FE0}"/>
                  </a:ext>
                </a:extLst>
              </p:cNvPr>
              <p:cNvSpPr/>
              <p:nvPr/>
            </p:nvSpPr>
            <p:spPr>
              <a:xfrm>
                <a:off x="7464513" y="1573813"/>
                <a:ext cx="96881" cy="92202"/>
              </a:xfrm>
              <a:custGeom>
                <a:avLst/>
                <a:gdLst/>
                <a:ahLst/>
                <a:cxnLst/>
                <a:rect l="l" t="t" r="r" b="b"/>
                <a:pathLst>
                  <a:path w="103" h="96" extrusionOk="0">
                    <a:moveTo>
                      <a:pt x="54" y="0"/>
                    </a:moveTo>
                    <a:cubicBezTo>
                      <a:pt x="40" y="0"/>
                      <a:pt x="26" y="6"/>
                      <a:pt x="17" y="17"/>
                    </a:cubicBezTo>
                    <a:cubicBezTo>
                      <a:pt x="0" y="38"/>
                      <a:pt x="3" y="68"/>
                      <a:pt x="24" y="85"/>
                    </a:cubicBezTo>
                    <a:cubicBezTo>
                      <a:pt x="32" y="92"/>
                      <a:pt x="43" y="96"/>
                      <a:pt x="54" y="96"/>
                    </a:cubicBezTo>
                    <a:cubicBezTo>
                      <a:pt x="69" y="96"/>
                      <a:pt x="82" y="89"/>
                      <a:pt x="91" y="78"/>
                    </a:cubicBezTo>
                    <a:cubicBezTo>
                      <a:pt x="99" y="68"/>
                      <a:pt x="103" y="56"/>
                      <a:pt x="102" y="43"/>
                    </a:cubicBezTo>
                    <a:cubicBezTo>
                      <a:pt x="101" y="30"/>
                      <a:pt x="94" y="19"/>
                      <a:pt x="84" y="10"/>
                    </a:cubicBezTo>
                    <a:cubicBezTo>
                      <a:pt x="76" y="4"/>
                      <a:pt x="65" y="0"/>
                      <a:pt x="54"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1916;p53">
                <a:extLst>
                  <a:ext uri="{FF2B5EF4-FFF2-40B4-BE49-F238E27FC236}">
                    <a16:creationId xmlns:a16="http://schemas.microsoft.com/office/drawing/2014/main" id="{5C5630F5-4FE7-FF06-B3F9-5620F71F0ED9}"/>
                  </a:ext>
                </a:extLst>
              </p:cNvPr>
              <p:cNvSpPr/>
              <p:nvPr/>
            </p:nvSpPr>
            <p:spPr>
              <a:xfrm>
                <a:off x="7599450" y="2191350"/>
                <a:ext cx="123825" cy="114300"/>
              </a:xfrm>
              <a:custGeom>
                <a:avLst/>
                <a:gdLst/>
                <a:ahLst/>
                <a:cxnLst/>
                <a:rect l="l" t="t" r="r" b="b"/>
                <a:pathLst>
                  <a:path w="130" h="120" extrusionOk="0">
                    <a:moveTo>
                      <a:pt x="68" y="0"/>
                    </a:moveTo>
                    <a:cubicBezTo>
                      <a:pt x="50" y="0"/>
                      <a:pt x="33" y="8"/>
                      <a:pt x="21" y="22"/>
                    </a:cubicBezTo>
                    <a:cubicBezTo>
                      <a:pt x="0" y="48"/>
                      <a:pt x="4" y="86"/>
                      <a:pt x="30" y="107"/>
                    </a:cubicBezTo>
                    <a:cubicBezTo>
                      <a:pt x="41" y="116"/>
                      <a:pt x="54" y="120"/>
                      <a:pt x="68" y="120"/>
                    </a:cubicBezTo>
                    <a:cubicBezTo>
                      <a:pt x="86" y="120"/>
                      <a:pt x="103" y="112"/>
                      <a:pt x="115" y="98"/>
                    </a:cubicBezTo>
                    <a:cubicBezTo>
                      <a:pt x="125" y="86"/>
                      <a:pt x="130" y="70"/>
                      <a:pt x="128" y="54"/>
                    </a:cubicBezTo>
                    <a:cubicBezTo>
                      <a:pt x="126" y="38"/>
                      <a:pt x="119" y="24"/>
                      <a:pt x="106" y="13"/>
                    </a:cubicBezTo>
                    <a:cubicBezTo>
                      <a:pt x="95" y="5"/>
                      <a:pt x="82" y="0"/>
                      <a:pt x="6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1917;p53">
                <a:extLst>
                  <a:ext uri="{FF2B5EF4-FFF2-40B4-BE49-F238E27FC236}">
                    <a16:creationId xmlns:a16="http://schemas.microsoft.com/office/drawing/2014/main" id="{EAA78F7A-432E-9F2E-0FDE-467D792FE3CE}"/>
                  </a:ext>
                </a:extLst>
              </p:cNvPr>
              <p:cNvSpPr/>
              <p:nvPr/>
            </p:nvSpPr>
            <p:spPr>
              <a:xfrm>
                <a:off x="7778838" y="2727925"/>
                <a:ext cx="123825" cy="114300"/>
              </a:xfrm>
              <a:custGeom>
                <a:avLst/>
                <a:gdLst/>
                <a:ahLst/>
                <a:cxnLst/>
                <a:rect l="l" t="t" r="r" b="b"/>
                <a:pathLst>
                  <a:path w="130" h="120" extrusionOk="0">
                    <a:moveTo>
                      <a:pt x="68" y="0"/>
                    </a:moveTo>
                    <a:cubicBezTo>
                      <a:pt x="50" y="0"/>
                      <a:pt x="33" y="8"/>
                      <a:pt x="21" y="22"/>
                    </a:cubicBezTo>
                    <a:cubicBezTo>
                      <a:pt x="0" y="48"/>
                      <a:pt x="4" y="86"/>
                      <a:pt x="30" y="107"/>
                    </a:cubicBezTo>
                    <a:cubicBezTo>
                      <a:pt x="41" y="115"/>
                      <a:pt x="54" y="120"/>
                      <a:pt x="68" y="120"/>
                    </a:cubicBezTo>
                    <a:cubicBezTo>
                      <a:pt x="86" y="120"/>
                      <a:pt x="103" y="112"/>
                      <a:pt x="115" y="98"/>
                    </a:cubicBezTo>
                    <a:cubicBezTo>
                      <a:pt x="125" y="85"/>
                      <a:pt x="130" y="70"/>
                      <a:pt x="128" y="54"/>
                    </a:cubicBezTo>
                    <a:cubicBezTo>
                      <a:pt x="126" y="38"/>
                      <a:pt x="119" y="23"/>
                      <a:pt x="106" y="13"/>
                    </a:cubicBezTo>
                    <a:cubicBezTo>
                      <a:pt x="95" y="5"/>
                      <a:pt x="82" y="0"/>
                      <a:pt x="6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1918;p53">
                <a:extLst>
                  <a:ext uri="{FF2B5EF4-FFF2-40B4-BE49-F238E27FC236}">
                    <a16:creationId xmlns:a16="http://schemas.microsoft.com/office/drawing/2014/main" id="{01C10448-F73A-DEC1-7E44-FBC408C10562}"/>
                  </a:ext>
                </a:extLst>
              </p:cNvPr>
              <p:cNvSpPr/>
              <p:nvPr/>
            </p:nvSpPr>
            <p:spPr>
              <a:xfrm>
                <a:off x="7154950" y="2059588"/>
                <a:ext cx="133350" cy="133350"/>
              </a:xfrm>
              <a:custGeom>
                <a:avLst/>
                <a:gdLst/>
                <a:ahLst/>
                <a:cxnLst/>
                <a:rect l="l" t="t" r="r" b="b"/>
                <a:pathLst>
                  <a:path w="140" h="140" extrusionOk="0">
                    <a:moveTo>
                      <a:pt x="27" y="117"/>
                    </a:moveTo>
                    <a:cubicBezTo>
                      <a:pt x="53" y="140"/>
                      <a:pt x="93" y="139"/>
                      <a:pt x="117" y="113"/>
                    </a:cubicBezTo>
                    <a:cubicBezTo>
                      <a:pt x="140" y="87"/>
                      <a:pt x="139" y="47"/>
                      <a:pt x="113" y="23"/>
                    </a:cubicBezTo>
                    <a:cubicBezTo>
                      <a:pt x="87" y="0"/>
                      <a:pt x="47" y="1"/>
                      <a:pt x="24" y="27"/>
                    </a:cubicBezTo>
                    <a:cubicBezTo>
                      <a:pt x="0" y="53"/>
                      <a:pt x="1" y="93"/>
                      <a:pt x="27" y="117"/>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1919;p53">
                <a:extLst>
                  <a:ext uri="{FF2B5EF4-FFF2-40B4-BE49-F238E27FC236}">
                    <a16:creationId xmlns:a16="http://schemas.microsoft.com/office/drawing/2014/main" id="{4532EAC7-7779-A33A-1315-F4AF9526447A}"/>
                  </a:ext>
                </a:extLst>
              </p:cNvPr>
              <p:cNvSpPr/>
              <p:nvPr/>
            </p:nvSpPr>
            <p:spPr>
              <a:xfrm>
                <a:off x="7658188" y="1697638"/>
                <a:ext cx="133183" cy="133350"/>
              </a:xfrm>
              <a:custGeom>
                <a:avLst/>
                <a:gdLst/>
                <a:ahLst/>
                <a:cxnLst/>
                <a:rect l="l" t="t" r="r" b="b"/>
                <a:pathLst>
                  <a:path w="141" h="140" extrusionOk="0">
                    <a:moveTo>
                      <a:pt x="27" y="117"/>
                    </a:moveTo>
                    <a:cubicBezTo>
                      <a:pt x="53" y="140"/>
                      <a:pt x="93" y="139"/>
                      <a:pt x="117" y="113"/>
                    </a:cubicBezTo>
                    <a:cubicBezTo>
                      <a:pt x="141" y="87"/>
                      <a:pt x="139" y="47"/>
                      <a:pt x="113" y="24"/>
                    </a:cubicBezTo>
                    <a:cubicBezTo>
                      <a:pt x="88" y="0"/>
                      <a:pt x="48" y="2"/>
                      <a:pt x="24" y="27"/>
                    </a:cubicBezTo>
                    <a:cubicBezTo>
                      <a:pt x="0" y="53"/>
                      <a:pt x="2" y="93"/>
                      <a:pt x="27" y="117"/>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1920;p53">
                <a:extLst>
                  <a:ext uri="{FF2B5EF4-FFF2-40B4-BE49-F238E27FC236}">
                    <a16:creationId xmlns:a16="http://schemas.microsoft.com/office/drawing/2014/main" id="{CED68508-40AD-4609-FA8A-16D88BF5CC37}"/>
                  </a:ext>
                </a:extLst>
              </p:cNvPr>
              <p:cNvSpPr/>
              <p:nvPr/>
            </p:nvSpPr>
            <p:spPr>
              <a:xfrm>
                <a:off x="7445463" y="2158013"/>
                <a:ext cx="134862" cy="134862"/>
              </a:xfrm>
              <a:custGeom>
                <a:avLst/>
                <a:gdLst/>
                <a:ahLst/>
                <a:cxnLst/>
                <a:rect l="l" t="t" r="r" b="b"/>
                <a:pathLst>
                  <a:path w="141" h="141" extrusionOk="0">
                    <a:moveTo>
                      <a:pt x="28" y="117"/>
                    </a:moveTo>
                    <a:cubicBezTo>
                      <a:pt x="53" y="141"/>
                      <a:pt x="93" y="139"/>
                      <a:pt x="117" y="114"/>
                    </a:cubicBezTo>
                    <a:cubicBezTo>
                      <a:pt x="141" y="88"/>
                      <a:pt x="139" y="48"/>
                      <a:pt x="114" y="24"/>
                    </a:cubicBezTo>
                    <a:cubicBezTo>
                      <a:pt x="88" y="0"/>
                      <a:pt x="48" y="2"/>
                      <a:pt x="24" y="28"/>
                    </a:cubicBezTo>
                    <a:cubicBezTo>
                      <a:pt x="0" y="53"/>
                      <a:pt x="2" y="93"/>
                      <a:pt x="28" y="117"/>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1921;p53">
                <a:extLst>
                  <a:ext uri="{FF2B5EF4-FFF2-40B4-BE49-F238E27FC236}">
                    <a16:creationId xmlns:a16="http://schemas.microsoft.com/office/drawing/2014/main" id="{90FE3728-9808-6CC4-2EA7-EABF0BC9DB4B}"/>
                  </a:ext>
                </a:extLst>
              </p:cNvPr>
              <p:cNvSpPr/>
              <p:nvPr/>
            </p:nvSpPr>
            <p:spPr>
              <a:xfrm>
                <a:off x="7467688" y="2526313"/>
                <a:ext cx="133183" cy="133183"/>
              </a:xfrm>
              <a:custGeom>
                <a:avLst/>
                <a:gdLst/>
                <a:ahLst/>
                <a:cxnLst/>
                <a:rect l="l" t="t" r="r" b="b"/>
                <a:pathLst>
                  <a:path w="141" h="141" extrusionOk="0">
                    <a:moveTo>
                      <a:pt x="28" y="117"/>
                    </a:moveTo>
                    <a:cubicBezTo>
                      <a:pt x="53" y="141"/>
                      <a:pt x="93" y="139"/>
                      <a:pt x="117" y="114"/>
                    </a:cubicBezTo>
                    <a:cubicBezTo>
                      <a:pt x="141" y="88"/>
                      <a:pt x="139" y="48"/>
                      <a:pt x="114" y="24"/>
                    </a:cubicBezTo>
                    <a:cubicBezTo>
                      <a:pt x="88" y="0"/>
                      <a:pt x="48" y="2"/>
                      <a:pt x="24" y="28"/>
                    </a:cubicBezTo>
                    <a:cubicBezTo>
                      <a:pt x="0" y="53"/>
                      <a:pt x="2" y="93"/>
                      <a:pt x="28" y="117"/>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1922;p53">
                <a:extLst>
                  <a:ext uri="{FF2B5EF4-FFF2-40B4-BE49-F238E27FC236}">
                    <a16:creationId xmlns:a16="http://schemas.microsoft.com/office/drawing/2014/main" id="{8C969AAE-8E77-6C46-9442-C7803F9AC554}"/>
                  </a:ext>
                </a:extLst>
              </p:cNvPr>
              <p:cNvSpPr/>
              <p:nvPr/>
            </p:nvSpPr>
            <p:spPr>
              <a:xfrm>
                <a:off x="7701050" y="2748563"/>
                <a:ext cx="133183" cy="133350"/>
              </a:xfrm>
              <a:custGeom>
                <a:avLst/>
                <a:gdLst/>
                <a:ahLst/>
                <a:cxnLst/>
                <a:rect l="l" t="t" r="r" b="b"/>
                <a:pathLst>
                  <a:path w="141" h="140" extrusionOk="0">
                    <a:moveTo>
                      <a:pt x="27" y="117"/>
                    </a:moveTo>
                    <a:cubicBezTo>
                      <a:pt x="53" y="140"/>
                      <a:pt x="93" y="139"/>
                      <a:pt x="117" y="113"/>
                    </a:cubicBezTo>
                    <a:cubicBezTo>
                      <a:pt x="141" y="87"/>
                      <a:pt x="139" y="47"/>
                      <a:pt x="113" y="23"/>
                    </a:cubicBezTo>
                    <a:cubicBezTo>
                      <a:pt x="88" y="0"/>
                      <a:pt x="48" y="1"/>
                      <a:pt x="24" y="27"/>
                    </a:cubicBezTo>
                    <a:cubicBezTo>
                      <a:pt x="0" y="53"/>
                      <a:pt x="2" y="93"/>
                      <a:pt x="27" y="117"/>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1923;p53">
                <a:extLst>
                  <a:ext uri="{FF2B5EF4-FFF2-40B4-BE49-F238E27FC236}">
                    <a16:creationId xmlns:a16="http://schemas.microsoft.com/office/drawing/2014/main" id="{B07DDF11-14F1-BA81-4C3A-ECD149DD3BE0}"/>
                  </a:ext>
                </a:extLst>
              </p:cNvPr>
              <p:cNvSpPr/>
              <p:nvPr/>
            </p:nvSpPr>
            <p:spPr>
              <a:xfrm>
                <a:off x="7680413" y="2905725"/>
                <a:ext cx="98516" cy="96750"/>
              </a:xfrm>
              <a:custGeom>
                <a:avLst/>
                <a:gdLst/>
                <a:ahLst/>
                <a:cxnLst/>
                <a:rect l="l" t="t" r="r" b="b"/>
                <a:pathLst>
                  <a:path w="103" h="102" extrusionOk="0">
                    <a:moveTo>
                      <a:pt x="20" y="85"/>
                    </a:moveTo>
                    <a:cubicBezTo>
                      <a:pt x="39" y="102"/>
                      <a:pt x="69" y="101"/>
                      <a:pt x="86" y="83"/>
                    </a:cubicBezTo>
                    <a:cubicBezTo>
                      <a:pt x="103" y="64"/>
                      <a:pt x="102" y="34"/>
                      <a:pt x="83" y="17"/>
                    </a:cubicBezTo>
                    <a:cubicBezTo>
                      <a:pt x="65" y="0"/>
                      <a:pt x="35" y="1"/>
                      <a:pt x="18" y="20"/>
                    </a:cubicBezTo>
                    <a:cubicBezTo>
                      <a:pt x="0" y="38"/>
                      <a:pt x="2" y="68"/>
                      <a:pt x="20" y="8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1924;p53">
                <a:extLst>
                  <a:ext uri="{FF2B5EF4-FFF2-40B4-BE49-F238E27FC236}">
                    <a16:creationId xmlns:a16="http://schemas.microsoft.com/office/drawing/2014/main" id="{05672CDE-6924-450F-4736-E9E1CECFCAAE}"/>
                  </a:ext>
                </a:extLst>
              </p:cNvPr>
              <p:cNvSpPr/>
              <p:nvPr/>
            </p:nvSpPr>
            <p:spPr>
              <a:xfrm>
                <a:off x="7567700" y="2256438"/>
                <a:ext cx="98516" cy="98516"/>
              </a:xfrm>
              <a:custGeom>
                <a:avLst/>
                <a:gdLst/>
                <a:ahLst/>
                <a:cxnLst/>
                <a:rect l="l" t="t" r="r" b="b"/>
                <a:pathLst>
                  <a:path w="103" h="103" extrusionOk="0">
                    <a:moveTo>
                      <a:pt x="20" y="85"/>
                    </a:moveTo>
                    <a:cubicBezTo>
                      <a:pt x="39" y="103"/>
                      <a:pt x="69" y="101"/>
                      <a:pt x="86" y="83"/>
                    </a:cubicBezTo>
                    <a:cubicBezTo>
                      <a:pt x="103" y="64"/>
                      <a:pt x="102" y="35"/>
                      <a:pt x="83" y="17"/>
                    </a:cubicBezTo>
                    <a:cubicBezTo>
                      <a:pt x="65" y="0"/>
                      <a:pt x="35" y="1"/>
                      <a:pt x="18" y="20"/>
                    </a:cubicBezTo>
                    <a:cubicBezTo>
                      <a:pt x="0" y="39"/>
                      <a:pt x="2" y="68"/>
                      <a:pt x="20" y="8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1925;p53">
                <a:extLst>
                  <a:ext uri="{FF2B5EF4-FFF2-40B4-BE49-F238E27FC236}">
                    <a16:creationId xmlns:a16="http://schemas.microsoft.com/office/drawing/2014/main" id="{082EE8FA-3EBE-AF4B-14C6-7FE9A09632D4}"/>
                  </a:ext>
                </a:extLst>
              </p:cNvPr>
              <p:cNvSpPr/>
              <p:nvPr/>
            </p:nvSpPr>
            <p:spPr>
              <a:xfrm>
                <a:off x="7648663" y="2042125"/>
                <a:ext cx="96881" cy="98516"/>
              </a:xfrm>
              <a:custGeom>
                <a:avLst/>
                <a:gdLst/>
                <a:ahLst/>
                <a:cxnLst/>
                <a:rect l="l" t="t" r="r" b="b"/>
                <a:pathLst>
                  <a:path w="103" h="103" extrusionOk="0">
                    <a:moveTo>
                      <a:pt x="20" y="86"/>
                    </a:moveTo>
                    <a:cubicBezTo>
                      <a:pt x="38" y="103"/>
                      <a:pt x="68" y="102"/>
                      <a:pt x="85" y="83"/>
                    </a:cubicBezTo>
                    <a:cubicBezTo>
                      <a:pt x="103" y="64"/>
                      <a:pt x="101" y="35"/>
                      <a:pt x="83" y="18"/>
                    </a:cubicBezTo>
                    <a:cubicBezTo>
                      <a:pt x="64" y="0"/>
                      <a:pt x="34" y="2"/>
                      <a:pt x="17" y="20"/>
                    </a:cubicBezTo>
                    <a:cubicBezTo>
                      <a:pt x="0" y="39"/>
                      <a:pt x="1" y="69"/>
                      <a:pt x="20" y="8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1926;p53">
                <a:extLst>
                  <a:ext uri="{FF2B5EF4-FFF2-40B4-BE49-F238E27FC236}">
                    <a16:creationId xmlns:a16="http://schemas.microsoft.com/office/drawing/2014/main" id="{8AB3E2DD-0119-D676-95F6-501D236F2D58}"/>
                  </a:ext>
                </a:extLst>
              </p:cNvPr>
              <p:cNvSpPr/>
              <p:nvPr/>
            </p:nvSpPr>
            <p:spPr>
              <a:xfrm>
                <a:off x="7537538" y="1576988"/>
                <a:ext cx="96881" cy="98516"/>
              </a:xfrm>
              <a:custGeom>
                <a:avLst/>
                <a:gdLst/>
                <a:ahLst/>
                <a:cxnLst/>
                <a:rect l="l" t="t" r="r" b="b"/>
                <a:pathLst>
                  <a:path w="103" h="103" extrusionOk="0">
                    <a:moveTo>
                      <a:pt x="20" y="86"/>
                    </a:moveTo>
                    <a:cubicBezTo>
                      <a:pt x="39" y="103"/>
                      <a:pt x="68" y="102"/>
                      <a:pt x="85" y="83"/>
                    </a:cubicBezTo>
                    <a:cubicBezTo>
                      <a:pt x="103" y="65"/>
                      <a:pt x="101" y="35"/>
                      <a:pt x="83" y="18"/>
                    </a:cubicBezTo>
                    <a:cubicBezTo>
                      <a:pt x="64" y="0"/>
                      <a:pt x="34" y="2"/>
                      <a:pt x="17" y="20"/>
                    </a:cubicBezTo>
                    <a:cubicBezTo>
                      <a:pt x="0" y="39"/>
                      <a:pt x="1" y="69"/>
                      <a:pt x="20" y="8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1927;p53">
                <a:extLst>
                  <a:ext uri="{FF2B5EF4-FFF2-40B4-BE49-F238E27FC236}">
                    <a16:creationId xmlns:a16="http://schemas.microsoft.com/office/drawing/2014/main" id="{EA199582-C386-0C9B-AF2E-FEF6E5171063}"/>
                  </a:ext>
                </a:extLst>
              </p:cNvPr>
              <p:cNvSpPr/>
              <p:nvPr/>
            </p:nvSpPr>
            <p:spPr>
              <a:xfrm>
                <a:off x="7075575" y="2250088"/>
                <a:ext cx="80963" cy="80891"/>
              </a:xfrm>
              <a:custGeom>
                <a:avLst/>
                <a:gdLst/>
                <a:ahLst/>
                <a:cxnLst/>
                <a:rect l="l" t="t" r="r" b="b"/>
                <a:pathLst>
                  <a:path w="85" h="86" extrusionOk="0">
                    <a:moveTo>
                      <a:pt x="17" y="71"/>
                    </a:moveTo>
                    <a:cubicBezTo>
                      <a:pt x="32" y="86"/>
                      <a:pt x="57" y="85"/>
                      <a:pt x="71" y="69"/>
                    </a:cubicBezTo>
                    <a:cubicBezTo>
                      <a:pt x="85" y="53"/>
                      <a:pt x="84" y="29"/>
                      <a:pt x="69" y="15"/>
                    </a:cubicBezTo>
                    <a:cubicBezTo>
                      <a:pt x="53" y="0"/>
                      <a:pt x="29" y="1"/>
                      <a:pt x="14" y="17"/>
                    </a:cubicBezTo>
                    <a:cubicBezTo>
                      <a:pt x="0" y="32"/>
                      <a:pt x="1" y="57"/>
                      <a:pt x="17" y="7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1928;p53">
                <a:extLst>
                  <a:ext uri="{FF2B5EF4-FFF2-40B4-BE49-F238E27FC236}">
                    <a16:creationId xmlns:a16="http://schemas.microsoft.com/office/drawing/2014/main" id="{7FCC7461-334A-8D87-C8F7-DA6DFA2F7A38}"/>
                  </a:ext>
                </a:extLst>
              </p:cNvPr>
              <p:cNvSpPr/>
              <p:nvPr/>
            </p:nvSpPr>
            <p:spPr>
              <a:xfrm>
                <a:off x="7737563" y="2300888"/>
                <a:ext cx="80963" cy="79276"/>
              </a:xfrm>
              <a:custGeom>
                <a:avLst/>
                <a:gdLst/>
                <a:ahLst/>
                <a:cxnLst/>
                <a:rect l="l" t="t" r="r" b="b"/>
                <a:pathLst>
                  <a:path w="85" h="85" extrusionOk="0">
                    <a:moveTo>
                      <a:pt x="16" y="71"/>
                    </a:moveTo>
                    <a:cubicBezTo>
                      <a:pt x="32" y="85"/>
                      <a:pt x="56" y="84"/>
                      <a:pt x="71" y="69"/>
                    </a:cubicBezTo>
                    <a:cubicBezTo>
                      <a:pt x="85" y="53"/>
                      <a:pt x="84" y="29"/>
                      <a:pt x="68" y="14"/>
                    </a:cubicBezTo>
                    <a:cubicBezTo>
                      <a:pt x="53" y="0"/>
                      <a:pt x="28" y="1"/>
                      <a:pt x="14" y="16"/>
                    </a:cubicBezTo>
                    <a:cubicBezTo>
                      <a:pt x="0" y="32"/>
                      <a:pt x="1" y="56"/>
                      <a:pt x="16" y="7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1929;p53">
                <a:extLst>
                  <a:ext uri="{FF2B5EF4-FFF2-40B4-BE49-F238E27FC236}">
                    <a16:creationId xmlns:a16="http://schemas.microsoft.com/office/drawing/2014/main" id="{9BE270E4-320B-5DFA-357F-9832BD04AEBA}"/>
                  </a:ext>
                </a:extLst>
              </p:cNvPr>
              <p:cNvSpPr/>
              <p:nvPr/>
            </p:nvSpPr>
            <p:spPr>
              <a:xfrm>
                <a:off x="7853450" y="2929538"/>
                <a:ext cx="82598" cy="82598"/>
              </a:xfrm>
              <a:custGeom>
                <a:avLst/>
                <a:gdLst/>
                <a:ahLst/>
                <a:cxnLst/>
                <a:rect l="l" t="t" r="r" b="b"/>
                <a:pathLst>
                  <a:path w="86" h="86" extrusionOk="0">
                    <a:moveTo>
                      <a:pt x="17" y="71"/>
                    </a:moveTo>
                    <a:cubicBezTo>
                      <a:pt x="32" y="86"/>
                      <a:pt x="57" y="85"/>
                      <a:pt x="71" y="69"/>
                    </a:cubicBezTo>
                    <a:cubicBezTo>
                      <a:pt x="86" y="53"/>
                      <a:pt x="85" y="29"/>
                      <a:pt x="69" y="15"/>
                    </a:cubicBezTo>
                    <a:cubicBezTo>
                      <a:pt x="53" y="0"/>
                      <a:pt x="29" y="1"/>
                      <a:pt x="15" y="17"/>
                    </a:cubicBezTo>
                    <a:cubicBezTo>
                      <a:pt x="0" y="32"/>
                      <a:pt x="1" y="57"/>
                      <a:pt x="17" y="7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1930;p53">
                <a:extLst>
                  <a:ext uri="{FF2B5EF4-FFF2-40B4-BE49-F238E27FC236}">
                    <a16:creationId xmlns:a16="http://schemas.microsoft.com/office/drawing/2014/main" id="{95C9F974-071A-A108-C20F-EF9B057D55D7}"/>
                  </a:ext>
                </a:extLst>
              </p:cNvPr>
              <p:cNvSpPr/>
              <p:nvPr/>
            </p:nvSpPr>
            <p:spPr>
              <a:xfrm>
                <a:off x="7581988" y="1961163"/>
                <a:ext cx="0" cy="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1931;p53">
                <a:extLst>
                  <a:ext uri="{FF2B5EF4-FFF2-40B4-BE49-F238E27FC236}">
                    <a16:creationId xmlns:a16="http://schemas.microsoft.com/office/drawing/2014/main" id="{58350110-BC76-E0AA-BC35-C6B9A42BE064}"/>
                  </a:ext>
                </a:extLst>
              </p:cNvPr>
              <p:cNvSpPr/>
              <p:nvPr/>
            </p:nvSpPr>
            <p:spPr>
              <a:xfrm>
                <a:off x="7147013" y="2383438"/>
                <a:ext cx="0" cy="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1932;p53">
                <a:extLst>
                  <a:ext uri="{FF2B5EF4-FFF2-40B4-BE49-F238E27FC236}">
                    <a16:creationId xmlns:a16="http://schemas.microsoft.com/office/drawing/2014/main" id="{A1EB104A-567E-65D1-0573-6BCD9D64D638}"/>
                  </a:ext>
                </a:extLst>
              </p:cNvPr>
              <p:cNvSpPr/>
              <p:nvPr/>
            </p:nvSpPr>
            <p:spPr>
              <a:xfrm>
                <a:off x="7466100" y="2453288"/>
                <a:ext cx="0" cy="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1933;p53">
                <a:extLst>
                  <a:ext uri="{FF2B5EF4-FFF2-40B4-BE49-F238E27FC236}">
                    <a16:creationId xmlns:a16="http://schemas.microsoft.com/office/drawing/2014/main" id="{7E3462F6-D0EC-66BE-A413-EF3ABEF71ACD}"/>
                  </a:ext>
                </a:extLst>
              </p:cNvPr>
              <p:cNvSpPr/>
              <p:nvPr/>
            </p:nvSpPr>
            <p:spPr>
              <a:xfrm>
                <a:off x="7581988" y="1961163"/>
                <a:ext cx="0" cy="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1934;p53">
                <a:extLst>
                  <a:ext uri="{FF2B5EF4-FFF2-40B4-BE49-F238E27FC236}">
                    <a16:creationId xmlns:a16="http://schemas.microsoft.com/office/drawing/2014/main" id="{61620649-9526-F910-DFFA-3D6AB5C7CFF4}"/>
                  </a:ext>
                </a:extLst>
              </p:cNvPr>
              <p:cNvSpPr/>
              <p:nvPr/>
            </p:nvSpPr>
            <p:spPr>
              <a:xfrm>
                <a:off x="7147013" y="2383438"/>
                <a:ext cx="0" cy="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1935;p53">
                <a:extLst>
                  <a:ext uri="{FF2B5EF4-FFF2-40B4-BE49-F238E27FC236}">
                    <a16:creationId xmlns:a16="http://schemas.microsoft.com/office/drawing/2014/main" id="{B4A138B5-64E3-B565-160E-5B4250790A9E}"/>
                  </a:ext>
                </a:extLst>
              </p:cNvPr>
              <p:cNvSpPr/>
              <p:nvPr/>
            </p:nvSpPr>
            <p:spPr>
              <a:xfrm>
                <a:off x="7466100" y="2453288"/>
                <a:ext cx="0" cy="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1936;p53">
                <a:extLst>
                  <a:ext uri="{FF2B5EF4-FFF2-40B4-BE49-F238E27FC236}">
                    <a16:creationId xmlns:a16="http://schemas.microsoft.com/office/drawing/2014/main" id="{4B0BF602-EAF4-ABAC-BB60-D3755F22E674}"/>
                  </a:ext>
                </a:extLst>
              </p:cNvPr>
              <p:cNvSpPr/>
              <p:nvPr/>
            </p:nvSpPr>
            <p:spPr>
              <a:xfrm>
                <a:off x="7154950" y="2070700"/>
                <a:ext cx="120464" cy="115693"/>
              </a:xfrm>
              <a:custGeom>
                <a:avLst/>
                <a:gdLst/>
                <a:ahLst/>
                <a:cxnLst/>
                <a:rect l="l" t="t" r="r" b="b"/>
                <a:pathLst>
                  <a:path w="127" h="123" extrusionOk="0">
                    <a:moveTo>
                      <a:pt x="23" y="16"/>
                    </a:moveTo>
                    <a:cubicBezTo>
                      <a:pt x="0" y="42"/>
                      <a:pt x="1" y="82"/>
                      <a:pt x="27" y="106"/>
                    </a:cubicBezTo>
                    <a:cubicBezTo>
                      <a:pt x="39" y="117"/>
                      <a:pt x="54" y="123"/>
                      <a:pt x="70" y="123"/>
                    </a:cubicBezTo>
                    <a:cubicBezTo>
                      <a:pt x="88" y="123"/>
                      <a:pt x="105" y="115"/>
                      <a:pt x="117" y="102"/>
                    </a:cubicBezTo>
                    <a:cubicBezTo>
                      <a:pt x="121" y="97"/>
                      <a:pt x="125" y="92"/>
                      <a:pt x="127" y="86"/>
                    </a:cubicBezTo>
                    <a:cubicBezTo>
                      <a:pt x="127" y="87"/>
                      <a:pt x="127" y="87"/>
                      <a:pt x="127" y="87"/>
                    </a:cubicBezTo>
                    <a:cubicBezTo>
                      <a:pt x="122" y="89"/>
                      <a:pt x="116" y="92"/>
                      <a:pt x="110" y="92"/>
                    </a:cubicBezTo>
                    <a:cubicBezTo>
                      <a:pt x="105" y="93"/>
                      <a:pt x="99" y="93"/>
                      <a:pt x="93" y="92"/>
                    </a:cubicBezTo>
                    <a:cubicBezTo>
                      <a:pt x="87" y="91"/>
                      <a:pt x="82" y="88"/>
                      <a:pt x="76" y="85"/>
                    </a:cubicBezTo>
                    <a:cubicBezTo>
                      <a:pt x="71" y="82"/>
                      <a:pt x="66" y="78"/>
                      <a:pt x="62" y="74"/>
                    </a:cubicBezTo>
                    <a:cubicBezTo>
                      <a:pt x="57" y="69"/>
                      <a:pt x="53" y="64"/>
                      <a:pt x="50" y="59"/>
                    </a:cubicBezTo>
                    <a:cubicBezTo>
                      <a:pt x="47" y="54"/>
                      <a:pt x="44" y="48"/>
                      <a:pt x="42" y="42"/>
                    </a:cubicBezTo>
                    <a:cubicBezTo>
                      <a:pt x="39" y="31"/>
                      <a:pt x="38" y="18"/>
                      <a:pt x="43" y="7"/>
                    </a:cubicBezTo>
                    <a:cubicBezTo>
                      <a:pt x="44" y="5"/>
                      <a:pt x="45" y="2"/>
                      <a:pt x="46" y="0"/>
                    </a:cubicBezTo>
                    <a:cubicBezTo>
                      <a:pt x="38" y="4"/>
                      <a:pt x="30" y="9"/>
                      <a:pt x="23"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1937;p53">
                <a:extLst>
                  <a:ext uri="{FF2B5EF4-FFF2-40B4-BE49-F238E27FC236}">
                    <a16:creationId xmlns:a16="http://schemas.microsoft.com/office/drawing/2014/main" id="{F050CB7E-C1EA-8C1B-D163-9A133C27E9C3}"/>
                  </a:ext>
                </a:extLst>
              </p:cNvPr>
              <p:cNvSpPr/>
              <p:nvPr/>
            </p:nvSpPr>
            <p:spPr>
              <a:xfrm>
                <a:off x="7658188" y="1713513"/>
                <a:ext cx="112875" cy="110990"/>
              </a:xfrm>
              <a:custGeom>
                <a:avLst/>
                <a:gdLst/>
                <a:ahLst/>
                <a:cxnLst/>
                <a:rect l="l" t="t" r="r" b="b"/>
                <a:pathLst>
                  <a:path w="119" h="118" extrusionOk="0">
                    <a:moveTo>
                      <a:pt x="24" y="11"/>
                    </a:moveTo>
                    <a:cubicBezTo>
                      <a:pt x="0" y="37"/>
                      <a:pt x="2" y="77"/>
                      <a:pt x="27" y="101"/>
                    </a:cubicBezTo>
                    <a:cubicBezTo>
                      <a:pt x="39" y="112"/>
                      <a:pt x="54" y="118"/>
                      <a:pt x="70" y="118"/>
                    </a:cubicBezTo>
                    <a:cubicBezTo>
                      <a:pt x="88" y="118"/>
                      <a:pt x="105" y="110"/>
                      <a:pt x="117" y="97"/>
                    </a:cubicBezTo>
                    <a:cubicBezTo>
                      <a:pt x="118" y="97"/>
                      <a:pt x="118" y="96"/>
                      <a:pt x="119" y="95"/>
                    </a:cubicBezTo>
                    <a:cubicBezTo>
                      <a:pt x="112" y="99"/>
                      <a:pt x="104" y="101"/>
                      <a:pt x="96" y="102"/>
                    </a:cubicBezTo>
                    <a:cubicBezTo>
                      <a:pt x="89" y="102"/>
                      <a:pt x="82" y="101"/>
                      <a:pt x="75" y="99"/>
                    </a:cubicBezTo>
                    <a:cubicBezTo>
                      <a:pt x="72" y="98"/>
                      <a:pt x="69" y="96"/>
                      <a:pt x="66" y="95"/>
                    </a:cubicBezTo>
                    <a:cubicBezTo>
                      <a:pt x="63" y="93"/>
                      <a:pt x="60" y="91"/>
                      <a:pt x="58" y="90"/>
                    </a:cubicBezTo>
                    <a:cubicBezTo>
                      <a:pt x="46" y="81"/>
                      <a:pt x="38" y="69"/>
                      <a:pt x="33" y="56"/>
                    </a:cubicBezTo>
                    <a:cubicBezTo>
                      <a:pt x="30" y="50"/>
                      <a:pt x="29" y="43"/>
                      <a:pt x="28" y="36"/>
                    </a:cubicBezTo>
                    <a:cubicBezTo>
                      <a:pt x="28" y="29"/>
                      <a:pt x="28" y="23"/>
                      <a:pt x="30" y="16"/>
                    </a:cubicBezTo>
                    <a:cubicBezTo>
                      <a:pt x="32" y="10"/>
                      <a:pt x="34" y="5"/>
                      <a:pt x="37" y="0"/>
                    </a:cubicBezTo>
                    <a:cubicBezTo>
                      <a:pt x="32" y="3"/>
                      <a:pt x="28" y="7"/>
                      <a:pt x="24" y="1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1938;p53">
                <a:extLst>
                  <a:ext uri="{FF2B5EF4-FFF2-40B4-BE49-F238E27FC236}">
                    <a16:creationId xmlns:a16="http://schemas.microsoft.com/office/drawing/2014/main" id="{050FC3AB-8DE7-693E-D296-95EB51F6593A}"/>
                  </a:ext>
                </a:extLst>
              </p:cNvPr>
              <p:cNvSpPr/>
              <p:nvPr/>
            </p:nvSpPr>
            <p:spPr>
              <a:xfrm>
                <a:off x="7540713" y="1588100"/>
                <a:ext cx="80891" cy="82598"/>
              </a:xfrm>
              <a:custGeom>
                <a:avLst/>
                <a:gdLst/>
                <a:ahLst/>
                <a:cxnLst/>
                <a:rect l="l" t="t" r="r" b="b"/>
                <a:pathLst>
                  <a:path w="86" h="86" extrusionOk="0">
                    <a:moveTo>
                      <a:pt x="13" y="8"/>
                    </a:moveTo>
                    <a:cubicBezTo>
                      <a:pt x="5" y="17"/>
                      <a:pt x="0" y="29"/>
                      <a:pt x="1" y="42"/>
                    </a:cubicBezTo>
                    <a:cubicBezTo>
                      <a:pt x="1" y="54"/>
                      <a:pt x="6" y="66"/>
                      <a:pt x="16" y="74"/>
                    </a:cubicBezTo>
                    <a:cubicBezTo>
                      <a:pt x="24" y="82"/>
                      <a:pt x="35" y="86"/>
                      <a:pt x="47" y="86"/>
                    </a:cubicBezTo>
                    <a:cubicBezTo>
                      <a:pt x="60" y="86"/>
                      <a:pt x="73" y="81"/>
                      <a:pt x="81" y="71"/>
                    </a:cubicBezTo>
                    <a:cubicBezTo>
                      <a:pt x="83" y="70"/>
                      <a:pt x="84" y="68"/>
                      <a:pt x="86" y="66"/>
                    </a:cubicBezTo>
                    <a:cubicBezTo>
                      <a:pt x="82" y="67"/>
                      <a:pt x="79" y="68"/>
                      <a:pt x="76" y="68"/>
                    </a:cubicBezTo>
                    <a:cubicBezTo>
                      <a:pt x="69" y="69"/>
                      <a:pt x="62" y="68"/>
                      <a:pt x="56" y="65"/>
                    </a:cubicBezTo>
                    <a:cubicBezTo>
                      <a:pt x="49" y="63"/>
                      <a:pt x="43" y="60"/>
                      <a:pt x="38" y="55"/>
                    </a:cubicBezTo>
                    <a:cubicBezTo>
                      <a:pt x="33" y="51"/>
                      <a:pt x="28" y="45"/>
                      <a:pt x="25" y="39"/>
                    </a:cubicBezTo>
                    <a:cubicBezTo>
                      <a:pt x="22" y="34"/>
                      <a:pt x="19" y="27"/>
                      <a:pt x="19" y="21"/>
                    </a:cubicBezTo>
                    <a:cubicBezTo>
                      <a:pt x="18" y="14"/>
                      <a:pt x="19" y="7"/>
                      <a:pt x="22" y="1"/>
                    </a:cubicBezTo>
                    <a:cubicBezTo>
                      <a:pt x="23" y="1"/>
                      <a:pt x="23" y="1"/>
                      <a:pt x="23" y="0"/>
                    </a:cubicBezTo>
                    <a:cubicBezTo>
                      <a:pt x="19" y="2"/>
                      <a:pt x="16" y="5"/>
                      <a:pt x="13" y="8"/>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1939;p53">
                <a:extLst>
                  <a:ext uri="{FF2B5EF4-FFF2-40B4-BE49-F238E27FC236}">
                    <a16:creationId xmlns:a16="http://schemas.microsoft.com/office/drawing/2014/main" id="{7A577778-6069-A35A-CC11-A78A5D271C3F}"/>
                  </a:ext>
                </a:extLst>
              </p:cNvPr>
              <p:cNvSpPr/>
              <p:nvPr/>
            </p:nvSpPr>
            <p:spPr>
              <a:xfrm>
                <a:off x="7651838" y="2054825"/>
                <a:ext cx="74605" cy="80963"/>
              </a:xfrm>
              <a:custGeom>
                <a:avLst/>
                <a:gdLst/>
                <a:ahLst/>
                <a:cxnLst/>
                <a:rect l="l" t="t" r="r" b="b"/>
                <a:pathLst>
                  <a:path w="78" h="85" extrusionOk="0">
                    <a:moveTo>
                      <a:pt x="13" y="7"/>
                    </a:moveTo>
                    <a:cubicBezTo>
                      <a:pt x="5" y="16"/>
                      <a:pt x="0" y="28"/>
                      <a:pt x="1" y="41"/>
                    </a:cubicBezTo>
                    <a:cubicBezTo>
                      <a:pt x="1" y="53"/>
                      <a:pt x="6" y="65"/>
                      <a:pt x="16" y="73"/>
                    </a:cubicBezTo>
                    <a:cubicBezTo>
                      <a:pt x="24" y="81"/>
                      <a:pt x="35" y="85"/>
                      <a:pt x="47" y="85"/>
                    </a:cubicBezTo>
                    <a:cubicBezTo>
                      <a:pt x="58" y="85"/>
                      <a:pt x="69" y="81"/>
                      <a:pt x="78" y="74"/>
                    </a:cubicBezTo>
                    <a:cubicBezTo>
                      <a:pt x="75" y="74"/>
                      <a:pt x="72" y="75"/>
                      <a:pt x="68" y="75"/>
                    </a:cubicBezTo>
                    <a:cubicBezTo>
                      <a:pt x="61" y="74"/>
                      <a:pt x="55" y="73"/>
                      <a:pt x="48" y="70"/>
                    </a:cubicBezTo>
                    <a:cubicBezTo>
                      <a:pt x="42" y="67"/>
                      <a:pt x="36" y="64"/>
                      <a:pt x="31" y="59"/>
                    </a:cubicBezTo>
                    <a:cubicBezTo>
                      <a:pt x="26" y="54"/>
                      <a:pt x="22" y="49"/>
                      <a:pt x="19" y="43"/>
                    </a:cubicBezTo>
                    <a:cubicBezTo>
                      <a:pt x="18" y="39"/>
                      <a:pt x="16" y="36"/>
                      <a:pt x="16" y="33"/>
                    </a:cubicBezTo>
                    <a:cubicBezTo>
                      <a:pt x="15" y="30"/>
                      <a:pt x="15" y="26"/>
                      <a:pt x="15" y="23"/>
                    </a:cubicBezTo>
                    <a:cubicBezTo>
                      <a:pt x="15" y="20"/>
                      <a:pt x="15" y="16"/>
                      <a:pt x="16" y="13"/>
                    </a:cubicBezTo>
                    <a:cubicBezTo>
                      <a:pt x="17" y="9"/>
                      <a:pt x="18" y="6"/>
                      <a:pt x="20" y="3"/>
                    </a:cubicBezTo>
                    <a:cubicBezTo>
                      <a:pt x="21" y="2"/>
                      <a:pt x="21" y="1"/>
                      <a:pt x="22" y="0"/>
                    </a:cubicBezTo>
                    <a:cubicBezTo>
                      <a:pt x="19" y="2"/>
                      <a:pt x="16" y="4"/>
                      <a:pt x="13" y="7"/>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1940;p53">
                <a:extLst>
                  <a:ext uri="{FF2B5EF4-FFF2-40B4-BE49-F238E27FC236}">
                    <a16:creationId xmlns:a16="http://schemas.microsoft.com/office/drawing/2014/main" id="{4EA8158B-76DB-7511-A6A0-6D2DF0F29953}"/>
                  </a:ext>
                </a:extLst>
              </p:cNvPr>
              <p:cNvSpPr/>
              <p:nvPr/>
            </p:nvSpPr>
            <p:spPr>
              <a:xfrm>
                <a:off x="7445463" y="2169125"/>
                <a:ext cx="120515" cy="117646"/>
              </a:xfrm>
              <a:custGeom>
                <a:avLst/>
                <a:gdLst/>
                <a:ahLst/>
                <a:cxnLst/>
                <a:rect l="l" t="t" r="r" b="b"/>
                <a:pathLst>
                  <a:path w="126" h="123" extrusionOk="0">
                    <a:moveTo>
                      <a:pt x="24" y="17"/>
                    </a:moveTo>
                    <a:cubicBezTo>
                      <a:pt x="0" y="42"/>
                      <a:pt x="2" y="83"/>
                      <a:pt x="27" y="106"/>
                    </a:cubicBezTo>
                    <a:cubicBezTo>
                      <a:pt x="39" y="117"/>
                      <a:pt x="55" y="123"/>
                      <a:pt x="71" y="123"/>
                    </a:cubicBezTo>
                    <a:cubicBezTo>
                      <a:pt x="88" y="123"/>
                      <a:pt x="105" y="116"/>
                      <a:pt x="117" y="103"/>
                    </a:cubicBezTo>
                    <a:cubicBezTo>
                      <a:pt x="121" y="99"/>
                      <a:pt x="124" y="95"/>
                      <a:pt x="126" y="90"/>
                    </a:cubicBezTo>
                    <a:cubicBezTo>
                      <a:pt x="125" y="91"/>
                      <a:pt x="124" y="92"/>
                      <a:pt x="123" y="93"/>
                    </a:cubicBezTo>
                    <a:cubicBezTo>
                      <a:pt x="117" y="98"/>
                      <a:pt x="110" y="102"/>
                      <a:pt x="101" y="103"/>
                    </a:cubicBezTo>
                    <a:cubicBezTo>
                      <a:pt x="94" y="104"/>
                      <a:pt x="87" y="103"/>
                      <a:pt x="81" y="100"/>
                    </a:cubicBezTo>
                    <a:cubicBezTo>
                      <a:pt x="75" y="97"/>
                      <a:pt x="69" y="92"/>
                      <a:pt x="64" y="87"/>
                    </a:cubicBezTo>
                    <a:cubicBezTo>
                      <a:pt x="56" y="79"/>
                      <a:pt x="50" y="69"/>
                      <a:pt x="46" y="58"/>
                    </a:cubicBezTo>
                    <a:cubicBezTo>
                      <a:pt x="44" y="53"/>
                      <a:pt x="43" y="47"/>
                      <a:pt x="42" y="42"/>
                    </a:cubicBezTo>
                    <a:cubicBezTo>
                      <a:pt x="41" y="36"/>
                      <a:pt x="40" y="31"/>
                      <a:pt x="40" y="25"/>
                    </a:cubicBezTo>
                    <a:cubicBezTo>
                      <a:pt x="41" y="20"/>
                      <a:pt x="41" y="15"/>
                      <a:pt x="43" y="10"/>
                    </a:cubicBezTo>
                    <a:cubicBezTo>
                      <a:pt x="44" y="7"/>
                      <a:pt x="46" y="3"/>
                      <a:pt x="49" y="0"/>
                    </a:cubicBezTo>
                    <a:cubicBezTo>
                      <a:pt x="39" y="3"/>
                      <a:pt x="31" y="9"/>
                      <a:pt x="24" y="17"/>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1941;p53">
                <a:extLst>
                  <a:ext uri="{FF2B5EF4-FFF2-40B4-BE49-F238E27FC236}">
                    <a16:creationId xmlns:a16="http://schemas.microsoft.com/office/drawing/2014/main" id="{14543F28-9EB4-15AC-D8C1-B818DE35F52B}"/>
                  </a:ext>
                </a:extLst>
              </p:cNvPr>
              <p:cNvSpPr/>
              <p:nvPr/>
            </p:nvSpPr>
            <p:spPr>
              <a:xfrm>
                <a:off x="7075575" y="2258025"/>
                <a:ext cx="65040" cy="69822"/>
              </a:xfrm>
              <a:custGeom>
                <a:avLst/>
                <a:gdLst/>
                <a:ahLst/>
                <a:cxnLst/>
                <a:rect l="l" t="t" r="r" b="b"/>
                <a:pathLst>
                  <a:path w="68" h="73" extrusionOk="0">
                    <a:moveTo>
                      <a:pt x="14" y="8"/>
                    </a:moveTo>
                    <a:cubicBezTo>
                      <a:pt x="0" y="23"/>
                      <a:pt x="1" y="48"/>
                      <a:pt x="16" y="62"/>
                    </a:cubicBezTo>
                    <a:cubicBezTo>
                      <a:pt x="24" y="69"/>
                      <a:pt x="33" y="73"/>
                      <a:pt x="43" y="73"/>
                    </a:cubicBezTo>
                    <a:cubicBezTo>
                      <a:pt x="52" y="73"/>
                      <a:pt x="61" y="69"/>
                      <a:pt x="68" y="63"/>
                    </a:cubicBezTo>
                    <a:cubicBezTo>
                      <a:pt x="67" y="63"/>
                      <a:pt x="66" y="63"/>
                      <a:pt x="65" y="63"/>
                    </a:cubicBezTo>
                    <a:cubicBezTo>
                      <a:pt x="59" y="63"/>
                      <a:pt x="53" y="62"/>
                      <a:pt x="48" y="60"/>
                    </a:cubicBezTo>
                    <a:cubicBezTo>
                      <a:pt x="43" y="57"/>
                      <a:pt x="38" y="54"/>
                      <a:pt x="34" y="50"/>
                    </a:cubicBezTo>
                    <a:cubicBezTo>
                      <a:pt x="29" y="45"/>
                      <a:pt x="26" y="40"/>
                      <a:pt x="23" y="35"/>
                    </a:cubicBezTo>
                    <a:cubicBezTo>
                      <a:pt x="22" y="32"/>
                      <a:pt x="21" y="30"/>
                      <a:pt x="20" y="27"/>
                    </a:cubicBezTo>
                    <a:cubicBezTo>
                      <a:pt x="20" y="24"/>
                      <a:pt x="19" y="22"/>
                      <a:pt x="19" y="19"/>
                    </a:cubicBezTo>
                    <a:cubicBezTo>
                      <a:pt x="19" y="16"/>
                      <a:pt x="19" y="13"/>
                      <a:pt x="20" y="10"/>
                    </a:cubicBezTo>
                    <a:cubicBezTo>
                      <a:pt x="21" y="8"/>
                      <a:pt x="21" y="5"/>
                      <a:pt x="23" y="3"/>
                    </a:cubicBezTo>
                    <a:cubicBezTo>
                      <a:pt x="23" y="2"/>
                      <a:pt x="24" y="1"/>
                      <a:pt x="25" y="0"/>
                    </a:cubicBezTo>
                    <a:cubicBezTo>
                      <a:pt x="21" y="2"/>
                      <a:pt x="17" y="4"/>
                      <a:pt x="14" y="8"/>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1942;p53">
                <a:extLst>
                  <a:ext uri="{FF2B5EF4-FFF2-40B4-BE49-F238E27FC236}">
                    <a16:creationId xmlns:a16="http://schemas.microsoft.com/office/drawing/2014/main" id="{3482D68C-9921-4FCB-19E6-3F8B514D2B2F}"/>
                  </a:ext>
                </a:extLst>
              </p:cNvPr>
              <p:cNvSpPr/>
              <p:nvPr/>
            </p:nvSpPr>
            <p:spPr>
              <a:xfrm>
                <a:off x="7740738" y="2308825"/>
                <a:ext cx="69822" cy="68294"/>
              </a:xfrm>
              <a:custGeom>
                <a:avLst/>
                <a:gdLst/>
                <a:ahLst/>
                <a:cxnLst/>
                <a:rect l="l" t="t" r="r" b="b"/>
                <a:pathLst>
                  <a:path w="73" h="72" extrusionOk="0">
                    <a:moveTo>
                      <a:pt x="11" y="7"/>
                    </a:moveTo>
                    <a:cubicBezTo>
                      <a:pt x="4" y="15"/>
                      <a:pt x="0" y="25"/>
                      <a:pt x="1" y="35"/>
                    </a:cubicBezTo>
                    <a:cubicBezTo>
                      <a:pt x="1" y="45"/>
                      <a:pt x="6" y="55"/>
                      <a:pt x="13" y="62"/>
                    </a:cubicBezTo>
                    <a:cubicBezTo>
                      <a:pt x="20" y="68"/>
                      <a:pt x="30" y="72"/>
                      <a:pt x="39" y="72"/>
                    </a:cubicBezTo>
                    <a:cubicBezTo>
                      <a:pt x="50" y="72"/>
                      <a:pt x="60" y="68"/>
                      <a:pt x="68" y="60"/>
                    </a:cubicBezTo>
                    <a:cubicBezTo>
                      <a:pt x="70" y="57"/>
                      <a:pt x="72" y="55"/>
                      <a:pt x="73" y="52"/>
                    </a:cubicBezTo>
                    <a:cubicBezTo>
                      <a:pt x="69" y="54"/>
                      <a:pt x="65" y="55"/>
                      <a:pt x="61" y="55"/>
                    </a:cubicBezTo>
                    <a:cubicBezTo>
                      <a:pt x="55" y="56"/>
                      <a:pt x="49" y="55"/>
                      <a:pt x="43" y="52"/>
                    </a:cubicBezTo>
                    <a:cubicBezTo>
                      <a:pt x="38" y="50"/>
                      <a:pt x="33" y="46"/>
                      <a:pt x="29" y="41"/>
                    </a:cubicBezTo>
                    <a:cubicBezTo>
                      <a:pt x="27" y="39"/>
                      <a:pt x="25" y="37"/>
                      <a:pt x="24" y="34"/>
                    </a:cubicBezTo>
                    <a:cubicBezTo>
                      <a:pt x="22" y="32"/>
                      <a:pt x="21" y="29"/>
                      <a:pt x="20" y="26"/>
                    </a:cubicBezTo>
                    <a:cubicBezTo>
                      <a:pt x="19" y="24"/>
                      <a:pt x="18" y="21"/>
                      <a:pt x="18" y="18"/>
                    </a:cubicBezTo>
                    <a:cubicBezTo>
                      <a:pt x="17" y="15"/>
                      <a:pt x="17" y="13"/>
                      <a:pt x="17" y="10"/>
                    </a:cubicBezTo>
                    <a:cubicBezTo>
                      <a:pt x="17" y="7"/>
                      <a:pt x="18" y="5"/>
                      <a:pt x="19" y="2"/>
                    </a:cubicBezTo>
                    <a:cubicBezTo>
                      <a:pt x="19" y="2"/>
                      <a:pt x="19" y="1"/>
                      <a:pt x="19" y="0"/>
                    </a:cubicBezTo>
                    <a:cubicBezTo>
                      <a:pt x="16" y="2"/>
                      <a:pt x="13" y="4"/>
                      <a:pt x="11" y="7"/>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1943;p53">
                <a:extLst>
                  <a:ext uri="{FF2B5EF4-FFF2-40B4-BE49-F238E27FC236}">
                    <a16:creationId xmlns:a16="http://schemas.microsoft.com/office/drawing/2014/main" id="{31278481-3EF8-E164-8CB6-E2E359E53EF6}"/>
                  </a:ext>
                </a:extLst>
              </p:cNvPr>
              <p:cNvSpPr/>
              <p:nvPr/>
            </p:nvSpPr>
            <p:spPr>
              <a:xfrm>
                <a:off x="7572463" y="2281838"/>
                <a:ext cx="82522" cy="68294"/>
              </a:xfrm>
              <a:custGeom>
                <a:avLst/>
                <a:gdLst/>
                <a:ahLst/>
                <a:cxnLst/>
                <a:rect l="l" t="t" r="r" b="b"/>
                <a:pathLst>
                  <a:path w="87" h="72" extrusionOk="0">
                    <a:moveTo>
                      <a:pt x="0" y="27"/>
                    </a:moveTo>
                    <a:cubicBezTo>
                      <a:pt x="1" y="39"/>
                      <a:pt x="6" y="51"/>
                      <a:pt x="15" y="59"/>
                    </a:cubicBezTo>
                    <a:cubicBezTo>
                      <a:pt x="24" y="67"/>
                      <a:pt x="35" y="72"/>
                      <a:pt x="47" y="72"/>
                    </a:cubicBezTo>
                    <a:cubicBezTo>
                      <a:pt x="60" y="72"/>
                      <a:pt x="72" y="66"/>
                      <a:pt x="81" y="57"/>
                    </a:cubicBezTo>
                    <a:cubicBezTo>
                      <a:pt x="83" y="55"/>
                      <a:pt x="85" y="52"/>
                      <a:pt x="87" y="49"/>
                    </a:cubicBezTo>
                    <a:cubicBezTo>
                      <a:pt x="83" y="52"/>
                      <a:pt x="79" y="53"/>
                      <a:pt x="74" y="54"/>
                    </a:cubicBezTo>
                    <a:cubicBezTo>
                      <a:pt x="71" y="55"/>
                      <a:pt x="68" y="56"/>
                      <a:pt x="64" y="55"/>
                    </a:cubicBezTo>
                    <a:cubicBezTo>
                      <a:pt x="61" y="55"/>
                      <a:pt x="58" y="55"/>
                      <a:pt x="55" y="54"/>
                    </a:cubicBezTo>
                    <a:cubicBezTo>
                      <a:pt x="42" y="51"/>
                      <a:pt x="30" y="43"/>
                      <a:pt x="21" y="33"/>
                    </a:cubicBezTo>
                    <a:cubicBezTo>
                      <a:pt x="17" y="28"/>
                      <a:pt x="14" y="23"/>
                      <a:pt x="11" y="17"/>
                    </a:cubicBezTo>
                    <a:cubicBezTo>
                      <a:pt x="10" y="14"/>
                      <a:pt x="9" y="11"/>
                      <a:pt x="9" y="8"/>
                    </a:cubicBezTo>
                    <a:cubicBezTo>
                      <a:pt x="8" y="5"/>
                      <a:pt x="8" y="3"/>
                      <a:pt x="8" y="0"/>
                    </a:cubicBezTo>
                    <a:cubicBezTo>
                      <a:pt x="8" y="0"/>
                      <a:pt x="8" y="0"/>
                      <a:pt x="8" y="0"/>
                    </a:cubicBezTo>
                    <a:cubicBezTo>
                      <a:pt x="3" y="8"/>
                      <a:pt x="0" y="17"/>
                      <a:pt x="0" y="27"/>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1944;p53">
                <a:extLst>
                  <a:ext uri="{FF2B5EF4-FFF2-40B4-BE49-F238E27FC236}">
                    <a16:creationId xmlns:a16="http://schemas.microsoft.com/office/drawing/2014/main" id="{C0335B5A-FFDC-2213-7088-042CCB6EEC83}"/>
                  </a:ext>
                </a:extLst>
              </p:cNvPr>
              <p:cNvSpPr/>
              <p:nvPr/>
            </p:nvSpPr>
            <p:spPr>
              <a:xfrm>
                <a:off x="7474038" y="2532663"/>
                <a:ext cx="110990" cy="120464"/>
              </a:xfrm>
              <a:custGeom>
                <a:avLst/>
                <a:gdLst/>
                <a:ahLst/>
                <a:cxnLst/>
                <a:rect l="l" t="t" r="r" b="b"/>
                <a:pathLst>
                  <a:path w="118" h="127" extrusionOk="0">
                    <a:moveTo>
                      <a:pt x="18" y="21"/>
                    </a:moveTo>
                    <a:cubicBezTo>
                      <a:pt x="6" y="33"/>
                      <a:pt x="0" y="49"/>
                      <a:pt x="1" y="66"/>
                    </a:cubicBezTo>
                    <a:cubicBezTo>
                      <a:pt x="2" y="83"/>
                      <a:pt x="9" y="99"/>
                      <a:pt x="21" y="110"/>
                    </a:cubicBezTo>
                    <a:cubicBezTo>
                      <a:pt x="33" y="121"/>
                      <a:pt x="49" y="127"/>
                      <a:pt x="65" y="127"/>
                    </a:cubicBezTo>
                    <a:cubicBezTo>
                      <a:pt x="82" y="127"/>
                      <a:pt x="99" y="120"/>
                      <a:pt x="111" y="107"/>
                    </a:cubicBezTo>
                    <a:cubicBezTo>
                      <a:pt x="114" y="104"/>
                      <a:pt x="116" y="101"/>
                      <a:pt x="118" y="98"/>
                    </a:cubicBezTo>
                    <a:cubicBezTo>
                      <a:pt x="112" y="101"/>
                      <a:pt x="106" y="103"/>
                      <a:pt x="99" y="103"/>
                    </a:cubicBezTo>
                    <a:cubicBezTo>
                      <a:pt x="93" y="104"/>
                      <a:pt x="86" y="104"/>
                      <a:pt x="79" y="101"/>
                    </a:cubicBezTo>
                    <a:cubicBezTo>
                      <a:pt x="73" y="99"/>
                      <a:pt x="67" y="97"/>
                      <a:pt x="62" y="93"/>
                    </a:cubicBezTo>
                    <a:cubicBezTo>
                      <a:pt x="57" y="89"/>
                      <a:pt x="52" y="84"/>
                      <a:pt x="49" y="78"/>
                    </a:cubicBezTo>
                    <a:cubicBezTo>
                      <a:pt x="45" y="73"/>
                      <a:pt x="42" y="67"/>
                      <a:pt x="40" y="61"/>
                    </a:cubicBezTo>
                    <a:cubicBezTo>
                      <a:pt x="38" y="54"/>
                      <a:pt x="37" y="48"/>
                      <a:pt x="38" y="41"/>
                    </a:cubicBezTo>
                    <a:cubicBezTo>
                      <a:pt x="38" y="38"/>
                      <a:pt x="38" y="35"/>
                      <a:pt x="39" y="31"/>
                    </a:cubicBezTo>
                    <a:cubicBezTo>
                      <a:pt x="40" y="28"/>
                      <a:pt x="41" y="25"/>
                      <a:pt x="42" y="22"/>
                    </a:cubicBezTo>
                    <a:cubicBezTo>
                      <a:pt x="45" y="16"/>
                      <a:pt x="49" y="10"/>
                      <a:pt x="55" y="5"/>
                    </a:cubicBezTo>
                    <a:cubicBezTo>
                      <a:pt x="57" y="3"/>
                      <a:pt x="59" y="2"/>
                      <a:pt x="61" y="0"/>
                    </a:cubicBezTo>
                    <a:cubicBezTo>
                      <a:pt x="44" y="1"/>
                      <a:pt x="29" y="9"/>
                      <a:pt x="18" y="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1945;p53">
                <a:extLst>
                  <a:ext uri="{FF2B5EF4-FFF2-40B4-BE49-F238E27FC236}">
                    <a16:creationId xmlns:a16="http://schemas.microsoft.com/office/drawing/2014/main" id="{8F8D4BDE-DBAB-B1BB-CFF7-657B5AEE222B}"/>
                  </a:ext>
                </a:extLst>
              </p:cNvPr>
              <p:cNvSpPr/>
              <p:nvPr/>
            </p:nvSpPr>
            <p:spPr>
              <a:xfrm>
                <a:off x="7701050" y="2756500"/>
                <a:ext cx="109569" cy="120515"/>
              </a:xfrm>
              <a:custGeom>
                <a:avLst/>
                <a:gdLst/>
                <a:ahLst/>
                <a:cxnLst/>
                <a:rect l="l" t="t" r="r" b="b"/>
                <a:pathLst>
                  <a:path w="116" h="126" extrusionOk="0">
                    <a:moveTo>
                      <a:pt x="24" y="19"/>
                    </a:moveTo>
                    <a:cubicBezTo>
                      <a:pt x="0" y="45"/>
                      <a:pt x="2" y="85"/>
                      <a:pt x="27" y="109"/>
                    </a:cubicBezTo>
                    <a:cubicBezTo>
                      <a:pt x="39" y="120"/>
                      <a:pt x="54" y="126"/>
                      <a:pt x="70" y="126"/>
                    </a:cubicBezTo>
                    <a:cubicBezTo>
                      <a:pt x="87" y="126"/>
                      <a:pt x="104" y="119"/>
                      <a:pt x="116" y="107"/>
                    </a:cubicBezTo>
                    <a:cubicBezTo>
                      <a:pt x="115" y="107"/>
                      <a:pt x="114" y="107"/>
                      <a:pt x="113" y="108"/>
                    </a:cubicBezTo>
                    <a:cubicBezTo>
                      <a:pt x="105" y="110"/>
                      <a:pt x="98" y="111"/>
                      <a:pt x="90" y="110"/>
                    </a:cubicBezTo>
                    <a:cubicBezTo>
                      <a:pt x="83" y="109"/>
                      <a:pt x="75" y="107"/>
                      <a:pt x="69" y="103"/>
                    </a:cubicBezTo>
                    <a:cubicBezTo>
                      <a:pt x="66" y="101"/>
                      <a:pt x="63" y="99"/>
                      <a:pt x="60" y="97"/>
                    </a:cubicBezTo>
                    <a:cubicBezTo>
                      <a:pt x="58" y="94"/>
                      <a:pt x="55" y="92"/>
                      <a:pt x="53" y="89"/>
                    </a:cubicBezTo>
                    <a:cubicBezTo>
                      <a:pt x="48" y="84"/>
                      <a:pt x="44" y="78"/>
                      <a:pt x="42" y="71"/>
                    </a:cubicBezTo>
                    <a:cubicBezTo>
                      <a:pt x="39" y="64"/>
                      <a:pt x="37" y="57"/>
                      <a:pt x="37" y="49"/>
                    </a:cubicBezTo>
                    <a:cubicBezTo>
                      <a:pt x="36" y="42"/>
                      <a:pt x="37" y="34"/>
                      <a:pt x="39" y="27"/>
                    </a:cubicBezTo>
                    <a:cubicBezTo>
                      <a:pt x="42" y="19"/>
                      <a:pt x="45" y="12"/>
                      <a:pt x="50" y="6"/>
                    </a:cubicBezTo>
                    <a:cubicBezTo>
                      <a:pt x="51" y="4"/>
                      <a:pt x="53" y="2"/>
                      <a:pt x="55" y="0"/>
                    </a:cubicBezTo>
                    <a:cubicBezTo>
                      <a:pt x="43" y="4"/>
                      <a:pt x="32" y="10"/>
                      <a:pt x="24" y="19"/>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1946;p53">
                <a:extLst>
                  <a:ext uri="{FF2B5EF4-FFF2-40B4-BE49-F238E27FC236}">
                    <a16:creationId xmlns:a16="http://schemas.microsoft.com/office/drawing/2014/main" id="{DDCE35C1-6365-51DF-C4C9-04046E4B4734}"/>
                  </a:ext>
                </a:extLst>
              </p:cNvPr>
              <p:cNvSpPr/>
              <p:nvPr/>
            </p:nvSpPr>
            <p:spPr>
              <a:xfrm>
                <a:off x="7685175" y="2913663"/>
                <a:ext cx="79343" cy="85725"/>
              </a:xfrm>
              <a:custGeom>
                <a:avLst/>
                <a:gdLst/>
                <a:ahLst/>
                <a:cxnLst/>
                <a:rect l="l" t="t" r="r" b="b"/>
                <a:pathLst>
                  <a:path w="84" h="90" extrusionOk="0">
                    <a:moveTo>
                      <a:pt x="13" y="11"/>
                    </a:moveTo>
                    <a:cubicBezTo>
                      <a:pt x="4" y="21"/>
                      <a:pt x="0" y="32"/>
                      <a:pt x="0" y="45"/>
                    </a:cubicBezTo>
                    <a:cubicBezTo>
                      <a:pt x="1" y="57"/>
                      <a:pt x="6" y="69"/>
                      <a:pt x="15" y="77"/>
                    </a:cubicBezTo>
                    <a:cubicBezTo>
                      <a:pt x="24" y="85"/>
                      <a:pt x="35" y="90"/>
                      <a:pt x="47" y="90"/>
                    </a:cubicBezTo>
                    <a:cubicBezTo>
                      <a:pt x="60" y="90"/>
                      <a:pt x="72" y="84"/>
                      <a:pt x="81" y="75"/>
                    </a:cubicBezTo>
                    <a:cubicBezTo>
                      <a:pt x="82" y="74"/>
                      <a:pt x="83" y="73"/>
                      <a:pt x="84" y="72"/>
                    </a:cubicBezTo>
                    <a:cubicBezTo>
                      <a:pt x="83" y="72"/>
                      <a:pt x="82" y="72"/>
                      <a:pt x="82" y="72"/>
                    </a:cubicBezTo>
                    <a:cubicBezTo>
                      <a:pt x="78" y="73"/>
                      <a:pt x="75" y="74"/>
                      <a:pt x="71" y="74"/>
                    </a:cubicBezTo>
                    <a:cubicBezTo>
                      <a:pt x="65" y="75"/>
                      <a:pt x="58" y="74"/>
                      <a:pt x="52" y="71"/>
                    </a:cubicBezTo>
                    <a:cubicBezTo>
                      <a:pt x="47" y="69"/>
                      <a:pt x="41" y="65"/>
                      <a:pt x="37" y="60"/>
                    </a:cubicBezTo>
                    <a:cubicBezTo>
                      <a:pt x="33" y="56"/>
                      <a:pt x="30" y="51"/>
                      <a:pt x="27" y="45"/>
                    </a:cubicBezTo>
                    <a:cubicBezTo>
                      <a:pt x="25" y="39"/>
                      <a:pt x="23" y="33"/>
                      <a:pt x="23" y="27"/>
                    </a:cubicBezTo>
                    <a:cubicBezTo>
                      <a:pt x="23" y="21"/>
                      <a:pt x="23" y="14"/>
                      <a:pt x="25" y="9"/>
                    </a:cubicBezTo>
                    <a:cubicBezTo>
                      <a:pt x="26" y="6"/>
                      <a:pt x="27" y="3"/>
                      <a:pt x="29" y="0"/>
                    </a:cubicBezTo>
                    <a:cubicBezTo>
                      <a:pt x="23" y="3"/>
                      <a:pt x="17" y="6"/>
                      <a:pt x="13" y="1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1947;p53">
                <a:extLst>
                  <a:ext uri="{FF2B5EF4-FFF2-40B4-BE49-F238E27FC236}">
                    <a16:creationId xmlns:a16="http://schemas.microsoft.com/office/drawing/2014/main" id="{736477C6-3CD3-EE25-84EF-54A0B006BE97}"/>
                  </a:ext>
                </a:extLst>
              </p:cNvPr>
              <p:cNvSpPr/>
              <p:nvPr/>
            </p:nvSpPr>
            <p:spPr>
              <a:xfrm>
                <a:off x="7716925" y="2915250"/>
                <a:ext cx="0" cy="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1948;p53">
                <a:extLst>
                  <a:ext uri="{FF2B5EF4-FFF2-40B4-BE49-F238E27FC236}">
                    <a16:creationId xmlns:a16="http://schemas.microsoft.com/office/drawing/2014/main" id="{1C0D595B-795B-7228-1EA9-3B8B18550848}"/>
                  </a:ext>
                </a:extLst>
              </p:cNvPr>
              <p:cNvSpPr/>
              <p:nvPr/>
            </p:nvSpPr>
            <p:spPr>
              <a:xfrm>
                <a:off x="7853450" y="2945413"/>
                <a:ext cx="76188" cy="61913"/>
              </a:xfrm>
              <a:custGeom>
                <a:avLst/>
                <a:gdLst/>
                <a:ahLst/>
                <a:cxnLst/>
                <a:rect l="l" t="t" r="r" b="b"/>
                <a:pathLst>
                  <a:path w="79" h="65" extrusionOk="0">
                    <a:moveTo>
                      <a:pt x="17" y="54"/>
                    </a:moveTo>
                    <a:cubicBezTo>
                      <a:pt x="24" y="61"/>
                      <a:pt x="33" y="65"/>
                      <a:pt x="43" y="65"/>
                    </a:cubicBezTo>
                    <a:cubicBezTo>
                      <a:pt x="54" y="65"/>
                      <a:pt x="64" y="60"/>
                      <a:pt x="71" y="52"/>
                    </a:cubicBezTo>
                    <a:cubicBezTo>
                      <a:pt x="75" y="48"/>
                      <a:pt x="77" y="44"/>
                      <a:pt x="79" y="39"/>
                    </a:cubicBezTo>
                    <a:cubicBezTo>
                      <a:pt x="79" y="40"/>
                      <a:pt x="78" y="40"/>
                      <a:pt x="77" y="41"/>
                    </a:cubicBezTo>
                    <a:cubicBezTo>
                      <a:pt x="72" y="44"/>
                      <a:pt x="66" y="47"/>
                      <a:pt x="60" y="48"/>
                    </a:cubicBezTo>
                    <a:cubicBezTo>
                      <a:pt x="54" y="49"/>
                      <a:pt x="48" y="48"/>
                      <a:pt x="42" y="46"/>
                    </a:cubicBezTo>
                    <a:cubicBezTo>
                      <a:pt x="37" y="43"/>
                      <a:pt x="32" y="40"/>
                      <a:pt x="28" y="36"/>
                    </a:cubicBezTo>
                    <a:cubicBezTo>
                      <a:pt x="23" y="31"/>
                      <a:pt x="20" y="26"/>
                      <a:pt x="17" y="21"/>
                    </a:cubicBezTo>
                    <a:cubicBezTo>
                      <a:pt x="16" y="18"/>
                      <a:pt x="15" y="15"/>
                      <a:pt x="14" y="12"/>
                    </a:cubicBezTo>
                    <a:cubicBezTo>
                      <a:pt x="14" y="9"/>
                      <a:pt x="14" y="6"/>
                      <a:pt x="14" y="4"/>
                    </a:cubicBezTo>
                    <a:cubicBezTo>
                      <a:pt x="14" y="2"/>
                      <a:pt x="14" y="1"/>
                      <a:pt x="14" y="0"/>
                    </a:cubicBezTo>
                    <a:cubicBezTo>
                      <a:pt x="0" y="16"/>
                      <a:pt x="1" y="40"/>
                      <a:pt x="17" y="5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48" name="Google Shape;1949;p53">
              <a:extLst>
                <a:ext uri="{FF2B5EF4-FFF2-40B4-BE49-F238E27FC236}">
                  <a16:creationId xmlns:a16="http://schemas.microsoft.com/office/drawing/2014/main" id="{A126CB38-90BF-922C-AD58-DB96D241C1B3}"/>
                </a:ext>
              </a:extLst>
            </p:cNvPr>
            <p:cNvSpPr/>
            <p:nvPr/>
          </p:nvSpPr>
          <p:spPr>
            <a:xfrm>
              <a:off x="5034025" y="3386938"/>
              <a:ext cx="0" cy="0"/>
            </a:xfrm>
            <a:prstGeom prst="ellipse">
              <a:avLst/>
            </a:prstGeom>
            <a:solidFill>
              <a:srgbClr val="CD4D4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1950;p53">
              <a:extLst>
                <a:ext uri="{FF2B5EF4-FFF2-40B4-BE49-F238E27FC236}">
                  <a16:creationId xmlns:a16="http://schemas.microsoft.com/office/drawing/2014/main" id="{75822458-B524-FB83-E520-222645C8C5CF}"/>
                </a:ext>
              </a:extLst>
            </p:cNvPr>
            <p:cNvSpPr/>
            <p:nvPr/>
          </p:nvSpPr>
          <p:spPr>
            <a:xfrm>
              <a:off x="7714538" y="932463"/>
              <a:ext cx="0" cy="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90" name="Google Shape;488;p34">
            <a:extLst>
              <a:ext uri="{FF2B5EF4-FFF2-40B4-BE49-F238E27FC236}">
                <a16:creationId xmlns:a16="http://schemas.microsoft.com/office/drawing/2014/main" id="{6C54F153-7E7E-8B75-832B-60A21D7880BF}"/>
              </a:ext>
            </a:extLst>
          </p:cNvPr>
          <p:cNvSpPr txBox="1">
            <a:spLocks/>
          </p:cNvSpPr>
          <p:nvPr/>
        </p:nvSpPr>
        <p:spPr>
          <a:xfrm>
            <a:off x="867500" y="1446872"/>
            <a:ext cx="1149900" cy="8661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Days One"/>
              <a:buNone/>
              <a:defRPr sz="3800" b="0" i="0" u="none" strike="noStrike" cap="none">
                <a:solidFill>
                  <a:schemeClr val="dk1"/>
                </a:solidFill>
                <a:latin typeface="Days One"/>
                <a:ea typeface="Days One"/>
                <a:cs typeface="Days One"/>
                <a:sym typeface="Days One"/>
              </a:defRPr>
            </a:lvl1pPr>
            <a:lvl2pPr marR="0" lvl="1" algn="ctr" rtl="0">
              <a:lnSpc>
                <a:spcPct val="100000"/>
              </a:lnSpc>
              <a:spcBef>
                <a:spcPts val="0"/>
              </a:spcBef>
              <a:spcAft>
                <a:spcPts val="0"/>
              </a:spcAft>
              <a:buClr>
                <a:schemeClr val="lt1"/>
              </a:buClr>
              <a:buSzPts val="6000"/>
              <a:buFont typeface="Days One"/>
              <a:buNone/>
              <a:defRPr sz="6000" b="0" i="0" u="none" strike="noStrike" cap="none">
                <a:solidFill>
                  <a:schemeClr val="lt1"/>
                </a:solidFill>
                <a:latin typeface="Days One"/>
                <a:ea typeface="Days One"/>
                <a:cs typeface="Days One"/>
                <a:sym typeface="Days One"/>
              </a:defRPr>
            </a:lvl2pPr>
            <a:lvl3pPr marR="0" lvl="2" algn="ctr" rtl="0">
              <a:lnSpc>
                <a:spcPct val="100000"/>
              </a:lnSpc>
              <a:spcBef>
                <a:spcPts val="0"/>
              </a:spcBef>
              <a:spcAft>
                <a:spcPts val="0"/>
              </a:spcAft>
              <a:buClr>
                <a:schemeClr val="lt1"/>
              </a:buClr>
              <a:buSzPts val="6000"/>
              <a:buFont typeface="Days One"/>
              <a:buNone/>
              <a:defRPr sz="6000" b="0" i="0" u="none" strike="noStrike" cap="none">
                <a:solidFill>
                  <a:schemeClr val="lt1"/>
                </a:solidFill>
                <a:latin typeface="Days One"/>
                <a:ea typeface="Days One"/>
                <a:cs typeface="Days One"/>
                <a:sym typeface="Days One"/>
              </a:defRPr>
            </a:lvl3pPr>
            <a:lvl4pPr marR="0" lvl="3" algn="ctr" rtl="0">
              <a:lnSpc>
                <a:spcPct val="100000"/>
              </a:lnSpc>
              <a:spcBef>
                <a:spcPts val="0"/>
              </a:spcBef>
              <a:spcAft>
                <a:spcPts val="0"/>
              </a:spcAft>
              <a:buClr>
                <a:schemeClr val="lt1"/>
              </a:buClr>
              <a:buSzPts val="6000"/>
              <a:buFont typeface="Days One"/>
              <a:buNone/>
              <a:defRPr sz="6000" b="0" i="0" u="none" strike="noStrike" cap="none">
                <a:solidFill>
                  <a:schemeClr val="lt1"/>
                </a:solidFill>
                <a:latin typeface="Days One"/>
                <a:ea typeface="Days One"/>
                <a:cs typeface="Days One"/>
                <a:sym typeface="Days One"/>
              </a:defRPr>
            </a:lvl4pPr>
            <a:lvl5pPr marR="0" lvl="4" algn="ctr" rtl="0">
              <a:lnSpc>
                <a:spcPct val="100000"/>
              </a:lnSpc>
              <a:spcBef>
                <a:spcPts val="0"/>
              </a:spcBef>
              <a:spcAft>
                <a:spcPts val="0"/>
              </a:spcAft>
              <a:buClr>
                <a:schemeClr val="lt1"/>
              </a:buClr>
              <a:buSzPts val="6000"/>
              <a:buFont typeface="Days One"/>
              <a:buNone/>
              <a:defRPr sz="6000" b="0" i="0" u="none" strike="noStrike" cap="none">
                <a:solidFill>
                  <a:schemeClr val="lt1"/>
                </a:solidFill>
                <a:latin typeface="Days One"/>
                <a:ea typeface="Days One"/>
                <a:cs typeface="Days One"/>
                <a:sym typeface="Days One"/>
              </a:defRPr>
            </a:lvl5pPr>
            <a:lvl6pPr marR="0" lvl="5" algn="ctr" rtl="0">
              <a:lnSpc>
                <a:spcPct val="100000"/>
              </a:lnSpc>
              <a:spcBef>
                <a:spcPts val="0"/>
              </a:spcBef>
              <a:spcAft>
                <a:spcPts val="0"/>
              </a:spcAft>
              <a:buClr>
                <a:schemeClr val="lt1"/>
              </a:buClr>
              <a:buSzPts val="6000"/>
              <a:buFont typeface="Days One"/>
              <a:buNone/>
              <a:defRPr sz="6000" b="0" i="0" u="none" strike="noStrike" cap="none">
                <a:solidFill>
                  <a:schemeClr val="lt1"/>
                </a:solidFill>
                <a:latin typeface="Days One"/>
                <a:ea typeface="Days One"/>
                <a:cs typeface="Days One"/>
                <a:sym typeface="Days One"/>
              </a:defRPr>
            </a:lvl6pPr>
            <a:lvl7pPr marR="0" lvl="6" algn="ctr" rtl="0">
              <a:lnSpc>
                <a:spcPct val="100000"/>
              </a:lnSpc>
              <a:spcBef>
                <a:spcPts val="0"/>
              </a:spcBef>
              <a:spcAft>
                <a:spcPts val="0"/>
              </a:spcAft>
              <a:buClr>
                <a:schemeClr val="lt1"/>
              </a:buClr>
              <a:buSzPts val="6000"/>
              <a:buFont typeface="Days One"/>
              <a:buNone/>
              <a:defRPr sz="6000" b="0" i="0" u="none" strike="noStrike" cap="none">
                <a:solidFill>
                  <a:schemeClr val="lt1"/>
                </a:solidFill>
                <a:latin typeface="Days One"/>
                <a:ea typeface="Days One"/>
                <a:cs typeface="Days One"/>
                <a:sym typeface="Days One"/>
              </a:defRPr>
            </a:lvl7pPr>
            <a:lvl8pPr marR="0" lvl="7" algn="ctr" rtl="0">
              <a:lnSpc>
                <a:spcPct val="100000"/>
              </a:lnSpc>
              <a:spcBef>
                <a:spcPts val="0"/>
              </a:spcBef>
              <a:spcAft>
                <a:spcPts val="0"/>
              </a:spcAft>
              <a:buClr>
                <a:schemeClr val="lt1"/>
              </a:buClr>
              <a:buSzPts val="6000"/>
              <a:buFont typeface="Days One"/>
              <a:buNone/>
              <a:defRPr sz="6000" b="0" i="0" u="none" strike="noStrike" cap="none">
                <a:solidFill>
                  <a:schemeClr val="lt1"/>
                </a:solidFill>
                <a:latin typeface="Days One"/>
                <a:ea typeface="Days One"/>
                <a:cs typeface="Days One"/>
                <a:sym typeface="Days One"/>
              </a:defRPr>
            </a:lvl8pPr>
            <a:lvl9pPr marR="0" lvl="8" algn="ctr" rtl="0">
              <a:lnSpc>
                <a:spcPct val="100000"/>
              </a:lnSpc>
              <a:spcBef>
                <a:spcPts val="0"/>
              </a:spcBef>
              <a:spcAft>
                <a:spcPts val="0"/>
              </a:spcAft>
              <a:buClr>
                <a:schemeClr val="lt1"/>
              </a:buClr>
              <a:buSzPts val="6000"/>
              <a:buFont typeface="Days One"/>
              <a:buNone/>
              <a:defRPr sz="6000" b="0" i="0" u="none" strike="noStrike" cap="none">
                <a:solidFill>
                  <a:schemeClr val="lt1"/>
                </a:solidFill>
                <a:latin typeface="Days One"/>
                <a:ea typeface="Days One"/>
                <a:cs typeface="Days One"/>
                <a:sym typeface="Days One"/>
              </a:defRPr>
            </a:lvl9pPr>
          </a:lstStyle>
          <a:p>
            <a:r>
              <a:rPr lang="en" dirty="0"/>
              <a:t>02</a:t>
            </a:r>
          </a:p>
        </p:txBody>
      </p:sp>
      <p:sp>
        <p:nvSpPr>
          <p:cNvPr id="892" name="Google Shape;487;p34">
            <a:extLst>
              <a:ext uri="{FF2B5EF4-FFF2-40B4-BE49-F238E27FC236}">
                <a16:creationId xmlns:a16="http://schemas.microsoft.com/office/drawing/2014/main" id="{DBD0FE6B-3657-795A-8E0E-698EED92AF92}"/>
              </a:ext>
            </a:extLst>
          </p:cNvPr>
          <p:cNvSpPr txBox="1">
            <a:spLocks/>
          </p:cNvSpPr>
          <p:nvPr/>
        </p:nvSpPr>
        <p:spPr>
          <a:xfrm>
            <a:off x="2122499" y="1446875"/>
            <a:ext cx="3631879" cy="86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Days One"/>
              <a:buNone/>
              <a:defRPr sz="3900" b="0" i="0" u="none" strike="noStrike" cap="none">
                <a:solidFill>
                  <a:schemeClr val="dk1"/>
                </a:solidFill>
                <a:latin typeface="Days One"/>
                <a:ea typeface="Days One"/>
                <a:cs typeface="Days One"/>
                <a:sym typeface="Days One"/>
              </a:defRPr>
            </a:lvl1pPr>
            <a:lvl2pPr marR="0" lvl="1" algn="ctr" rtl="0">
              <a:lnSpc>
                <a:spcPct val="100000"/>
              </a:lnSpc>
              <a:spcBef>
                <a:spcPts val="0"/>
              </a:spcBef>
              <a:spcAft>
                <a:spcPts val="0"/>
              </a:spcAft>
              <a:buClr>
                <a:schemeClr val="dk1"/>
              </a:buClr>
              <a:buSzPts val="3600"/>
              <a:buFont typeface="Days One"/>
              <a:buNone/>
              <a:defRPr sz="3600" b="0" i="0" u="none" strike="noStrike" cap="none">
                <a:solidFill>
                  <a:schemeClr val="dk1"/>
                </a:solidFill>
                <a:latin typeface="Days One"/>
                <a:ea typeface="Days One"/>
                <a:cs typeface="Days One"/>
                <a:sym typeface="Days One"/>
              </a:defRPr>
            </a:lvl2pPr>
            <a:lvl3pPr marR="0" lvl="2" algn="ctr" rtl="0">
              <a:lnSpc>
                <a:spcPct val="100000"/>
              </a:lnSpc>
              <a:spcBef>
                <a:spcPts val="0"/>
              </a:spcBef>
              <a:spcAft>
                <a:spcPts val="0"/>
              </a:spcAft>
              <a:buClr>
                <a:schemeClr val="dk1"/>
              </a:buClr>
              <a:buSzPts val="3600"/>
              <a:buFont typeface="Days One"/>
              <a:buNone/>
              <a:defRPr sz="3600" b="0" i="0" u="none" strike="noStrike" cap="none">
                <a:solidFill>
                  <a:schemeClr val="dk1"/>
                </a:solidFill>
                <a:latin typeface="Days One"/>
                <a:ea typeface="Days One"/>
                <a:cs typeface="Days One"/>
                <a:sym typeface="Days One"/>
              </a:defRPr>
            </a:lvl3pPr>
            <a:lvl4pPr marR="0" lvl="3" algn="ctr" rtl="0">
              <a:lnSpc>
                <a:spcPct val="100000"/>
              </a:lnSpc>
              <a:spcBef>
                <a:spcPts val="0"/>
              </a:spcBef>
              <a:spcAft>
                <a:spcPts val="0"/>
              </a:spcAft>
              <a:buClr>
                <a:schemeClr val="dk1"/>
              </a:buClr>
              <a:buSzPts val="3600"/>
              <a:buFont typeface="Days One"/>
              <a:buNone/>
              <a:defRPr sz="3600" b="0" i="0" u="none" strike="noStrike" cap="none">
                <a:solidFill>
                  <a:schemeClr val="dk1"/>
                </a:solidFill>
                <a:latin typeface="Days One"/>
                <a:ea typeface="Days One"/>
                <a:cs typeface="Days One"/>
                <a:sym typeface="Days One"/>
              </a:defRPr>
            </a:lvl4pPr>
            <a:lvl5pPr marR="0" lvl="4" algn="ctr" rtl="0">
              <a:lnSpc>
                <a:spcPct val="100000"/>
              </a:lnSpc>
              <a:spcBef>
                <a:spcPts val="0"/>
              </a:spcBef>
              <a:spcAft>
                <a:spcPts val="0"/>
              </a:spcAft>
              <a:buClr>
                <a:schemeClr val="dk1"/>
              </a:buClr>
              <a:buSzPts val="3600"/>
              <a:buFont typeface="Days One"/>
              <a:buNone/>
              <a:defRPr sz="3600" b="0" i="0" u="none" strike="noStrike" cap="none">
                <a:solidFill>
                  <a:schemeClr val="dk1"/>
                </a:solidFill>
                <a:latin typeface="Days One"/>
                <a:ea typeface="Days One"/>
                <a:cs typeface="Days One"/>
                <a:sym typeface="Days One"/>
              </a:defRPr>
            </a:lvl5pPr>
            <a:lvl6pPr marR="0" lvl="5" algn="ctr" rtl="0">
              <a:lnSpc>
                <a:spcPct val="100000"/>
              </a:lnSpc>
              <a:spcBef>
                <a:spcPts val="0"/>
              </a:spcBef>
              <a:spcAft>
                <a:spcPts val="0"/>
              </a:spcAft>
              <a:buClr>
                <a:schemeClr val="dk1"/>
              </a:buClr>
              <a:buSzPts val="3600"/>
              <a:buFont typeface="Days One"/>
              <a:buNone/>
              <a:defRPr sz="3600" b="0" i="0" u="none" strike="noStrike" cap="none">
                <a:solidFill>
                  <a:schemeClr val="dk1"/>
                </a:solidFill>
                <a:latin typeface="Days One"/>
                <a:ea typeface="Days One"/>
                <a:cs typeface="Days One"/>
                <a:sym typeface="Days One"/>
              </a:defRPr>
            </a:lvl6pPr>
            <a:lvl7pPr marR="0" lvl="6" algn="ctr" rtl="0">
              <a:lnSpc>
                <a:spcPct val="100000"/>
              </a:lnSpc>
              <a:spcBef>
                <a:spcPts val="0"/>
              </a:spcBef>
              <a:spcAft>
                <a:spcPts val="0"/>
              </a:spcAft>
              <a:buClr>
                <a:schemeClr val="dk1"/>
              </a:buClr>
              <a:buSzPts val="3600"/>
              <a:buFont typeface="Days One"/>
              <a:buNone/>
              <a:defRPr sz="3600" b="0" i="0" u="none" strike="noStrike" cap="none">
                <a:solidFill>
                  <a:schemeClr val="dk1"/>
                </a:solidFill>
                <a:latin typeface="Days One"/>
                <a:ea typeface="Days One"/>
                <a:cs typeface="Days One"/>
                <a:sym typeface="Days One"/>
              </a:defRPr>
            </a:lvl7pPr>
            <a:lvl8pPr marR="0" lvl="7" algn="ctr" rtl="0">
              <a:lnSpc>
                <a:spcPct val="100000"/>
              </a:lnSpc>
              <a:spcBef>
                <a:spcPts val="0"/>
              </a:spcBef>
              <a:spcAft>
                <a:spcPts val="0"/>
              </a:spcAft>
              <a:buClr>
                <a:schemeClr val="dk1"/>
              </a:buClr>
              <a:buSzPts val="3600"/>
              <a:buFont typeface="Days One"/>
              <a:buNone/>
              <a:defRPr sz="3600" b="0" i="0" u="none" strike="noStrike" cap="none">
                <a:solidFill>
                  <a:schemeClr val="dk1"/>
                </a:solidFill>
                <a:latin typeface="Days One"/>
                <a:ea typeface="Days One"/>
                <a:cs typeface="Days One"/>
                <a:sym typeface="Days One"/>
              </a:defRPr>
            </a:lvl8pPr>
            <a:lvl9pPr marR="0" lvl="8" algn="ctr" rtl="0">
              <a:lnSpc>
                <a:spcPct val="100000"/>
              </a:lnSpc>
              <a:spcBef>
                <a:spcPts val="0"/>
              </a:spcBef>
              <a:spcAft>
                <a:spcPts val="0"/>
              </a:spcAft>
              <a:buClr>
                <a:schemeClr val="dk1"/>
              </a:buClr>
              <a:buSzPts val="3600"/>
              <a:buFont typeface="Days One"/>
              <a:buNone/>
              <a:defRPr sz="3600" b="0" i="0" u="none" strike="noStrike" cap="none">
                <a:solidFill>
                  <a:schemeClr val="dk1"/>
                </a:solidFill>
                <a:latin typeface="Days One"/>
                <a:ea typeface="Days One"/>
                <a:cs typeface="Days One"/>
                <a:sym typeface="Days One"/>
              </a:defRPr>
            </a:lvl9pPr>
          </a:lstStyle>
          <a:p>
            <a:r>
              <a:rPr lang="en-US" dirty="0"/>
              <a:t>Lung Cancer</a:t>
            </a:r>
          </a:p>
        </p:txBody>
      </p:sp>
      <p:sp>
        <p:nvSpPr>
          <p:cNvPr id="894" name="Oval 893">
            <a:extLst>
              <a:ext uri="{FF2B5EF4-FFF2-40B4-BE49-F238E27FC236}">
                <a16:creationId xmlns:a16="http://schemas.microsoft.com/office/drawing/2014/main" id="{DFF62430-848F-A3E3-21BD-7751FB157B3F}"/>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5</a:t>
            </a:r>
            <a:endParaRPr lang="en-US" sz="1600" b="1" dirty="0">
              <a:solidFill>
                <a:srgbClr val="F7F9FB"/>
              </a:solidFill>
            </a:endParaRPr>
          </a:p>
        </p:txBody>
      </p:sp>
    </p:spTree>
    <p:extLst>
      <p:ext uri="{BB962C8B-B14F-4D97-AF65-F5344CB8AC3E}">
        <p14:creationId xmlns:p14="http://schemas.microsoft.com/office/powerpoint/2010/main" val="136854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A366B82-FF80-B568-8252-478C78835CDF}"/>
              </a:ext>
            </a:extLst>
          </p:cNvPr>
          <p:cNvPicPr>
            <a:picLocks noChangeAspect="1"/>
          </p:cNvPicPr>
          <p:nvPr/>
        </p:nvPicPr>
        <p:blipFill>
          <a:blip r:embed="rId3"/>
          <a:srcRect/>
          <a:stretch/>
        </p:blipFill>
        <p:spPr>
          <a:xfrm>
            <a:off x="2949726" y="942081"/>
            <a:ext cx="3837929" cy="3414627"/>
          </a:xfrm>
          <a:prstGeom prst="rect">
            <a:avLst/>
          </a:prstGeom>
        </p:spPr>
      </p:pic>
      <p:sp>
        <p:nvSpPr>
          <p:cNvPr id="2" name="Title 1">
            <a:extLst>
              <a:ext uri="{FF2B5EF4-FFF2-40B4-BE49-F238E27FC236}">
                <a16:creationId xmlns:a16="http://schemas.microsoft.com/office/drawing/2014/main" id="{1DC4AB49-334D-A8B3-B416-097E4A677C55}"/>
              </a:ext>
            </a:extLst>
          </p:cNvPr>
          <p:cNvSpPr>
            <a:spLocks noGrp="1"/>
          </p:cNvSpPr>
          <p:nvPr>
            <p:ph type="title"/>
          </p:nvPr>
        </p:nvSpPr>
        <p:spPr>
          <a:xfrm>
            <a:off x="697140" y="175713"/>
            <a:ext cx="7704000" cy="572700"/>
          </a:xfrm>
        </p:spPr>
        <p:txBody>
          <a:bodyPr/>
          <a:lstStyle/>
          <a:p>
            <a:r>
              <a:rPr lang="en-US" dirty="0"/>
              <a:t>Lung Cancer</a:t>
            </a:r>
          </a:p>
        </p:txBody>
      </p:sp>
      <p:pic>
        <p:nvPicPr>
          <p:cNvPr id="4" name="Google Shape;407;p53">
            <a:extLst>
              <a:ext uri="{FF2B5EF4-FFF2-40B4-BE49-F238E27FC236}">
                <a16:creationId xmlns:a16="http://schemas.microsoft.com/office/drawing/2014/main" id="{5D289F47-43AB-1212-E087-3E64374E3A6F}"/>
              </a:ext>
            </a:extLst>
          </p:cNvPr>
          <p:cNvPicPr preferRelativeResize="0">
            <a:picLocks noGrp="1"/>
          </p:cNvPicPr>
          <p:nvPr/>
        </p:nvPicPr>
        <p:blipFill rotWithShape="1">
          <a:blip r:embed="rId4">
            <a:alphaModFix/>
            <a:duotone>
              <a:prstClr val="black"/>
              <a:schemeClr val="tx2">
                <a:tint val="45000"/>
                <a:satMod val="400000"/>
              </a:schemeClr>
            </a:duotone>
          </a:blip>
          <a:srcRect l="-1419"/>
          <a:stretch/>
        </p:blipFill>
        <p:spPr>
          <a:xfrm>
            <a:off x="2815353" y="1129990"/>
            <a:ext cx="3951208" cy="3355646"/>
          </a:xfrm>
          <a:prstGeom prst="rect">
            <a:avLst/>
          </a:prstGeom>
          <a:noFill/>
          <a:ln>
            <a:noFill/>
          </a:ln>
        </p:spPr>
      </p:pic>
      <p:sp>
        <p:nvSpPr>
          <p:cNvPr id="11" name="TextBox 10">
            <a:extLst>
              <a:ext uri="{FF2B5EF4-FFF2-40B4-BE49-F238E27FC236}">
                <a16:creationId xmlns:a16="http://schemas.microsoft.com/office/drawing/2014/main" id="{5E8AA783-9C72-2892-0067-7ED739130787}"/>
              </a:ext>
            </a:extLst>
          </p:cNvPr>
          <p:cNvSpPr txBox="1"/>
          <p:nvPr/>
        </p:nvSpPr>
        <p:spPr>
          <a:xfrm>
            <a:off x="888000" y="916484"/>
            <a:ext cx="1401346" cy="400110"/>
          </a:xfrm>
          <a:prstGeom prst="rect">
            <a:avLst/>
          </a:prstGeom>
          <a:noFill/>
        </p:spPr>
        <p:txBody>
          <a:bodyPr wrap="none" rtlCol="0">
            <a:spAutoFit/>
          </a:bodyPr>
          <a:lstStyle/>
          <a:p>
            <a:r>
              <a:rPr lang="en-US" sz="2000" b="1" dirty="0">
                <a:solidFill>
                  <a:srgbClr val="DF3E44"/>
                </a:solidFill>
                <a:latin typeface="Aptos" panose="020B0004020202020204" pitchFamily="34" charset="0"/>
              </a:rPr>
              <a:t>Right Lung</a:t>
            </a:r>
          </a:p>
        </p:txBody>
      </p:sp>
      <p:sp>
        <p:nvSpPr>
          <p:cNvPr id="12" name="TextBox 11">
            <a:extLst>
              <a:ext uri="{FF2B5EF4-FFF2-40B4-BE49-F238E27FC236}">
                <a16:creationId xmlns:a16="http://schemas.microsoft.com/office/drawing/2014/main" id="{30CEADAA-460E-9834-4FDD-3B5CD80A6B4B}"/>
              </a:ext>
            </a:extLst>
          </p:cNvPr>
          <p:cNvSpPr txBox="1"/>
          <p:nvPr/>
        </p:nvSpPr>
        <p:spPr>
          <a:xfrm>
            <a:off x="7353085" y="916484"/>
            <a:ext cx="1250663" cy="400110"/>
          </a:xfrm>
          <a:prstGeom prst="rect">
            <a:avLst/>
          </a:prstGeom>
          <a:noFill/>
        </p:spPr>
        <p:txBody>
          <a:bodyPr wrap="none" rtlCol="0">
            <a:spAutoFit/>
          </a:bodyPr>
          <a:lstStyle/>
          <a:p>
            <a:r>
              <a:rPr lang="en-US" sz="2000" b="1" dirty="0">
                <a:solidFill>
                  <a:srgbClr val="DF3E44"/>
                </a:solidFill>
                <a:latin typeface="Aptos" panose="020B0004020202020204" pitchFamily="34" charset="0"/>
              </a:rPr>
              <a:t>Left Lung</a:t>
            </a:r>
          </a:p>
        </p:txBody>
      </p:sp>
      <p:sp>
        <p:nvSpPr>
          <p:cNvPr id="13" name="TextBox 12">
            <a:extLst>
              <a:ext uri="{FF2B5EF4-FFF2-40B4-BE49-F238E27FC236}">
                <a16:creationId xmlns:a16="http://schemas.microsoft.com/office/drawing/2014/main" id="{EED6AC71-174F-AC3B-307F-0CBEC50F0B81}"/>
              </a:ext>
            </a:extLst>
          </p:cNvPr>
          <p:cNvSpPr txBox="1"/>
          <p:nvPr/>
        </p:nvSpPr>
        <p:spPr>
          <a:xfrm>
            <a:off x="1444440" y="1594664"/>
            <a:ext cx="1526380" cy="400110"/>
          </a:xfrm>
          <a:prstGeom prst="rect">
            <a:avLst/>
          </a:prstGeom>
          <a:noFill/>
        </p:spPr>
        <p:txBody>
          <a:bodyPr wrap="none" rtlCol="0">
            <a:spAutoFit/>
          </a:bodyPr>
          <a:lstStyle/>
          <a:p>
            <a:r>
              <a:rPr lang="en-US" sz="2000" b="1" dirty="0">
                <a:solidFill>
                  <a:srgbClr val="C88996"/>
                </a:solidFill>
                <a:latin typeface="Aptos" panose="020B0004020202020204" pitchFamily="34" charset="0"/>
              </a:rPr>
              <a:t>Upper Lobe</a:t>
            </a:r>
          </a:p>
        </p:txBody>
      </p:sp>
      <p:sp>
        <p:nvSpPr>
          <p:cNvPr id="15" name="TextBox 14">
            <a:extLst>
              <a:ext uri="{FF2B5EF4-FFF2-40B4-BE49-F238E27FC236}">
                <a16:creationId xmlns:a16="http://schemas.microsoft.com/office/drawing/2014/main" id="{12FD98A6-FF1E-D703-8C93-118A9ADED97E}"/>
              </a:ext>
            </a:extLst>
          </p:cNvPr>
          <p:cNvSpPr txBox="1"/>
          <p:nvPr/>
        </p:nvSpPr>
        <p:spPr>
          <a:xfrm>
            <a:off x="1024800" y="2640040"/>
            <a:ext cx="1608133" cy="400110"/>
          </a:xfrm>
          <a:prstGeom prst="rect">
            <a:avLst/>
          </a:prstGeom>
          <a:noFill/>
        </p:spPr>
        <p:txBody>
          <a:bodyPr wrap="none" rtlCol="0">
            <a:spAutoFit/>
          </a:bodyPr>
          <a:lstStyle/>
          <a:p>
            <a:r>
              <a:rPr lang="en-US" sz="2000" b="1" dirty="0">
                <a:solidFill>
                  <a:srgbClr val="C88996"/>
                </a:solidFill>
                <a:latin typeface="Aptos" panose="020B0004020202020204" pitchFamily="34" charset="0"/>
              </a:rPr>
              <a:t>Middle Lobe</a:t>
            </a:r>
          </a:p>
        </p:txBody>
      </p:sp>
      <p:sp>
        <p:nvSpPr>
          <p:cNvPr id="16" name="TextBox 15">
            <a:extLst>
              <a:ext uri="{FF2B5EF4-FFF2-40B4-BE49-F238E27FC236}">
                <a16:creationId xmlns:a16="http://schemas.microsoft.com/office/drawing/2014/main" id="{A67410F7-B9DF-8E37-CFC0-B9CA1E690641}"/>
              </a:ext>
            </a:extLst>
          </p:cNvPr>
          <p:cNvSpPr txBox="1"/>
          <p:nvPr/>
        </p:nvSpPr>
        <p:spPr>
          <a:xfrm>
            <a:off x="1077727" y="3744940"/>
            <a:ext cx="1521570" cy="400110"/>
          </a:xfrm>
          <a:prstGeom prst="rect">
            <a:avLst/>
          </a:prstGeom>
          <a:noFill/>
        </p:spPr>
        <p:txBody>
          <a:bodyPr wrap="none" rtlCol="0">
            <a:spAutoFit/>
          </a:bodyPr>
          <a:lstStyle/>
          <a:p>
            <a:r>
              <a:rPr lang="en-US" sz="2000" b="1" dirty="0">
                <a:solidFill>
                  <a:srgbClr val="C88996"/>
                </a:solidFill>
                <a:latin typeface="Aptos" panose="020B0004020202020204" pitchFamily="34" charset="0"/>
              </a:rPr>
              <a:t>Lower Lobe</a:t>
            </a:r>
          </a:p>
        </p:txBody>
      </p:sp>
      <p:sp>
        <p:nvSpPr>
          <p:cNvPr id="17" name="TextBox 16">
            <a:extLst>
              <a:ext uri="{FF2B5EF4-FFF2-40B4-BE49-F238E27FC236}">
                <a16:creationId xmlns:a16="http://schemas.microsoft.com/office/drawing/2014/main" id="{1BDB99FF-3A1E-4526-2398-38E423B1AF76}"/>
              </a:ext>
            </a:extLst>
          </p:cNvPr>
          <p:cNvSpPr txBox="1"/>
          <p:nvPr/>
        </p:nvSpPr>
        <p:spPr>
          <a:xfrm>
            <a:off x="6557460" y="1794719"/>
            <a:ext cx="1526380" cy="400110"/>
          </a:xfrm>
          <a:prstGeom prst="rect">
            <a:avLst/>
          </a:prstGeom>
          <a:noFill/>
        </p:spPr>
        <p:txBody>
          <a:bodyPr wrap="none" rtlCol="0">
            <a:spAutoFit/>
          </a:bodyPr>
          <a:lstStyle/>
          <a:p>
            <a:r>
              <a:rPr lang="en-US" sz="2000" b="1" dirty="0">
                <a:solidFill>
                  <a:srgbClr val="C88996"/>
                </a:solidFill>
                <a:latin typeface="Aptos" panose="020B0004020202020204" pitchFamily="34" charset="0"/>
              </a:rPr>
              <a:t>Upper Lobe</a:t>
            </a:r>
          </a:p>
        </p:txBody>
      </p:sp>
      <p:sp>
        <p:nvSpPr>
          <p:cNvPr id="18" name="TextBox 17">
            <a:extLst>
              <a:ext uri="{FF2B5EF4-FFF2-40B4-BE49-F238E27FC236}">
                <a16:creationId xmlns:a16="http://schemas.microsoft.com/office/drawing/2014/main" id="{5FBB5C30-4B0D-FEC2-082D-1EFA34F0D638}"/>
              </a:ext>
            </a:extLst>
          </p:cNvPr>
          <p:cNvSpPr txBox="1"/>
          <p:nvPr/>
        </p:nvSpPr>
        <p:spPr>
          <a:xfrm>
            <a:off x="6922029" y="3426797"/>
            <a:ext cx="1521570" cy="400110"/>
          </a:xfrm>
          <a:prstGeom prst="rect">
            <a:avLst/>
          </a:prstGeom>
          <a:noFill/>
        </p:spPr>
        <p:txBody>
          <a:bodyPr wrap="none" rtlCol="0">
            <a:spAutoFit/>
          </a:bodyPr>
          <a:lstStyle/>
          <a:p>
            <a:r>
              <a:rPr lang="en-US" sz="2000" b="1" dirty="0">
                <a:solidFill>
                  <a:srgbClr val="C88996"/>
                </a:solidFill>
                <a:latin typeface="Aptos" panose="020B0004020202020204" pitchFamily="34" charset="0"/>
              </a:rPr>
              <a:t>Lower Lobe</a:t>
            </a:r>
          </a:p>
        </p:txBody>
      </p:sp>
      <p:sp>
        <p:nvSpPr>
          <p:cNvPr id="5" name="Oval 4">
            <a:extLst>
              <a:ext uri="{FF2B5EF4-FFF2-40B4-BE49-F238E27FC236}">
                <a16:creationId xmlns:a16="http://schemas.microsoft.com/office/drawing/2014/main" id="{78B74200-598F-45C1-E457-E78E3D1296DC}"/>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6</a:t>
            </a:r>
            <a:endParaRPr lang="en-US" sz="1600" b="1" dirty="0">
              <a:solidFill>
                <a:srgbClr val="F7F9FB"/>
              </a:solidFill>
            </a:endParaRPr>
          </a:p>
        </p:txBody>
      </p:sp>
    </p:spTree>
    <p:extLst>
      <p:ext uri="{BB962C8B-B14F-4D97-AF65-F5344CB8AC3E}">
        <p14:creationId xmlns:p14="http://schemas.microsoft.com/office/powerpoint/2010/main" val="16017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pic>
        <p:nvPicPr>
          <p:cNvPr id="15" name="Picture 14">
            <a:extLst>
              <a:ext uri="{FF2B5EF4-FFF2-40B4-BE49-F238E27FC236}">
                <a16:creationId xmlns:a16="http://schemas.microsoft.com/office/drawing/2014/main" id="{10E66220-0F74-C2D2-A94E-606E7E63E581}"/>
              </a:ext>
            </a:extLst>
          </p:cNvPr>
          <p:cNvPicPr>
            <a:picLocks noChangeAspect="1"/>
          </p:cNvPicPr>
          <p:nvPr/>
        </p:nvPicPr>
        <p:blipFill>
          <a:blip r:embed="rId3"/>
          <a:stretch>
            <a:fillRect/>
          </a:stretch>
        </p:blipFill>
        <p:spPr>
          <a:xfrm>
            <a:off x="3776515" y="903524"/>
            <a:ext cx="4946262" cy="3297508"/>
          </a:xfrm>
          <a:prstGeom prst="rect">
            <a:avLst/>
          </a:prstGeom>
        </p:spPr>
      </p:pic>
      <p:sp>
        <p:nvSpPr>
          <p:cNvPr id="546" name="Google Shape;546;p36"/>
          <p:cNvSpPr txBox="1">
            <a:spLocks noGrp="1"/>
          </p:cNvSpPr>
          <p:nvPr>
            <p:ph type="subTitle" idx="4"/>
          </p:nvPr>
        </p:nvSpPr>
        <p:spPr>
          <a:xfrm>
            <a:off x="5426785" y="1923120"/>
            <a:ext cx="27996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solidFill>
                  <a:schemeClr val="tx2">
                    <a:lumMod val="50000"/>
                  </a:schemeClr>
                </a:solidFill>
                <a:latin typeface="Aptos" panose="020B0004020202020204" pitchFamily="34" charset="0"/>
              </a:rPr>
              <a:t>Small-Cell Lung Cancer (SCLC)</a:t>
            </a:r>
          </a:p>
        </p:txBody>
      </p:sp>
      <p:sp>
        <p:nvSpPr>
          <p:cNvPr id="548" name="Google Shape;548;p36"/>
          <p:cNvSpPr txBox="1">
            <a:spLocks noGrp="1"/>
          </p:cNvSpPr>
          <p:nvPr>
            <p:ph type="subTitle" idx="1"/>
          </p:nvPr>
        </p:nvSpPr>
        <p:spPr>
          <a:xfrm>
            <a:off x="5416240" y="2571750"/>
            <a:ext cx="2799600" cy="1243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800" dirty="0"/>
              <a:t>Less common</a:t>
            </a:r>
          </a:p>
          <a:p>
            <a:pPr marL="285750" lvl="0" indent="-285750" algn="l" rtl="0">
              <a:spcBef>
                <a:spcPts val="0"/>
              </a:spcBef>
              <a:spcAft>
                <a:spcPts val="0"/>
              </a:spcAft>
              <a:buFont typeface="Arial" panose="020B0604020202020204" pitchFamily="34" charset="0"/>
              <a:buChar char="•"/>
            </a:pPr>
            <a:r>
              <a:rPr lang="en-US" sz="1800" dirty="0"/>
              <a:t>Highly aggressive</a:t>
            </a:r>
          </a:p>
        </p:txBody>
      </p:sp>
      <p:sp>
        <p:nvSpPr>
          <p:cNvPr id="549" name="Google Shape;549;p36"/>
          <p:cNvSpPr txBox="1">
            <a:spLocks noGrp="1"/>
          </p:cNvSpPr>
          <p:nvPr>
            <p:ph type="subTitle" idx="2"/>
          </p:nvPr>
        </p:nvSpPr>
        <p:spPr>
          <a:xfrm>
            <a:off x="851028" y="2552278"/>
            <a:ext cx="2799600" cy="1243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800" dirty="0"/>
              <a:t>Adenocarcinoma</a:t>
            </a:r>
          </a:p>
          <a:p>
            <a:pPr marL="171450" lvl="0" indent="-171450" algn="l" rtl="0">
              <a:spcBef>
                <a:spcPts val="0"/>
              </a:spcBef>
              <a:spcAft>
                <a:spcPts val="0"/>
              </a:spcAft>
              <a:buFont typeface="Arial" panose="020B0604020202020204" pitchFamily="34" charset="0"/>
              <a:buChar char="•"/>
            </a:pPr>
            <a:r>
              <a:rPr lang="en-US" sz="1800" dirty="0"/>
              <a:t>Squamous Cell Carcinoma</a:t>
            </a:r>
          </a:p>
          <a:p>
            <a:pPr marL="171450" lvl="0" indent="-171450" algn="l" rtl="0">
              <a:spcBef>
                <a:spcPts val="0"/>
              </a:spcBef>
              <a:spcAft>
                <a:spcPts val="0"/>
              </a:spcAft>
              <a:buFont typeface="Arial" panose="020B0604020202020204" pitchFamily="34" charset="0"/>
              <a:buChar char="•"/>
            </a:pPr>
            <a:r>
              <a:rPr lang="en-US" sz="1800" dirty="0"/>
              <a:t>Large Cell Carcinoma</a:t>
            </a:r>
          </a:p>
        </p:txBody>
      </p:sp>
      <p:sp>
        <p:nvSpPr>
          <p:cNvPr id="550" name="Google Shape;550;p36"/>
          <p:cNvSpPr txBox="1">
            <a:spLocks noGrp="1"/>
          </p:cNvSpPr>
          <p:nvPr>
            <p:ph type="subTitle" idx="3"/>
          </p:nvPr>
        </p:nvSpPr>
        <p:spPr>
          <a:xfrm>
            <a:off x="862027" y="1923120"/>
            <a:ext cx="27996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b="1" dirty="0">
                <a:solidFill>
                  <a:schemeClr val="tx2">
                    <a:lumMod val="50000"/>
                  </a:schemeClr>
                </a:solidFill>
                <a:effectLst/>
                <a:latin typeface="Aptos" panose="020B0004020202020204" pitchFamily="34" charset="0"/>
                <a:ea typeface="Aptos" panose="020B0004020202020204" pitchFamily="34" charset="0"/>
                <a:cs typeface="Arial" panose="020B0604020202020204" pitchFamily="34" charset="0"/>
              </a:rPr>
              <a:t>Non-Small-Cell Lung Cancer (NSCLC)</a:t>
            </a:r>
            <a:endParaRPr dirty="0">
              <a:solidFill>
                <a:schemeClr val="tx2">
                  <a:lumMod val="50000"/>
                </a:schemeClr>
              </a:solidFill>
            </a:endParaRPr>
          </a:p>
        </p:txBody>
      </p:sp>
      <p:sp>
        <p:nvSpPr>
          <p:cNvPr id="551" name="Google Shape;551;p36"/>
          <p:cNvSpPr/>
          <p:nvPr/>
        </p:nvSpPr>
        <p:spPr>
          <a:xfrm>
            <a:off x="1972765" y="1162300"/>
            <a:ext cx="578100" cy="578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52" name="Google Shape;552;p36"/>
          <p:cNvSpPr/>
          <p:nvPr/>
        </p:nvSpPr>
        <p:spPr>
          <a:xfrm>
            <a:off x="6516923" y="1162292"/>
            <a:ext cx="578100" cy="578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553" name="Google Shape;553;p36"/>
          <p:cNvGrpSpPr/>
          <p:nvPr/>
        </p:nvGrpSpPr>
        <p:grpSpPr>
          <a:xfrm>
            <a:off x="6662835" y="1277183"/>
            <a:ext cx="286275" cy="348300"/>
            <a:chOff x="7856113" y="3801925"/>
            <a:chExt cx="286275" cy="348300"/>
          </a:xfrm>
        </p:grpSpPr>
        <p:sp>
          <p:nvSpPr>
            <p:cNvPr id="554" name="Google Shape;554;p36"/>
            <p:cNvSpPr/>
            <p:nvPr/>
          </p:nvSpPr>
          <p:spPr>
            <a:xfrm>
              <a:off x="7856113" y="3801925"/>
              <a:ext cx="286275" cy="348300"/>
            </a:xfrm>
            <a:custGeom>
              <a:avLst/>
              <a:gdLst/>
              <a:ahLst/>
              <a:cxnLst/>
              <a:rect l="l" t="t" r="r" b="b"/>
              <a:pathLst>
                <a:path w="11451" h="13932" extrusionOk="0">
                  <a:moveTo>
                    <a:pt x="9006" y="812"/>
                  </a:moveTo>
                  <a:lnTo>
                    <a:pt x="9006" y="11475"/>
                  </a:lnTo>
                  <a:lnTo>
                    <a:pt x="812" y="11475"/>
                  </a:lnTo>
                  <a:lnTo>
                    <a:pt x="812" y="812"/>
                  </a:lnTo>
                  <a:close/>
                  <a:moveTo>
                    <a:pt x="10639" y="2043"/>
                  </a:moveTo>
                  <a:lnTo>
                    <a:pt x="10639" y="13109"/>
                  </a:lnTo>
                  <a:lnTo>
                    <a:pt x="2040" y="13109"/>
                  </a:lnTo>
                  <a:lnTo>
                    <a:pt x="2040" y="12297"/>
                  </a:lnTo>
                  <a:lnTo>
                    <a:pt x="9817" y="12297"/>
                  </a:lnTo>
                  <a:lnTo>
                    <a:pt x="9817" y="2043"/>
                  </a:lnTo>
                  <a:close/>
                  <a:moveTo>
                    <a:pt x="1" y="1"/>
                  </a:moveTo>
                  <a:lnTo>
                    <a:pt x="1" y="12297"/>
                  </a:lnTo>
                  <a:lnTo>
                    <a:pt x="1229" y="12297"/>
                  </a:lnTo>
                  <a:lnTo>
                    <a:pt x="1229" y="13931"/>
                  </a:lnTo>
                  <a:lnTo>
                    <a:pt x="11451" y="13931"/>
                  </a:lnTo>
                  <a:lnTo>
                    <a:pt x="11451" y="1218"/>
                  </a:lnTo>
                  <a:lnTo>
                    <a:pt x="9817" y="1218"/>
                  </a:lnTo>
                  <a:lnTo>
                    <a:pt x="98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7937813" y="3842850"/>
              <a:ext cx="82050" cy="102550"/>
            </a:xfrm>
            <a:custGeom>
              <a:avLst/>
              <a:gdLst/>
              <a:ahLst/>
              <a:cxnLst/>
              <a:rect l="l" t="t" r="r" b="b"/>
              <a:pathLst>
                <a:path w="3282" h="4102" extrusionOk="0">
                  <a:moveTo>
                    <a:pt x="1634" y="1172"/>
                  </a:moveTo>
                  <a:cubicBezTo>
                    <a:pt x="2075" y="1656"/>
                    <a:pt x="2456" y="2208"/>
                    <a:pt x="2456" y="2456"/>
                  </a:cubicBezTo>
                  <a:cubicBezTo>
                    <a:pt x="2456" y="2908"/>
                    <a:pt x="2086" y="3279"/>
                    <a:pt x="1634" y="3279"/>
                  </a:cubicBezTo>
                  <a:cubicBezTo>
                    <a:pt x="1185" y="3279"/>
                    <a:pt x="823" y="2908"/>
                    <a:pt x="823" y="2456"/>
                  </a:cubicBezTo>
                  <a:cubicBezTo>
                    <a:pt x="823" y="2208"/>
                    <a:pt x="1207" y="1656"/>
                    <a:pt x="1634" y="1172"/>
                  </a:cubicBezTo>
                  <a:close/>
                  <a:moveTo>
                    <a:pt x="1634" y="0"/>
                  </a:moveTo>
                  <a:cubicBezTo>
                    <a:pt x="1602" y="54"/>
                    <a:pt x="0" y="1475"/>
                    <a:pt x="0" y="2456"/>
                  </a:cubicBezTo>
                  <a:cubicBezTo>
                    <a:pt x="0" y="3357"/>
                    <a:pt x="733" y="4101"/>
                    <a:pt x="1634" y="4101"/>
                  </a:cubicBezTo>
                  <a:cubicBezTo>
                    <a:pt x="2548" y="4101"/>
                    <a:pt x="3281" y="3357"/>
                    <a:pt x="3281" y="2456"/>
                  </a:cubicBezTo>
                  <a:cubicBezTo>
                    <a:pt x="3281" y="1645"/>
                    <a:pt x="2210" y="563"/>
                    <a:pt x="1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6"/>
            <p:cNvSpPr/>
            <p:nvPr/>
          </p:nvSpPr>
          <p:spPr>
            <a:xfrm>
              <a:off x="7907113" y="3965925"/>
              <a:ext cx="143450" cy="20300"/>
            </a:xfrm>
            <a:custGeom>
              <a:avLst/>
              <a:gdLst/>
              <a:ahLst/>
              <a:cxnLst/>
              <a:rect l="l" t="t" r="r" b="b"/>
              <a:pathLst>
                <a:path w="5738" h="812" extrusionOk="0">
                  <a:moveTo>
                    <a:pt x="0" y="0"/>
                  </a:moveTo>
                  <a:lnTo>
                    <a:pt x="0" y="812"/>
                  </a:lnTo>
                  <a:lnTo>
                    <a:pt x="5738" y="812"/>
                  </a:lnTo>
                  <a:lnTo>
                    <a:pt x="57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6"/>
            <p:cNvSpPr/>
            <p:nvPr/>
          </p:nvSpPr>
          <p:spPr>
            <a:xfrm>
              <a:off x="7907113" y="4006500"/>
              <a:ext cx="143450" cy="20650"/>
            </a:xfrm>
            <a:custGeom>
              <a:avLst/>
              <a:gdLst/>
              <a:ahLst/>
              <a:cxnLst/>
              <a:rect l="l" t="t" r="r" b="b"/>
              <a:pathLst>
                <a:path w="5738" h="826" extrusionOk="0">
                  <a:moveTo>
                    <a:pt x="0" y="0"/>
                  </a:moveTo>
                  <a:lnTo>
                    <a:pt x="0" y="825"/>
                  </a:lnTo>
                  <a:lnTo>
                    <a:pt x="5738" y="825"/>
                  </a:lnTo>
                  <a:lnTo>
                    <a:pt x="57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7907113" y="4047400"/>
              <a:ext cx="143450" cy="20600"/>
            </a:xfrm>
            <a:custGeom>
              <a:avLst/>
              <a:gdLst/>
              <a:ahLst/>
              <a:cxnLst/>
              <a:rect l="l" t="t" r="r" b="b"/>
              <a:pathLst>
                <a:path w="5738" h="824" extrusionOk="0">
                  <a:moveTo>
                    <a:pt x="0" y="1"/>
                  </a:moveTo>
                  <a:lnTo>
                    <a:pt x="0" y="823"/>
                  </a:lnTo>
                  <a:lnTo>
                    <a:pt x="5738" y="823"/>
                  </a:lnTo>
                  <a:lnTo>
                    <a:pt x="57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9" name="Google Shape;559;p36"/>
          <p:cNvGrpSpPr/>
          <p:nvPr/>
        </p:nvGrpSpPr>
        <p:grpSpPr>
          <a:xfrm>
            <a:off x="2087653" y="1277208"/>
            <a:ext cx="348300" cy="348300"/>
            <a:chOff x="3256563" y="2137050"/>
            <a:chExt cx="348300" cy="348300"/>
          </a:xfrm>
        </p:grpSpPr>
        <p:sp>
          <p:nvSpPr>
            <p:cNvPr id="560" name="Google Shape;560;p36"/>
            <p:cNvSpPr/>
            <p:nvPr/>
          </p:nvSpPr>
          <p:spPr>
            <a:xfrm>
              <a:off x="3256563" y="2137050"/>
              <a:ext cx="348300" cy="348300"/>
            </a:xfrm>
            <a:custGeom>
              <a:avLst/>
              <a:gdLst/>
              <a:ahLst/>
              <a:cxnLst/>
              <a:rect l="l" t="t" r="r" b="b"/>
              <a:pathLst>
                <a:path w="13932" h="13932" extrusionOk="0">
                  <a:moveTo>
                    <a:pt x="6966" y="823"/>
                  </a:moveTo>
                  <a:cubicBezTo>
                    <a:pt x="10347" y="823"/>
                    <a:pt x="13109" y="3585"/>
                    <a:pt x="13109" y="6966"/>
                  </a:cubicBezTo>
                  <a:cubicBezTo>
                    <a:pt x="13109" y="10358"/>
                    <a:pt x="10347" y="13106"/>
                    <a:pt x="6966" y="13106"/>
                  </a:cubicBezTo>
                  <a:cubicBezTo>
                    <a:pt x="3574" y="13106"/>
                    <a:pt x="823" y="10358"/>
                    <a:pt x="823" y="6966"/>
                  </a:cubicBezTo>
                  <a:cubicBezTo>
                    <a:pt x="823" y="3585"/>
                    <a:pt x="3574" y="823"/>
                    <a:pt x="6966" y="823"/>
                  </a:cubicBezTo>
                  <a:close/>
                  <a:moveTo>
                    <a:pt x="6966" y="1"/>
                  </a:moveTo>
                  <a:cubicBezTo>
                    <a:pt x="3111" y="1"/>
                    <a:pt x="1" y="3122"/>
                    <a:pt x="1" y="6966"/>
                  </a:cubicBezTo>
                  <a:cubicBezTo>
                    <a:pt x="1" y="10820"/>
                    <a:pt x="3111" y="13931"/>
                    <a:pt x="6966" y="13931"/>
                  </a:cubicBezTo>
                  <a:cubicBezTo>
                    <a:pt x="10810" y="13931"/>
                    <a:pt x="13931" y="10820"/>
                    <a:pt x="13931" y="6966"/>
                  </a:cubicBezTo>
                  <a:cubicBezTo>
                    <a:pt x="13931" y="3122"/>
                    <a:pt x="10810" y="1"/>
                    <a:pt x="69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6"/>
            <p:cNvSpPr/>
            <p:nvPr/>
          </p:nvSpPr>
          <p:spPr>
            <a:xfrm>
              <a:off x="3419738" y="2253100"/>
              <a:ext cx="36625" cy="36675"/>
            </a:xfrm>
            <a:custGeom>
              <a:avLst/>
              <a:gdLst/>
              <a:ahLst/>
              <a:cxnLst/>
              <a:rect l="l" t="t" r="r" b="b"/>
              <a:pathLst>
                <a:path w="1465" h="1467" extrusionOk="0">
                  <a:moveTo>
                    <a:pt x="585" y="0"/>
                  </a:moveTo>
                  <a:lnTo>
                    <a:pt x="1" y="587"/>
                  </a:lnTo>
                  <a:lnTo>
                    <a:pt x="880" y="1466"/>
                  </a:lnTo>
                  <a:lnTo>
                    <a:pt x="1464" y="890"/>
                  </a:lnTo>
                  <a:lnTo>
                    <a:pt x="5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3332388" y="2209075"/>
              <a:ext cx="191850" cy="204450"/>
            </a:xfrm>
            <a:custGeom>
              <a:avLst/>
              <a:gdLst/>
              <a:ahLst/>
              <a:cxnLst/>
              <a:rect l="l" t="t" r="r" b="b"/>
              <a:pathLst>
                <a:path w="7674" h="8178" extrusionOk="0">
                  <a:moveTo>
                    <a:pt x="3427" y="815"/>
                  </a:moveTo>
                  <a:cubicBezTo>
                    <a:pt x="3933" y="815"/>
                    <a:pt x="4577" y="1109"/>
                    <a:pt x="5093" y="1626"/>
                  </a:cubicBezTo>
                  <a:cubicBezTo>
                    <a:pt x="5499" y="2032"/>
                    <a:pt x="5780" y="2516"/>
                    <a:pt x="5872" y="2989"/>
                  </a:cubicBezTo>
                  <a:cubicBezTo>
                    <a:pt x="5916" y="3227"/>
                    <a:pt x="5962" y="3666"/>
                    <a:pt x="5680" y="3950"/>
                  </a:cubicBezTo>
                  <a:cubicBezTo>
                    <a:pt x="5504" y="4126"/>
                    <a:pt x="5264" y="4178"/>
                    <a:pt x="5052" y="4178"/>
                  </a:cubicBezTo>
                  <a:cubicBezTo>
                    <a:pt x="4926" y="4178"/>
                    <a:pt x="4810" y="4160"/>
                    <a:pt x="4723" y="4139"/>
                  </a:cubicBezTo>
                  <a:cubicBezTo>
                    <a:pt x="4249" y="4050"/>
                    <a:pt x="3765" y="3779"/>
                    <a:pt x="3360" y="3363"/>
                  </a:cubicBezTo>
                  <a:cubicBezTo>
                    <a:pt x="2570" y="2584"/>
                    <a:pt x="2310" y="1526"/>
                    <a:pt x="2783" y="1053"/>
                  </a:cubicBezTo>
                  <a:cubicBezTo>
                    <a:pt x="2940" y="893"/>
                    <a:pt x="3168" y="815"/>
                    <a:pt x="3427" y="815"/>
                  </a:cubicBezTo>
                  <a:close/>
                  <a:moveTo>
                    <a:pt x="2061" y="2968"/>
                  </a:moveTo>
                  <a:cubicBezTo>
                    <a:pt x="2186" y="3206"/>
                    <a:pt x="2332" y="3430"/>
                    <a:pt x="2502" y="3644"/>
                  </a:cubicBezTo>
                  <a:lnTo>
                    <a:pt x="1723" y="4423"/>
                  </a:lnTo>
                  <a:lnTo>
                    <a:pt x="2299" y="5007"/>
                  </a:lnTo>
                  <a:lnTo>
                    <a:pt x="3089" y="4220"/>
                  </a:lnTo>
                  <a:cubicBezTo>
                    <a:pt x="3303" y="4399"/>
                    <a:pt x="3527" y="4545"/>
                    <a:pt x="3752" y="4658"/>
                  </a:cubicBezTo>
                  <a:cubicBezTo>
                    <a:pt x="3663" y="4783"/>
                    <a:pt x="3573" y="4896"/>
                    <a:pt x="3460" y="5007"/>
                  </a:cubicBezTo>
                  <a:cubicBezTo>
                    <a:pt x="3054" y="5413"/>
                    <a:pt x="2570" y="5684"/>
                    <a:pt x="2096" y="5786"/>
                  </a:cubicBezTo>
                  <a:cubicBezTo>
                    <a:pt x="2013" y="5801"/>
                    <a:pt x="1906" y="5816"/>
                    <a:pt x="1789" y="5816"/>
                  </a:cubicBezTo>
                  <a:cubicBezTo>
                    <a:pt x="1571" y="5816"/>
                    <a:pt x="1322" y="5766"/>
                    <a:pt x="1139" y="5583"/>
                  </a:cubicBezTo>
                  <a:cubicBezTo>
                    <a:pt x="858" y="5302"/>
                    <a:pt x="890" y="4861"/>
                    <a:pt x="947" y="4626"/>
                  </a:cubicBezTo>
                  <a:cubicBezTo>
                    <a:pt x="1036" y="4163"/>
                    <a:pt x="1317" y="3679"/>
                    <a:pt x="1723" y="3273"/>
                  </a:cubicBezTo>
                  <a:cubicBezTo>
                    <a:pt x="1826" y="3160"/>
                    <a:pt x="1939" y="3057"/>
                    <a:pt x="2061" y="2968"/>
                  </a:cubicBezTo>
                  <a:close/>
                  <a:moveTo>
                    <a:pt x="6311" y="4466"/>
                  </a:moveTo>
                  <a:cubicBezTo>
                    <a:pt x="6403" y="4612"/>
                    <a:pt x="6481" y="4772"/>
                    <a:pt x="6549" y="4940"/>
                  </a:cubicBezTo>
                  <a:cubicBezTo>
                    <a:pt x="6976" y="5965"/>
                    <a:pt x="6808" y="7047"/>
                    <a:pt x="6200" y="7296"/>
                  </a:cubicBezTo>
                  <a:cubicBezTo>
                    <a:pt x="6104" y="7336"/>
                    <a:pt x="6006" y="7353"/>
                    <a:pt x="5911" y="7353"/>
                  </a:cubicBezTo>
                  <a:cubicBezTo>
                    <a:pt x="5637" y="7353"/>
                    <a:pt x="5382" y="7215"/>
                    <a:pt x="5240" y="7114"/>
                  </a:cubicBezTo>
                  <a:cubicBezTo>
                    <a:pt x="4834" y="6844"/>
                    <a:pt x="4496" y="6406"/>
                    <a:pt x="4282" y="5876"/>
                  </a:cubicBezTo>
                  <a:cubicBezTo>
                    <a:pt x="4225" y="5740"/>
                    <a:pt x="4182" y="5605"/>
                    <a:pt x="4147" y="5470"/>
                  </a:cubicBezTo>
                  <a:cubicBezTo>
                    <a:pt x="4293" y="5313"/>
                    <a:pt x="4442" y="5132"/>
                    <a:pt x="4552" y="4950"/>
                  </a:cubicBezTo>
                  <a:cubicBezTo>
                    <a:pt x="4644" y="4964"/>
                    <a:pt x="4723" y="4975"/>
                    <a:pt x="4801" y="4986"/>
                  </a:cubicBezTo>
                  <a:lnTo>
                    <a:pt x="5353" y="6316"/>
                  </a:lnTo>
                  <a:lnTo>
                    <a:pt x="6108" y="6011"/>
                  </a:lnTo>
                  <a:lnTo>
                    <a:pt x="5645" y="4896"/>
                  </a:lnTo>
                  <a:cubicBezTo>
                    <a:pt x="5883" y="4815"/>
                    <a:pt x="6086" y="4694"/>
                    <a:pt x="6254" y="4523"/>
                  </a:cubicBezTo>
                  <a:cubicBezTo>
                    <a:pt x="6278" y="4501"/>
                    <a:pt x="6289" y="4491"/>
                    <a:pt x="6311" y="4466"/>
                  </a:cubicBezTo>
                  <a:close/>
                  <a:moveTo>
                    <a:pt x="3416" y="0"/>
                  </a:moveTo>
                  <a:cubicBezTo>
                    <a:pt x="2932" y="0"/>
                    <a:pt x="2514" y="158"/>
                    <a:pt x="2196" y="466"/>
                  </a:cubicBezTo>
                  <a:cubicBezTo>
                    <a:pt x="1791" y="882"/>
                    <a:pt x="1645" y="1480"/>
                    <a:pt x="1780" y="2167"/>
                  </a:cubicBezTo>
                  <a:cubicBezTo>
                    <a:pt x="1555" y="2313"/>
                    <a:pt x="1342" y="2494"/>
                    <a:pt x="1139" y="2686"/>
                  </a:cubicBezTo>
                  <a:cubicBezTo>
                    <a:pt x="619" y="3206"/>
                    <a:pt x="271" y="3836"/>
                    <a:pt x="135" y="4466"/>
                  </a:cubicBezTo>
                  <a:cubicBezTo>
                    <a:pt x="0" y="5153"/>
                    <a:pt x="157" y="5751"/>
                    <a:pt x="563" y="6168"/>
                  </a:cubicBezTo>
                  <a:cubicBezTo>
                    <a:pt x="868" y="6473"/>
                    <a:pt x="1296" y="6630"/>
                    <a:pt x="1780" y="6630"/>
                  </a:cubicBezTo>
                  <a:cubicBezTo>
                    <a:pt x="1939" y="6630"/>
                    <a:pt x="2096" y="6619"/>
                    <a:pt x="2264" y="6587"/>
                  </a:cubicBezTo>
                  <a:cubicBezTo>
                    <a:pt x="2670" y="6506"/>
                    <a:pt x="3089" y="6316"/>
                    <a:pt x="3470" y="6057"/>
                  </a:cubicBezTo>
                  <a:cubicBezTo>
                    <a:pt x="3481" y="6100"/>
                    <a:pt x="3506" y="6146"/>
                    <a:pt x="3527" y="6181"/>
                  </a:cubicBezTo>
                  <a:cubicBezTo>
                    <a:pt x="3798" y="6868"/>
                    <a:pt x="4249" y="7442"/>
                    <a:pt x="4780" y="7791"/>
                  </a:cubicBezTo>
                  <a:cubicBezTo>
                    <a:pt x="5131" y="8032"/>
                    <a:pt x="5524" y="8177"/>
                    <a:pt x="5917" y="8177"/>
                  </a:cubicBezTo>
                  <a:cubicBezTo>
                    <a:pt x="6114" y="8177"/>
                    <a:pt x="6311" y="8141"/>
                    <a:pt x="6503" y="8061"/>
                  </a:cubicBezTo>
                  <a:cubicBezTo>
                    <a:pt x="7044" y="7837"/>
                    <a:pt x="7417" y="7342"/>
                    <a:pt x="7552" y="6655"/>
                  </a:cubicBezTo>
                  <a:cubicBezTo>
                    <a:pt x="7674" y="6022"/>
                    <a:pt x="7585" y="5313"/>
                    <a:pt x="7314" y="4626"/>
                  </a:cubicBezTo>
                  <a:cubicBezTo>
                    <a:pt x="7157" y="4253"/>
                    <a:pt x="6954" y="3904"/>
                    <a:pt x="6706" y="3612"/>
                  </a:cubicBezTo>
                  <a:cubicBezTo>
                    <a:pt x="6741" y="3374"/>
                    <a:pt x="6727" y="3103"/>
                    <a:pt x="6684" y="2822"/>
                  </a:cubicBezTo>
                  <a:cubicBezTo>
                    <a:pt x="6549" y="2202"/>
                    <a:pt x="6200" y="1569"/>
                    <a:pt x="5680" y="1053"/>
                  </a:cubicBezTo>
                  <a:cubicBezTo>
                    <a:pt x="5150" y="533"/>
                    <a:pt x="4520" y="174"/>
                    <a:pt x="3901" y="49"/>
                  </a:cubicBezTo>
                  <a:cubicBezTo>
                    <a:pt x="3733" y="16"/>
                    <a:pt x="3571" y="0"/>
                    <a:pt x="34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3522538" y="2270600"/>
              <a:ext cx="20650" cy="20325"/>
            </a:xfrm>
            <a:custGeom>
              <a:avLst/>
              <a:gdLst/>
              <a:ahLst/>
              <a:cxnLst/>
              <a:rect l="l" t="t" r="r" b="b"/>
              <a:pathLst>
                <a:path w="826" h="813" extrusionOk="0">
                  <a:moveTo>
                    <a:pt x="0" y="1"/>
                  </a:moveTo>
                  <a:lnTo>
                    <a:pt x="0" y="812"/>
                  </a:lnTo>
                  <a:lnTo>
                    <a:pt x="825" y="812"/>
                  </a:lnTo>
                  <a:lnTo>
                    <a:pt x="8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6"/>
            <p:cNvSpPr/>
            <p:nvPr/>
          </p:nvSpPr>
          <p:spPr>
            <a:xfrm>
              <a:off x="3317963" y="2239850"/>
              <a:ext cx="20325" cy="20300"/>
            </a:xfrm>
            <a:custGeom>
              <a:avLst/>
              <a:gdLst/>
              <a:ahLst/>
              <a:cxnLst/>
              <a:rect l="l" t="t" r="r" b="b"/>
              <a:pathLst>
                <a:path w="813" h="812" extrusionOk="0">
                  <a:moveTo>
                    <a:pt x="1" y="0"/>
                  </a:moveTo>
                  <a:lnTo>
                    <a:pt x="1" y="812"/>
                  </a:lnTo>
                  <a:lnTo>
                    <a:pt x="812" y="812"/>
                  </a:lnTo>
                  <a:lnTo>
                    <a:pt x="8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6"/>
            <p:cNvSpPr/>
            <p:nvPr/>
          </p:nvSpPr>
          <p:spPr>
            <a:xfrm>
              <a:off x="3389313" y="2403025"/>
              <a:ext cx="20575" cy="20575"/>
            </a:xfrm>
            <a:custGeom>
              <a:avLst/>
              <a:gdLst/>
              <a:ahLst/>
              <a:cxnLst/>
              <a:rect l="l" t="t" r="r" b="b"/>
              <a:pathLst>
                <a:path w="823" h="823" extrusionOk="0">
                  <a:moveTo>
                    <a:pt x="1" y="0"/>
                  </a:moveTo>
                  <a:lnTo>
                    <a:pt x="1" y="822"/>
                  </a:lnTo>
                  <a:lnTo>
                    <a:pt x="823" y="822"/>
                  </a:lnTo>
                  <a:lnTo>
                    <a:pt x="8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6"/>
            <p:cNvSpPr/>
            <p:nvPr/>
          </p:nvSpPr>
          <p:spPr>
            <a:xfrm>
              <a:off x="3543163" y="2311175"/>
              <a:ext cx="20300" cy="20600"/>
            </a:xfrm>
            <a:custGeom>
              <a:avLst/>
              <a:gdLst/>
              <a:ahLst/>
              <a:cxnLst/>
              <a:rect l="l" t="t" r="r" b="b"/>
              <a:pathLst>
                <a:path w="812" h="824" extrusionOk="0">
                  <a:moveTo>
                    <a:pt x="0" y="1"/>
                  </a:moveTo>
                  <a:lnTo>
                    <a:pt x="0" y="823"/>
                  </a:lnTo>
                  <a:lnTo>
                    <a:pt x="812" y="823"/>
                  </a:lnTo>
                  <a:lnTo>
                    <a:pt x="8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itle 1">
            <a:extLst>
              <a:ext uri="{FF2B5EF4-FFF2-40B4-BE49-F238E27FC236}">
                <a16:creationId xmlns:a16="http://schemas.microsoft.com/office/drawing/2014/main" id="{CEC40698-5B6D-41CB-EBA0-9BB6A37B45AD}"/>
              </a:ext>
            </a:extLst>
          </p:cNvPr>
          <p:cNvSpPr>
            <a:spLocks noGrp="1"/>
          </p:cNvSpPr>
          <p:nvPr>
            <p:ph type="title"/>
          </p:nvPr>
        </p:nvSpPr>
        <p:spPr>
          <a:xfrm>
            <a:off x="697140" y="175713"/>
            <a:ext cx="7704000" cy="572700"/>
          </a:xfrm>
        </p:spPr>
        <p:txBody>
          <a:bodyPr/>
          <a:lstStyle/>
          <a:p>
            <a:r>
              <a:rPr lang="en-US" dirty="0"/>
              <a:t>Lung Cancer (cont.)</a:t>
            </a:r>
          </a:p>
        </p:txBody>
      </p:sp>
      <p:pic>
        <p:nvPicPr>
          <p:cNvPr id="6" name="Picture 5" descr="A blue pie chart with a triangle and a yellow triangle&#10;&#10;Description automatically generated">
            <a:extLst>
              <a:ext uri="{FF2B5EF4-FFF2-40B4-BE49-F238E27FC236}">
                <a16:creationId xmlns:a16="http://schemas.microsoft.com/office/drawing/2014/main" id="{380869DD-60B4-BFAD-AC2F-08A9E034C5C4}"/>
              </a:ext>
            </a:extLst>
          </p:cNvPr>
          <p:cNvPicPr>
            <a:picLocks noChangeAspect="1"/>
          </p:cNvPicPr>
          <p:nvPr/>
        </p:nvPicPr>
        <p:blipFill>
          <a:blip r:embed="rId4">
            <a:duotone>
              <a:prstClr val="black"/>
              <a:schemeClr val="tx1">
                <a:lumMod val="60000"/>
                <a:lumOff val="40000"/>
                <a:tint val="45000"/>
                <a:satMod val="400000"/>
              </a:schemeClr>
            </a:duotone>
          </a:blip>
          <a:stretch>
            <a:fillRect/>
          </a:stretch>
        </p:blipFill>
        <p:spPr>
          <a:xfrm>
            <a:off x="3914999" y="1825019"/>
            <a:ext cx="1314002" cy="1314002"/>
          </a:xfrm>
          <a:prstGeom prst="rect">
            <a:avLst/>
          </a:prstGeom>
        </p:spPr>
      </p:pic>
      <p:sp>
        <p:nvSpPr>
          <p:cNvPr id="3" name="Oval 2">
            <a:extLst>
              <a:ext uri="{FF2B5EF4-FFF2-40B4-BE49-F238E27FC236}">
                <a16:creationId xmlns:a16="http://schemas.microsoft.com/office/drawing/2014/main" id="{C26DE872-785D-68C1-66B3-5822D02061B8}"/>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7</a:t>
            </a:r>
            <a:endParaRPr lang="en-US" sz="1600" b="1" dirty="0">
              <a:solidFill>
                <a:srgbClr val="F7F9FB"/>
              </a:solidFill>
            </a:endParaRPr>
          </a:p>
        </p:txBody>
      </p:sp>
    </p:spTree>
    <p:extLst>
      <p:ext uri="{BB962C8B-B14F-4D97-AF65-F5344CB8AC3E}">
        <p14:creationId xmlns:p14="http://schemas.microsoft.com/office/powerpoint/2010/main" val="379800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5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55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546">
                                            <p:txEl>
                                              <p:pRg st="0" end="0"/>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548">
                                            <p:txEl>
                                              <p:pRg st="0" end="0"/>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548">
                                            <p:txEl>
                                              <p:pRg st="1" end="1"/>
                                            </p:txEl>
                                          </p:spTgt>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 grpId="0" build="p"/>
      <p:bldP spid="548" grpId="0" build="p"/>
      <p:bldP spid="55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34"/>
          <p:cNvSpPr txBox="1">
            <a:spLocks noGrp="1"/>
          </p:cNvSpPr>
          <p:nvPr>
            <p:ph type="title"/>
          </p:nvPr>
        </p:nvSpPr>
        <p:spPr>
          <a:xfrm>
            <a:off x="1970099" y="1294475"/>
            <a:ext cx="3631879" cy="86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Datasets</a:t>
            </a:r>
            <a:endParaRPr dirty="0"/>
          </a:p>
        </p:txBody>
      </p:sp>
      <p:sp>
        <p:nvSpPr>
          <p:cNvPr id="488" name="Google Shape;488;p34"/>
          <p:cNvSpPr txBox="1">
            <a:spLocks noGrp="1"/>
          </p:cNvSpPr>
          <p:nvPr>
            <p:ph type="title" idx="2"/>
          </p:nvPr>
        </p:nvSpPr>
        <p:spPr>
          <a:xfrm>
            <a:off x="715100" y="1294472"/>
            <a:ext cx="1149900" cy="86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489" name="Google Shape;489;p34"/>
          <p:cNvSpPr/>
          <p:nvPr/>
        </p:nvSpPr>
        <p:spPr>
          <a:xfrm>
            <a:off x="5525315" y="4514569"/>
            <a:ext cx="2908500" cy="188700"/>
          </a:xfrm>
          <a:prstGeom prst="ellipse">
            <a:avLst/>
          </a:prstGeom>
          <a:solidFill>
            <a:srgbClr val="A5B7C5">
              <a:alpha val="375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684" name="Google Shape;1804;p53">
            <a:extLst>
              <a:ext uri="{FF2B5EF4-FFF2-40B4-BE49-F238E27FC236}">
                <a16:creationId xmlns:a16="http://schemas.microsoft.com/office/drawing/2014/main" id="{835E7D75-CAE4-27ED-231B-40648972DC54}"/>
              </a:ext>
            </a:extLst>
          </p:cNvPr>
          <p:cNvGrpSpPr/>
          <p:nvPr/>
        </p:nvGrpSpPr>
        <p:grpSpPr>
          <a:xfrm>
            <a:off x="5283271" y="923810"/>
            <a:ext cx="3660472" cy="3295880"/>
            <a:chOff x="4915775" y="803875"/>
            <a:chExt cx="2798763" cy="2583063"/>
          </a:xfrm>
        </p:grpSpPr>
        <p:sp>
          <p:nvSpPr>
            <p:cNvPr id="685" name="Google Shape;1805;p53">
              <a:extLst>
                <a:ext uri="{FF2B5EF4-FFF2-40B4-BE49-F238E27FC236}">
                  <a16:creationId xmlns:a16="http://schemas.microsoft.com/office/drawing/2014/main" id="{ED912911-225F-2F03-B0A9-E106F94E9110}"/>
                </a:ext>
              </a:extLst>
            </p:cNvPr>
            <p:cNvSpPr/>
            <p:nvPr/>
          </p:nvSpPr>
          <p:spPr>
            <a:xfrm>
              <a:off x="4915775" y="1184875"/>
              <a:ext cx="1206533" cy="2012786"/>
            </a:xfrm>
            <a:custGeom>
              <a:avLst/>
              <a:gdLst/>
              <a:ahLst/>
              <a:cxnLst/>
              <a:rect l="l" t="t" r="r" b="b"/>
              <a:pathLst>
                <a:path w="1272" h="2122" extrusionOk="0">
                  <a:moveTo>
                    <a:pt x="868" y="0"/>
                  </a:moveTo>
                  <a:cubicBezTo>
                    <a:pt x="847" y="0"/>
                    <a:pt x="826" y="3"/>
                    <a:pt x="803" y="8"/>
                  </a:cubicBezTo>
                  <a:cubicBezTo>
                    <a:pt x="757" y="20"/>
                    <a:pt x="709" y="43"/>
                    <a:pt x="658" y="80"/>
                  </a:cubicBezTo>
                  <a:cubicBezTo>
                    <a:pt x="618" y="108"/>
                    <a:pt x="578" y="144"/>
                    <a:pt x="536" y="190"/>
                  </a:cubicBezTo>
                  <a:cubicBezTo>
                    <a:pt x="519" y="209"/>
                    <a:pt x="501" y="229"/>
                    <a:pt x="479" y="256"/>
                  </a:cubicBezTo>
                  <a:cubicBezTo>
                    <a:pt x="463" y="276"/>
                    <a:pt x="447" y="296"/>
                    <a:pt x="431" y="319"/>
                  </a:cubicBezTo>
                  <a:cubicBezTo>
                    <a:pt x="411" y="345"/>
                    <a:pt x="391" y="373"/>
                    <a:pt x="373" y="401"/>
                  </a:cubicBezTo>
                  <a:cubicBezTo>
                    <a:pt x="370" y="406"/>
                    <a:pt x="366" y="412"/>
                    <a:pt x="363" y="417"/>
                  </a:cubicBezTo>
                  <a:cubicBezTo>
                    <a:pt x="361" y="420"/>
                    <a:pt x="359" y="423"/>
                    <a:pt x="357" y="426"/>
                  </a:cubicBezTo>
                  <a:cubicBezTo>
                    <a:pt x="354" y="429"/>
                    <a:pt x="354" y="429"/>
                    <a:pt x="354" y="429"/>
                  </a:cubicBezTo>
                  <a:cubicBezTo>
                    <a:pt x="349" y="437"/>
                    <a:pt x="344" y="445"/>
                    <a:pt x="338" y="454"/>
                  </a:cubicBezTo>
                  <a:cubicBezTo>
                    <a:pt x="333" y="462"/>
                    <a:pt x="329" y="469"/>
                    <a:pt x="324" y="477"/>
                  </a:cubicBezTo>
                  <a:cubicBezTo>
                    <a:pt x="322" y="482"/>
                    <a:pt x="319" y="486"/>
                    <a:pt x="317" y="491"/>
                  </a:cubicBezTo>
                  <a:cubicBezTo>
                    <a:pt x="310" y="501"/>
                    <a:pt x="304" y="513"/>
                    <a:pt x="295" y="528"/>
                  </a:cubicBezTo>
                  <a:cubicBezTo>
                    <a:pt x="271" y="568"/>
                    <a:pt x="248" y="611"/>
                    <a:pt x="225" y="659"/>
                  </a:cubicBezTo>
                  <a:cubicBezTo>
                    <a:pt x="192" y="729"/>
                    <a:pt x="161" y="807"/>
                    <a:pt x="130" y="897"/>
                  </a:cubicBezTo>
                  <a:cubicBezTo>
                    <a:pt x="118" y="934"/>
                    <a:pt x="106" y="973"/>
                    <a:pt x="93" y="1017"/>
                  </a:cubicBezTo>
                  <a:cubicBezTo>
                    <a:pt x="88" y="1032"/>
                    <a:pt x="81" y="1056"/>
                    <a:pt x="74" y="1080"/>
                  </a:cubicBezTo>
                  <a:cubicBezTo>
                    <a:pt x="68" y="1103"/>
                    <a:pt x="62" y="1125"/>
                    <a:pt x="56" y="1151"/>
                  </a:cubicBezTo>
                  <a:cubicBezTo>
                    <a:pt x="46" y="1197"/>
                    <a:pt x="37" y="1244"/>
                    <a:pt x="29" y="1293"/>
                  </a:cubicBezTo>
                  <a:cubicBezTo>
                    <a:pt x="23" y="1326"/>
                    <a:pt x="18" y="1359"/>
                    <a:pt x="14" y="1391"/>
                  </a:cubicBezTo>
                  <a:cubicBezTo>
                    <a:pt x="5" y="1461"/>
                    <a:pt x="0" y="1528"/>
                    <a:pt x="0" y="1593"/>
                  </a:cubicBezTo>
                  <a:cubicBezTo>
                    <a:pt x="0" y="1663"/>
                    <a:pt x="4" y="1724"/>
                    <a:pt x="13" y="1780"/>
                  </a:cubicBezTo>
                  <a:cubicBezTo>
                    <a:pt x="22" y="1847"/>
                    <a:pt x="38" y="1905"/>
                    <a:pt x="62" y="1957"/>
                  </a:cubicBezTo>
                  <a:cubicBezTo>
                    <a:pt x="74" y="1984"/>
                    <a:pt x="88" y="2009"/>
                    <a:pt x="104" y="2030"/>
                  </a:cubicBezTo>
                  <a:cubicBezTo>
                    <a:pt x="106" y="2033"/>
                    <a:pt x="108" y="2035"/>
                    <a:pt x="109" y="2037"/>
                  </a:cubicBezTo>
                  <a:cubicBezTo>
                    <a:pt x="127" y="2062"/>
                    <a:pt x="149" y="2083"/>
                    <a:pt x="174" y="2097"/>
                  </a:cubicBezTo>
                  <a:cubicBezTo>
                    <a:pt x="188" y="2105"/>
                    <a:pt x="204" y="2111"/>
                    <a:pt x="221" y="2116"/>
                  </a:cubicBezTo>
                  <a:cubicBezTo>
                    <a:pt x="237" y="2120"/>
                    <a:pt x="252" y="2122"/>
                    <a:pt x="267" y="2122"/>
                  </a:cubicBezTo>
                  <a:cubicBezTo>
                    <a:pt x="270" y="2122"/>
                    <a:pt x="273" y="2122"/>
                    <a:pt x="276" y="2122"/>
                  </a:cubicBezTo>
                  <a:cubicBezTo>
                    <a:pt x="284" y="2122"/>
                    <a:pt x="292" y="2121"/>
                    <a:pt x="301" y="2119"/>
                  </a:cubicBezTo>
                  <a:cubicBezTo>
                    <a:pt x="308" y="2117"/>
                    <a:pt x="316" y="2114"/>
                    <a:pt x="326" y="2110"/>
                  </a:cubicBezTo>
                  <a:cubicBezTo>
                    <a:pt x="342" y="2104"/>
                    <a:pt x="357" y="2094"/>
                    <a:pt x="369" y="2085"/>
                  </a:cubicBezTo>
                  <a:cubicBezTo>
                    <a:pt x="381" y="2076"/>
                    <a:pt x="393" y="2066"/>
                    <a:pt x="404" y="2057"/>
                  </a:cubicBezTo>
                  <a:cubicBezTo>
                    <a:pt x="411" y="2051"/>
                    <a:pt x="411" y="2051"/>
                    <a:pt x="411" y="2051"/>
                  </a:cubicBezTo>
                  <a:cubicBezTo>
                    <a:pt x="426" y="2039"/>
                    <a:pt x="443" y="2025"/>
                    <a:pt x="462" y="2013"/>
                  </a:cubicBezTo>
                  <a:cubicBezTo>
                    <a:pt x="475" y="2005"/>
                    <a:pt x="488" y="1997"/>
                    <a:pt x="502" y="1991"/>
                  </a:cubicBezTo>
                  <a:cubicBezTo>
                    <a:pt x="515" y="1985"/>
                    <a:pt x="529" y="1980"/>
                    <a:pt x="544" y="1975"/>
                  </a:cubicBezTo>
                  <a:cubicBezTo>
                    <a:pt x="570" y="1967"/>
                    <a:pt x="597" y="1961"/>
                    <a:pt x="628" y="1957"/>
                  </a:cubicBezTo>
                  <a:cubicBezTo>
                    <a:pt x="656" y="1953"/>
                    <a:pt x="686" y="1950"/>
                    <a:pt x="714" y="1948"/>
                  </a:cubicBezTo>
                  <a:cubicBezTo>
                    <a:pt x="719" y="1948"/>
                    <a:pt x="719" y="1948"/>
                    <a:pt x="719" y="1948"/>
                  </a:cubicBezTo>
                  <a:cubicBezTo>
                    <a:pt x="746" y="1946"/>
                    <a:pt x="774" y="1944"/>
                    <a:pt x="802" y="1940"/>
                  </a:cubicBezTo>
                  <a:cubicBezTo>
                    <a:pt x="835" y="1936"/>
                    <a:pt x="864" y="1931"/>
                    <a:pt x="891" y="1923"/>
                  </a:cubicBezTo>
                  <a:cubicBezTo>
                    <a:pt x="905" y="1920"/>
                    <a:pt x="918" y="1915"/>
                    <a:pt x="931" y="1910"/>
                  </a:cubicBezTo>
                  <a:cubicBezTo>
                    <a:pt x="943" y="1906"/>
                    <a:pt x="955" y="1900"/>
                    <a:pt x="968" y="1893"/>
                  </a:cubicBezTo>
                  <a:cubicBezTo>
                    <a:pt x="990" y="1881"/>
                    <a:pt x="1011" y="1866"/>
                    <a:pt x="1031" y="1849"/>
                  </a:cubicBezTo>
                  <a:cubicBezTo>
                    <a:pt x="1048" y="1833"/>
                    <a:pt x="1065" y="1814"/>
                    <a:pt x="1082" y="1792"/>
                  </a:cubicBezTo>
                  <a:cubicBezTo>
                    <a:pt x="1097" y="1772"/>
                    <a:pt x="1110" y="1751"/>
                    <a:pt x="1124" y="1726"/>
                  </a:cubicBezTo>
                  <a:cubicBezTo>
                    <a:pt x="1147" y="1684"/>
                    <a:pt x="1166" y="1638"/>
                    <a:pt x="1185" y="1580"/>
                  </a:cubicBezTo>
                  <a:cubicBezTo>
                    <a:pt x="1204" y="1519"/>
                    <a:pt x="1220" y="1455"/>
                    <a:pt x="1234" y="1384"/>
                  </a:cubicBezTo>
                  <a:cubicBezTo>
                    <a:pt x="1246" y="1320"/>
                    <a:pt x="1255" y="1254"/>
                    <a:pt x="1261" y="1181"/>
                  </a:cubicBezTo>
                  <a:cubicBezTo>
                    <a:pt x="1264" y="1149"/>
                    <a:pt x="1266" y="1116"/>
                    <a:pt x="1268" y="1080"/>
                  </a:cubicBezTo>
                  <a:cubicBezTo>
                    <a:pt x="1269" y="1042"/>
                    <a:pt x="1270" y="1004"/>
                    <a:pt x="1270" y="976"/>
                  </a:cubicBezTo>
                  <a:cubicBezTo>
                    <a:pt x="1272" y="860"/>
                    <a:pt x="1270" y="707"/>
                    <a:pt x="1242" y="557"/>
                  </a:cubicBezTo>
                  <a:cubicBezTo>
                    <a:pt x="1237" y="530"/>
                    <a:pt x="1230" y="503"/>
                    <a:pt x="1224" y="477"/>
                  </a:cubicBezTo>
                  <a:cubicBezTo>
                    <a:pt x="1224" y="475"/>
                    <a:pt x="1224" y="475"/>
                    <a:pt x="1224" y="475"/>
                  </a:cubicBezTo>
                  <a:cubicBezTo>
                    <a:pt x="1222" y="469"/>
                    <a:pt x="1222" y="469"/>
                    <a:pt x="1222" y="469"/>
                  </a:cubicBezTo>
                  <a:cubicBezTo>
                    <a:pt x="1216" y="441"/>
                    <a:pt x="1210" y="418"/>
                    <a:pt x="1204" y="395"/>
                  </a:cubicBezTo>
                  <a:cubicBezTo>
                    <a:pt x="1189" y="336"/>
                    <a:pt x="1174" y="289"/>
                    <a:pt x="1156" y="246"/>
                  </a:cubicBezTo>
                  <a:cubicBezTo>
                    <a:pt x="1124" y="166"/>
                    <a:pt x="1062" y="61"/>
                    <a:pt x="957" y="17"/>
                  </a:cubicBezTo>
                  <a:cubicBezTo>
                    <a:pt x="933" y="7"/>
                    <a:pt x="907" y="1"/>
                    <a:pt x="880" y="0"/>
                  </a:cubicBezTo>
                  <a:cubicBezTo>
                    <a:pt x="876" y="0"/>
                    <a:pt x="872" y="0"/>
                    <a:pt x="868"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6" name="Google Shape;1806;p53">
              <a:extLst>
                <a:ext uri="{FF2B5EF4-FFF2-40B4-BE49-F238E27FC236}">
                  <a16:creationId xmlns:a16="http://schemas.microsoft.com/office/drawing/2014/main" id="{8459D48D-6DD1-2546-34B9-B3D8C26412D8}"/>
                </a:ext>
              </a:extLst>
            </p:cNvPr>
            <p:cNvSpPr/>
            <p:nvPr/>
          </p:nvSpPr>
          <p:spPr>
            <a:xfrm>
              <a:off x="4915775" y="1183288"/>
              <a:ext cx="1206533" cy="2014683"/>
            </a:xfrm>
            <a:custGeom>
              <a:avLst/>
              <a:gdLst/>
              <a:ahLst/>
              <a:cxnLst/>
              <a:rect l="l" t="t" r="r" b="b"/>
              <a:pathLst>
                <a:path w="1272" h="2124" extrusionOk="0">
                  <a:moveTo>
                    <a:pt x="868" y="0"/>
                  </a:moveTo>
                  <a:cubicBezTo>
                    <a:pt x="848" y="0"/>
                    <a:pt x="826" y="3"/>
                    <a:pt x="803" y="9"/>
                  </a:cubicBezTo>
                  <a:cubicBezTo>
                    <a:pt x="757" y="20"/>
                    <a:pt x="709" y="44"/>
                    <a:pt x="658" y="80"/>
                  </a:cubicBezTo>
                  <a:cubicBezTo>
                    <a:pt x="618" y="109"/>
                    <a:pt x="578" y="145"/>
                    <a:pt x="535" y="191"/>
                  </a:cubicBezTo>
                  <a:cubicBezTo>
                    <a:pt x="519" y="209"/>
                    <a:pt x="501" y="229"/>
                    <a:pt x="479" y="257"/>
                  </a:cubicBezTo>
                  <a:cubicBezTo>
                    <a:pt x="462" y="277"/>
                    <a:pt x="446" y="298"/>
                    <a:pt x="430" y="320"/>
                  </a:cubicBezTo>
                  <a:cubicBezTo>
                    <a:pt x="410" y="347"/>
                    <a:pt x="391" y="374"/>
                    <a:pt x="373" y="402"/>
                  </a:cubicBezTo>
                  <a:cubicBezTo>
                    <a:pt x="372" y="402"/>
                    <a:pt x="372" y="402"/>
                    <a:pt x="372" y="402"/>
                  </a:cubicBezTo>
                  <a:cubicBezTo>
                    <a:pt x="369" y="408"/>
                    <a:pt x="366" y="413"/>
                    <a:pt x="362" y="418"/>
                  </a:cubicBezTo>
                  <a:cubicBezTo>
                    <a:pt x="360" y="421"/>
                    <a:pt x="358" y="424"/>
                    <a:pt x="356" y="427"/>
                  </a:cubicBezTo>
                  <a:cubicBezTo>
                    <a:pt x="354" y="430"/>
                    <a:pt x="354" y="430"/>
                    <a:pt x="354" y="430"/>
                  </a:cubicBezTo>
                  <a:cubicBezTo>
                    <a:pt x="349" y="437"/>
                    <a:pt x="344" y="445"/>
                    <a:pt x="338" y="455"/>
                  </a:cubicBezTo>
                  <a:cubicBezTo>
                    <a:pt x="333" y="462"/>
                    <a:pt x="328" y="470"/>
                    <a:pt x="324" y="478"/>
                  </a:cubicBezTo>
                  <a:cubicBezTo>
                    <a:pt x="321" y="483"/>
                    <a:pt x="319" y="487"/>
                    <a:pt x="316" y="491"/>
                  </a:cubicBezTo>
                  <a:cubicBezTo>
                    <a:pt x="310" y="502"/>
                    <a:pt x="303" y="514"/>
                    <a:pt x="295" y="529"/>
                  </a:cubicBezTo>
                  <a:cubicBezTo>
                    <a:pt x="271" y="569"/>
                    <a:pt x="248" y="611"/>
                    <a:pt x="225" y="659"/>
                  </a:cubicBezTo>
                  <a:cubicBezTo>
                    <a:pt x="192" y="730"/>
                    <a:pt x="161" y="808"/>
                    <a:pt x="130" y="898"/>
                  </a:cubicBezTo>
                  <a:cubicBezTo>
                    <a:pt x="118" y="935"/>
                    <a:pt x="105" y="974"/>
                    <a:pt x="92" y="1017"/>
                  </a:cubicBezTo>
                  <a:cubicBezTo>
                    <a:pt x="84" y="1043"/>
                    <a:pt x="79" y="1063"/>
                    <a:pt x="74" y="1081"/>
                  </a:cubicBezTo>
                  <a:cubicBezTo>
                    <a:pt x="67" y="1104"/>
                    <a:pt x="62" y="1127"/>
                    <a:pt x="56" y="1151"/>
                  </a:cubicBezTo>
                  <a:cubicBezTo>
                    <a:pt x="46" y="1197"/>
                    <a:pt x="36" y="1245"/>
                    <a:pt x="29" y="1294"/>
                  </a:cubicBezTo>
                  <a:cubicBezTo>
                    <a:pt x="23" y="1327"/>
                    <a:pt x="18" y="1360"/>
                    <a:pt x="14" y="1392"/>
                  </a:cubicBezTo>
                  <a:cubicBezTo>
                    <a:pt x="5" y="1461"/>
                    <a:pt x="0" y="1529"/>
                    <a:pt x="0" y="1594"/>
                  </a:cubicBezTo>
                  <a:cubicBezTo>
                    <a:pt x="0" y="1664"/>
                    <a:pt x="4" y="1725"/>
                    <a:pt x="12" y="1781"/>
                  </a:cubicBezTo>
                  <a:cubicBezTo>
                    <a:pt x="22" y="1848"/>
                    <a:pt x="38" y="1906"/>
                    <a:pt x="61" y="1958"/>
                  </a:cubicBezTo>
                  <a:cubicBezTo>
                    <a:pt x="74" y="1986"/>
                    <a:pt x="88" y="2010"/>
                    <a:pt x="104" y="2032"/>
                  </a:cubicBezTo>
                  <a:cubicBezTo>
                    <a:pt x="106" y="2034"/>
                    <a:pt x="107" y="2036"/>
                    <a:pt x="109" y="2039"/>
                  </a:cubicBezTo>
                  <a:cubicBezTo>
                    <a:pt x="127" y="2063"/>
                    <a:pt x="149" y="2084"/>
                    <a:pt x="174" y="2098"/>
                  </a:cubicBezTo>
                  <a:cubicBezTo>
                    <a:pt x="187" y="2106"/>
                    <a:pt x="203" y="2113"/>
                    <a:pt x="221" y="2117"/>
                  </a:cubicBezTo>
                  <a:cubicBezTo>
                    <a:pt x="237" y="2122"/>
                    <a:pt x="252" y="2124"/>
                    <a:pt x="267" y="2124"/>
                  </a:cubicBezTo>
                  <a:cubicBezTo>
                    <a:pt x="270" y="2124"/>
                    <a:pt x="273" y="2124"/>
                    <a:pt x="276" y="2124"/>
                  </a:cubicBezTo>
                  <a:cubicBezTo>
                    <a:pt x="284" y="2123"/>
                    <a:pt x="292" y="2122"/>
                    <a:pt x="301" y="2120"/>
                  </a:cubicBezTo>
                  <a:cubicBezTo>
                    <a:pt x="308" y="2118"/>
                    <a:pt x="316" y="2116"/>
                    <a:pt x="326" y="2112"/>
                  </a:cubicBezTo>
                  <a:cubicBezTo>
                    <a:pt x="342" y="2105"/>
                    <a:pt x="357" y="2095"/>
                    <a:pt x="369" y="2086"/>
                  </a:cubicBezTo>
                  <a:cubicBezTo>
                    <a:pt x="381" y="2078"/>
                    <a:pt x="392" y="2069"/>
                    <a:pt x="402" y="2060"/>
                  </a:cubicBezTo>
                  <a:cubicBezTo>
                    <a:pt x="411" y="2053"/>
                    <a:pt x="411" y="2053"/>
                    <a:pt x="411" y="2053"/>
                  </a:cubicBezTo>
                  <a:cubicBezTo>
                    <a:pt x="426" y="2040"/>
                    <a:pt x="443" y="2026"/>
                    <a:pt x="462" y="2014"/>
                  </a:cubicBezTo>
                  <a:cubicBezTo>
                    <a:pt x="475" y="2006"/>
                    <a:pt x="488" y="1999"/>
                    <a:pt x="503" y="1992"/>
                  </a:cubicBezTo>
                  <a:cubicBezTo>
                    <a:pt x="515" y="1986"/>
                    <a:pt x="529" y="1981"/>
                    <a:pt x="544" y="1976"/>
                  </a:cubicBezTo>
                  <a:cubicBezTo>
                    <a:pt x="570" y="1968"/>
                    <a:pt x="597" y="1962"/>
                    <a:pt x="628" y="1958"/>
                  </a:cubicBezTo>
                  <a:cubicBezTo>
                    <a:pt x="657" y="1954"/>
                    <a:pt x="688" y="1952"/>
                    <a:pt x="713" y="1950"/>
                  </a:cubicBezTo>
                  <a:cubicBezTo>
                    <a:pt x="719" y="1949"/>
                    <a:pt x="719" y="1949"/>
                    <a:pt x="719" y="1949"/>
                  </a:cubicBezTo>
                  <a:cubicBezTo>
                    <a:pt x="746" y="1947"/>
                    <a:pt x="774" y="1945"/>
                    <a:pt x="802" y="1942"/>
                  </a:cubicBezTo>
                  <a:cubicBezTo>
                    <a:pt x="835" y="1937"/>
                    <a:pt x="865" y="1932"/>
                    <a:pt x="892" y="1924"/>
                  </a:cubicBezTo>
                  <a:cubicBezTo>
                    <a:pt x="905" y="1921"/>
                    <a:pt x="918" y="1917"/>
                    <a:pt x="931" y="1912"/>
                  </a:cubicBezTo>
                  <a:cubicBezTo>
                    <a:pt x="943" y="1907"/>
                    <a:pt x="955" y="1902"/>
                    <a:pt x="968" y="1894"/>
                  </a:cubicBezTo>
                  <a:cubicBezTo>
                    <a:pt x="990" y="1883"/>
                    <a:pt x="1011" y="1868"/>
                    <a:pt x="1031" y="1850"/>
                  </a:cubicBezTo>
                  <a:cubicBezTo>
                    <a:pt x="1049" y="1834"/>
                    <a:pt x="1065" y="1815"/>
                    <a:pt x="1082" y="1793"/>
                  </a:cubicBezTo>
                  <a:cubicBezTo>
                    <a:pt x="1097" y="1773"/>
                    <a:pt x="1111" y="1752"/>
                    <a:pt x="1124" y="1727"/>
                  </a:cubicBezTo>
                  <a:cubicBezTo>
                    <a:pt x="1147" y="1685"/>
                    <a:pt x="1167" y="1639"/>
                    <a:pt x="1185" y="1581"/>
                  </a:cubicBezTo>
                  <a:cubicBezTo>
                    <a:pt x="1205" y="1520"/>
                    <a:pt x="1221" y="1456"/>
                    <a:pt x="1234" y="1385"/>
                  </a:cubicBezTo>
                  <a:cubicBezTo>
                    <a:pt x="1246" y="1321"/>
                    <a:pt x="1255" y="1255"/>
                    <a:pt x="1262" y="1182"/>
                  </a:cubicBezTo>
                  <a:cubicBezTo>
                    <a:pt x="1265" y="1150"/>
                    <a:pt x="1267" y="1116"/>
                    <a:pt x="1268" y="1081"/>
                  </a:cubicBezTo>
                  <a:cubicBezTo>
                    <a:pt x="1270" y="1045"/>
                    <a:pt x="1270" y="1009"/>
                    <a:pt x="1271" y="978"/>
                  </a:cubicBezTo>
                  <a:cubicBezTo>
                    <a:pt x="1272" y="861"/>
                    <a:pt x="1270" y="708"/>
                    <a:pt x="1242" y="558"/>
                  </a:cubicBezTo>
                  <a:cubicBezTo>
                    <a:pt x="1237" y="529"/>
                    <a:pt x="1230" y="500"/>
                    <a:pt x="1225" y="479"/>
                  </a:cubicBezTo>
                  <a:cubicBezTo>
                    <a:pt x="1225" y="478"/>
                    <a:pt x="1225" y="478"/>
                    <a:pt x="1225" y="478"/>
                  </a:cubicBezTo>
                  <a:cubicBezTo>
                    <a:pt x="1224" y="476"/>
                    <a:pt x="1224" y="476"/>
                    <a:pt x="1224" y="476"/>
                  </a:cubicBezTo>
                  <a:cubicBezTo>
                    <a:pt x="1223" y="469"/>
                    <a:pt x="1223" y="469"/>
                    <a:pt x="1223" y="469"/>
                  </a:cubicBezTo>
                  <a:cubicBezTo>
                    <a:pt x="1216" y="441"/>
                    <a:pt x="1211" y="419"/>
                    <a:pt x="1205" y="396"/>
                  </a:cubicBezTo>
                  <a:cubicBezTo>
                    <a:pt x="1194" y="355"/>
                    <a:pt x="1184" y="320"/>
                    <a:pt x="1172" y="287"/>
                  </a:cubicBezTo>
                  <a:cubicBezTo>
                    <a:pt x="1182" y="324"/>
                    <a:pt x="1190" y="359"/>
                    <a:pt x="1196" y="392"/>
                  </a:cubicBezTo>
                  <a:cubicBezTo>
                    <a:pt x="1202" y="422"/>
                    <a:pt x="1207" y="452"/>
                    <a:pt x="1210" y="481"/>
                  </a:cubicBezTo>
                  <a:cubicBezTo>
                    <a:pt x="1213" y="504"/>
                    <a:pt x="1216" y="527"/>
                    <a:pt x="1219" y="550"/>
                  </a:cubicBezTo>
                  <a:cubicBezTo>
                    <a:pt x="1225" y="601"/>
                    <a:pt x="1229" y="647"/>
                    <a:pt x="1233" y="692"/>
                  </a:cubicBezTo>
                  <a:cubicBezTo>
                    <a:pt x="1237" y="745"/>
                    <a:pt x="1239" y="794"/>
                    <a:pt x="1240" y="840"/>
                  </a:cubicBezTo>
                  <a:cubicBezTo>
                    <a:pt x="1242" y="894"/>
                    <a:pt x="1241" y="943"/>
                    <a:pt x="1239" y="992"/>
                  </a:cubicBezTo>
                  <a:cubicBezTo>
                    <a:pt x="1237" y="1046"/>
                    <a:pt x="1233" y="1095"/>
                    <a:pt x="1227" y="1142"/>
                  </a:cubicBezTo>
                  <a:cubicBezTo>
                    <a:pt x="1221" y="1195"/>
                    <a:pt x="1212" y="1242"/>
                    <a:pt x="1202" y="1287"/>
                  </a:cubicBezTo>
                  <a:cubicBezTo>
                    <a:pt x="1190" y="1338"/>
                    <a:pt x="1176" y="1384"/>
                    <a:pt x="1159" y="1427"/>
                  </a:cubicBezTo>
                  <a:cubicBezTo>
                    <a:pt x="1141" y="1474"/>
                    <a:pt x="1121" y="1517"/>
                    <a:pt x="1098" y="1555"/>
                  </a:cubicBezTo>
                  <a:cubicBezTo>
                    <a:pt x="1085" y="1577"/>
                    <a:pt x="1073" y="1597"/>
                    <a:pt x="1059" y="1616"/>
                  </a:cubicBezTo>
                  <a:cubicBezTo>
                    <a:pt x="1052" y="1626"/>
                    <a:pt x="1045" y="1635"/>
                    <a:pt x="1038" y="1644"/>
                  </a:cubicBezTo>
                  <a:cubicBezTo>
                    <a:pt x="1032" y="1652"/>
                    <a:pt x="1023" y="1663"/>
                    <a:pt x="1013" y="1673"/>
                  </a:cubicBezTo>
                  <a:cubicBezTo>
                    <a:pt x="1003" y="1684"/>
                    <a:pt x="993" y="1693"/>
                    <a:pt x="984" y="1701"/>
                  </a:cubicBezTo>
                  <a:cubicBezTo>
                    <a:pt x="975" y="1708"/>
                    <a:pt x="967" y="1714"/>
                    <a:pt x="959" y="1720"/>
                  </a:cubicBezTo>
                  <a:cubicBezTo>
                    <a:pt x="949" y="1727"/>
                    <a:pt x="939" y="1732"/>
                    <a:pt x="930" y="1737"/>
                  </a:cubicBezTo>
                  <a:cubicBezTo>
                    <a:pt x="920" y="1741"/>
                    <a:pt x="912" y="1745"/>
                    <a:pt x="904" y="1748"/>
                  </a:cubicBezTo>
                  <a:cubicBezTo>
                    <a:pt x="894" y="1751"/>
                    <a:pt x="884" y="1754"/>
                    <a:pt x="874" y="1757"/>
                  </a:cubicBezTo>
                  <a:cubicBezTo>
                    <a:pt x="863" y="1759"/>
                    <a:pt x="854" y="1761"/>
                    <a:pt x="845" y="1763"/>
                  </a:cubicBezTo>
                  <a:cubicBezTo>
                    <a:pt x="828" y="1765"/>
                    <a:pt x="808" y="1767"/>
                    <a:pt x="786" y="1769"/>
                  </a:cubicBezTo>
                  <a:cubicBezTo>
                    <a:pt x="775" y="1769"/>
                    <a:pt x="764" y="1770"/>
                    <a:pt x="752" y="1770"/>
                  </a:cubicBezTo>
                  <a:cubicBezTo>
                    <a:pt x="745" y="1771"/>
                    <a:pt x="745" y="1771"/>
                    <a:pt x="745" y="1771"/>
                  </a:cubicBezTo>
                  <a:cubicBezTo>
                    <a:pt x="737" y="1771"/>
                    <a:pt x="730" y="1772"/>
                    <a:pt x="723" y="1772"/>
                  </a:cubicBezTo>
                  <a:cubicBezTo>
                    <a:pt x="696" y="1774"/>
                    <a:pt x="675" y="1775"/>
                    <a:pt x="656" y="1778"/>
                  </a:cubicBezTo>
                  <a:cubicBezTo>
                    <a:pt x="638" y="1780"/>
                    <a:pt x="622" y="1783"/>
                    <a:pt x="608" y="1787"/>
                  </a:cubicBezTo>
                  <a:cubicBezTo>
                    <a:pt x="603" y="1788"/>
                    <a:pt x="599" y="1789"/>
                    <a:pt x="594" y="1790"/>
                  </a:cubicBezTo>
                  <a:cubicBezTo>
                    <a:pt x="592" y="1791"/>
                    <a:pt x="592" y="1791"/>
                    <a:pt x="592" y="1791"/>
                  </a:cubicBezTo>
                  <a:cubicBezTo>
                    <a:pt x="589" y="1792"/>
                    <a:pt x="585" y="1792"/>
                    <a:pt x="582" y="1793"/>
                  </a:cubicBezTo>
                  <a:cubicBezTo>
                    <a:pt x="579" y="1794"/>
                    <a:pt x="576" y="1796"/>
                    <a:pt x="572" y="1797"/>
                  </a:cubicBezTo>
                  <a:cubicBezTo>
                    <a:pt x="569" y="1798"/>
                    <a:pt x="566" y="1799"/>
                    <a:pt x="562" y="1801"/>
                  </a:cubicBezTo>
                  <a:cubicBezTo>
                    <a:pt x="548" y="1807"/>
                    <a:pt x="534" y="1814"/>
                    <a:pt x="520" y="1823"/>
                  </a:cubicBezTo>
                  <a:cubicBezTo>
                    <a:pt x="507" y="1831"/>
                    <a:pt x="494" y="1841"/>
                    <a:pt x="480" y="1852"/>
                  </a:cubicBezTo>
                  <a:cubicBezTo>
                    <a:pt x="472" y="1858"/>
                    <a:pt x="464" y="1864"/>
                    <a:pt x="456" y="1871"/>
                  </a:cubicBezTo>
                  <a:cubicBezTo>
                    <a:pt x="451" y="1874"/>
                    <a:pt x="451" y="1874"/>
                    <a:pt x="451" y="1874"/>
                  </a:cubicBezTo>
                  <a:cubicBezTo>
                    <a:pt x="444" y="1881"/>
                    <a:pt x="436" y="1887"/>
                    <a:pt x="428" y="1893"/>
                  </a:cubicBezTo>
                  <a:cubicBezTo>
                    <a:pt x="421" y="1899"/>
                    <a:pt x="412" y="1906"/>
                    <a:pt x="403" y="1912"/>
                  </a:cubicBezTo>
                  <a:cubicBezTo>
                    <a:pt x="393" y="1920"/>
                    <a:pt x="385" y="1925"/>
                    <a:pt x="377" y="1930"/>
                  </a:cubicBezTo>
                  <a:cubicBezTo>
                    <a:pt x="366" y="1936"/>
                    <a:pt x="358" y="1941"/>
                    <a:pt x="349" y="1945"/>
                  </a:cubicBezTo>
                  <a:cubicBezTo>
                    <a:pt x="339" y="1950"/>
                    <a:pt x="330" y="1953"/>
                    <a:pt x="322" y="1955"/>
                  </a:cubicBezTo>
                  <a:cubicBezTo>
                    <a:pt x="312" y="1958"/>
                    <a:pt x="303" y="1960"/>
                    <a:pt x="294" y="1961"/>
                  </a:cubicBezTo>
                  <a:cubicBezTo>
                    <a:pt x="286" y="1962"/>
                    <a:pt x="279" y="1963"/>
                    <a:pt x="272" y="1963"/>
                  </a:cubicBezTo>
                  <a:cubicBezTo>
                    <a:pt x="270" y="1963"/>
                    <a:pt x="270" y="1963"/>
                    <a:pt x="270" y="1963"/>
                  </a:cubicBezTo>
                  <a:cubicBezTo>
                    <a:pt x="257" y="1963"/>
                    <a:pt x="245" y="1961"/>
                    <a:pt x="234" y="1959"/>
                  </a:cubicBezTo>
                  <a:cubicBezTo>
                    <a:pt x="223" y="1957"/>
                    <a:pt x="213" y="1953"/>
                    <a:pt x="204" y="1948"/>
                  </a:cubicBezTo>
                  <a:cubicBezTo>
                    <a:pt x="195" y="1944"/>
                    <a:pt x="187" y="1938"/>
                    <a:pt x="179" y="1932"/>
                  </a:cubicBezTo>
                  <a:cubicBezTo>
                    <a:pt x="172" y="1925"/>
                    <a:pt x="166" y="1918"/>
                    <a:pt x="161" y="1910"/>
                  </a:cubicBezTo>
                  <a:cubicBezTo>
                    <a:pt x="149" y="1893"/>
                    <a:pt x="140" y="1872"/>
                    <a:pt x="134" y="1848"/>
                  </a:cubicBezTo>
                  <a:cubicBezTo>
                    <a:pt x="129" y="1824"/>
                    <a:pt x="126" y="1798"/>
                    <a:pt x="126" y="1769"/>
                  </a:cubicBezTo>
                  <a:cubicBezTo>
                    <a:pt x="126" y="1740"/>
                    <a:pt x="127" y="1710"/>
                    <a:pt x="132" y="1677"/>
                  </a:cubicBezTo>
                  <a:cubicBezTo>
                    <a:pt x="136" y="1646"/>
                    <a:pt x="141" y="1613"/>
                    <a:pt x="148" y="1580"/>
                  </a:cubicBezTo>
                  <a:cubicBezTo>
                    <a:pt x="161" y="1521"/>
                    <a:pt x="177" y="1459"/>
                    <a:pt x="199" y="1391"/>
                  </a:cubicBezTo>
                  <a:cubicBezTo>
                    <a:pt x="214" y="1346"/>
                    <a:pt x="230" y="1298"/>
                    <a:pt x="248" y="1250"/>
                  </a:cubicBezTo>
                  <a:cubicBezTo>
                    <a:pt x="251" y="1243"/>
                    <a:pt x="254" y="1235"/>
                    <a:pt x="257" y="1228"/>
                  </a:cubicBezTo>
                  <a:cubicBezTo>
                    <a:pt x="258" y="1226"/>
                    <a:pt x="258" y="1226"/>
                    <a:pt x="258" y="1226"/>
                  </a:cubicBezTo>
                  <a:cubicBezTo>
                    <a:pt x="259" y="1222"/>
                    <a:pt x="259" y="1222"/>
                    <a:pt x="259" y="1222"/>
                  </a:cubicBezTo>
                  <a:cubicBezTo>
                    <a:pt x="261" y="1216"/>
                    <a:pt x="263" y="1210"/>
                    <a:pt x="266" y="1204"/>
                  </a:cubicBezTo>
                  <a:cubicBezTo>
                    <a:pt x="270" y="1192"/>
                    <a:pt x="274" y="1180"/>
                    <a:pt x="279" y="1167"/>
                  </a:cubicBezTo>
                  <a:cubicBezTo>
                    <a:pt x="294" y="1121"/>
                    <a:pt x="309" y="1071"/>
                    <a:pt x="325" y="1010"/>
                  </a:cubicBezTo>
                  <a:cubicBezTo>
                    <a:pt x="336" y="969"/>
                    <a:pt x="346" y="927"/>
                    <a:pt x="355" y="890"/>
                  </a:cubicBezTo>
                  <a:cubicBezTo>
                    <a:pt x="365" y="849"/>
                    <a:pt x="365" y="849"/>
                    <a:pt x="365" y="849"/>
                  </a:cubicBezTo>
                  <a:cubicBezTo>
                    <a:pt x="378" y="800"/>
                    <a:pt x="392" y="744"/>
                    <a:pt x="408" y="688"/>
                  </a:cubicBezTo>
                  <a:cubicBezTo>
                    <a:pt x="426" y="628"/>
                    <a:pt x="443" y="578"/>
                    <a:pt x="461" y="533"/>
                  </a:cubicBezTo>
                  <a:cubicBezTo>
                    <a:pt x="484" y="478"/>
                    <a:pt x="507" y="431"/>
                    <a:pt x="532" y="388"/>
                  </a:cubicBezTo>
                  <a:cubicBezTo>
                    <a:pt x="540" y="375"/>
                    <a:pt x="548" y="363"/>
                    <a:pt x="555" y="352"/>
                  </a:cubicBezTo>
                  <a:cubicBezTo>
                    <a:pt x="561" y="344"/>
                    <a:pt x="567" y="334"/>
                    <a:pt x="574" y="325"/>
                  </a:cubicBezTo>
                  <a:cubicBezTo>
                    <a:pt x="586" y="310"/>
                    <a:pt x="598" y="295"/>
                    <a:pt x="610" y="281"/>
                  </a:cubicBezTo>
                  <a:cubicBezTo>
                    <a:pt x="639" y="249"/>
                    <a:pt x="670" y="220"/>
                    <a:pt x="704" y="194"/>
                  </a:cubicBezTo>
                  <a:cubicBezTo>
                    <a:pt x="723" y="180"/>
                    <a:pt x="740" y="167"/>
                    <a:pt x="758" y="156"/>
                  </a:cubicBezTo>
                  <a:cubicBezTo>
                    <a:pt x="778" y="144"/>
                    <a:pt x="797" y="134"/>
                    <a:pt x="816" y="125"/>
                  </a:cubicBezTo>
                  <a:cubicBezTo>
                    <a:pt x="836" y="116"/>
                    <a:pt x="855" y="109"/>
                    <a:pt x="873" y="103"/>
                  </a:cubicBezTo>
                  <a:cubicBezTo>
                    <a:pt x="894" y="98"/>
                    <a:pt x="913" y="94"/>
                    <a:pt x="931" y="92"/>
                  </a:cubicBezTo>
                  <a:cubicBezTo>
                    <a:pt x="939" y="91"/>
                    <a:pt x="948" y="91"/>
                    <a:pt x="956" y="91"/>
                  </a:cubicBezTo>
                  <a:cubicBezTo>
                    <a:pt x="968" y="91"/>
                    <a:pt x="978" y="92"/>
                    <a:pt x="988" y="93"/>
                  </a:cubicBezTo>
                  <a:cubicBezTo>
                    <a:pt x="999" y="95"/>
                    <a:pt x="1009" y="97"/>
                    <a:pt x="1018" y="99"/>
                  </a:cubicBezTo>
                  <a:cubicBezTo>
                    <a:pt x="1027" y="102"/>
                    <a:pt x="1035" y="105"/>
                    <a:pt x="1043" y="108"/>
                  </a:cubicBezTo>
                  <a:cubicBezTo>
                    <a:pt x="1053" y="113"/>
                    <a:pt x="1062" y="118"/>
                    <a:pt x="1071" y="123"/>
                  </a:cubicBezTo>
                  <a:cubicBezTo>
                    <a:pt x="1079" y="128"/>
                    <a:pt x="1087" y="134"/>
                    <a:pt x="1094" y="140"/>
                  </a:cubicBezTo>
                  <a:cubicBezTo>
                    <a:pt x="1098" y="143"/>
                    <a:pt x="1102" y="147"/>
                    <a:pt x="1106" y="151"/>
                  </a:cubicBezTo>
                  <a:cubicBezTo>
                    <a:pt x="1065" y="87"/>
                    <a:pt x="1015" y="42"/>
                    <a:pt x="957" y="18"/>
                  </a:cubicBezTo>
                  <a:cubicBezTo>
                    <a:pt x="933" y="8"/>
                    <a:pt x="907" y="2"/>
                    <a:pt x="880" y="1"/>
                  </a:cubicBezTo>
                  <a:cubicBezTo>
                    <a:pt x="876" y="0"/>
                    <a:pt x="872" y="0"/>
                    <a:pt x="868"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1807;p53">
              <a:extLst>
                <a:ext uri="{FF2B5EF4-FFF2-40B4-BE49-F238E27FC236}">
                  <a16:creationId xmlns:a16="http://schemas.microsoft.com/office/drawing/2014/main" id="{D3192543-B5D5-D655-FDE3-A3D83D7ABC82}"/>
                </a:ext>
              </a:extLst>
            </p:cNvPr>
            <p:cNvSpPr/>
            <p:nvPr/>
          </p:nvSpPr>
          <p:spPr>
            <a:xfrm>
              <a:off x="5018962" y="1183288"/>
              <a:ext cx="831863" cy="909643"/>
            </a:xfrm>
            <a:custGeom>
              <a:avLst/>
              <a:gdLst/>
              <a:ahLst/>
              <a:cxnLst/>
              <a:rect l="l" t="t" r="r" b="b"/>
              <a:pathLst>
                <a:path w="877" h="959" extrusionOk="0">
                  <a:moveTo>
                    <a:pt x="693" y="9"/>
                  </a:moveTo>
                  <a:cubicBezTo>
                    <a:pt x="647" y="20"/>
                    <a:pt x="599" y="44"/>
                    <a:pt x="548" y="80"/>
                  </a:cubicBezTo>
                  <a:cubicBezTo>
                    <a:pt x="508" y="108"/>
                    <a:pt x="468" y="145"/>
                    <a:pt x="425" y="191"/>
                  </a:cubicBezTo>
                  <a:cubicBezTo>
                    <a:pt x="409" y="209"/>
                    <a:pt x="391" y="229"/>
                    <a:pt x="369" y="257"/>
                  </a:cubicBezTo>
                  <a:cubicBezTo>
                    <a:pt x="352" y="277"/>
                    <a:pt x="336" y="298"/>
                    <a:pt x="320" y="320"/>
                  </a:cubicBezTo>
                  <a:cubicBezTo>
                    <a:pt x="300" y="347"/>
                    <a:pt x="280" y="374"/>
                    <a:pt x="263" y="401"/>
                  </a:cubicBezTo>
                  <a:cubicBezTo>
                    <a:pt x="262" y="402"/>
                    <a:pt x="262" y="402"/>
                    <a:pt x="262" y="402"/>
                  </a:cubicBezTo>
                  <a:cubicBezTo>
                    <a:pt x="260" y="406"/>
                    <a:pt x="260" y="406"/>
                    <a:pt x="260" y="406"/>
                  </a:cubicBezTo>
                  <a:cubicBezTo>
                    <a:pt x="257" y="410"/>
                    <a:pt x="255" y="414"/>
                    <a:pt x="252" y="418"/>
                  </a:cubicBezTo>
                  <a:cubicBezTo>
                    <a:pt x="250" y="421"/>
                    <a:pt x="248" y="424"/>
                    <a:pt x="246" y="427"/>
                  </a:cubicBezTo>
                  <a:cubicBezTo>
                    <a:pt x="244" y="430"/>
                    <a:pt x="244" y="430"/>
                    <a:pt x="244" y="430"/>
                  </a:cubicBezTo>
                  <a:cubicBezTo>
                    <a:pt x="239" y="437"/>
                    <a:pt x="234" y="445"/>
                    <a:pt x="228" y="455"/>
                  </a:cubicBezTo>
                  <a:cubicBezTo>
                    <a:pt x="223" y="462"/>
                    <a:pt x="218" y="470"/>
                    <a:pt x="214" y="478"/>
                  </a:cubicBezTo>
                  <a:cubicBezTo>
                    <a:pt x="211" y="482"/>
                    <a:pt x="209" y="487"/>
                    <a:pt x="206" y="491"/>
                  </a:cubicBezTo>
                  <a:cubicBezTo>
                    <a:pt x="200" y="502"/>
                    <a:pt x="193" y="514"/>
                    <a:pt x="185" y="529"/>
                  </a:cubicBezTo>
                  <a:cubicBezTo>
                    <a:pt x="161" y="568"/>
                    <a:pt x="138" y="611"/>
                    <a:pt x="115" y="659"/>
                  </a:cubicBezTo>
                  <a:cubicBezTo>
                    <a:pt x="81" y="730"/>
                    <a:pt x="50" y="808"/>
                    <a:pt x="20" y="898"/>
                  </a:cubicBezTo>
                  <a:cubicBezTo>
                    <a:pt x="13" y="917"/>
                    <a:pt x="7" y="937"/>
                    <a:pt x="0" y="959"/>
                  </a:cubicBezTo>
                  <a:cubicBezTo>
                    <a:pt x="2" y="952"/>
                    <a:pt x="5" y="946"/>
                    <a:pt x="7" y="940"/>
                  </a:cubicBezTo>
                  <a:cubicBezTo>
                    <a:pt x="37" y="861"/>
                    <a:pt x="72" y="783"/>
                    <a:pt x="111" y="708"/>
                  </a:cubicBezTo>
                  <a:cubicBezTo>
                    <a:pt x="149" y="633"/>
                    <a:pt x="192" y="560"/>
                    <a:pt x="238" y="490"/>
                  </a:cubicBezTo>
                  <a:cubicBezTo>
                    <a:pt x="261" y="455"/>
                    <a:pt x="286" y="420"/>
                    <a:pt x="311" y="386"/>
                  </a:cubicBezTo>
                  <a:cubicBezTo>
                    <a:pt x="334" y="355"/>
                    <a:pt x="359" y="324"/>
                    <a:pt x="384" y="295"/>
                  </a:cubicBezTo>
                  <a:cubicBezTo>
                    <a:pt x="407" y="267"/>
                    <a:pt x="432" y="240"/>
                    <a:pt x="457" y="214"/>
                  </a:cubicBezTo>
                  <a:cubicBezTo>
                    <a:pt x="482" y="188"/>
                    <a:pt x="509" y="164"/>
                    <a:pt x="537" y="142"/>
                  </a:cubicBezTo>
                  <a:cubicBezTo>
                    <a:pt x="565" y="120"/>
                    <a:pt x="594" y="99"/>
                    <a:pt x="624" y="82"/>
                  </a:cubicBezTo>
                  <a:cubicBezTo>
                    <a:pt x="655" y="66"/>
                    <a:pt x="687" y="52"/>
                    <a:pt x="720" y="42"/>
                  </a:cubicBezTo>
                  <a:cubicBezTo>
                    <a:pt x="736" y="38"/>
                    <a:pt x="753" y="34"/>
                    <a:pt x="770" y="32"/>
                  </a:cubicBezTo>
                  <a:cubicBezTo>
                    <a:pt x="786" y="29"/>
                    <a:pt x="803" y="28"/>
                    <a:pt x="821" y="28"/>
                  </a:cubicBezTo>
                  <a:cubicBezTo>
                    <a:pt x="839" y="28"/>
                    <a:pt x="857" y="29"/>
                    <a:pt x="875" y="32"/>
                  </a:cubicBezTo>
                  <a:cubicBezTo>
                    <a:pt x="877" y="32"/>
                    <a:pt x="877" y="32"/>
                    <a:pt x="877" y="32"/>
                  </a:cubicBezTo>
                  <a:cubicBezTo>
                    <a:pt x="867" y="27"/>
                    <a:pt x="857" y="22"/>
                    <a:pt x="847" y="18"/>
                  </a:cubicBezTo>
                  <a:cubicBezTo>
                    <a:pt x="823" y="8"/>
                    <a:pt x="797" y="2"/>
                    <a:pt x="770" y="0"/>
                  </a:cubicBezTo>
                  <a:cubicBezTo>
                    <a:pt x="766" y="0"/>
                    <a:pt x="762" y="0"/>
                    <a:pt x="758" y="0"/>
                  </a:cubicBezTo>
                  <a:cubicBezTo>
                    <a:pt x="738" y="0"/>
                    <a:pt x="716" y="3"/>
                    <a:pt x="693" y="9"/>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1808;p53">
              <a:extLst>
                <a:ext uri="{FF2B5EF4-FFF2-40B4-BE49-F238E27FC236}">
                  <a16:creationId xmlns:a16="http://schemas.microsoft.com/office/drawing/2014/main" id="{6B8463F5-03AC-CC55-CD3E-C62DFF3A064B}"/>
                </a:ext>
              </a:extLst>
            </p:cNvPr>
            <p:cNvSpPr/>
            <p:nvPr/>
          </p:nvSpPr>
          <p:spPr>
            <a:xfrm>
              <a:off x="4930062" y="2385025"/>
              <a:ext cx="1173335" cy="814789"/>
            </a:xfrm>
            <a:custGeom>
              <a:avLst/>
              <a:gdLst/>
              <a:ahLst/>
              <a:cxnLst/>
              <a:rect l="l" t="t" r="r" b="b"/>
              <a:pathLst>
                <a:path w="1237" h="859" extrusionOk="0">
                  <a:moveTo>
                    <a:pt x="1237" y="0"/>
                  </a:moveTo>
                  <a:cubicBezTo>
                    <a:pt x="1237" y="0"/>
                    <a:pt x="1237" y="0"/>
                    <a:pt x="1237" y="0"/>
                  </a:cubicBezTo>
                  <a:cubicBezTo>
                    <a:pt x="1234" y="14"/>
                    <a:pt x="1232" y="27"/>
                    <a:pt x="1229" y="40"/>
                  </a:cubicBezTo>
                  <a:cubicBezTo>
                    <a:pt x="1216" y="98"/>
                    <a:pt x="1202" y="151"/>
                    <a:pt x="1185" y="200"/>
                  </a:cubicBezTo>
                  <a:cubicBezTo>
                    <a:pt x="1176" y="228"/>
                    <a:pt x="1167" y="253"/>
                    <a:pt x="1157" y="277"/>
                  </a:cubicBezTo>
                  <a:cubicBezTo>
                    <a:pt x="1146" y="304"/>
                    <a:pt x="1135" y="328"/>
                    <a:pt x="1123" y="351"/>
                  </a:cubicBezTo>
                  <a:cubicBezTo>
                    <a:pt x="1114" y="368"/>
                    <a:pt x="1106" y="383"/>
                    <a:pt x="1097" y="398"/>
                  </a:cubicBezTo>
                  <a:cubicBezTo>
                    <a:pt x="1083" y="423"/>
                    <a:pt x="1070" y="444"/>
                    <a:pt x="1055" y="462"/>
                  </a:cubicBezTo>
                  <a:cubicBezTo>
                    <a:pt x="1046" y="472"/>
                    <a:pt x="1037" y="482"/>
                    <a:pt x="1028" y="491"/>
                  </a:cubicBezTo>
                  <a:cubicBezTo>
                    <a:pt x="1022" y="498"/>
                    <a:pt x="1015" y="504"/>
                    <a:pt x="1009" y="510"/>
                  </a:cubicBezTo>
                  <a:cubicBezTo>
                    <a:pt x="999" y="519"/>
                    <a:pt x="989" y="527"/>
                    <a:pt x="978" y="534"/>
                  </a:cubicBezTo>
                  <a:cubicBezTo>
                    <a:pt x="967" y="541"/>
                    <a:pt x="956" y="548"/>
                    <a:pt x="945" y="553"/>
                  </a:cubicBezTo>
                  <a:cubicBezTo>
                    <a:pt x="933" y="559"/>
                    <a:pt x="922" y="564"/>
                    <a:pt x="911" y="568"/>
                  </a:cubicBezTo>
                  <a:cubicBezTo>
                    <a:pt x="889" y="576"/>
                    <a:pt x="864" y="583"/>
                    <a:pt x="838" y="587"/>
                  </a:cubicBezTo>
                  <a:cubicBezTo>
                    <a:pt x="816" y="591"/>
                    <a:pt x="792" y="594"/>
                    <a:pt x="762" y="597"/>
                  </a:cubicBezTo>
                  <a:cubicBezTo>
                    <a:pt x="747" y="598"/>
                    <a:pt x="733" y="599"/>
                    <a:pt x="718" y="600"/>
                  </a:cubicBezTo>
                  <a:cubicBezTo>
                    <a:pt x="712" y="600"/>
                    <a:pt x="712" y="600"/>
                    <a:pt x="712" y="600"/>
                  </a:cubicBezTo>
                  <a:cubicBezTo>
                    <a:pt x="710" y="601"/>
                    <a:pt x="710" y="601"/>
                    <a:pt x="710" y="601"/>
                  </a:cubicBezTo>
                  <a:cubicBezTo>
                    <a:pt x="701" y="601"/>
                    <a:pt x="692" y="602"/>
                    <a:pt x="683" y="603"/>
                  </a:cubicBezTo>
                  <a:cubicBezTo>
                    <a:pt x="670" y="603"/>
                    <a:pt x="656" y="605"/>
                    <a:pt x="643" y="606"/>
                  </a:cubicBezTo>
                  <a:cubicBezTo>
                    <a:pt x="631" y="607"/>
                    <a:pt x="617" y="609"/>
                    <a:pt x="603" y="611"/>
                  </a:cubicBezTo>
                  <a:cubicBezTo>
                    <a:pt x="592" y="612"/>
                    <a:pt x="581" y="615"/>
                    <a:pt x="571" y="618"/>
                  </a:cubicBezTo>
                  <a:cubicBezTo>
                    <a:pt x="560" y="621"/>
                    <a:pt x="550" y="625"/>
                    <a:pt x="539" y="630"/>
                  </a:cubicBezTo>
                  <a:cubicBezTo>
                    <a:pt x="523" y="637"/>
                    <a:pt x="507" y="645"/>
                    <a:pt x="490" y="656"/>
                  </a:cubicBezTo>
                  <a:cubicBezTo>
                    <a:pt x="472" y="667"/>
                    <a:pt x="455" y="678"/>
                    <a:pt x="438" y="690"/>
                  </a:cubicBezTo>
                  <a:cubicBezTo>
                    <a:pt x="425" y="698"/>
                    <a:pt x="425" y="698"/>
                    <a:pt x="425" y="698"/>
                  </a:cubicBezTo>
                  <a:cubicBezTo>
                    <a:pt x="405" y="712"/>
                    <a:pt x="383" y="727"/>
                    <a:pt x="360" y="739"/>
                  </a:cubicBezTo>
                  <a:cubicBezTo>
                    <a:pt x="348" y="745"/>
                    <a:pt x="337" y="750"/>
                    <a:pt x="326" y="755"/>
                  </a:cubicBezTo>
                  <a:cubicBezTo>
                    <a:pt x="317" y="758"/>
                    <a:pt x="308" y="761"/>
                    <a:pt x="299" y="764"/>
                  </a:cubicBezTo>
                  <a:cubicBezTo>
                    <a:pt x="294" y="766"/>
                    <a:pt x="294" y="766"/>
                    <a:pt x="294" y="766"/>
                  </a:cubicBezTo>
                  <a:cubicBezTo>
                    <a:pt x="293" y="766"/>
                    <a:pt x="293" y="766"/>
                    <a:pt x="293" y="766"/>
                  </a:cubicBezTo>
                  <a:cubicBezTo>
                    <a:pt x="278" y="771"/>
                    <a:pt x="265" y="774"/>
                    <a:pt x="252" y="776"/>
                  </a:cubicBezTo>
                  <a:cubicBezTo>
                    <a:pt x="245" y="777"/>
                    <a:pt x="237" y="777"/>
                    <a:pt x="230" y="777"/>
                  </a:cubicBezTo>
                  <a:cubicBezTo>
                    <a:pt x="224" y="777"/>
                    <a:pt x="218" y="777"/>
                    <a:pt x="213" y="777"/>
                  </a:cubicBezTo>
                  <a:cubicBezTo>
                    <a:pt x="201" y="775"/>
                    <a:pt x="189" y="773"/>
                    <a:pt x="178" y="769"/>
                  </a:cubicBezTo>
                  <a:cubicBezTo>
                    <a:pt x="166" y="765"/>
                    <a:pt x="155" y="760"/>
                    <a:pt x="145" y="754"/>
                  </a:cubicBezTo>
                  <a:cubicBezTo>
                    <a:pt x="124" y="742"/>
                    <a:pt x="105" y="725"/>
                    <a:pt x="87" y="705"/>
                  </a:cubicBezTo>
                  <a:cubicBezTo>
                    <a:pt x="69" y="685"/>
                    <a:pt x="54" y="662"/>
                    <a:pt x="40" y="636"/>
                  </a:cubicBezTo>
                  <a:cubicBezTo>
                    <a:pt x="26" y="611"/>
                    <a:pt x="14" y="583"/>
                    <a:pt x="5" y="555"/>
                  </a:cubicBezTo>
                  <a:cubicBezTo>
                    <a:pt x="3" y="550"/>
                    <a:pt x="1" y="545"/>
                    <a:pt x="0" y="541"/>
                  </a:cubicBezTo>
                  <a:cubicBezTo>
                    <a:pt x="10" y="597"/>
                    <a:pt x="24" y="647"/>
                    <a:pt x="45" y="693"/>
                  </a:cubicBezTo>
                  <a:cubicBezTo>
                    <a:pt x="57" y="720"/>
                    <a:pt x="71" y="745"/>
                    <a:pt x="88" y="767"/>
                  </a:cubicBezTo>
                  <a:cubicBezTo>
                    <a:pt x="89" y="769"/>
                    <a:pt x="91" y="772"/>
                    <a:pt x="93" y="774"/>
                  </a:cubicBezTo>
                  <a:cubicBezTo>
                    <a:pt x="111" y="799"/>
                    <a:pt x="133" y="819"/>
                    <a:pt x="157" y="833"/>
                  </a:cubicBezTo>
                  <a:cubicBezTo>
                    <a:pt x="171" y="842"/>
                    <a:pt x="187" y="848"/>
                    <a:pt x="204" y="852"/>
                  </a:cubicBezTo>
                  <a:cubicBezTo>
                    <a:pt x="221" y="857"/>
                    <a:pt x="236" y="859"/>
                    <a:pt x="251" y="859"/>
                  </a:cubicBezTo>
                  <a:cubicBezTo>
                    <a:pt x="254" y="859"/>
                    <a:pt x="257" y="859"/>
                    <a:pt x="260" y="859"/>
                  </a:cubicBezTo>
                  <a:cubicBezTo>
                    <a:pt x="268" y="859"/>
                    <a:pt x="276" y="857"/>
                    <a:pt x="285" y="855"/>
                  </a:cubicBezTo>
                  <a:cubicBezTo>
                    <a:pt x="292" y="854"/>
                    <a:pt x="300" y="851"/>
                    <a:pt x="310" y="847"/>
                  </a:cubicBezTo>
                  <a:cubicBezTo>
                    <a:pt x="326" y="840"/>
                    <a:pt x="341" y="830"/>
                    <a:pt x="353" y="821"/>
                  </a:cubicBezTo>
                  <a:cubicBezTo>
                    <a:pt x="365" y="813"/>
                    <a:pt x="376" y="804"/>
                    <a:pt x="385" y="796"/>
                  </a:cubicBezTo>
                  <a:cubicBezTo>
                    <a:pt x="386" y="795"/>
                    <a:pt x="386" y="795"/>
                    <a:pt x="386" y="795"/>
                  </a:cubicBezTo>
                  <a:cubicBezTo>
                    <a:pt x="395" y="788"/>
                    <a:pt x="395" y="788"/>
                    <a:pt x="395" y="788"/>
                  </a:cubicBezTo>
                  <a:cubicBezTo>
                    <a:pt x="409" y="777"/>
                    <a:pt x="427" y="762"/>
                    <a:pt x="446" y="749"/>
                  </a:cubicBezTo>
                  <a:cubicBezTo>
                    <a:pt x="459" y="742"/>
                    <a:pt x="472" y="734"/>
                    <a:pt x="487" y="727"/>
                  </a:cubicBezTo>
                  <a:cubicBezTo>
                    <a:pt x="500" y="722"/>
                    <a:pt x="513" y="716"/>
                    <a:pt x="529" y="711"/>
                  </a:cubicBezTo>
                  <a:cubicBezTo>
                    <a:pt x="554" y="703"/>
                    <a:pt x="581" y="698"/>
                    <a:pt x="612" y="693"/>
                  </a:cubicBezTo>
                  <a:cubicBezTo>
                    <a:pt x="641" y="689"/>
                    <a:pt x="672" y="687"/>
                    <a:pt x="696" y="685"/>
                  </a:cubicBezTo>
                  <a:cubicBezTo>
                    <a:pt x="703" y="685"/>
                    <a:pt x="703" y="685"/>
                    <a:pt x="703" y="685"/>
                  </a:cubicBezTo>
                  <a:cubicBezTo>
                    <a:pt x="730" y="683"/>
                    <a:pt x="758" y="680"/>
                    <a:pt x="786" y="677"/>
                  </a:cubicBezTo>
                  <a:cubicBezTo>
                    <a:pt x="820" y="673"/>
                    <a:pt x="849" y="667"/>
                    <a:pt x="876" y="660"/>
                  </a:cubicBezTo>
                  <a:cubicBezTo>
                    <a:pt x="889" y="656"/>
                    <a:pt x="902" y="652"/>
                    <a:pt x="915" y="647"/>
                  </a:cubicBezTo>
                  <a:cubicBezTo>
                    <a:pt x="927" y="643"/>
                    <a:pt x="939" y="637"/>
                    <a:pt x="953" y="630"/>
                  </a:cubicBezTo>
                  <a:cubicBezTo>
                    <a:pt x="974" y="618"/>
                    <a:pt x="995" y="603"/>
                    <a:pt x="1015" y="585"/>
                  </a:cubicBezTo>
                  <a:cubicBezTo>
                    <a:pt x="1033" y="569"/>
                    <a:pt x="1050" y="551"/>
                    <a:pt x="1067" y="528"/>
                  </a:cubicBezTo>
                  <a:cubicBezTo>
                    <a:pt x="1081" y="509"/>
                    <a:pt x="1095" y="487"/>
                    <a:pt x="1109" y="462"/>
                  </a:cubicBezTo>
                  <a:cubicBezTo>
                    <a:pt x="1132" y="421"/>
                    <a:pt x="1151" y="374"/>
                    <a:pt x="1170" y="316"/>
                  </a:cubicBezTo>
                  <a:cubicBezTo>
                    <a:pt x="1189" y="256"/>
                    <a:pt x="1205" y="191"/>
                    <a:pt x="1219" y="120"/>
                  </a:cubicBezTo>
                  <a:cubicBezTo>
                    <a:pt x="1226" y="81"/>
                    <a:pt x="1232" y="42"/>
                    <a:pt x="1237" y="0"/>
                  </a:cubicBezTo>
                  <a:cubicBezTo>
                    <a:pt x="1237" y="0"/>
                    <a:pt x="1237" y="0"/>
                    <a:pt x="1237"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1809;p53">
              <a:extLst>
                <a:ext uri="{FF2B5EF4-FFF2-40B4-BE49-F238E27FC236}">
                  <a16:creationId xmlns:a16="http://schemas.microsoft.com/office/drawing/2014/main" id="{8B15ED98-6A38-2177-436B-F2B5BFA6F955}"/>
                </a:ext>
              </a:extLst>
            </p:cNvPr>
            <p:cNvSpPr/>
            <p:nvPr/>
          </p:nvSpPr>
          <p:spPr>
            <a:xfrm>
              <a:off x="5087225" y="2596163"/>
              <a:ext cx="258949" cy="340042"/>
            </a:xfrm>
            <a:custGeom>
              <a:avLst/>
              <a:gdLst/>
              <a:ahLst/>
              <a:cxnLst/>
              <a:rect l="l" t="t" r="r" b="b"/>
              <a:pathLst>
                <a:path w="273" h="357" extrusionOk="0">
                  <a:moveTo>
                    <a:pt x="84" y="0"/>
                  </a:moveTo>
                  <a:cubicBezTo>
                    <a:pt x="83" y="0"/>
                    <a:pt x="81" y="0"/>
                    <a:pt x="80" y="0"/>
                  </a:cubicBezTo>
                  <a:cubicBezTo>
                    <a:pt x="70" y="1"/>
                    <a:pt x="61" y="3"/>
                    <a:pt x="52" y="8"/>
                  </a:cubicBezTo>
                  <a:cubicBezTo>
                    <a:pt x="48" y="10"/>
                    <a:pt x="45" y="13"/>
                    <a:pt x="41" y="15"/>
                  </a:cubicBezTo>
                  <a:cubicBezTo>
                    <a:pt x="38" y="18"/>
                    <a:pt x="35" y="21"/>
                    <a:pt x="32" y="24"/>
                  </a:cubicBezTo>
                  <a:cubicBezTo>
                    <a:pt x="26" y="31"/>
                    <a:pt x="21" y="39"/>
                    <a:pt x="17" y="48"/>
                  </a:cubicBezTo>
                  <a:cubicBezTo>
                    <a:pt x="13" y="58"/>
                    <a:pt x="9" y="67"/>
                    <a:pt x="7" y="78"/>
                  </a:cubicBezTo>
                  <a:cubicBezTo>
                    <a:pt x="5" y="87"/>
                    <a:pt x="3" y="97"/>
                    <a:pt x="2" y="110"/>
                  </a:cubicBezTo>
                  <a:cubicBezTo>
                    <a:pt x="0" y="128"/>
                    <a:pt x="0" y="147"/>
                    <a:pt x="1" y="168"/>
                  </a:cubicBezTo>
                  <a:cubicBezTo>
                    <a:pt x="3" y="186"/>
                    <a:pt x="6" y="203"/>
                    <a:pt x="10" y="219"/>
                  </a:cubicBezTo>
                  <a:cubicBezTo>
                    <a:pt x="17" y="244"/>
                    <a:pt x="25" y="271"/>
                    <a:pt x="40" y="294"/>
                  </a:cubicBezTo>
                  <a:cubicBezTo>
                    <a:pt x="43" y="300"/>
                    <a:pt x="48" y="306"/>
                    <a:pt x="53" y="313"/>
                  </a:cubicBezTo>
                  <a:cubicBezTo>
                    <a:pt x="58" y="318"/>
                    <a:pt x="63" y="323"/>
                    <a:pt x="71" y="328"/>
                  </a:cubicBezTo>
                  <a:cubicBezTo>
                    <a:pt x="76" y="333"/>
                    <a:pt x="82" y="336"/>
                    <a:pt x="91" y="339"/>
                  </a:cubicBezTo>
                  <a:cubicBezTo>
                    <a:pt x="94" y="341"/>
                    <a:pt x="99" y="342"/>
                    <a:pt x="103" y="343"/>
                  </a:cubicBezTo>
                  <a:cubicBezTo>
                    <a:pt x="107" y="344"/>
                    <a:pt x="107" y="344"/>
                    <a:pt x="107" y="344"/>
                  </a:cubicBezTo>
                  <a:cubicBezTo>
                    <a:pt x="108" y="345"/>
                    <a:pt x="108" y="345"/>
                    <a:pt x="109" y="346"/>
                  </a:cubicBezTo>
                  <a:cubicBezTo>
                    <a:pt x="121" y="352"/>
                    <a:pt x="135" y="356"/>
                    <a:pt x="149" y="356"/>
                  </a:cubicBezTo>
                  <a:cubicBezTo>
                    <a:pt x="150" y="357"/>
                    <a:pt x="152" y="357"/>
                    <a:pt x="153" y="357"/>
                  </a:cubicBezTo>
                  <a:cubicBezTo>
                    <a:pt x="164" y="357"/>
                    <a:pt x="175" y="354"/>
                    <a:pt x="186" y="350"/>
                  </a:cubicBezTo>
                  <a:cubicBezTo>
                    <a:pt x="192" y="348"/>
                    <a:pt x="198" y="345"/>
                    <a:pt x="204" y="342"/>
                  </a:cubicBezTo>
                  <a:cubicBezTo>
                    <a:pt x="211" y="338"/>
                    <a:pt x="217" y="334"/>
                    <a:pt x="221" y="330"/>
                  </a:cubicBezTo>
                  <a:cubicBezTo>
                    <a:pt x="231" y="323"/>
                    <a:pt x="239" y="313"/>
                    <a:pt x="248" y="300"/>
                  </a:cubicBezTo>
                  <a:cubicBezTo>
                    <a:pt x="256" y="290"/>
                    <a:pt x="262" y="278"/>
                    <a:pt x="267" y="264"/>
                  </a:cubicBezTo>
                  <a:cubicBezTo>
                    <a:pt x="271" y="252"/>
                    <a:pt x="273" y="238"/>
                    <a:pt x="273" y="224"/>
                  </a:cubicBezTo>
                  <a:cubicBezTo>
                    <a:pt x="273" y="213"/>
                    <a:pt x="271" y="202"/>
                    <a:pt x="267" y="191"/>
                  </a:cubicBezTo>
                  <a:cubicBezTo>
                    <a:pt x="263" y="181"/>
                    <a:pt x="258" y="170"/>
                    <a:pt x="252" y="159"/>
                  </a:cubicBezTo>
                  <a:cubicBezTo>
                    <a:pt x="246" y="149"/>
                    <a:pt x="239" y="138"/>
                    <a:pt x="231" y="128"/>
                  </a:cubicBezTo>
                  <a:cubicBezTo>
                    <a:pt x="222" y="116"/>
                    <a:pt x="213" y="105"/>
                    <a:pt x="204" y="95"/>
                  </a:cubicBezTo>
                  <a:cubicBezTo>
                    <a:pt x="201" y="92"/>
                    <a:pt x="199" y="90"/>
                    <a:pt x="196" y="87"/>
                  </a:cubicBezTo>
                  <a:cubicBezTo>
                    <a:pt x="190" y="80"/>
                    <a:pt x="183" y="74"/>
                    <a:pt x="176" y="67"/>
                  </a:cubicBezTo>
                  <a:cubicBezTo>
                    <a:pt x="169" y="60"/>
                    <a:pt x="169" y="60"/>
                    <a:pt x="169" y="60"/>
                  </a:cubicBezTo>
                  <a:cubicBezTo>
                    <a:pt x="166" y="55"/>
                    <a:pt x="162" y="51"/>
                    <a:pt x="158" y="47"/>
                  </a:cubicBezTo>
                  <a:cubicBezTo>
                    <a:pt x="146" y="32"/>
                    <a:pt x="130" y="14"/>
                    <a:pt x="108" y="5"/>
                  </a:cubicBezTo>
                  <a:cubicBezTo>
                    <a:pt x="100" y="1"/>
                    <a:pt x="92" y="0"/>
                    <a:pt x="84" y="0"/>
                  </a:cubicBezTo>
                </a:path>
              </a:pathLst>
            </a:custGeom>
            <a:solidFill>
              <a:srgbClr val="252525">
                <a:alpha val="168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1810;p53">
              <a:extLst>
                <a:ext uri="{FF2B5EF4-FFF2-40B4-BE49-F238E27FC236}">
                  <a16:creationId xmlns:a16="http://schemas.microsoft.com/office/drawing/2014/main" id="{FA089A37-43EE-75A9-CA73-29BBE3C05370}"/>
                </a:ext>
              </a:extLst>
            </p:cNvPr>
            <p:cNvSpPr/>
            <p:nvPr/>
          </p:nvSpPr>
          <p:spPr>
            <a:xfrm>
              <a:off x="5192000" y="1356325"/>
              <a:ext cx="736282" cy="1292850"/>
            </a:xfrm>
            <a:custGeom>
              <a:avLst/>
              <a:gdLst/>
              <a:ahLst/>
              <a:cxnLst/>
              <a:rect l="l" t="t" r="r" b="b"/>
              <a:pathLst>
                <a:path w="773" h="1363" extrusionOk="0">
                  <a:moveTo>
                    <a:pt x="646" y="0"/>
                  </a:moveTo>
                  <a:cubicBezTo>
                    <a:pt x="646" y="0"/>
                    <a:pt x="646" y="0"/>
                    <a:pt x="646" y="0"/>
                  </a:cubicBezTo>
                  <a:cubicBezTo>
                    <a:pt x="646" y="0"/>
                    <a:pt x="646" y="0"/>
                    <a:pt x="646" y="0"/>
                  </a:cubicBezTo>
                  <a:cubicBezTo>
                    <a:pt x="632" y="0"/>
                    <a:pt x="617" y="2"/>
                    <a:pt x="600" y="5"/>
                  </a:cubicBezTo>
                  <a:cubicBezTo>
                    <a:pt x="582" y="9"/>
                    <a:pt x="564" y="14"/>
                    <a:pt x="546" y="21"/>
                  </a:cubicBezTo>
                  <a:cubicBezTo>
                    <a:pt x="512" y="33"/>
                    <a:pt x="478" y="50"/>
                    <a:pt x="445" y="72"/>
                  </a:cubicBezTo>
                  <a:cubicBezTo>
                    <a:pt x="415" y="92"/>
                    <a:pt x="386" y="117"/>
                    <a:pt x="358" y="146"/>
                  </a:cubicBezTo>
                  <a:cubicBezTo>
                    <a:pt x="332" y="172"/>
                    <a:pt x="309" y="202"/>
                    <a:pt x="287" y="236"/>
                  </a:cubicBezTo>
                  <a:cubicBezTo>
                    <a:pt x="267" y="267"/>
                    <a:pt x="251" y="300"/>
                    <a:pt x="239" y="333"/>
                  </a:cubicBezTo>
                  <a:cubicBezTo>
                    <a:pt x="229" y="360"/>
                    <a:pt x="220" y="388"/>
                    <a:pt x="211" y="419"/>
                  </a:cubicBezTo>
                  <a:cubicBezTo>
                    <a:pt x="185" y="491"/>
                    <a:pt x="165" y="566"/>
                    <a:pt x="146" y="638"/>
                  </a:cubicBezTo>
                  <a:cubicBezTo>
                    <a:pt x="144" y="646"/>
                    <a:pt x="144" y="646"/>
                    <a:pt x="144" y="646"/>
                  </a:cubicBezTo>
                  <a:cubicBezTo>
                    <a:pt x="128" y="705"/>
                    <a:pt x="111" y="768"/>
                    <a:pt x="90" y="828"/>
                  </a:cubicBezTo>
                  <a:cubicBezTo>
                    <a:pt x="93" y="823"/>
                    <a:pt x="93" y="823"/>
                    <a:pt x="93" y="823"/>
                  </a:cubicBezTo>
                  <a:cubicBezTo>
                    <a:pt x="87" y="836"/>
                    <a:pt x="87" y="836"/>
                    <a:pt x="87" y="836"/>
                  </a:cubicBezTo>
                  <a:cubicBezTo>
                    <a:pt x="80" y="855"/>
                    <a:pt x="74" y="870"/>
                    <a:pt x="69" y="883"/>
                  </a:cubicBezTo>
                  <a:cubicBezTo>
                    <a:pt x="61" y="904"/>
                    <a:pt x="53" y="924"/>
                    <a:pt x="47" y="941"/>
                  </a:cubicBezTo>
                  <a:cubicBezTo>
                    <a:pt x="29" y="990"/>
                    <a:pt x="17" y="1029"/>
                    <a:pt x="10" y="1067"/>
                  </a:cubicBezTo>
                  <a:cubicBezTo>
                    <a:pt x="1" y="1113"/>
                    <a:pt x="0" y="1157"/>
                    <a:pt x="5" y="1196"/>
                  </a:cubicBezTo>
                  <a:cubicBezTo>
                    <a:pt x="11" y="1238"/>
                    <a:pt x="24" y="1271"/>
                    <a:pt x="43" y="1296"/>
                  </a:cubicBezTo>
                  <a:cubicBezTo>
                    <a:pt x="60" y="1319"/>
                    <a:pt x="84" y="1337"/>
                    <a:pt x="110" y="1348"/>
                  </a:cubicBezTo>
                  <a:cubicBezTo>
                    <a:pt x="133" y="1358"/>
                    <a:pt x="158" y="1363"/>
                    <a:pt x="184" y="1363"/>
                  </a:cubicBezTo>
                  <a:cubicBezTo>
                    <a:pt x="188" y="1363"/>
                    <a:pt x="191" y="1363"/>
                    <a:pt x="195" y="1362"/>
                  </a:cubicBezTo>
                  <a:cubicBezTo>
                    <a:pt x="208" y="1362"/>
                    <a:pt x="223" y="1359"/>
                    <a:pt x="238" y="1355"/>
                  </a:cubicBezTo>
                  <a:cubicBezTo>
                    <a:pt x="251" y="1352"/>
                    <a:pt x="264" y="1347"/>
                    <a:pt x="279" y="1339"/>
                  </a:cubicBezTo>
                  <a:cubicBezTo>
                    <a:pt x="291" y="1333"/>
                    <a:pt x="302" y="1325"/>
                    <a:pt x="313" y="1316"/>
                  </a:cubicBezTo>
                  <a:cubicBezTo>
                    <a:pt x="321" y="1309"/>
                    <a:pt x="326" y="1304"/>
                    <a:pt x="331" y="1299"/>
                  </a:cubicBezTo>
                  <a:cubicBezTo>
                    <a:pt x="336" y="1293"/>
                    <a:pt x="341" y="1287"/>
                    <a:pt x="347" y="1280"/>
                  </a:cubicBezTo>
                  <a:cubicBezTo>
                    <a:pt x="387" y="1229"/>
                    <a:pt x="417" y="1163"/>
                    <a:pt x="439" y="1080"/>
                  </a:cubicBezTo>
                  <a:cubicBezTo>
                    <a:pt x="456" y="1012"/>
                    <a:pt x="465" y="942"/>
                    <a:pt x="474" y="874"/>
                  </a:cubicBezTo>
                  <a:cubicBezTo>
                    <a:pt x="476" y="862"/>
                    <a:pt x="476" y="862"/>
                    <a:pt x="476" y="862"/>
                  </a:cubicBezTo>
                  <a:cubicBezTo>
                    <a:pt x="479" y="839"/>
                    <a:pt x="483" y="812"/>
                    <a:pt x="487" y="784"/>
                  </a:cubicBezTo>
                  <a:cubicBezTo>
                    <a:pt x="491" y="757"/>
                    <a:pt x="497" y="730"/>
                    <a:pt x="502" y="703"/>
                  </a:cubicBezTo>
                  <a:cubicBezTo>
                    <a:pt x="513" y="644"/>
                    <a:pt x="527" y="581"/>
                    <a:pt x="548" y="520"/>
                  </a:cubicBezTo>
                  <a:cubicBezTo>
                    <a:pt x="557" y="494"/>
                    <a:pt x="567" y="470"/>
                    <a:pt x="578" y="448"/>
                  </a:cubicBezTo>
                  <a:cubicBezTo>
                    <a:pt x="588" y="427"/>
                    <a:pt x="601" y="405"/>
                    <a:pt x="616" y="383"/>
                  </a:cubicBezTo>
                  <a:cubicBezTo>
                    <a:pt x="632" y="359"/>
                    <a:pt x="649" y="336"/>
                    <a:pt x="664" y="317"/>
                  </a:cubicBezTo>
                  <a:cubicBezTo>
                    <a:pt x="673" y="306"/>
                    <a:pt x="682" y="295"/>
                    <a:pt x="690" y="283"/>
                  </a:cubicBezTo>
                  <a:cubicBezTo>
                    <a:pt x="705" y="264"/>
                    <a:pt x="717" y="246"/>
                    <a:pt x="728" y="229"/>
                  </a:cubicBezTo>
                  <a:cubicBezTo>
                    <a:pt x="740" y="210"/>
                    <a:pt x="749" y="193"/>
                    <a:pt x="756" y="177"/>
                  </a:cubicBezTo>
                  <a:cubicBezTo>
                    <a:pt x="763" y="160"/>
                    <a:pt x="768" y="144"/>
                    <a:pt x="771" y="129"/>
                  </a:cubicBezTo>
                  <a:cubicBezTo>
                    <a:pt x="773" y="113"/>
                    <a:pt x="773" y="99"/>
                    <a:pt x="771" y="87"/>
                  </a:cubicBezTo>
                  <a:cubicBezTo>
                    <a:pt x="770" y="81"/>
                    <a:pt x="768" y="74"/>
                    <a:pt x="766" y="67"/>
                  </a:cubicBezTo>
                  <a:cubicBezTo>
                    <a:pt x="763" y="60"/>
                    <a:pt x="760" y="54"/>
                    <a:pt x="756" y="48"/>
                  </a:cubicBezTo>
                  <a:cubicBezTo>
                    <a:pt x="753" y="43"/>
                    <a:pt x="749" y="38"/>
                    <a:pt x="743" y="33"/>
                  </a:cubicBezTo>
                  <a:cubicBezTo>
                    <a:pt x="738" y="28"/>
                    <a:pt x="732" y="24"/>
                    <a:pt x="727" y="21"/>
                  </a:cubicBezTo>
                  <a:cubicBezTo>
                    <a:pt x="717" y="14"/>
                    <a:pt x="706" y="9"/>
                    <a:pt x="690" y="5"/>
                  </a:cubicBezTo>
                  <a:cubicBezTo>
                    <a:pt x="678" y="2"/>
                    <a:pt x="664" y="0"/>
                    <a:pt x="646" y="0"/>
                  </a:cubicBezTo>
                </a:path>
              </a:pathLst>
            </a:custGeom>
            <a:solidFill>
              <a:srgbClr val="252525">
                <a:alpha val="168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1811;p53">
              <a:extLst>
                <a:ext uri="{FF2B5EF4-FFF2-40B4-BE49-F238E27FC236}">
                  <a16:creationId xmlns:a16="http://schemas.microsoft.com/office/drawing/2014/main" id="{0A73F37A-33C6-B7D0-7EE0-FEBEB9EEF2CA}"/>
                </a:ext>
              </a:extLst>
            </p:cNvPr>
            <p:cNvSpPr/>
            <p:nvPr/>
          </p:nvSpPr>
          <p:spPr>
            <a:xfrm>
              <a:off x="5131675" y="2877150"/>
              <a:ext cx="90297" cy="54066"/>
            </a:xfrm>
            <a:custGeom>
              <a:avLst/>
              <a:gdLst/>
              <a:ahLst/>
              <a:cxnLst/>
              <a:rect l="l" t="t" r="r" b="b"/>
              <a:pathLst>
                <a:path w="96" h="57" extrusionOk="0">
                  <a:moveTo>
                    <a:pt x="1" y="1"/>
                  </a:moveTo>
                  <a:cubicBezTo>
                    <a:pt x="0" y="2"/>
                    <a:pt x="0" y="3"/>
                    <a:pt x="0" y="4"/>
                  </a:cubicBezTo>
                  <a:cubicBezTo>
                    <a:pt x="3" y="8"/>
                    <a:pt x="6" y="11"/>
                    <a:pt x="8" y="15"/>
                  </a:cubicBezTo>
                  <a:cubicBezTo>
                    <a:pt x="11" y="18"/>
                    <a:pt x="14" y="22"/>
                    <a:pt x="18" y="25"/>
                  </a:cubicBezTo>
                  <a:cubicBezTo>
                    <a:pt x="24" y="31"/>
                    <a:pt x="31" y="37"/>
                    <a:pt x="39" y="42"/>
                  </a:cubicBezTo>
                  <a:cubicBezTo>
                    <a:pt x="43" y="44"/>
                    <a:pt x="47" y="46"/>
                    <a:pt x="51" y="48"/>
                  </a:cubicBezTo>
                  <a:cubicBezTo>
                    <a:pt x="55" y="50"/>
                    <a:pt x="59" y="51"/>
                    <a:pt x="64" y="53"/>
                  </a:cubicBezTo>
                  <a:cubicBezTo>
                    <a:pt x="73" y="55"/>
                    <a:pt x="82" y="57"/>
                    <a:pt x="92" y="56"/>
                  </a:cubicBezTo>
                  <a:cubicBezTo>
                    <a:pt x="93" y="56"/>
                    <a:pt x="93" y="56"/>
                    <a:pt x="94" y="55"/>
                  </a:cubicBezTo>
                  <a:cubicBezTo>
                    <a:pt x="95" y="55"/>
                    <a:pt x="96" y="53"/>
                    <a:pt x="96" y="52"/>
                  </a:cubicBezTo>
                  <a:cubicBezTo>
                    <a:pt x="96" y="50"/>
                    <a:pt x="94" y="48"/>
                    <a:pt x="92" y="47"/>
                  </a:cubicBezTo>
                  <a:cubicBezTo>
                    <a:pt x="88" y="47"/>
                    <a:pt x="84" y="46"/>
                    <a:pt x="80" y="46"/>
                  </a:cubicBezTo>
                  <a:cubicBezTo>
                    <a:pt x="77" y="45"/>
                    <a:pt x="74" y="44"/>
                    <a:pt x="70" y="44"/>
                  </a:cubicBezTo>
                  <a:cubicBezTo>
                    <a:pt x="59" y="41"/>
                    <a:pt x="48" y="37"/>
                    <a:pt x="38" y="31"/>
                  </a:cubicBezTo>
                  <a:cubicBezTo>
                    <a:pt x="30" y="26"/>
                    <a:pt x="22" y="20"/>
                    <a:pt x="14" y="13"/>
                  </a:cubicBezTo>
                  <a:cubicBezTo>
                    <a:pt x="11" y="9"/>
                    <a:pt x="7" y="5"/>
                    <a:pt x="4" y="1"/>
                  </a:cubicBezTo>
                  <a:cubicBezTo>
                    <a:pt x="4" y="1"/>
                    <a:pt x="3" y="0"/>
                    <a:pt x="2" y="0"/>
                  </a:cubicBezTo>
                  <a:cubicBezTo>
                    <a:pt x="2" y="0"/>
                    <a:pt x="1" y="1"/>
                    <a:pt x="1" y="1"/>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1812;p53">
              <a:extLst>
                <a:ext uri="{FF2B5EF4-FFF2-40B4-BE49-F238E27FC236}">
                  <a16:creationId xmlns:a16="http://schemas.microsoft.com/office/drawing/2014/main" id="{1F9CBBAF-460F-3587-7089-668BAE365ED0}"/>
                </a:ext>
              </a:extLst>
            </p:cNvPr>
            <p:cNvSpPr/>
            <p:nvPr/>
          </p:nvSpPr>
          <p:spPr>
            <a:xfrm>
              <a:off x="5141200" y="2889850"/>
              <a:ext cx="46101" cy="31694"/>
            </a:xfrm>
            <a:custGeom>
              <a:avLst/>
              <a:gdLst/>
              <a:ahLst/>
              <a:cxnLst/>
              <a:rect l="l" t="t" r="r" b="b"/>
              <a:pathLst>
                <a:path w="48" h="33" extrusionOk="0">
                  <a:moveTo>
                    <a:pt x="1" y="0"/>
                  </a:moveTo>
                  <a:cubicBezTo>
                    <a:pt x="1" y="0"/>
                    <a:pt x="1" y="1"/>
                    <a:pt x="0" y="2"/>
                  </a:cubicBezTo>
                  <a:cubicBezTo>
                    <a:pt x="0" y="2"/>
                    <a:pt x="1" y="3"/>
                    <a:pt x="1" y="3"/>
                  </a:cubicBezTo>
                  <a:cubicBezTo>
                    <a:pt x="4" y="6"/>
                    <a:pt x="7" y="9"/>
                    <a:pt x="10" y="12"/>
                  </a:cubicBezTo>
                  <a:cubicBezTo>
                    <a:pt x="13" y="15"/>
                    <a:pt x="17" y="18"/>
                    <a:pt x="21" y="20"/>
                  </a:cubicBezTo>
                  <a:cubicBezTo>
                    <a:pt x="28" y="25"/>
                    <a:pt x="36" y="29"/>
                    <a:pt x="45" y="32"/>
                  </a:cubicBezTo>
                  <a:cubicBezTo>
                    <a:pt x="46" y="33"/>
                    <a:pt x="47" y="32"/>
                    <a:pt x="48" y="31"/>
                  </a:cubicBezTo>
                  <a:cubicBezTo>
                    <a:pt x="48" y="30"/>
                    <a:pt x="48" y="28"/>
                    <a:pt x="46" y="28"/>
                  </a:cubicBezTo>
                  <a:cubicBezTo>
                    <a:pt x="44" y="27"/>
                    <a:pt x="41" y="26"/>
                    <a:pt x="39" y="25"/>
                  </a:cubicBezTo>
                  <a:cubicBezTo>
                    <a:pt x="36" y="23"/>
                    <a:pt x="33" y="22"/>
                    <a:pt x="30" y="20"/>
                  </a:cubicBezTo>
                  <a:cubicBezTo>
                    <a:pt x="31" y="21"/>
                    <a:pt x="31" y="21"/>
                    <a:pt x="31" y="21"/>
                  </a:cubicBezTo>
                  <a:cubicBezTo>
                    <a:pt x="27" y="18"/>
                    <a:pt x="23" y="16"/>
                    <a:pt x="19" y="13"/>
                  </a:cubicBezTo>
                  <a:cubicBezTo>
                    <a:pt x="14" y="10"/>
                    <a:pt x="10" y="6"/>
                    <a:pt x="7" y="2"/>
                  </a:cubicBezTo>
                  <a:cubicBezTo>
                    <a:pt x="7" y="3"/>
                    <a:pt x="7" y="3"/>
                    <a:pt x="7" y="3"/>
                  </a:cubicBezTo>
                  <a:cubicBezTo>
                    <a:pt x="6" y="2"/>
                    <a:pt x="5" y="1"/>
                    <a:pt x="5" y="1"/>
                  </a:cubicBezTo>
                  <a:cubicBezTo>
                    <a:pt x="4" y="0"/>
                    <a:pt x="4" y="0"/>
                    <a:pt x="3" y="0"/>
                  </a:cubicBezTo>
                  <a:cubicBezTo>
                    <a:pt x="3" y="0"/>
                    <a:pt x="3" y="0"/>
                    <a:pt x="3" y="0"/>
                  </a:cubicBezTo>
                  <a:cubicBezTo>
                    <a:pt x="2" y="0"/>
                    <a:pt x="2" y="0"/>
                    <a:pt x="1" y="0"/>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1813;p53">
              <a:extLst>
                <a:ext uri="{FF2B5EF4-FFF2-40B4-BE49-F238E27FC236}">
                  <a16:creationId xmlns:a16="http://schemas.microsoft.com/office/drawing/2014/main" id="{63C4E885-AEF3-AD09-E302-1F12AC8F71AC}"/>
                </a:ext>
              </a:extLst>
            </p:cNvPr>
            <p:cNvSpPr/>
            <p:nvPr/>
          </p:nvSpPr>
          <p:spPr>
            <a:xfrm>
              <a:off x="5152312" y="2899375"/>
              <a:ext cx="55475" cy="30143"/>
            </a:xfrm>
            <a:custGeom>
              <a:avLst/>
              <a:gdLst/>
              <a:ahLst/>
              <a:cxnLst/>
              <a:rect l="l" t="t" r="r" b="b"/>
              <a:pathLst>
                <a:path w="58" h="31" extrusionOk="0">
                  <a:moveTo>
                    <a:pt x="1" y="1"/>
                  </a:moveTo>
                  <a:cubicBezTo>
                    <a:pt x="0" y="3"/>
                    <a:pt x="1" y="5"/>
                    <a:pt x="2" y="6"/>
                  </a:cubicBezTo>
                  <a:cubicBezTo>
                    <a:pt x="5" y="9"/>
                    <a:pt x="9" y="12"/>
                    <a:pt x="13" y="14"/>
                  </a:cubicBezTo>
                  <a:cubicBezTo>
                    <a:pt x="17" y="17"/>
                    <a:pt x="21" y="19"/>
                    <a:pt x="26" y="21"/>
                  </a:cubicBezTo>
                  <a:cubicBezTo>
                    <a:pt x="35" y="26"/>
                    <a:pt x="45" y="29"/>
                    <a:pt x="54" y="31"/>
                  </a:cubicBezTo>
                  <a:cubicBezTo>
                    <a:pt x="56" y="31"/>
                    <a:pt x="58" y="29"/>
                    <a:pt x="58" y="28"/>
                  </a:cubicBezTo>
                  <a:cubicBezTo>
                    <a:pt x="58" y="27"/>
                    <a:pt x="58" y="26"/>
                    <a:pt x="58" y="25"/>
                  </a:cubicBezTo>
                  <a:cubicBezTo>
                    <a:pt x="57" y="24"/>
                    <a:pt x="56" y="24"/>
                    <a:pt x="55" y="24"/>
                  </a:cubicBezTo>
                  <a:cubicBezTo>
                    <a:pt x="55" y="24"/>
                    <a:pt x="54" y="24"/>
                    <a:pt x="54" y="23"/>
                  </a:cubicBezTo>
                  <a:cubicBezTo>
                    <a:pt x="48" y="22"/>
                    <a:pt x="42" y="20"/>
                    <a:pt x="37" y="18"/>
                  </a:cubicBezTo>
                  <a:cubicBezTo>
                    <a:pt x="31" y="16"/>
                    <a:pt x="26" y="14"/>
                    <a:pt x="20" y="11"/>
                  </a:cubicBezTo>
                  <a:cubicBezTo>
                    <a:pt x="15" y="8"/>
                    <a:pt x="10" y="5"/>
                    <a:pt x="6" y="1"/>
                  </a:cubicBezTo>
                  <a:cubicBezTo>
                    <a:pt x="5" y="0"/>
                    <a:pt x="4" y="0"/>
                    <a:pt x="4" y="0"/>
                  </a:cubicBezTo>
                  <a:cubicBezTo>
                    <a:pt x="3" y="0"/>
                    <a:pt x="2" y="1"/>
                    <a:pt x="1" y="1"/>
                  </a:cubicBezTo>
                  <a:moveTo>
                    <a:pt x="55" y="24"/>
                  </a:moveTo>
                  <a:cubicBezTo>
                    <a:pt x="54" y="24"/>
                    <a:pt x="54" y="24"/>
                    <a:pt x="54" y="24"/>
                  </a:cubicBezTo>
                  <a:cubicBezTo>
                    <a:pt x="55" y="24"/>
                    <a:pt x="55" y="24"/>
                    <a:pt x="55" y="24"/>
                  </a:cubicBezTo>
                  <a:moveTo>
                    <a:pt x="54" y="23"/>
                  </a:moveTo>
                  <a:cubicBezTo>
                    <a:pt x="54" y="24"/>
                    <a:pt x="54" y="24"/>
                    <a:pt x="54" y="24"/>
                  </a:cubicBezTo>
                  <a:cubicBezTo>
                    <a:pt x="54" y="23"/>
                    <a:pt x="54" y="23"/>
                    <a:pt x="54" y="23"/>
                  </a:cubicBezTo>
                  <a:close/>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1814;p53">
              <a:extLst>
                <a:ext uri="{FF2B5EF4-FFF2-40B4-BE49-F238E27FC236}">
                  <a16:creationId xmlns:a16="http://schemas.microsoft.com/office/drawing/2014/main" id="{8810A818-1802-A6D9-AAC7-235E218C89F5}"/>
                </a:ext>
              </a:extLst>
            </p:cNvPr>
            <p:cNvSpPr/>
            <p:nvPr/>
          </p:nvSpPr>
          <p:spPr>
            <a:xfrm>
              <a:off x="5166600" y="2907313"/>
              <a:ext cx="53864" cy="23813"/>
            </a:xfrm>
            <a:custGeom>
              <a:avLst/>
              <a:gdLst/>
              <a:ahLst/>
              <a:cxnLst/>
              <a:rect l="l" t="t" r="r" b="b"/>
              <a:pathLst>
                <a:path w="58" h="24" extrusionOk="0">
                  <a:moveTo>
                    <a:pt x="1" y="1"/>
                  </a:moveTo>
                  <a:cubicBezTo>
                    <a:pt x="0" y="2"/>
                    <a:pt x="0" y="4"/>
                    <a:pt x="1" y="5"/>
                  </a:cubicBezTo>
                  <a:cubicBezTo>
                    <a:pt x="5" y="8"/>
                    <a:pt x="8" y="11"/>
                    <a:pt x="12" y="13"/>
                  </a:cubicBezTo>
                  <a:cubicBezTo>
                    <a:pt x="16" y="15"/>
                    <a:pt x="21" y="17"/>
                    <a:pt x="26" y="19"/>
                  </a:cubicBezTo>
                  <a:cubicBezTo>
                    <a:pt x="30" y="20"/>
                    <a:pt x="35" y="21"/>
                    <a:pt x="39" y="22"/>
                  </a:cubicBezTo>
                  <a:cubicBezTo>
                    <a:pt x="44" y="23"/>
                    <a:pt x="49" y="24"/>
                    <a:pt x="54" y="24"/>
                  </a:cubicBezTo>
                  <a:cubicBezTo>
                    <a:pt x="56" y="24"/>
                    <a:pt x="58" y="23"/>
                    <a:pt x="58" y="21"/>
                  </a:cubicBezTo>
                  <a:cubicBezTo>
                    <a:pt x="58" y="19"/>
                    <a:pt x="57" y="17"/>
                    <a:pt x="55" y="17"/>
                  </a:cubicBezTo>
                  <a:cubicBezTo>
                    <a:pt x="47" y="16"/>
                    <a:pt x="40" y="15"/>
                    <a:pt x="32" y="13"/>
                  </a:cubicBezTo>
                  <a:cubicBezTo>
                    <a:pt x="33" y="14"/>
                    <a:pt x="33" y="14"/>
                    <a:pt x="33" y="14"/>
                  </a:cubicBezTo>
                  <a:cubicBezTo>
                    <a:pt x="30" y="13"/>
                    <a:pt x="26" y="12"/>
                    <a:pt x="23" y="10"/>
                  </a:cubicBezTo>
                  <a:cubicBezTo>
                    <a:pt x="19" y="9"/>
                    <a:pt x="16" y="7"/>
                    <a:pt x="12" y="5"/>
                  </a:cubicBezTo>
                  <a:cubicBezTo>
                    <a:pt x="12" y="6"/>
                    <a:pt x="12" y="6"/>
                    <a:pt x="12" y="6"/>
                  </a:cubicBezTo>
                  <a:cubicBezTo>
                    <a:pt x="10" y="4"/>
                    <a:pt x="7" y="2"/>
                    <a:pt x="5" y="0"/>
                  </a:cubicBezTo>
                  <a:cubicBezTo>
                    <a:pt x="4" y="0"/>
                    <a:pt x="4" y="0"/>
                    <a:pt x="3" y="0"/>
                  </a:cubicBezTo>
                  <a:cubicBezTo>
                    <a:pt x="2" y="0"/>
                    <a:pt x="1" y="0"/>
                    <a:pt x="1" y="1"/>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1815;p53">
              <a:extLst>
                <a:ext uri="{FF2B5EF4-FFF2-40B4-BE49-F238E27FC236}">
                  <a16:creationId xmlns:a16="http://schemas.microsoft.com/office/drawing/2014/main" id="{E34EA80F-1332-D414-BFBC-A6B47739A632}"/>
                </a:ext>
              </a:extLst>
            </p:cNvPr>
            <p:cNvSpPr/>
            <p:nvPr/>
          </p:nvSpPr>
          <p:spPr>
            <a:xfrm>
              <a:off x="5177712" y="2915250"/>
              <a:ext cx="47625" cy="15855"/>
            </a:xfrm>
            <a:custGeom>
              <a:avLst/>
              <a:gdLst/>
              <a:ahLst/>
              <a:cxnLst/>
              <a:rect l="l" t="t" r="r" b="b"/>
              <a:pathLst>
                <a:path w="50" h="17" extrusionOk="0">
                  <a:moveTo>
                    <a:pt x="3" y="0"/>
                  </a:moveTo>
                  <a:cubicBezTo>
                    <a:pt x="2" y="0"/>
                    <a:pt x="1" y="0"/>
                    <a:pt x="1" y="1"/>
                  </a:cubicBezTo>
                  <a:cubicBezTo>
                    <a:pt x="0" y="2"/>
                    <a:pt x="0" y="3"/>
                    <a:pt x="2" y="4"/>
                  </a:cubicBezTo>
                  <a:cubicBezTo>
                    <a:pt x="4" y="6"/>
                    <a:pt x="8" y="8"/>
                    <a:pt x="11" y="9"/>
                  </a:cubicBezTo>
                  <a:cubicBezTo>
                    <a:pt x="14" y="10"/>
                    <a:pt x="18" y="12"/>
                    <a:pt x="22" y="13"/>
                  </a:cubicBezTo>
                  <a:cubicBezTo>
                    <a:pt x="30" y="15"/>
                    <a:pt x="38" y="16"/>
                    <a:pt x="46" y="17"/>
                  </a:cubicBezTo>
                  <a:cubicBezTo>
                    <a:pt x="48" y="17"/>
                    <a:pt x="49" y="15"/>
                    <a:pt x="50" y="14"/>
                  </a:cubicBezTo>
                  <a:cubicBezTo>
                    <a:pt x="50" y="12"/>
                    <a:pt x="49" y="10"/>
                    <a:pt x="47" y="10"/>
                  </a:cubicBezTo>
                  <a:cubicBezTo>
                    <a:pt x="43" y="10"/>
                    <a:pt x="38" y="9"/>
                    <a:pt x="34" y="9"/>
                  </a:cubicBezTo>
                  <a:cubicBezTo>
                    <a:pt x="30" y="8"/>
                    <a:pt x="25" y="8"/>
                    <a:pt x="21" y="7"/>
                  </a:cubicBezTo>
                  <a:cubicBezTo>
                    <a:pt x="21" y="7"/>
                    <a:pt x="21" y="7"/>
                    <a:pt x="21" y="7"/>
                  </a:cubicBezTo>
                  <a:cubicBezTo>
                    <a:pt x="19" y="6"/>
                    <a:pt x="16" y="5"/>
                    <a:pt x="14" y="5"/>
                  </a:cubicBezTo>
                  <a:cubicBezTo>
                    <a:pt x="11" y="4"/>
                    <a:pt x="8" y="2"/>
                    <a:pt x="6" y="1"/>
                  </a:cubicBezTo>
                  <a:cubicBezTo>
                    <a:pt x="5" y="1"/>
                    <a:pt x="5" y="0"/>
                    <a:pt x="5" y="0"/>
                  </a:cubicBezTo>
                  <a:cubicBezTo>
                    <a:pt x="4" y="0"/>
                    <a:pt x="4" y="0"/>
                    <a:pt x="3" y="0"/>
                  </a:cubicBezTo>
                  <a:cubicBezTo>
                    <a:pt x="3" y="0"/>
                    <a:pt x="3" y="0"/>
                    <a:pt x="3" y="0"/>
                  </a:cubicBezTo>
                  <a:moveTo>
                    <a:pt x="22" y="7"/>
                  </a:moveTo>
                  <a:cubicBezTo>
                    <a:pt x="22" y="7"/>
                    <a:pt x="22" y="7"/>
                    <a:pt x="22" y="7"/>
                  </a:cubicBezTo>
                  <a:cubicBezTo>
                    <a:pt x="22" y="7"/>
                    <a:pt x="22" y="7"/>
                    <a:pt x="22" y="7"/>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1816;p53">
              <a:extLst>
                <a:ext uri="{FF2B5EF4-FFF2-40B4-BE49-F238E27FC236}">
                  <a16:creationId xmlns:a16="http://schemas.microsoft.com/office/drawing/2014/main" id="{2838278F-1BB4-D915-27BA-D39882720D82}"/>
                </a:ext>
              </a:extLst>
            </p:cNvPr>
            <p:cNvSpPr/>
            <p:nvPr/>
          </p:nvSpPr>
          <p:spPr>
            <a:xfrm>
              <a:off x="5177712" y="2915250"/>
              <a:ext cx="47566" cy="17431"/>
            </a:xfrm>
            <a:custGeom>
              <a:avLst/>
              <a:gdLst/>
              <a:ahLst/>
              <a:cxnLst/>
              <a:rect l="l" t="t" r="r" b="b"/>
              <a:pathLst>
                <a:path w="51" h="18" extrusionOk="0">
                  <a:moveTo>
                    <a:pt x="2" y="0"/>
                  </a:moveTo>
                  <a:cubicBezTo>
                    <a:pt x="1" y="0"/>
                    <a:pt x="1" y="0"/>
                    <a:pt x="0" y="1"/>
                  </a:cubicBezTo>
                  <a:cubicBezTo>
                    <a:pt x="0" y="2"/>
                    <a:pt x="0" y="4"/>
                    <a:pt x="1" y="4"/>
                  </a:cubicBezTo>
                  <a:cubicBezTo>
                    <a:pt x="4" y="6"/>
                    <a:pt x="7" y="8"/>
                    <a:pt x="10" y="9"/>
                  </a:cubicBezTo>
                  <a:cubicBezTo>
                    <a:pt x="14" y="11"/>
                    <a:pt x="18" y="12"/>
                    <a:pt x="22" y="13"/>
                  </a:cubicBezTo>
                  <a:cubicBezTo>
                    <a:pt x="30" y="15"/>
                    <a:pt x="39" y="17"/>
                    <a:pt x="47" y="18"/>
                  </a:cubicBezTo>
                  <a:cubicBezTo>
                    <a:pt x="49" y="18"/>
                    <a:pt x="50" y="16"/>
                    <a:pt x="51" y="15"/>
                  </a:cubicBezTo>
                  <a:cubicBezTo>
                    <a:pt x="51" y="13"/>
                    <a:pt x="49" y="11"/>
                    <a:pt x="48" y="11"/>
                  </a:cubicBezTo>
                  <a:cubicBezTo>
                    <a:pt x="43" y="10"/>
                    <a:pt x="39" y="10"/>
                    <a:pt x="35" y="10"/>
                  </a:cubicBezTo>
                  <a:cubicBezTo>
                    <a:pt x="30" y="9"/>
                    <a:pt x="25" y="8"/>
                    <a:pt x="21" y="7"/>
                  </a:cubicBezTo>
                  <a:cubicBezTo>
                    <a:pt x="18" y="6"/>
                    <a:pt x="16" y="6"/>
                    <a:pt x="14" y="5"/>
                  </a:cubicBezTo>
                  <a:cubicBezTo>
                    <a:pt x="11" y="4"/>
                    <a:pt x="8" y="2"/>
                    <a:pt x="5" y="1"/>
                  </a:cubicBezTo>
                  <a:cubicBezTo>
                    <a:pt x="5" y="1"/>
                    <a:pt x="5" y="1"/>
                    <a:pt x="5" y="1"/>
                  </a:cubicBezTo>
                  <a:cubicBezTo>
                    <a:pt x="4" y="0"/>
                    <a:pt x="4" y="0"/>
                    <a:pt x="4" y="0"/>
                  </a:cubicBezTo>
                  <a:cubicBezTo>
                    <a:pt x="3" y="0"/>
                    <a:pt x="3" y="0"/>
                    <a:pt x="2" y="0"/>
                  </a:cubicBezTo>
                  <a:cubicBezTo>
                    <a:pt x="2" y="0"/>
                    <a:pt x="2" y="0"/>
                    <a:pt x="2" y="0"/>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1817;p53">
              <a:extLst>
                <a:ext uri="{FF2B5EF4-FFF2-40B4-BE49-F238E27FC236}">
                  <a16:creationId xmlns:a16="http://schemas.microsoft.com/office/drawing/2014/main" id="{6E47AB9C-8198-23D3-0DDE-90FD8911F872}"/>
                </a:ext>
              </a:extLst>
            </p:cNvPr>
            <p:cNvSpPr/>
            <p:nvPr/>
          </p:nvSpPr>
          <p:spPr>
            <a:xfrm>
              <a:off x="5177712" y="2915250"/>
              <a:ext cx="47645" cy="17494"/>
            </a:xfrm>
            <a:custGeom>
              <a:avLst/>
              <a:gdLst/>
              <a:ahLst/>
              <a:cxnLst/>
              <a:rect l="l" t="t" r="r" b="b"/>
              <a:pathLst>
                <a:path w="49" h="19" extrusionOk="0">
                  <a:moveTo>
                    <a:pt x="1" y="1"/>
                  </a:moveTo>
                  <a:cubicBezTo>
                    <a:pt x="0" y="3"/>
                    <a:pt x="0" y="5"/>
                    <a:pt x="2" y="6"/>
                  </a:cubicBezTo>
                  <a:cubicBezTo>
                    <a:pt x="4" y="7"/>
                    <a:pt x="7" y="9"/>
                    <a:pt x="10" y="11"/>
                  </a:cubicBezTo>
                  <a:cubicBezTo>
                    <a:pt x="14" y="13"/>
                    <a:pt x="18" y="14"/>
                    <a:pt x="22" y="15"/>
                  </a:cubicBezTo>
                  <a:cubicBezTo>
                    <a:pt x="29" y="17"/>
                    <a:pt x="37" y="18"/>
                    <a:pt x="44" y="19"/>
                  </a:cubicBezTo>
                  <a:cubicBezTo>
                    <a:pt x="46" y="19"/>
                    <a:pt x="48" y="17"/>
                    <a:pt x="48" y="15"/>
                  </a:cubicBezTo>
                  <a:cubicBezTo>
                    <a:pt x="49" y="13"/>
                    <a:pt x="47" y="11"/>
                    <a:pt x="45" y="11"/>
                  </a:cubicBezTo>
                  <a:cubicBezTo>
                    <a:pt x="41" y="11"/>
                    <a:pt x="38" y="11"/>
                    <a:pt x="34" y="10"/>
                  </a:cubicBezTo>
                  <a:cubicBezTo>
                    <a:pt x="30" y="10"/>
                    <a:pt x="27" y="9"/>
                    <a:pt x="23" y="8"/>
                  </a:cubicBezTo>
                  <a:cubicBezTo>
                    <a:pt x="23" y="8"/>
                    <a:pt x="23" y="8"/>
                    <a:pt x="23" y="8"/>
                  </a:cubicBezTo>
                  <a:cubicBezTo>
                    <a:pt x="20" y="8"/>
                    <a:pt x="18" y="7"/>
                    <a:pt x="15" y="6"/>
                  </a:cubicBezTo>
                  <a:cubicBezTo>
                    <a:pt x="13" y="5"/>
                    <a:pt x="11" y="4"/>
                    <a:pt x="8" y="3"/>
                  </a:cubicBezTo>
                  <a:cubicBezTo>
                    <a:pt x="9" y="3"/>
                    <a:pt x="9" y="3"/>
                    <a:pt x="9" y="3"/>
                  </a:cubicBezTo>
                  <a:cubicBezTo>
                    <a:pt x="8" y="2"/>
                    <a:pt x="7" y="2"/>
                    <a:pt x="5" y="1"/>
                  </a:cubicBezTo>
                  <a:cubicBezTo>
                    <a:pt x="5" y="0"/>
                    <a:pt x="4" y="0"/>
                    <a:pt x="4" y="0"/>
                  </a:cubicBezTo>
                  <a:cubicBezTo>
                    <a:pt x="3" y="0"/>
                    <a:pt x="2" y="1"/>
                    <a:pt x="1" y="1"/>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1818;p53">
              <a:extLst>
                <a:ext uri="{FF2B5EF4-FFF2-40B4-BE49-F238E27FC236}">
                  <a16:creationId xmlns:a16="http://schemas.microsoft.com/office/drawing/2014/main" id="{81F090FB-617E-4902-0871-3D59B9E35AAA}"/>
                </a:ext>
              </a:extLst>
            </p:cNvPr>
            <p:cNvSpPr/>
            <p:nvPr/>
          </p:nvSpPr>
          <p:spPr>
            <a:xfrm>
              <a:off x="5176125" y="2915250"/>
              <a:ext cx="46101" cy="17494"/>
            </a:xfrm>
            <a:custGeom>
              <a:avLst/>
              <a:gdLst/>
              <a:ahLst/>
              <a:cxnLst/>
              <a:rect l="l" t="t" r="r" b="b"/>
              <a:pathLst>
                <a:path w="48" h="19" extrusionOk="0">
                  <a:moveTo>
                    <a:pt x="1" y="1"/>
                  </a:moveTo>
                  <a:cubicBezTo>
                    <a:pt x="0" y="3"/>
                    <a:pt x="0" y="5"/>
                    <a:pt x="1" y="6"/>
                  </a:cubicBezTo>
                  <a:cubicBezTo>
                    <a:pt x="4" y="8"/>
                    <a:pt x="7" y="10"/>
                    <a:pt x="10" y="12"/>
                  </a:cubicBezTo>
                  <a:cubicBezTo>
                    <a:pt x="14" y="13"/>
                    <a:pt x="18" y="15"/>
                    <a:pt x="21" y="16"/>
                  </a:cubicBezTo>
                  <a:cubicBezTo>
                    <a:pt x="29" y="18"/>
                    <a:pt x="36" y="19"/>
                    <a:pt x="44" y="19"/>
                  </a:cubicBezTo>
                  <a:cubicBezTo>
                    <a:pt x="46" y="19"/>
                    <a:pt x="48" y="18"/>
                    <a:pt x="48" y="16"/>
                  </a:cubicBezTo>
                  <a:cubicBezTo>
                    <a:pt x="48" y="14"/>
                    <a:pt x="47" y="12"/>
                    <a:pt x="45" y="12"/>
                  </a:cubicBezTo>
                  <a:cubicBezTo>
                    <a:pt x="41" y="11"/>
                    <a:pt x="37" y="11"/>
                    <a:pt x="33" y="11"/>
                  </a:cubicBezTo>
                  <a:cubicBezTo>
                    <a:pt x="30" y="10"/>
                    <a:pt x="26" y="9"/>
                    <a:pt x="22" y="9"/>
                  </a:cubicBezTo>
                  <a:cubicBezTo>
                    <a:pt x="18" y="7"/>
                    <a:pt x="14" y="6"/>
                    <a:pt x="10" y="4"/>
                  </a:cubicBezTo>
                  <a:cubicBezTo>
                    <a:pt x="8" y="3"/>
                    <a:pt x="7" y="2"/>
                    <a:pt x="5" y="1"/>
                  </a:cubicBezTo>
                  <a:cubicBezTo>
                    <a:pt x="5" y="0"/>
                    <a:pt x="4" y="0"/>
                    <a:pt x="3" y="0"/>
                  </a:cubicBezTo>
                  <a:cubicBezTo>
                    <a:pt x="2" y="0"/>
                    <a:pt x="1" y="1"/>
                    <a:pt x="1" y="1"/>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1819;p53">
              <a:extLst>
                <a:ext uri="{FF2B5EF4-FFF2-40B4-BE49-F238E27FC236}">
                  <a16:creationId xmlns:a16="http://schemas.microsoft.com/office/drawing/2014/main" id="{E1069E1D-09D9-32CF-C5BC-73EE82AB4969}"/>
                </a:ext>
              </a:extLst>
            </p:cNvPr>
            <p:cNvSpPr/>
            <p:nvPr/>
          </p:nvSpPr>
          <p:spPr>
            <a:xfrm>
              <a:off x="5180887" y="2916838"/>
              <a:ext cx="50860" cy="15875"/>
            </a:xfrm>
            <a:custGeom>
              <a:avLst/>
              <a:gdLst/>
              <a:ahLst/>
              <a:cxnLst/>
              <a:rect l="l" t="t" r="r" b="b"/>
              <a:pathLst>
                <a:path w="55" h="16" extrusionOk="0">
                  <a:moveTo>
                    <a:pt x="0" y="1"/>
                  </a:moveTo>
                  <a:cubicBezTo>
                    <a:pt x="0" y="2"/>
                    <a:pt x="0" y="3"/>
                    <a:pt x="0" y="3"/>
                  </a:cubicBezTo>
                  <a:cubicBezTo>
                    <a:pt x="0" y="4"/>
                    <a:pt x="1" y="4"/>
                    <a:pt x="1" y="4"/>
                  </a:cubicBezTo>
                  <a:cubicBezTo>
                    <a:pt x="5" y="7"/>
                    <a:pt x="9" y="8"/>
                    <a:pt x="13" y="10"/>
                  </a:cubicBezTo>
                  <a:cubicBezTo>
                    <a:pt x="16" y="11"/>
                    <a:pt x="20" y="12"/>
                    <a:pt x="24" y="13"/>
                  </a:cubicBezTo>
                  <a:cubicBezTo>
                    <a:pt x="28" y="14"/>
                    <a:pt x="33" y="15"/>
                    <a:pt x="37" y="15"/>
                  </a:cubicBezTo>
                  <a:cubicBezTo>
                    <a:pt x="41" y="16"/>
                    <a:pt x="46" y="16"/>
                    <a:pt x="51" y="16"/>
                  </a:cubicBezTo>
                  <a:cubicBezTo>
                    <a:pt x="52" y="16"/>
                    <a:pt x="53" y="16"/>
                    <a:pt x="53" y="15"/>
                  </a:cubicBezTo>
                  <a:cubicBezTo>
                    <a:pt x="54" y="15"/>
                    <a:pt x="54" y="14"/>
                    <a:pt x="54" y="13"/>
                  </a:cubicBezTo>
                  <a:cubicBezTo>
                    <a:pt x="55" y="12"/>
                    <a:pt x="54" y="12"/>
                    <a:pt x="54" y="11"/>
                  </a:cubicBezTo>
                  <a:cubicBezTo>
                    <a:pt x="53" y="10"/>
                    <a:pt x="52" y="10"/>
                    <a:pt x="52" y="10"/>
                  </a:cubicBezTo>
                  <a:cubicBezTo>
                    <a:pt x="46" y="10"/>
                    <a:pt x="41" y="10"/>
                    <a:pt x="36" y="9"/>
                  </a:cubicBezTo>
                  <a:cubicBezTo>
                    <a:pt x="31" y="9"/>
                    <a:pt x="25" y="8"/>
                    <a:pt x="20" y="6"/>
                  </a:cubicBezTo>
                  <a:cubicBezTo>
                    <a:pt x="21" y="7"/>
                    <a:pt x="21" y="7"/>
                    <a:pt x="21" y="7"/>
                  </a:cubicBezTo>
                  <a:cubicBezTo>
                    <a:pt x="14" y="5"/>
                    <a:pt x="9" y="3"/>
                    <a:pt x="3" y="0"/>
                  </a:cubicBezTo>
                  <a:cubicBezTo>
                    <a:pt x="2" y="0"/>
                    <a:pt x="2" y="0"/>
                    <a:pt x="2" y="0"/>
                  </a:cubicBezTo>
                  <a:cubicBezTo>
                    <a:pt x="1" y="0"/>
                    <a:pt x="0" y="0"/>
                    <a:pt x="0" y="1"/>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1820;p53">
              <a:extLst>
                <a:ext uri="{FF2B5EF4-FFF2-40B4-BE49-F238E27FC236}">
                  <a16:creationId xmlns:a16="http://schemas.microsoft.com/office/drawing/2014/main" id="{4680FA22-1391-CDC0-6F04-0B680F28A57E}"/>
                </a:ext>
              </a:extLst>
            </p:cNvPr>
            <p:cNvSpPr/>
            <p:nvPr/>
          </p:nvSpPr>
          <p:spPr>
            <a:xfrm>
              <a:off x="5222162" y="2924775"/>
              <a:ext cx="36497" cy="9517"/>
            </a:xfrm>
            <a:custGeom>
              <a:avLst/>
              <a:gdLst/>
              <a:ahLst/>
              <a:cxnLst/>
              <a:rect l="l" t="t" r="r" b="b"/>
              <a:pathLst>
                <a:path w="38" h="11" extrusionOk="0">
                  <a:moveTo>
                    <a:pt x="34" y="0"/>
                  </a:moveTo>
                  <a:cubicBezTo>
                    <a:pt x="29" y="2"/>
                    <a:pt x="25" y="3"/>
                    <a:pt x="20" y="4"/>
                  </a:cubicBezTo>
                  <a:cubicBezTo>
                    <a:pt x="20" y="4"/>
                    <a:pt x="20" y="4"/>
                    <a:pt x="20" y="4"/>
                  </a:cubicBezTo>
                  <a:cubicBezTo>
                    <a:pt x="18" y="5"/>
                    <a:pt x="16" y="5"/>
                    <a:pt x="14" y="5"/>
                  </a:cubicBezTo>
                  <a:cubicBezTo>
                    <a:pt x="11" y="6"/>
                    <a:pt x="8" y="6"/>
                    <a:pt x="5" y="6"/>
                  </a:cubicBezTo>
                  <a:cubicBezTo>
                    <a:pt x="6" y="6"/>
                    <a:pt x="6" y="6"/>
                    <a:pt x="6" y="6"/>
                  </a:cubicBezTo>
                  <a:cubicBezTo>
                    <a:pt x="5" y="6"/>
                    <a:pt x="4" y="6"/>
                    <a:pt x="3" y="6"/>
                  </a:cubicBezTo>
                  <a:cubicBezTo>
                    <a:pt x="1" y="5"/>
                    <a:pt x="0" y="6"/>
                    <a:pt x="0" y="8"/>
                  </a:cubicBezTo>
                  <a:cubicBezTo>
                    <a:pt x="0" y="9"/>
                    <a:pt x="1" y="10"/>
                    <a:pt x="2" y="10"/>
                  </a:cubicBezTo>
                  <a:cubicBezTo>
                    <a:pt x="4" y="10"/>
                    <a:pt x="7" y="11"/>
                    <a:pt x="9" y="11"/>
                  </a:cubicBezTo>
                  <a:cubicBezTo>
                    <a:pt x="12" y="10"/>
                    <a:pt x="16" y="10"/>
                    <a:pt x="19" y="9"/>
                  </a:cubicBezTo>
                  <a:cubicBezTo>
                    <a:pt x="25" y="8"/>
                    <a:pt x="30" y="6"/>
                    <a:pt x="36" y="5"/>
                  </a:cubicBezTo>
                  <a:cubicBezTo>
                    <a:pt x="37" y="4"/>
                    <a:pt x="38" y="3"/>
                    <a:pt x="37" y="2"/>
                  </a:cubicBezTo>
                  <a:cubicBezTo>
                    <a:pt x="37" y="1"/>
                    <a:pt x="36" y="0"/>
                    <a:pt x="35" y="0"/>
                  </a:cubicBezTo>
                  <a:cubicBezTo>
                    <a:pt x="34" y="0"/>
                    <a:pt x="34" y="0"/>
                    <a:pt x="34" y="0"/>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1821;p53">
              <a:extLst>
                <a:ext uri="{FF2B5EF4-FFF2-40B4-BE49-F238E27FC236}">
                  <a16:creationId xmlns:a16="http://schemas.microsoft.com/office/drawing/2014/main" id="{339A6EE8-B86A-F776-78EE-70CDFB43210E}"/>
                </a:ext>
              </a:extLst>
            </p:cNvPr>
            <p:cNvSpPr/>
            <p:nvPr/>
          </p:nvSpPr>
          <p:spPr>
            <a:xfrm>
              <a:off x="5222162" y="2924775"/>
              <a:ext cx="33290" cy="9525"/>
            </a:xfrm>
            <a:custGeom>
              <a:avLst/>
              <a:gdLst/>
              <a:ahLst/>
              <a:cxnLst/>
              <a:rect l="l" t="t" r="r" b="b"/>
              <a:pathLst>
                <a:path w="36" h="10" extrusionOk="0">
                  <a:moveTo>
                    <a:pt x="33" y="0"/>
                  </a:moveTo>
                  <a:cubicBezTo>
                    <a:pt x="29" y="2"/>
                    <a:pt x="26" y="2"/>
                    <a:pt x="22" y="3"/>
                  </a:cubicBezTo>
                  <a:cubicBezTo>
                    <a:pt x="23" y="3"/>
                    <a:pt x="23" y="3"/>
                    <a:pt x="23" y="3"/>
                  </a:cubicBezTo>
                  <a:cubicBezTo>
                    <a:pt x="20" y="4"/>
                    <a:pt x="16" y="4"/>
                    <a:pt x="12" y="5"/>
                  </a:cubicBezTo>
                  <a:cubicBezTo>
                    <a:pt x="9" y="5"/>
                    <a:pt x="5" y="6"/>
                    <a:pt x="2" y="6"/>
                  </a:cubicBezTo>
                  <a:cubicBezTo>
                    <a:pt x="1" y="6"/>
                    <a:pt x="0" y="7"/>
                    <a:pt x="0" y="8"/>
                  </a:cubicBezTo>
                  <a:cubicBezTo>
                    <a:pt x="0" y="10"/>
                    <a:pt x="1" y="10"/>
                    <a:pt x="2" y="10"/>
                  </a:cubicBezTo>
                  <a:cubicBezTo>
                    <a:pt x="5" y="10"/>
                    <a:pt x="7" y="10"/>
                    <a:pt x="9" y="10"/>
                  </a:cubicBezTo>
                  <a:cubicBezTo>
                    <a:pt x="12" y="10"/>
                    <a:pt x="15" y="9"/>
                    <a:pt x="18" y="9"/>
                  </a:cubicBezTo>
                  <a:cubicBezTo>
                    <a:pt x="24" y="8"/>
                    <a:pt x="29" y="7"/>
                    <a:pt x="34" y="5"/>
                  </a:cubicBezTo>
                  <a:cubicBezTo>
                    <a:pt x="36" y="5"/>
                    <a:pt x="36" y="3"/>
                    <a:pt x="36" y="2"/>
                  </a:cubicBezTo>
                  <a:cubicBezTo>
                    <a:pt x="35" y="1"/>
                    <a:pt x="34" y="0"/>
                    <a:pt x="33" y="0"/>
                  </a:cubicBezTo>
                  <a:cubicBezTo>
                    <a:pt x="33" y="0"/>
                    <a:pt x="33" y="0"/>
                    <a:pt x="33" y="0"/>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1822;p53">
              <a:extLst>
                <a:ext uri="{FF2B5EF4-FFF2-40B4-BE49-F238E27FC236}">
                  <a16:creationId xmlns:a16="http://schemas.microsoft.com/office/drawing/2014/main" id="{CBAEADEB-415A-4122-33E5-317173583E76}"/>
                </a:ext>
              </a:extLst>
            </p:cNvPr>
            <p:cNvSpPr/>
            <p:nvPr/>
          </p:nvSpPr>
          <p:spPr>
            <a:xfrm>
              <a:off x="5220575" y="2924775"/>
              <a:ext cx="36497" cy="11132"/>
            </a:xfrm>
            <a:custGeom>
              <a:avLst/>
              <a:gdLst/>
              <a:ahLst/>
              <a:cxnLst/>
              <a:rect l="l" t="t" r="r" b="b"/>
              <a:pathLst>
                <a:path w="38" h="11" extrusionOk="0">
                  <a:moveTo>
                    <a:pt x="35" y="0"/>
                  </a:moveTo>
                  <a:cubicBezTo>
                    <a:pt x="30" y="2"/>
                    <a:pt x="26" y="3"/>
                    <a:pt x="22" y="4"/>
                  </a:cubicBezTo>
                  <a:cubicBezTo>
                    <a:pt x="22" y="4"/>
                    <a:pt x="22" y="4"/>
                    <a:pt x="22" y="4"/>
                  </a:cubicBezTo>
                  <a:cubicBezTo>
                    <a:pt x="19" y="4"/>
                    <a:pt x="15" y="5"/>
                    <a:pt x="12" y="5"/>
                  </a:cubicBezTo>
                  <a:cubicBezTo>
                    <a:pt x="9" y="6"/>
                    <a:pt x="5" y="6"/>
                    <a:pt x="2" y="6"/>
                  </a:cubicBezTo>
                  <a:cubicBezTo>
                    <a:pt x="1" y="6"/>
                    <a:pt x="1" y="6"/>
                    <a:pt x="0" y="7"/>
                  </a:cubicBezTo>
                  <a:cubicBezTo>
                    <a:pt x="0" y="7"/>
                    <a:pt x="0" y="8"/>
                    <a:pt x="0" y="8"/>
                  </a:cubicBezTo>
                  <a:cubicBezTo>
                    <a:pt x="0" y="9"/>
                    <a:pt x="0" y="10"/>
                    <a:pt x="1" y="10"/>
                  </a:cubicBezTo>
                  <a:cubicBezTo>
                    <a:pt x="1" y="10"/>
                    <a:pt x="2" y="10"/>
                    <a:pt x="2" y="10"/>
                  </a:cubicBezTo>
                  <a:cubicBezTo>
                    <a:pt x="5" y="11"/>
                    <a:pt x="8" y="11"/>
                    <a:pt x="11" y="10"/>
                  </a:cubicBezTo>
                  <a:cubicBezTo>
                    <a:pt x="14" y="10"/>
                    <a:pt x="16" y="10"/>
                    <a:pt x="19" y="9"/>
                  </a:cubicBezTo>
                  <a:cubicBezTo>
                    <a:pt x="25" y="8"/>
                    <a:pt x="31" y="7"/>
                    <a:pt x="36" y="5"/>
                  </a:cubicBezTo>
                  <a:cubicBezTo>
                    <a:pt x="38" y="4"/>
                    <a:pt x="38" y="3"/>
                    <a:pt x="38" y="2"/>
                  </a:cubicBezTo>
                  <a:cubicBezTo>
                    <a:pt x="37" y="1"/>
                    <a:pt x="37" y="0"/>
                    <a:pt x="36" y="0"/>
                  </a:cubicBezTo>
                  <a:cubicBezTo>
                    <a:pt x="35" y="0"/>
                    <a:pt x="35" y="0"/>
                    <a:pt x="35" y="0"/>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1823;p53">
              <a:extLst>
                <a:ext uri="{FF2B5EF4-FFF2-40B4-BE49-F238E27FC236}">
                  <a16:creationId xmlns:a16="http://schemas.microsoft.com/office/drawing/2014/main" id="{C1B27069-EB1C-20F7-A2AA-142825678AC6}"/>
                </a:ext>
              </a:extLst>
            </p:cNvPr>
            <p:cNvSpPr/>
            <p:nvPr/>
          </p:nvSpPr>
          <p:spPr>
            <a:xfrm>
              <a:off x="5222162" y="2924775"/>
              <a:ext cx="36528" cy="11132"/>
            </a:xfrm>
            <a:custGeom>
              <a:avLst/>
              <a:gdLst/>
              <a:ahLst/>
              <a:cxnLst/>
              <a:rect l="l" t="t" r="r" b="b"/>
              <a:pathLst>
                <a:path w="39" h="11" extrusionOk="0">
                  <a:moveTo>
                    <a:pt x="35" y="0"/>
                  </a:moveTo>
                  <a:cubicBezTo>
                    <a:pt x="31" y="2"/>
                    <a:pt x="27" y="3"/>
                    <a:pt x="23" y="4"/>
                  </a:cubicBezTo>
                  <a:cubicBezTo>
                    <a:pt x="23" y="4"/>
                    <a:pt x="23" y="4"/>
                    <a:pt x="23" y="4"/>
                  </a:cubicBezTo>
                  <a:cubicBezTo>
                    <a:pt x="20" y="5"/>
                    <a:pt x="17" y="5"/>
                    <a:pt x="14" y="6"/>
                  </a:cubicBezTo>
                  <a:cubicBezTo>
                    <a:pt x="10" y="6"/>
                    <a:pt x="6" y="6"/>
                    <a:pt x="2" y="6"/>
                  </a:cubicBezTo>
                  <a:cubicBezTo>
                    <a:pt x="2" y="6"/>
                    <a:pt x="1" y="6"/>
                    <a:pt x="1" y="7"/>
                  </a:cubicBezTo>
                  <a:cubicBezTo>
                    <a:pt x="0" y="7"/>
                    <a:pt x="0" y="8"/>
                    <a:pt x="0" y="9"/>
                  </a:cubicBezTo>
                  <a:cubicBezTo>
                    <a:pt x="0" y="9"/>
                    <a:pt x="0" y="10"/>
                    <a:pt x="1" y="10"/>
                  </a:cubicBezTo>
                  <a:cubicBezTo>
                    <a:pt x="1" y="11"/>
                    <a:pt x="2" y="11"/>
                    <a:pt x="3" y="11"/>
                  </a:cubicBezTo>
                  <a:cubicBezTo>
                    <a:pt x="14" y="11"/>
                    <a:pt x="26" y="9"/>
                    <a:pt x="37" y="5"/>
                  </a:cubicBezTo>
                  <a:cubicBezTo>
                    <a:pt x="38" y="4"/>
                    <a:pt x="39" y="3"/>
                    <a:pt x="38" y="2"/>
                  </a:cubicBezTo>
                  <a:cubicBezTo>
                    <a:pt x="38" y="1"/>
                    <a:pt x="37" y="0"/>
                    <a:pt x="36" y="0"/>
                  </a:cubicBezTo>
                  <a:cubicBezTo>
                    <a:pt x="35" y="0"/>
                    <a:pt x="35" y="0"/>
                    <a:pt x="35" y="0"/>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1824;p53">
              <a:extLst>
                <a:ext uri="{FF2B5EF4-FFF2-40B4-BE49-F238E27FC236}">
                  <a16:creationId xmlns:a16="http://schemas.microsoft.com/office/drawing/2014/main" id="{A56B1893-F85B-7327-E19F-17148F06C8FC}"/>
                </a:ext>
              </a:extLst>
            </p:cNvPr>
            <p:cNvSpPr/>
            <p:nvPr/>
          </p:nvSpPr>
          <p:spPr>
            <a:xfrm>
              <a:off x="5222162" y="2924775"/>
              <a:ext cx="39672" cy="11097"/>
            </a:xfrm>
            <a:custGeom>
              <a:avLst/>
              <a:gdLst/>
              <a:ahLst/>
              <a:cxnLst/>
              <a:rect l="l" t="t" r="r" b="b"/>
              <a:pathLst>
                <a:path w="42" h="12" extrusionOk="0">
                  <a:moveTo>
                    <a:pt x="39" y="1"/>
                  </a:moveTo>
                  <a:cubicBezTo>
                    <a:pt x="36" y="2"/>
                    <a:pt x="34" y="3"/>
                    <a:pt x="32" y="3"/>
                  </a:cubicBezTo>
                  <a:cubicBezTo>
                    <a:pt x="28" y="5"/>
                    <a:pt x="25" y="5"/>
                    <a:pt x="22" y="6"/>
                  </a:cubicBezTo>
                  <a:cubicBezTo>
                    <a:pt x="23" y="6"/>
                    <a:pt x="23" y="6"/>
                    <a:pt x="23" y="6"/>
                  </a:cubicBezTo>
                  <a:cubicBezTo>
                    <a:pt x="21" y="6"/>
                    <a:pt x="18" y="7"/>
                    <a:pt x="16" y="7"/>
                  </a:cubicBezTo>
                  <a:cubicBezTo>
                    <a:pt x="14" y="7"/>
                    <a:pt x="11" y="8"/>
                    <a:pt x="8" y="7"/>
                  </a:cubicBezTo>
                  <a:cubicBezTo>
                    <a:pt x="9" y="7"/>
                    <a:pt x="9" y="7"/>
                    <a:pt x="9" y="7"/>
                  </a:cubicBezTo>
                  <a:cubicBezTo>
                    <a:pt x="7" y="7"/>
                    <a:pt x="5" y="7"/>
                    <a:pt x="3" y="7"/>
                  </a:cubicBezTo>
                  <a:cubicBezTo>
                    <a:pt x="1" y="7"/>
                    <a:pt x="0" y="7"/>
                    <a:pt x="0" y="9"/>
                  </a:cubicBezTo>
                  <a:cubicBezTo>
                    <a:pt x="0" y="10"/>
                    <a:pt x="0" y="11"/>
                    <a:pt x="2" y="12"/>
                  </a:cubicBezTo>
                  <a:cubicBezTo>
                    <a:pt x="3" y="12"/>
                    <a:pt x="5" y="12"/>
                    <a:pt x="6" y="12"/>
                  </a:cubicBezTo>
                  <a:cubicBezTo>
                    <a:pt x="8" y="12"/>
                    <a:pt x="9" y="12"/>
                    <a:pt x="10" y="12"/>
                  </a:cubicBezTo>
                  <a:cubicBezTo>
                    <a:pt x="14" y="12"/>
                    <a:pt x="18" y="12"/>
                    <a:pt x="21" y="11"/>
                  </a:cubicBezTo>
                  <a:cubicBezTo>
                    <a:pt x="28" y="10"/>
                    <a:pt x="34" y="8"/>
                    <a:pt x="40" y="5"/>
                  </a:cubicBezTo>
                  <a:cubicBezTo>
                    <a:pt x="42" y="5"/>
                    <a:pt x="42" y="3"/>
                    <a:pt x="42" y="2"/>
                  </a:cubicBezTo>
                  <a:cubicBezTo>
                    <a:pt x="42" y="1"/>
                    <a:pt x="41" y="0"/>
                    <a:pt x="40" y="0"/>
                  </a:cubicBezTo>
                  <a:cubicBezTo>
                    <a:pt x="39" y="1"/>
                    <a:pt x="39" y="1"/>
                    <a:pt x="39" y="1"/>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1825;p53">
              <a:extLst>
                <a:ext uri="{FF2B5EF4-FFF2-40B4-BE49-F238E27FC236}">
                  <a16:creationId xmlns:a16="http://schemas.microsoft.com/office/drawing/2014/main" id="{7B04BF0B-8553-EB07-CC8C-7C5DE19DC905}"/>
                </a:ext>
              </a:extLst>
            </p:cNvPr>
            <p:cNvSpPr/>
            <p:nvPr/>
          </p:nvSpPr>
          <p:spPr>
            <a:xfrm>
              <a:off x="5220575" y="2924775"/>
              <a:ext cx="39672" cy="11097"/>
            </a:xfrm>
            <a:custGeom>
              <a:avLst/>
              <a:gdLst/>
              <a:ahLst/>
              <a:cxnLst/>
              <a:rect l="l" t="t" r="r" b="b"/>
              <a:pathLst>
                <a:path w="42" h="12" extrusionOk="0">
                  <a:moveTo>
                    <a:pt x="37" y="0"/>
                  </a:moveTo>
                  <a:cubicBezTo>
                    <a:pt x="32" y="2"/>
                    <a:pt x="26" y="4"/>
                    <a:pt x="21" y="6"/>
                  </a:cubicBezTo>
                  <a:cubicBezTo>
                    <a:pt x="19" y="6"/>
                    <a:pt x="17" y="6"/>
                    <a:pt x="15" y="7"/>
                  </a:cubicBezTo>
                  <a:cubicBezTo>
                    <a:pt x="12" y="7"/>
                    <a:pt x="9" y="7"/>
                    <a:pt x="7" y="7"/>
                  </a:cubicBezTo>
                  <a:cubicBezTo>
                    <a:pt x="7" y="7"/>
                    <a:pt x="7" y="7"/>
                    <a:pt x="7" y="7"/>
                  </a:cubicBezTo>
                  <a:cubicBezTo>
                    <a:pt x="6" y="7"/>
                    <a:pt x="4" y="7"/>
                    <a:pt x="3" y="7"/>
                  </a:cubicBezTo>
                  <a:cubicBezTo>
                    <a:pt x="1" y="7"/>
                    <a:pt x="0" y="7"/>
                    <a:pt x="0" y="9"/>
                  </a:cubicBezTo>
                  <a:cubicBezTo>
                    <a:pt x="0" y="10"/>
                    <a:pt x="0" y="12"/>
                    <a:pt x="2" y="12"/>
                  </a:cubicBezTo>
                  <a:cubicBezTo>
                    <a:pt x="5" y="12"/>
                    <a:pt x="7" y="12"/>
                    <a:pt x="10" y="12"/>
                  </a:cubicBezTo>
                  <a:cubicBezTo>
                    <a:pt x="13" y="12"/>
                    <a:pt x="17" y="12"/>
                    <a:pt x="20" y="11"/>
                  </a:cubicBezTo>
                  <a:cubicBezTo>
                    <a:pt x="23" y="11"/>
                    <a:pt x="26" y="10"/>
                    <a:pt x="29" y="9"/>
                  </a:cubicBezTo>
                  <a:cubicBezTo>
                    <a:pt x="32" y="8"/>
                    <a:pt x="36" y="7"/>
                    <a:pt x="39" y="6"/>
                  </a:cubicBezTo>
                  <a:cubicBezTo>
                    <a:pt x="41" y="5"/>
                    <a:pt x="42" y="4"/>
                    <a:pt x="41" y="2"/>
                  </a:cubicBezTo>
                  <a:cubicBezTo>
                    <a:pt x="41" y="1"/>
                    <a:pt x="39" y="0"/>
                    <a:pt x="38" y="0"/>
                  </a:cubicBezTo>
                  <a:cubicBezTo>
                    <a:pt x="37" y="0"/>
                    <a:pt x="37" y="0"/>
                    <a:pt x="37" y="0"/>
                  </a:cubicBezTo>
                  <a:moveTo>
                    <a:pt x="21" y="6"/>
                  </a:moveTo>
                  <a:cubicBezTo>
                    <a:pt x="21" y="6"/>
                    <a:pt x="21" y="6"/>
                    <a:pt x="21" y="6"/>
                  </a:cubicBezTo>
                  <a:cubicBezTo>
                    <a:pt x="21" y="6"/>
                    <a:pt x="21" y="6"/>
                    <a:pt x="21" y="6"/>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1826;p53">
              <a:extLst>
                <a:ext uri="{FF2B5EF4-FFF2-40B4-BE49-F238E27FC236}">
                  <a16:creationId xmlns:a16="http://schemas.microsoft.com/office/drawing/2014/main" id="{4849F7D3-9AB6-DBD5-6BBA-D3BACAF548A5}"/>
                </a:ext>
              </a:extLst>
            </p:cNvPr>
            <p:cNvSpPr/>
            <p:nvPr/>
          </p:nvSpPr>
          <p:spPr>
            <a:xfrm>
              <a:off x="5223750" y="2924775"/>
              <a:ext cx="36497" cy="11132"/>
            </a:xfrm>
            <a:custGeom>
              <a:avLst/>
              <a:gdLst/>
              <a:ahLst/>
              <a:cxnLst/>
              <a:rect l="l" t="t" r="r" b="b"/>
              <a:pathLst>
                <a:path w="38" h="11" extrusionOk="0">
                  <a:moveTo>
                    <a:pt x="34" y="0"/>
                  </a:moveTo>
                  <a:cubicBezTo>
                    <a:pt x="29" y="2"/>
                    <a:pt x="24" y="3"/>
                    <a:pt x="19" y="4"/>
                  </a:cubicBezTo>
                  <a:cubicBezTo>
                    <a:pt x="17" y="5"/>
                    <a:pt x="15" y="5"/>
                    <a:pt x="13" y="5"/>
                  </a:cubicBezTo>
                  <a:cubicBezTo>
                    <a:pt x="11" y="6"/>
                    <a:pt x="8" y="6"/>
                    <a:pt x="5" y="6"/>
                  </a:cubicBezTo>
                  <a:cubicBezTo>
                    <a:pt x="5" y="6"/>
                    <a:pt x="4" y="5"/>
                    <a:pt x="3" y="5"/>
                  </a:cubicBezTo>
                  <a:cubicBezTo>
                    <a:pt x="2" y="5"/>
                    <a:pt x="0" y="6"/>
                    <a:pt x="0" y="7"/>
                  </a:cubicBezTo>
                  <a:cubicBezTo>
                    <a:pt x="0" y="9"/>
                    <a:pt x="1" y="10"/>
                    <a:pt x="2" y="11"/>
                  </a:cubicBezTo>
                  <a:cubicBezTo>
                    <a:pt x="4" y="11"/>
                    <a:pt x="7" y="11"/>
                    <a:pt x="9" y="11"/>
                  </a:cubicBezTo>
                  <a:cubicBezTo>
                    <a:pt x="12" y="11"/>
                    <a:pt x="15" y="11"/>
                    <a:pt x="18" y="10"/>
                  </a:cubicBezTo>
                  <a:cubicBezTo>
                    <a:pt x="21" y="10"/>
                    <a:pt x="24" y="9"/>
                    <a:pt x="27" y="8"/>
                  </a:cubicBezTo>
                  <a:cubicBezTo>
                    <a:pt x="30" y="7"/>
                    <a:pt x="33" y="6"/>
                    <a:pt x="36" y="5"/>
                  </a:cubicBezTo>
                  <a:cubicBezTo>
                    <a:pt x="37" y="5"/>
                    <a:pt x="38" y="3"/>
                    <a:pt x="38" y="1"/>
                  </a:cubicBezTo>
                  <a:cubicBezTo>
                    <a:pt x="37" y="0"/>
                    <a:pt x="36" y="0"/>
                    <a:pt x="35" y="0"/>
                  </a:cubicBezTo>
                  <a:cubicBezTo>
                    <a:pt x="34" y="0"/>
                    <a:pt x="34" y="0"/>
                    <a:pt x="34" y="0"/>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1827;p53">
              <a:extLst>
                <a:ext uri="{FF2B5EF4-FFF2-40B4-BE49-F238E27FC236}">
                  <a16:creationId xmlns:a16="http://schemas.microsoft.com/office/drawing/2014/main" id="{75BE589C-2266-AE78-033D-803926443E5B}"/>
                </a:ext>
              </a:extLst>
            </p:cNvPr>
            <p:cNvSpPr/>
            <p:nvPr/>
          </p:nvSpPr>
          <p:spPr>
            <a:xfrm>
              <a:off x="5223750" y="2921600"/>
              <a:ext cx="41211" cy="14288"/>
            </a:xfrm>
            <a:custGeom>
              <a:avLst/>
              <a:gdLst/>
              <a:ahLst/>
              <a:cxnLst/>
              <a:rect l="l" t="t" r="r" b="b"/>
              <a:pathLst>
                <a:path w="44" h="15" extrusionOk="0">
                  <a:moveTo>
                    <a:pt x="40" y="0"/>
                  </a:moveTo>
                  <a:cubicBezTo>
                    <a:pt x="39" y="1"/>
                    <a:pt x="38" y="1"/>
                    <a:pt x="38" y="1"/>
                  </a:cubicBezTo>
                  <a:cubicBezTo>
                    <a:pt x="38" y="1"/>
                    <a:pt x="38" y="1"/>
                    <a:pt x="38" y="1"/>
                  </a:cubicBezTo>
                  <a:cubicBezTo>
                    <a:pt x="35" y="3"/>
                    <a:pt x="32" y="4"/>
                    <a:pt x="29" y="5"/>
                  </a:cubicBezTo>
                  <a:cubicBezTo>
                    <a:pt x="26" y="6"/>
                    <a:pt x="23" y="7"/>
                    <a:pt x="20" y="8"/>
                  </a:cubicBezTo>
                  <a:cubicBezTo>
                    <a:pt x="20" y="8"/>
                    <a:pt x="20" y="8"/>
                    <a:pt x="20" y="8"/>
                  </a:cubicBezTo>
                  <a:cubicBezTo>
                    <a:pt x="17" y="9"/>
                    <a:pt x="14" y="9"/>
                    <a:pt x="12" y="9"/>
                  </a:cubicBezTo>
                  <a:cubicBezTo>
                    <a:pt x="8" y="10"/>
                    <a:pt x="5" y="10"/>
                    <a:pt x="2" y="10"/>
                  </a:cubicBezTo>
                  <a:cubicBezTo>
                    <a:pt x="1" y="10"/>
                    <a:pt x="1" y="10"/>
                    <a:pt x="0" y="11"/>
                  </a:cubicBezTo>
                  <a:cubicBezTo>
                    <a:pt x="0" y="11"/>
                    <a:pt x="0" y="12"/>
                    <a:pt x="0" y="12"/>
                  </a:cubicBezTo>
                  <a:cubicBezTo>
                    <a:pt x="0" y="13"/>
                    <a:pt x="0" y="14"/>
                    <a:pt x="1" y="14"/>
                  </a:cubicBezTo>
                  <a:cubicBezTo>
                    <a:pt x="1" y="14"/>
                    <a:pt x="2" y="14"/>
                    <a:pt x="2" y="14"/>
                  </a:cubicBezTo>
                  <a:cubicBezTo>
                    <a:pt x="6" y="15"/>
                    <a:pt x="9" y="14"/>
                    <a:pt x="12" y="14"/>
                  </a:cubicBezTo>
                  <a:cubicBezTo>
                    <a:pt x="16" y="14"/>
                    <a:pt x="19" y="13"/>
                    <a:pt x="22" y="12"/>
                  </a:cubicBezTo>
                  <a:cubicBezTo>
                    <a:pt x="30" y="11"/>
                    <a:pt x="36" y="8"/>
                    <a:pt x="43" y="4"/>
                  </a:cubicBezTo>
                  <a:cubicBezTo>
                    <a:pt x="43" y="4"/>
                    <a:pt x="44" y="3"/>
                    <a:pt x="44" y="3"/>
                  </a:cubicBezTo>
                  <a:cubicBezTo>
                    <a:pt x="44" y="2"/>
                    <a:pt x="44" y="1"/>
                    <a:pt x="43" y="1"/>
                  </a:cubicBezTo>
                  <a:cubicBezTo>
                    <a:pt x="43" y="0"/>
                    <a:pt x="42" y="0"/>
                    <a:pt x="42" y="0"/>
                  </a:cubicBezTo>
                  <a:cubicBezTo>
                    <a:pt x="41" y="0"/>
                    <a:pt x="41" y="0"/>
                    <a:pt x="41" y="0"/>
                  </a:cubicBezTo>
                  <a:cubicBezTo>
                    <a:pt x="41" y="0"/>
                    <a:pt x="40" y="0"/>
                    <a:pt x="40" y="0"/>
                  </a:cubicBezTo>
                  <a:moveTo>
                    <a:pt x="37" y="2"/>
                  </a:moveTo>
                  <a:cubicBezTo>
                    <a:pt x="37" y="2"/>
                    <a:pt x="37" y="2"/>
                    <a:pt x="37" y="2"/>
                  </a:cubicBezTo>
                  <a:cubicBezTo>
                    <a:pt x="37" y="2"/>
                    <a:pt x="37" y="2"/>
                    <a:pt x="37" y="2"/>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1828;p53">
              <a:extLst>
                <a:ext uri="{FF2B5EF4-FFF2-40B4-BE49-F238E27FC236}">
                  <a16:creationId xmlns:a16="http://schemas.microsoft.com/office/drawing/2014/main" id="{923ED48F-71F5-2363-F944-5D7FC2DBEA95}"/>
                </a:ext>
              </a:extLst>
            </p:cNvPr>
            <p:cNvSpPr/>
            <p:nvPr/>
          </p:nvSpPr>
          <p:spPr>
            <a:xfrm>
              <a:off x="5217400" y="2929538"/>
              <a:ext cx="27003" cy="6362"/>
            </a:xfrm>
            <a:custGeom>
              <a:avLst/>
              <a:gdLst/>
              <a:ahLst/>
              <a:cxnLst/>
              <a:rect l="l" t="t" r="r" b="b"/>
              <a:pathLst>
                <a:path w="28" h="7" extrusionOk="0">
                  <a:moveTo>
                    <a:pt x="25" y="0"/>
                  </a:moveTo>
                  <a:cubicBezTo>
                    <a:pt x="23" y="0"/>
                    <a:pt x="21" y="1"/>
                    <a:pt x="19" y="1"/>
                  </a:cubicBezTo>
                  <a:cubicBezTo>
                    <a:pt x="17" y="1"/>
                    <a:pt x="15" y="2"/>
                    <a:pt x="12" y="2"/>
                  </a:cubicBezTo>
                  <a:cubicBezTo>
                    <a:pt x="9" y="2"/>
                    <a:pt x="6" y="2"/>
                    <a:pt x="2" y="2"/>
                  </a:cubicBezTo>
                  <a:cubicBezTo>
                    <a:pt x="1" y="2"/>
                    <a:pt x="0" y="3"/>
                    <a:pt x="0" y="4"/>
                  </a:cubicBezTo>
                  <a:cubicBezTo>
                    <a:pt x="0" y="5"/>
                    <a:pt x="1" y="6"/>
                    <a:pt x="2" y="6"/>
                  </a:cubicBezTo>
                  <a:cubicBezTo>
                    <a:pt x="6" y="7"/>
                    <a:pt x="10" y="7"/>
                    <a:pt x="13" y="6"/>
                  </a:cubicBezTo>
                  <a:cubicBezTo>
                    <a:pt x="15" y="6"/>
                    <a:pt x="17" y="6"/>
                    <a:pt x="19" y="6"/>
                  </a:cubicBezTo>
                  <a:cubicBezTo>
                    <a:pt x="21" y="6"/>
                    <a:pt x="23" y="5"/>
                    <a:pt x="26" y="4"/>
                  </a:cubicBezTo>
                  <a:cubicBezTo>
                    <a:pt x="27" y="4"/>
                    <a:pt x="28" y="3"/>
                    <a:pt x="27" y="2"/>
                  </a:cubicBezTo>
                  <a:cubicBezTo>
                    <a:pt x="27" y="0"/>
                    <a:pt x="26" y="0"/>
                    <a:pt x="25" y="0"/>
                  </a:cubicBezTo>
                  <a:cubicBezTo>
                    <a:pt x="25" y="0"/>
                    <a:pt x="25" y="0"/>
                    <a:pt x="25" y="0"/>
                  </a:cubicBezTo>
                  <a:moveTo>
                    <a:pt x="13" y="2"/>
                  </a:moveTo>
                  <a:cubicBezTo>
                    <a:pt x="13" y="2"/>
                    <a:pt x="13" y="2"/>
                    <a:pt x="13" y="2"/>
                  </a:cubicBezTo>
                  <a:cubicBezTo>
                    <a:pt x="13" y="2"/>
                    <a:pt x="13" y="2"/>
                    <a:pt x="13" y="2"/>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1829;p53">
              <a:extLst>
                <a:ext uri="{FF2B5EF4-FFF2-40B4-BE49-F238E27FC236}">
                  <a16:creationId xmlns:a16="http://schemas.microsoft.com/office/drawing/2014/main" id="{53E7AEFA-E527-1A41-10D1-0D97E57E3DC2}"/>
                </a:ext>
              </a:extLst>
            </p:cNvPr>
            <p:cNvSpPr/>
            <p:nvPr/>
          </p:nvSpPr>
          <p:spPr>
            <a:xfrm>
              <a:off x="5220575" y="2927950"/>
              <a:ext cx="28575" cy="7930"/>
            </a:xfrm>
            <a:custGeom>
              <a:avLst/>
              <a:gdLst/>
              <a:ahLst/>
              <a:cxnLst/>
              <a:rect l="l" t="t" r="r" b="b"/>
              <a:pathLst>
                <a:path w="30" h="9" extrusionOk="0">
                  <a:moveTo>
                    <a:pt x="27" y="0"/>
                  </a:moveTo>
                  <a:cubicBezTo>
                    <a:pt x="24" y="0"/>
                    <a:pt x="21" y="1"/>
                    <a:pt x="18" y="2"/>
                  </a:cubicBezTo>
                  <a:cubicBezTo>
                    <a:pt x="16" y="2"/>
                    <a:pt x="13" y="3"/>
                    <a:pt x="10" y="3"/>
                  </a:cubicBezTo>
                  <a:cubicBezTo>
                    <a:pt x="10" y="3"/>
                    <a:pt x="10" y="3"/>
                    <a:pt x="10" y="3"/>
                  </a:cubicBezTo>
                  <a:cubicBezTo>
                    <a:pt x="8" y="3"/>
                    <a:pt x="6" y="3"/>
                    <a:pt x="3" y="3"/>
                  </a:cubicBezTo>
                  <a:cubicBezTo>
                    <a:pt x="2" y="3"/>
                    <a:pt x="0" y="4"/>
                    <a:pt x="0" y="6"/>
                  </a:cubicBezTo>
                  <a:cubicBezTo>
                    <a:pt x="0" y="7"/>
                    <a:pt x="1" y="8"/>
                    <a:pt x="3" y="9"/>
                  </a:cubicBezTo>
                  <a:cubicBezTo>
                    <a:pt x="5" y="9"/>
                    <a:pt x="7" y="9"/>
                    <a:pt x="10" y="9"/>
                  </a:cubicBezTo>
                  <a:cubicBezTo>
                    <a:pt x="12" y="9"/>
                    <a:pt x="14" y="8"/>
                    <a:pt x="16" y="8"/>
                  </a:cubicBezTo>
                  <a:cubicBezTo>
                    <a:pt x="20" y="7"/>
                    <a:pt x="25" y="6"/>
                    <a:pt x="29" y="5"/>
                  </a:cubicBezTo>
                  <a:cubicBezTo>
                    <a:pt x="30" y="4"/>
                    <a:pt x="30" y="3"/>
                    <a:pt x="30" y="2"/>
                  </a:cubicBezTo>
                  <a:cubicBezTo>
                    <a:pt x="30" y="0"/>
                    <a:pt x="29" y="0"/>
                    <a:pt x="27" y="0"/>
                  </a:cubicBezTo>
                  <a:cubicBezTo>
                    <a:pt x="27" y="0"/>
                    <a:pt x="27" y="0"/>
                    <a:pt x="27" y="0"/>
                  </a:cubicBezTo>
                  <a:moveTo>
                    <a:pt x="10" y="3"/>
                  </a:moveTo>
                  <a:cubicBezTo>
                    <a:pt x="9" y="3"/>
                    <a:pt x="9" y="3"/>
                    <a:pt x="9" y="3"/>
                  </a:cubicBezTo>
                  <a:cubicBezTo>
                    <a:pt x="10" y="3"/>
                    <a:pt x="10" y="3"/>
                    <a:pt x="10" y="3"/>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1830;p53">
              <a:extLst>
                <a:ext uri="{FF2B5EF4-FFF2-40B4-BE49-F238E27FC236}">
                  <a16:creationId xmlns:a16="http://schemas.microsoft.com/office/drawing/2014/main" id="{C3DA3CFC-7C5F-E79B-FFE8-E6A803E4784A}"/>
                </a:ext>
              </a:extLst>
            </p:cNvPr>
            <p:cNvSpPr/>
            <p:nvPr/>
          </p:nvSpPr>
          <p:spPr>
            <a:xfrm>
              <a:off x="5225337" y="2926363"/>
              <a:ext cx="28543" cy="9537"/>
            </a:xfrm>
            <a:custGeom>
              <a:avLst/>
              <a:gdLst/>
              <a:ahLst/>
              <a:cxnLst/>
              <a:rect l="l" t="t" r="r" b="b"/>
              <a:pathLst>
                <a:path w="31" h="9" extrusionOk="0">
                  <a:moveTo>
                    <a:pt x="26" y="0"/>
                  </a:moveTo>
                  <a:cubicBezTo>
                    <a:pt x="25" y="0"/>
                    <a:pt x="24" y="1"/>
                    <a:pt x="23" y="1"/>
                  </a:cubicBezTo>
                  <a:cubicBezTo>
                    <a:pt x="24" y="1"/>
                    <a:pt x="24" y="1"/>
                    <a:pt x="24" y="1"/>
                  </a:cubicBezTo>
                  <a:cubicBezTo>
                    <a:pt x="21" y="2"/>
                    <a:pt x="19" y="2"/>
                    <a:pt x="16" y="3"/>
                  </a:cubicBezTo>
                  <a:cubicBezTo>
                    <a:pt x="14" y="4"/>
                    <a:pt x="11" y="4"/>
                    <a:pt x="8" y="4"/>
                  </a:cubicBezTo>
                  <a:cubicBezTo>
                    <a:pt x="6" y="4"/>
                    <a:pt x="5" y="4"/>
                    <a:pt x="3" y="4"/>
                  </a:cubicBezTo>
                  <a:cubicBezTo>
                    <a:pt x="1" y="4"/>
                    <a:pt x="0" y="5"/>
                    <a:pt x="0" y="6"/>
                  </a:cubicBezTo>
                  <a:cubicBezTo>
                    <a:pt x="0" y="8"/>
                    <a:pt x="1" y="9"/>
                    <a:pt x="2" y="9"/>
                  </a:cubicBezTo>
                  <a:cubicBezTo>
                    <a:pt x="4" y="9"/>
                    <a:pt x="6" y="9"/>
                    <a:pt x="9" y="9"/>
                  </a:cubicBezTo>
                  <a:cubicBezTo>
                    <a:pt x="11" y="9"/>
                    <a:pt x="13" y="9"/>
                    <a:pt x="16" y="8"/>
                  </a:cubicBezTo>
                  <a:cubicBezTo>
                    <a:pt x="20" y="8"/>
                    <a:pt x="25" y="7"/>
                    <a:pt x="29" y="5"/>
                  </a:cubicBezTo>
                  <a:cubicBezTo>
                    <a:pt x="30" y="4"/>
                    <a:pt x="31" y="2"/>
                    <a:pt x="30" y="1"/>
                  </a:cubicBezTo>
                  <a:cubicBezTo>
                    <a:pt x="30" y="0"/>
                    <a:pt x="29" y="0"/>
                    <a:pt x="28" y="0"/>
                  </a:cubicBezTo>
                  <a:cubicBezTo>
                    <a:pt x="28" y="0"/>
                    <a:pt x="28" y="0"/>
                    <a:pt x="28" y="0"/>
                  </a:cubicBezTo>
                  <a:cubicBezTo>
                    <a:pt x="27" y="0"/>
                    <a:pt x="27" y="0"/>
                    <a:pt x="26" y="0"/>
                  </a:cubicBezTo>
                  <a:moveTo>
                    <a:pt x="9" y="4"/>
                  </a:moveTo>
                  <a:cubicBezTo>
                    <a:pt x="9" y="4"/>
                    <a:pt x="9" y="4"/>
                    <a:pt x="9" y="4"/>
                  </a:cubicBezTo>
                  <a:cubicBezTo>
                    <a:pt x="9" y="4"/>
                    <a:pt x="9" y="4"/>
                    <a:pt x="9" y="4"/>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1831;p53">
              <a:extLst>
                <a:ext uri="{FF2B5EF4-FFF2-40B4-BE49-F238E27FC236}">
                  <a16:creationId xmlns:a16="http://schemas.microsoft.com/office/drawing/2014/main" id="{5DFF08A5-9C42-BC7A-4AF0-79E17B3730FB}"/>
                </a:ext>
              </a:extLst>
            </p:cNvPr>
            <p:cNvSpPr/>
            <p:nvPr/>
          </p:nvSpPr>
          <p:spPr>
            <a:xfrm>
              <a:off x="5226925" y="2924775"/>
              <a:ext cx="28543" cy="11132"/>
            </a:xfrm>
            <a:custGeom>
              <a:avLst/>
              <a:gdLst/>
              <a:ahLst/>
              <a:cxnLst/>
              <a:rect l="l" t="t" r="r" b="b"/>
              <a:pathLst>
                <a:path w="31" h="11" extrusionOk="0">
                  <a:moveTo>
                    <a:pt x="27" y="0"/>
                  </a:moveTo>
                  <a:cubicBezTo>
                    <a:pt x="24" y="1"/>
                    <a:pt x="21" y="2"/>
                    <a:pt x="18" y="3"/>
                  </a:cubicBezTo>
                  <a:cubicBezTo>
                    <a:pt x="15" y="4"/>
                    <a:pt x="11" y="5"/>
                    <a:pt x="8" y="5"/>
                  </a:cubicBezTo>
                  <a:cubicBezTo>
                    <a:pt x="7" y="5"/>
                    <a:pt x="5" y="5"/>
                    <a:pt x="4" y="5"/>
                  </a:cubicBezTo>
                  <a:cubicBezTo>
                    <a:pt x="2" y="5"/>
                    <a:pt x="1" y="6"/>
                    <a:pt x="0" y="8"/>
                  </a:cubicBezTo>
                  <a:cubicBezTo>
                    <a:pt x="0" y="10"/>
                    <a:pt x="2" y="11"/>
                    <a:pt x="3" y="11"/>
                  </a:cubicBezTo>
                  <a:cubicBezTo>
                    <a:pt x="6" y="11"/>
                    <a:pt x="8" y="11"/>
                    <a:pt x="10" y="11"/>
                  </a:cubicBezTo>
                  <a:cubicBezTo>
                    <a:pt x="12" y="11"/>
                    <a:pt x="14" y="11"/>
                    <a:pt x="16" y="10"/>
                  </a:cubicBezTo>
                  <a:cubicBezTo>
                    <a:pt x="20" y="10"/>
                    <a:pt x="25" y="8"/>
                    <a:pt x="29" y="6"/>
                  </a:cubicBezTo>
                  <a:cubicBezTo>
                    <a:pt x="31" y="6"/>
                    <a:pt x="31" y="4"/>
                    <a:pt x="31" y="3"/>
                  </a:cubicBezTo>
                  <a:cubicBezTo>
                    <a:pt x="31" y="2"/>
                    <a:pt x="30" y="1"/>
                    <a:pt x="30" y="1"/>
                  </a:cubicBezTo>
                  <a:cubicBezTo>
                    <a:pt x="29" y="0"/>
                    <a:pt x="29" y="0"/>
                    <a:pt x="28" y="0"/>
                  </a:cubicBezTo>
                  <a:cubicBezTo>
                    <a:pt x="27" y="0"/>
                    <a:pt x="27" y="0"/>
                    <a:pt x="27" y="0"/>
                  </a:cubicBezTo>
                  <a:moveTo>
                    <a:pt x="9" y="5"/>
                  </a:moveTo>
                  <a:cubicBezTo>
                    <a:pt x="8" y="5"/>
                    <a:pt x="8" y="5"/>
                    <a:pt x="8" y="5"/>
                  </a:cubicBezTo>
                  <a:cubicBezTo>
                    <a:pt x="9" y="5"/>
                    <a:pt x="9" y="5"/>
                    <a:pt x="9" y="5"/>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1832;p53">
              <a:extLst>
                <a:ext uri="{FF2B5EF4-FFF2-40B4-BE49-F238E27FC236}">
                  <a16:creationId xmlns:a16="http://schemas.microsoft.com/office/drawing/2014/main" id="{AD562CB0-C2D4-9907-C77E-EA0DF16F3286}"/>
                </a:ext>
              </a:extLst>
            </p:cNvPr>
            <p:cNvSpPr/>
            <p:nvPr/>
          </p:nvSpPr>
          <p:spPr>
            <a:xfrm>
              <a:off x="5226925" y="2924775"/>
              <a:ext cx="30226" cy="11132"/>
            </a:xfrm>
            <a:custGeom>
              <a:avLst/>
              <a:gdLst/>
              <a:ahLst/>
              <a:cxnLst/>
              <a:rect l="l" t="t" r="r" b="b"/>
              <a:pathLst>
                <a:path w="32" h="11" extrusionOk="0">
                  <a:moveTo>
                    <a:pt x="27" y="1"/>
                  </a:moveTo>
                  <a:cubicBezTo>
                    <a:pt x="25" y="2"/>
                    <a:pt x="23" y="2"/>
                    <a:pt x="21" y="3"/>
                  </a:cubicBezTo>
                  <a:cubicBezTo>
                    <a:pt x="21" y="3"/>
                    <a:pt x="21" y="3"/>
                    <a:pt x="21" y="3"/>
                  </a:cubicBezTo>
                  <a:cubicBezTo>
                    <a:pt x="19" y="4"/>
                    <a:pt x="17" y="4"/>
                    <a:pt x="14" y="5"/>
                  </a:cubicBezTo>
                  <a:cubicBezTo>
                    <a:pt x="12" y="5"/>
                    <a:pt x="10" y="6"/>
                    <a:pt x="8" y="6"/>
                  </a:cubicBezTo>
                  <a:cubicBezTo>
                    <a:pt x="8" y="6"/>
                    <a:pt x="8" y="6"/>
                    <a:pt x="8" y="6"/>
                  </a:cubicBezTo>
                  <a:cubicBezTo>
                    <a:pt x="7" y="6"/>
                    <a:pt x="5" y="6"/>
                    <a:pt x="3" y="6"/>
                  </a:cubicBezTo>
                  <a:cubicBezTo>
                    <a:pt x="2" y="6"/>
                    <a:pt x="1" y="7"/>
                    <a:pt x="0" y="8"/>
                  </a:cubicBezTo>
                  <a:cubicBezTo>
                    <a:pt x="0" y="10"/>
                    <a:pt x="1" y="11"/>
                    <a:pt x="3" y="11"/>
                  </a:cubicBezTo>
                  <a:cubicBezTo>
                    <a:pt x="4" y="11"/>
                    <a:pt x="5" y="11"/>
                    <a:pt x="6" y="11"/>
                  </a:cubicBezTo>
                  <a:cubicBezTo>
                    <a:pt x="7" y="11"/>
                    <a:pt x="9" y="11"/>
                    <a:pt x="10" y="11"/>
                  </a:cubicBezTo>
                  <a:cubicBezTo>
                    <a:pt x="12" y="11"/>
                    <a:pt x="14" y="11"/>
                    <a:pt x="16" y="10"/>
                  </a:cubicBezTo>
                  <a:cubicBezTo>
                    <a:pt x="20" y="10"/>
                    <a:pt x="25" y="8"/>
                    <a:pt x="30" y="6"/>
                  </a:cubicBezTo>
                  <a:cubicBezTo>
                    <a:pt x="31" y="5"/>
                    <a:pt x="32" y="3"/>
                    <a:pt x="31" y="2"/>
                  </a:cubicBezTo>
                  <a:cubicBezTo>
                    <a:pt x="31" y="1"/>
                    <a:pt x="30" y="1"/>
                    <a:pt x="29" y="1"/>
                  </a:cubicBezTo>
                  <a:cubicBezTo>
                    <a:pt x="28" y="0"/>
                    <a:pt x="28" y="0"/>
                    <a:pt x="28" y="0"/>
                  </a:cubicBezTo>
                  <a:cubicBezTo>
                    <a:pt x="28" y="0"/>
                    <a:pt x="27" y="1"/>
                    <a:pt x="27" y="1"/>
                  </a:cubicBezTo>
                  <a:moveTo>
                    <a:pt x="8" y="6"/>
                  </a:moveTo>
                  <a:cubicBezTo>
                    <a:pt x="8" y="6"/>
                    <a:pt x="8" y="6"/>
                    <a:pt x="8" y="6"/>
                  </a:cubicBezTo>
                  <a:cubicBezTo>
                    <a:pt x="8" y="6"/>
                    <a:pt x="8" y="6"/>
                    <a:pt x="8" y="6"/>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1833;p53">
              <a:extLst>
                <a:ext uri="{FF2B5EF4-FFF2-40B4-BE49-F238E27FC236}">
                  <a16:creationId xmlns:a16="http://schemas.microsoft.com/office/drawing/2014/main" id="{0A3561BF-5B37-DF04-CFA7-0428C581D0FC}"/>
                </a:ext>
              </a:extLst>
            </p:cNvPr>
            <p:cNvSpPr/>
            <p:nvPr/>
          </p:nvSpPr>
          <p:spPr>
            <a:xfrm>
              <a:off x="5226925" y="2926363"/>
              <a:ext cx="28575" cy="9525"/>
            </a:xfrm>
            <a:custGeom>
              <a:avLst/>
              <a:gdLst/>
              <a:ahLst/>
              <a:cxnLst/>
              <a:rect l="l" t="t" r="r" b="b"/>
              <a:pathLst>
                <a:path w="30" h="10" extrusionOk="0">
                  <a:moveTo>
                    <a:pt x="25" y="0"/>
                  </a:moveTo>
                  <a:cubicBezTo>
                    <a:pt x="24" y="1"/>
                    <a:pt x="23" y="1"/>
                    <a:pt x="22" y="2"/>
                  </a:cubicBezTo>
                  <a:cubicBezTo>
                    <a:pt x="20" y="2"/>
                    <a:pt x="18" y="3"/>
                    <a:pt x="16" y="3"/>
                  </a:cubicBezTo>
                  <a:cubicBezTo>
                    <a:pt x="13" y="4"/>
                    <a:pt x="11" y="4"/>
                    <a:pt x="8" y="5"/>
                  </a:cubicBezTo>
                  <a:cubicBezTo>
                    <a:pt x="8" y="5"/>
                    <a:pt x="8" y="5"/>
                    <a:pt x="8" y="5"/>
                  </a:cubicBezTo>
                  <a:cubicBezTo>
                    <a:pt x="6" y="5"/>
                    <a:pt x="5" y="5"/>
                    <a:pt x="3" y="5"/>
                  </a:cubicBezTo>
                  <a:cubicBezTo>
                    <a:pt x="2" y="5"/>
                    <a:pt x="0" y="6"/>
                    <a:pt x="0" y="7"/>
                  </a:cubicBezTo>
                  <a:cubicBezTo>
                    <a:pt x="0" y="9"/>
                    <a:pt x="1" y="10"/>
                    <a:pt x="3" y="10"/>
                  </a:cubicBezTo>
                  <a:cubicBezTo>
                    <a:pt x="7" y="10"/>
                    <a:pt x="11" y="10"/>
                    <a:pt x="16" y="9"/>
                  </a:cubicBezTo>
                  <a:cubicBezTo>
                    <a:pt x="20" y="9"/>
                    <a:pt x="24" y="7"/>
                    <a:pt x="28" y="6"/>
                  </a:cubicBezTo>
                  <a:cubicBezTo>
                    <a:pt x="29" y="5"/>
                    <a:pt x="30" y="3"/>
                    <a:pt x="29" y="2"/>
                  </a:cubicBezTo>
                  <a:cubicBezTo>
                    <a:pt x="29" y="1"/>
                    <a:pt x="28" y="0"/>
                    <a:pt x="28" y="0"/>
                  </a:cubicBezTo>
                  <a:cubicBezTo>
                    <a:pt x="27" y="0"/>
                    <a:pt x="27" y="0"/>
                    <a:pt x="27" y="0"/>
                  </a:cubicBezTo>
                  <a:cubicBezTo>
                    <a:pt x="26" y="0"/>
                    <a:pt x="26" y="0"/>
                    <a:pt x="25" y="0"/>
                  </a:cubicBezTo>
                  <a:moveTo>
                    <a:pt x="23" y="1"/>
                  </a:moveTo>
                  <a:cubicBezTo>
                    <a:pt x="23" y="1"/>
                    <a:pt x="23" y="1"/>
                    <a:pt x="23" y="1"/>
                  </a:cubicBezTo>
                  <a:cubicBezTo>
                    <a:pt x="23" y="1"/>
                    <a:pt x="23" y="1"/>
                    <a:pt x="23" y="1"/>
                  </a:cubicBezTo>
                  <a:moveTo>
                    <a:pt x="8" y="5"/>
                  </a:moveTo>
                  <a:cubicBezTo>
                    <a:pt x="7" y="5"/>
                    <a:pt x="7" y="5"/>
                    <a:pt x="7" y="5"/>
                  </a:cubicBezTo>
                  <a:cubicBezTo>
                    <a:pt x="8" y="5"/>
                    <a:pt x="8" y="5"/>
                    <a:pt x="8" y="5"/>
                  </a:cubicBezTo>
                </a:path>
              </a:pathLst>
            </a:custGeom>
            <a:solidFill>
              <a:srgbClr val="F390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1834;p53">
              <a:extLst>
                <a:ext uri="{FF2B5EF4-FFF2-40B4-BE49-F238E27FC236}">
                  <a16:creationId xmlns:a16="http://schemas.microsoft.com/office/drawing/2014/main" id="{FF9B78F7-F5A6-2DFB-887C-C55CA1133767}"/>
                </a:ext>
              </a:extLst>
            </p:cNvPr>
            <p:cNvSpPr/>
            <p:nvPr/>
          </p:nvSpPr>
          <p:spPr>
            <a:xfrm>
              <a:off x="5057062" y="1337275"/>
              <a:ext cx="1133496" cy="1614488"/>
            </a:xfrm>
            <a:custGeom>
              <a:avLst/>
              <a:gdLst/>
              <a:ahLst/>
              <a:cxnLst/>
              <a:rect l="l" t="t" r="r" b="b"/>
              <a:pathLst>
                <a:path w="1195" h="1695" extrusionOk="0">
                  <a:moveTo>
                    <a:pt x="814" y="0"/>
                  </a:moveTo>
                  <a:cubicBezTo>
                    <a:pt x="814" y="1"/>
                    <a:pt x="814" y="1"/>
                    <a:pt x="814" y="1"/>
                  </a:cubicBezTo>
                  <a:cubicBezTo>
                    <a:pt x="814" y="1"/>
                    <a:pt x="814" y="1"/>
                    <a:pt x="814" y="1"/>
                  </a:cubicBezTo>
                  <a:cubicBezTo>
                    <a:pt x="814" y="1"/>
                    <a:pt x="814" y="1"/>
                    <a:pt x="814" y="1"/>
                  </a:cubicBezTo>
                  <a:cubicBezTo>
                    <a:pt x="811" y="8"/>
                    <a:pt x="807" y="15"/>
                    <a:pt x="804" y="23"/>
                  </a:cubicBezTo>
                  <a:cubicBezTo>
                    <a:pt x="801" y="31"/>
                    <a:pt x="799" y="39"/>
                    <a:pt x="797" y="48"/>
                  </a:cubicBezTo>
                  <a:cubicBezTo>
                    <a:pt x="797" y="47"/>
                    <a:pt x="797" y="47"/>
                    <a:pt x="797" y="47"/>
                  </a:cubicBezTo>
                  <a:cubicBezTo>
                    <a:pt x="796" y="53"/>
                    <a:pt x="795" y="58"/>
                    <a:pt x="794" y="64"/>
                  </a:cubicBezTo>
                  <a:cubicBezTo>
                    <a:pt x="793" y="69"/>
                    <a:pt x="793" y="74"/>
                    <a:pt x="793" y="78"/>
                  </a:cubicBezTo>
                  <a:cubicBezTo>
                    <a:pt x="793" y="79"/>
                    <a:pt x="793" y="79"/>
                    <a:pt x="793" y="79"/>
                  </a:cubicBezTo>
                  <a:cubicBezTo>
                    <a:pt x="793" y="85"/>
                    <a:pt x="793" y="85"/>
                    <a:pt x="793" y="85"/>
                  </a:cubicBezTo>
                  <a:cubicBezTo>
                    <a:pt x="792" y="91"/>
                    <a:pt x="791" y="99"/>
                    <a:pt x="789" y="108"/>
                  </a:cubicBezTo>
                  <a:cubicBezTo>
                    <a:pt x="788" y="111"/>
                    <a:pt x="786" y="114"/>
                    <a:pt x="784" y="117"/>
                  </a:cubicBezTo>
                  <a:cubicBezTo>
                    <a:pt x="782" y="120"/>
                    <a:pt x="780" y="123"/>
                    <a:pt x="777" y="126"/>
                  </a:cubicBezTo>
                  <a:cubicBezTo>
                    <a:pt x="774" y="129"/>
                    <a:pt x="772" y="131"/>
                    <a:pt x="769" y="134"/>
                  </a:cubicBezTo>
                  <a:cubicBezTo>
                    <a:pt x="763" y="139"/>
                    <a:pt x="763" y="139"/>
                    <a:pt x="763" y="139"/>
                  </a:cubicBezTo>
                  <a:cubicBezTo>
                    <a:pt x="760" y="142"/>
                    <a:pt x="756" y="144"/>
                    <a:pt x="753" y="147"/>
                  </a:cubicBezTo>
                  <a:cubicBezTo>
                    <a:pt x="751" y="150"/>
                    <a:pt x="748" y="152"/>
                    <a:pt x="746" y="154"/>
                  </a:cubicBezTo>
                  <a:cubicBezTo>
                    <a:pt x="744" y="157"/>
                    <a:pt x="741" y="160"/>
                    <a:pt x="739" y="163"/>
                  </a:cubicBezTo>
                  <a:cubicBezTo>
                    <a:pt x="737" y="167"/>
                    <a:pt x="734" y="170"/>
                    <a:pt x="732" y="174"/>
                  </a:cubicBezTo>
                  <a:cubicBezTo>
                    <a:pt x="731" y="163"/>
                    <a:pt x="730" y="154"/>
                    <a:pt x="729" y="146"/>
                  </a:cubicBezTo>
                  <a:cubicBezTo>
                    <a:pt x="729" y="136"/>
                    <a:pt x="728" y="126"/>
                    <a:pt x="729" y="116"/>
                  </a:cubicBezTo>
                  <a:cubicBezTo>
                    <a:pt x="728" y="105"/>
                    <a:pt x="729" y="95"/>
                    <a:pt x="730" y="85"/>
                  </a:cubicBezTo>
                  <a:cubicBezTo>
                    <a:pt x="730" y="77"/>
                    <a:pt x="731" y="69"/>
                    <a:pt x="733" y="61"/>
                  </a:cubicBezTo>
                  <a:cubicBezTo>
                    <a:pt x="733" y="59"/>
                    <a:pt x="734" y="57"/>
                    <a:pt x="734" y="55"/>
                  </a:cubicBezTo>
                  <a:cubicBezTo>
                    <a:pt x="734" y="55"/>
                    <a:pt x="733" y="55"/>
                    <a:pt x="733" y="56"/>
                  </a:cubicBezTo>
                  <a:cubicBezTo>
                    <a:pt x="728" y="67"/>
                    <a:pt x="725" y="78"/>
                    <a:pt x="722" y="89"/>
                  </a:cubicBezTo>
                  <a:cubicBezTo>
                    <a:pt x="720" y="98"/>
                    <a:pt x="718" y="109"/>
                    <a:pt x="718" y="120"/>
                  </a:cubicBezTo>
                  <a:cubicBezTo>
                    <a:pt x="717" y="129"/>
                    <a:pt x="717" y="139"/>
                    <a:pt x="718" y="152"/>
                  </a:cubicBezTo>
                  <a:cubicBezTo>
                    <a:pt x="719" y="158"/>
                    <a:pt x="719" y="164"/>
                    <a:pt x="719" y="170"/>
                  </a:cubicBezTo>
                  <a:cubicBezTo>
                    <a:pt x="720" y="175"/>
                    <a:pt x="720" y="175"/>
                    <a:pt x="720" y="175"/>
                  </a:cubicBezTo>
                  <a:cubicBezTo>
                    <a:pt x="720" y="179"/>
                    <a:pt x="720" y="179"/>
                    <a:pt x="720" y="179"/>
                  </a:cubicBezTo>
                  <a:cubicBezTo>
                    <a:pt x="720" y="182"/>
                    <a:pt x="720" y="186"/>
                    <a:pt x="720" y="189"/>
                  </a:cubicBezTo>
                  <a:cubicBezTo>
                    <a:pt x="720" y="196"/>
                    <a:pt x="718" y="203"/>
                    <a:pt x="716" y="210"/>
                  </a:cubicBezTo>
                  <a:cubicBezTo>
                    <a:pt x="711" y="225"/>
                    <a:pt x="703" y="239"/>
                    <a:pt x="694" y="251"/>
                  </a:cubicBezTo>
                  <a:cubicBezTo>
                    <a:pt x="691" y="256"/>
                    <a:pt x="688" y="261"/>
                    <a:pt x="685" y="266"/>
                  </a:cubicBezTo>
                  <a:cubicBezTo>
                    <a:pt x="684" y="267"/>
                    <a:pt x="684" y="267"/>
                    <a:pt x="684" y="267"/>
                  </a:cubicBezTo>
                  <a:cubicBezTo>
                    <a:pt x="682" y="269"/>
                    <a:pt x="682" y="269"/>
                    <a:pt x="682" y="269"/>
                  </a:cubicBezTo>
                  <a:cubicBezTo>
                    <a:pt x="681" y="271"/>
                    <a:pt x="681" y="271"/>
                    <a:pt x="681" y="271"/>
                  </a:cubicBezTo>
                  <a:cubicBezTo>
                    <a:pt x="679" y="266"/>
                    <a:pt x="676" y="260"/>
                    <a:pt x="673" y="253"/>
                  </a:cubicBezTo>
                  <a:cubicBezTo>
                    <a:pt x="668" y="243"/>
                    <a:pt x="661" y="235"/>
                    <a:pt x="655" y="227"/>
                  </a:cubicBezTo>
                  <a:cubicBezTo>
                    <a:pt x="650" y="219"/>
                    <a:pt x="650" y="219"/>
                    <a:pt x="650" y="219"/>
                  </a:cubicBezTo>
                  <a:cubicBezTo>
                    <a:pt x="646" y="214"/>
                    <a:pt x="642" y="209"/>
                    <a:pt x="639" y="204"/>
                  </a:cubicBezTo>
                  <a:cubicBezTo>
                    <a:pt x="637" y="202"/>
                    <a:pt x="636" y="200"/>
                    <a:pt x="634" y="198"/>
                  </a:cubicBezTo>
                  <a:cubicBezTo>
                    <a:pt x="633" y="194"/>
                    <a:pt x="632" y="191"/>
                    <a:pt x="631" y="187"/>
                  </a:cubicBezTo>
                  <a:cubicBezTo>
                    <a:pt x="628" y="168"/>
                    <a:pt x="628" y="149"/>
                    <a:pt x="629" y="133"/>
                  </a:cubicBezTo>
                  <a:cubicBezTo>
                    <a:pt x="629" y="132"/>
                    <a:pt x="629" y="132"/>
                    <a:pt x="629" y="132"/>
                  </a:cubicBezTo>
                  <a:cubicBezTo>
                    <a:pt x="629" y="124"/>
                    <a:pt x="629" y="124"/>
                    <a:pt x="629" y="124"/>
                  </a:cubicBezTo>
                  <a:cubicBezTo>
                    <a:pt x="630" y="123"/>
                    <a:pt x="630" y="123"/>
                    <a:pt x="630" y="123"/>
                  </a:cubicBezTo>
                  <a:cubicBezTo>
                    <a:pt x="630" y="110"/>
                    <a:pt x="631" y="97"/>
                    <a:pt x="631" y="84"/>
                  </a:cubicBezTo>
                  <a:cubicBezTo>
                    <a:pt x="631" y="75"/>
                    <a:pt x="630" y="67"/>
                    <a:pt x="629" y="60"/>
                  </a:cubicBezTo>
                  <a:cubicBezTo>
                    <a:pt x="628" y="52"/>
                    <a:pt x="626" y="45"/>
                    <a:pt x="623" y="38"/>
                  </a:cubicBezTo>
                  <a:cubicBezTo>
                    <a:pt x="623" y="37"/>
                    <a:pt x="623" y="37"/>
                    <a:pt x="623" y="37"/>
                  </a:cubicBezTo>
                  <a:cubicBezTo>
                    <a:pt x="623" y="36"/>
                    <a:pt x="622" y="35"/>
                    <a:pt x="621" y="35"/>
                  </a:cubicBezTo>
                  <a:cubicBezTo>
                    <a:pt x="622" y="40"/>
                    <a:pt x="622" y="45"/>
                    <a:pt x="621" y="50"/>
                  </a:cubicBezTo>
                  <a:cubicBezTo>
                    <a:pt x="621" y="57"/>
                    <a:pt x="620" y="65"/>
                    <a:pt x="619" y="72"/>
                  </a:cubicBezTo>
                  <a:cubicBezTo>
                    <a:pt x="619" y="73"/>
                    <a:pt x="619" y="74"/>
                    <a:pt x="619" y="76"/>
                  </a:cubicBezTo>
                  <a:cubicBezTo>
                    <a:pt x="619" y="78"/>
                    <a:pt x="618" y="79"/>
                    <a:pt x="618" y="81"/>
                  </a:cubicBezTo>
                  <a:cubicBezTo>
                    <a:pt x="617" y="88"/>
                    <a:pt x="616" y="95"/>
                    <a:pt x="615" y="101"/>
                  </a:cubicBezTo>
                  <a:cubicBezTo>
                    <a:pt x="614" y="104"/>
                    <a:pt x="614" y="104"/>
                    <a:pt x="614" y="104"/>
                  </a:cubicBezTo>
                  <a:cubicBezTo>
                    <a:pt x="614" y="108"/>
                    <a:pt x="614" y="108"/>
                    <a:pt x="614" y="108"/>
                  </a:cubicBezTo>
                  <a:cubicBezTo>
                    <a:pt x="612" y="119"/>
                    <a:pt x="611" y="128"/>
                    <a:pt x="610" y="136"/>
                  </a:cubicBezTo>
                  <a:cubicBezTo>
                    <a:pt x="609" y="145"/>
                    <a:pt x="609" y="155"/>
                    <a:pt x="611" y="164"/>
                  </a:cubicBezTo>
                  <a:cubicBezTo>
                    <a:pt x="611" y="169"/>
                    <a:pt x="613" y="174"/>
                    <a:pt x="614" y="179"/>
                  </a:cubicBezTo>
                  <a:cubicBezTo>
                    <a:pt x="612" y="176"/>
                    <a:pt x="610" y="173"/>
                    <a:pt x="606" y="170"/>
                  </a:cubicBezTo>
                  <a:cubicBezTo>
                    <a:pt x="598" y="163"/>
                    <a:pt x="590" y="157"/>
                    <a:pt x="580" y="151"/>
                  </a:cubicBezTo>
                  <a:cubicBezTo>
                    <a:pt x="575" y="148"/>
                    <a:pt x="570" y="146"/>
                    <a:pt x="565" y="144"/>
                  </a:cubicBezTo>
                  <a:cubicBezTo>
                    <a:pt x="565" y="144"/>
                    <a:pt x="565" y="144"/>
                    <a:pt x="565" y="144"/>
                  </a:cubicBezTo>
                  <a:cubicBezTo>
                    <a:pt x="564" y="144"/>
                    <a:pt x="563" y="144"/>
                    <a:pt x="562" y="143"/>
                  </a:cubicBezTo>
                  <a:cubicBezTo>
                    <a:pt x="562" y="143"/>
                    <a:pt x="562" y="143"/>
                    <a:pt x="562" y="143"/>
                  </a:cubicBezTo>
                  <a:cubicBezTo>
                    <a:pt x="562" y="143"/>
                    <a:pt x="562" y="143"/>
                    <a:pt x="562" y="143"/>
                  </a:cubicBezTo>
                  <a:cubicBezTo>
                    <a:pt x="562" y="143"/>
                    <a:pt x="562" y="143"/>
                    <a:pt x="562" y="143"/>
                  </a:cubicBezTo>
                  <a:cubicBezTo>
                    <a:pt x="562" y="143"/>
                    <a:pt x="562" y="143"/>
                    <a:pt x="562" y="143"/>
                  </a:cubicBezTo>
                  <a:cubicBezTo>
                    <a:pt x="552" y="141"/>
                    <a:pt x="541" y="139"/>
                    <a:pt x="530" y="138"/>
                  </a:cubicBezTo>
                  <a:cubicBezTo>
                    <a:pt x="526" y="138"/>
                    <a:pt x="522" y="138"/>
                    <a:pt x="518" y="137"/>
                  </a:cubicBezTo>
                  <a:cubicBezTo>
                    <a:pt x="516" y="137"/>
                    <a:pt x="513" y="137"/>
                    <a:pt x="511" y="137"/>
                  </a:cubicBezTo>
                  <a:cubicBezTo>
                    <a:pt x="509" y="137"/>
                    <a:pt x="507" y="137"/>
                    <a:pt x="504" y="137"/>
                  </a:cubicBezTo>
                  <a:cubicBezTo>
                    <a:pt x="505" y="137"/>
                    <a:pt x="505" y="137"/>
                    <a:pt x="505" y="137"/>
                  </a:cubicBezTo>
                  <a:cubicBezTo>
                    <a:pt x="530" y="146"/>
                    <a:pt x="553" y="155"/>
                    <a:pt x="573" y="169"/>
                  </a:cubicBezTo>
                  <a:cubicBezTo>
                    <a:pt x="578" y="172"/>
                    <a:pt x="583" y="176"/>
                    <a:pt x="588" y="180"/>
                  </a:cubicBezTo>
                  <a:cubicBezTo>
                    <a:pt x="592" y="184"/>
                    <a:pt x="597" y="188"/>
                    <a:pt x="602" y="194"/>
                  </a:cubicBezTo>
                  <a:cubicBezTo>
                    <a:pt x="611" y="205"/>
                    <a:pt x="619" y="217"/>
                    <a:pt x="626" y="230"/>
                  </a:cubicBezTo>
                  <a:cubicBezTo>
                    <a:pt x="627" y="231"/>
                    <a:pt x="627" y="231"/>
                    <a:pt x="627" y="231"/>
                  </a:cubicBezTo>
                  <a:cubicBezTo>
                    <a:pt x="638" y="255"/>
                    <a:pt x="644" y="282"/>
                    <a:pt x="649" y="305"/>
                  </a:cubicBezTo>
                  <a:cubicBezTo>
                    <a:pt x="651" y="316"/>
                    <a:pt x="651" y="316"/>
                    <a:pt x="651" y="316"/>
                  </a:cubicBezTo>
                  <a:cubicBezTo>
                    <a:pt x="655" y="338"/>
                    <a:pt x="660" y="361"/>
                    <a:pt x="667" y="383"/>
                  </a:cubicBezTo>
                  <a:cubicBezTo>
                    <a:pt x="671" y="394"/>
                    <a:pt x="676" y="405"/>
                    <a:pt x="679" y="412"/>
                  </a:cubicBezTo>
                  <a:cubicBezTo>
                    <a:pt x="683" y="424"/>
                    <a:pt x="688" y="434"/>
                    <a:pt x="693" y="444"/>
                  </a:cubicBezTo>
                  <a:cubicBezTo>
                    <a:pt x="702" y="462"/>
                    <a:pt x="711" y="477"/>
                    <a:pt x="722" y="489"/>
                  </a:cubicBezTo>
                  <a:cubicBezTo>
                    <a:pt x="719" y="488"/>
                    <a:pt x="719" y="488"/>
                    <a:pt x="719" y="488"/>
                  </a:cubicBezTo>
                  <a:cubicBezTo>
                    <a:pt x="715" y="487"/>
                    <a:pt x="711" y="485"/>
                    <a:pt x="706" y="484"/>
                  </a:cubicBezTo>
                  <a:cubicBezTo>
                    <a:pt x="680" y="475"/>
                    <a:pt x="657" y="460"/>
                    <a:pt x="635" y="446"/>
                  </a:cubicBezTo>
                  <a:cubicBezTo>
                    <a:pt x="624" y="439"/>
                    <a:pt x="612" y="432"/>
                    <a:pt x="600" y="425"/>
                  </a:cubicBezTo>
                  <a:cubicBezTo>
                    <a:pt x="603" y="421"/>
                    <a:pt x="604" y="416"/>
                    <a:pt x="606" y="409"/>
                  </a:cubicBezTo>
                  <a:cubicBezTo>
                    <a:pt x="607" y="402"/>
                    <a:pt x="607" y="395"/>
                    <a:pt x="608" y="389"/>
                  </a:cubicBezTo>
                  <a:cubicBezTo>
                    <a:pt x="608" y="378"/>
                    <a:pt x="607" y="366"/>
                    <a:pt x="605" y="350"/>
                  </a:cubicBezTo>
                  <a:cubicBezTo>
                    <a:pt x="605" y="344"/>
                    <a:pt x="604" y="339"/>
                    <a:pt x="603" y="333"/>
                  </a:cubicBezTo>
                  <a:cubicBezTo>
                    <a:pt x="603" y="332"/>
                    <a:pt x="602" y="330"/>
                    <a:pt x="602" y="328"/>
                  </a:cubicBezTo>
                  <a:cubicBezTo>
                    <a:pt x="602" y="327"/>
                    <a:pt x="602" y="326"/>
                    <a:pt x="602" y="326"/>
                  </a:cubicBezTo>
                  <a:cubicBezTo>
                    <a:pt x="599" y="316"/>
                    <a:pt x="597" y="307"/>
                    <a:pt x="595" y="298"/>
                  </a:cubicBezTo>
                  <a:cubicBezTo>
                    <a:pt x="594" y="289"/>
                    <a:pt x="592" y="280"/>
                    <a:pt x="592" y="271"/>
                  </a:cubicBezTo>
                  <a:cubicBezTo>
                    <a:pt x="591" y="268"/>
                    <a:pt x="591" y="265"/>
                    <a:pt x="591" y="261"/>
                  </a:cubicBezTo>
                  <a:cubicBezTo>
                    <a:pt x="587" y="269"/>
                    <a:pt x="584" y="277"/>
                    <a:pt x="582" y="287"/>
                  </a:cubicBezTo>
                  <a:cubicBezTo>
                    <a:pt x="579" y="298"/>
                    <a:pt x="579" y="309"/>
                    <a:pt x="579" y="318"/>
                  </a:cubicBezTo>
                  <a:cubicBezTo>
                    <a:pt x="579" y="327"/>
                    <a:pt x="580" y="336"/>
                    <a:pt x="580" y="343"/>
                  </a:cubicBezTo>
                  <a:cubicBezTo>
                    <a:pt x="581" y="350"/>
                    <a:pt x="581" y="350"/>
                    <a:pt x="581" y="350"/>
                  </a:cubicBezTo>
                  <a:cubicBezTo>
                    <a:pt x="581" y="356"/>
                    <a:pt x="581" y="361"/>
                    <a:pt x="582" y="367"/>
                  </a:cubicBezTo>
                  <a:cubicBezTo>
                    <a:pt x="582" y="373"/>
                    <a:pt x="582" y="378"/>
                    <a:pt x="581" y="383"/>
                  </a:cubicBezTo>
                  <a:cubicBezTo>
                    <a:pt x="581" y="384"/>
                    <a:pt x="581" y="384"/>
                    <a:pt x="581" y="384"/>
                  </a:cubicBezTo>
                  <a:cubicBezTo>
                    <a:pt x="581" y="388"/>
                    <a:pt x="581" y="392"/>
                    <a:pt x="580" y="395"/>
                  </a:cubicBezTo>
                  <a:cubicBezTo>
                    <a:pt x="579" y="399"/>
                    <a:pt x="578" y="404"/>
                    <a:pt x="577" y="408"/>
                  </a:cubicBezTo>
                  <a:cubicBezTo>
                    <a:pt x="576" y="407"/>
                    <a:pt x="574" y="406"/>
                    <a:pt x="573" y="405"/>
                  </a:cubicBezTo>
                  <a:cubicBezTo>
                    <a:pt x="568" y="403"/>
                    <a:pt x="563" y="400"/>
                    <a:pt x="558" y="399"/>
                  </a:cubicBezTo>
                  <a:cubicBezTo>
                    <a:pt x="550" y="396"/>
                    <a:pt x="542" y="394"/>
                    <a:pt x="531" y="393"/>
                  </a:cubicBezTo>
                  <a:cubicBezTo>
                    <a:pt x="527" y="392"/>
                    <a:pt x="523" y="392"/>
                    <a:pt x="519" y="392"/>
                  </a:cubicBezTo>
                  <a:cubicBezTo>
                    <a:pt x="514" y="392"/>
                    <a:pt x="509" y="393"/>
                    <a:pt x="504" y="393"/>
                  </a:cubicBezTo>
                  <a:cubicBezTo>
                    <a:pt x="497" y="393"/>
                    <a:pt x="497" y="393"/>
                    <a:pt x="497" y="393"/>
                  </a:cubicBezTo>
                  <a:cubicBezTo>
                    <a:pt x="492" y="393"/>
                    <a:pt x="487" y="394"/>
                    <a:pt x="481" y="394"/>
                  </a:cubicBezTo>
                  <a:cubicBezTo>
                    <a:pt x="479" y="394"/>
                    <a:pt x="477" y="394"/>
                    <a:pt x="474" y="394"/>
                  </a:cubicBezTo>
                  <a:cubicBezTo>
                    <a:pt x="470" y="393"/>
                    <a:pt x="466" y="393"/>
                    <a:pt x="461" y="392"/>
                  </a:cubicBezTo>
                  <a:cubicBezTo>
                    <a:pt x="456" y="391"/>
                    <a:pt x="452" y="389"/>
                    <a:pt x="448" y="388"/>
                  </a:cubicBezTo>
                  <a:cubicBezTo>
                    <a:pt x="443" y="386"/>
                    <a:pt x="437" y="383"/>
                    <a:pt x="431" y="381"/>
                  </a:cubicBezTo>
                  <a:cubicBezTo>
                    <a:pt x="425" y="379"/>
                    <a:pt x="425" y="379"/>
                    <a:pt x="425" y="379"/>
                  </a:cubicBezTo>
                  <a:cubicBezTo>
                    <a:pt x="416" y="375"/>
                    <a:pt x="408" y="372"/>
                    <a:pt x="401" y="370"/>
                  </a:cubicBezTo>
                  <a:cubicBezTo>
                    <a:pt x="400" y="370"/>
                    <a:pt x="400" y="370"/>
                    <a:pt x="400" y="370"/>
                  </a:cubicBezTo>
                  <a:cubicBezTo>
                    <a:pt x="400" y="370"/>
                    <a:pt x="399" y="370"/>
                    <a:pt x="399" y="371"/>
                  </a:cubicBezTo>
                  <a:cubicBezTo>
                    <a:pt x="403" y="373"/>
                    <a:pt x="406" y="375"/>
                    <a:pt x="409" y="377"/>
                  </a:cubicBezTo>
                  <a:cubicBezTo>
                    <a:pt x="412" y="379"/>
                    <a:pt x="414" y="381"/>
                    <a:pt x="417" y="383"/>
                  </a:cubicBezTo>
                  <a:cubicBezTo>
                    <a:pt x="420" y="385"/>
                    <a:pt x="423" y="387"/>
                    <a:pt x="425" y="388"/>
                  </a:cubicBezTo>
                  <a:cubicBezTo>
                    <a:pt x="426" y="389"/>
                    <a:pt x="426" y="389"/>
                    <a:pt x="426" y="389"/>
                  </a:cubicBezTo>
                  <a:cubicBezTo>
                    <a:pt x="428" y="390"/>
                    <a:pt x="430" y="391"/>
                    <a:pt x="432" y="393"/>
                  </a:cubicBezTo>
                  <a:cubicBezTo>
                    <a:pt x="434" y="394"/>
                    <a:pt x="434" y="394"/>
                    <a:pt x="434" y="394"/>
                  </a:cubicBezTo>
                  <a:cubicBezTo>
                    <a:pt x="436" y="395"/>
                    <a:pt x="436" y="395"/>
                    <a:pt x="436" y="395"/>
                  </a:cubicBezTo>
                  <a:cubicBezTo>
                    <a:pt x="437" y="396"/>
                    <a:pt x="437" y="396"/>
                    <a:pt x="437" y="396"/>
                  </a:cubicBezTo>
                  <a:cubicBezTo>
                    <a:pt x="440" y="398"/>
                    <a:pt x="443" y="399"/>
                    <a:pt x="445" y="401"/>
                  </a:cubicBezTo>
                  <a:cubicBezTo>
                    <a:pt x="451" y="404"/>
                    <a:pt x="457" y="407"/>
                    <a:pt x="462" y="409"/>
                  </a:cubicBezTo>
                  <a:cubicBezTo>
                    <a:pt x="461" y="409"/>
                    <a:pt x="461" y="409"/>
                    <a:pt x="461" y="409"/>
                  </a:cubicBezTo>
                  <a:cubicBezTo>
                    <a:pt x="461" y="409"/>
                    <a:pt x="461" y="409"/>
                    <a:pt x="461" y="409"/>
                  </a:cubicBezTo>
                  <a:cubicBezTo>
                    <a:pt x="459" y="409"/>
                    <a:pt x="457" y="409"/>
                    <a:pt x="455" y="409"/>
                  </a:cubicBezTo>
                  <a:cubicBezTo>
                    <a:pt x="443" y="410"/>
                    <a:pt x="432" y="412"/>
                    <a:pt x="420" y="414"/>
                  </a:cubicBezTo>
                  <a:cubicBezTo>
                    <a:pt x="410" y="416"/>
                    <a:pt x="410" y="416"/>
                    <a:pt x="410" y="416"/>
                  </a:cubicBezTo>
                  <a:cubicBezTo>
                    <a:pt x="408" y="416"/>
                    <a:pt x="408" y="416"/>
                    <a:pt x="408" y="416"/>
                  </a:cubicBezTo>
                  <a:cubicBezTo>
                    <a:pt x="400" y="417"/>
                    <a:pt x="393" y="419"/>
                    <a:pt x="386" y="420"/>
                  </a:cubicBezTo>
                  <a:cubicBezTo>
                    <a:pt x="373" y="422"/>
                    <a:pt x="361" y="423"/>
                    <a:pt x="351" y="423"/>
                  </a:cubicBezTo>
                  <a:cubicBezTo>
                    <a:pt x="350" y="423"/>
                    <a:pt x="350" y="423"/>
                    <a:pt x="350" y="423"/>
                  </a:cubicBezTo>
                  <a:cubicBezTo>
                    <a:pt x="353" y="424"/>
                    <a:pt x="356" y="425"/>
                    <a:pt x="359" y="426"/>
                  </a:cubicBezTo>
                  <a:cubicBezTo>
                    <a:pt x="364" y="428"/>
                    <a:pt x="369" y="429"/>
                    <a:pt x="374" y="430"/>
                  </a:cubicBezTo>
                  <a:cubicBezTo>
                    <a:pt x="373" y="430"/>
                    <a:pt x="373" y="430"/>
                    <a:pt x="373" y="430"/>
                  </a:cubicBezTo>
                  <a:cubicBezTo>
                    <a:pt x="380" y="431"/>
                    <a:pt x="386" y="432"/>
                    <a:pt x="393" y="433"/>
                  </a:cubicBezTo>
                  <a:cubicBezTo>
                    <a:pt x="398" y="433"/>
                    <a:pt x="404" y="433"/>
                    <a:pt x="410" y="433"/>
                  </a:cubicBezTo>
                  <a:cubicBezTo>
                    <a:pt x="414" y="433"/>
                    <a:pt x="414" y="433"/>
                    <a:pt x="414" y="433"/>
                  </a:cubicBezTo>
                  <a:cubicBezTo>
                    <a:pt x="417" y="433"/>
                    <a:pt x="417" y="433"/>
                    <a:pt x="417" y="433"/>
                  </a:cubicBezTo>
                  <a:cubicBezTo>
                    <a:pt x="423" y="433"/>
                    <a:pt x="428" y="433"/>
                    <a:pt x="434" y="433"/>
                  </a:cubicBezTo>
                  <a:cubicBezTo>
                    <a:pt x="439" y="432"/>
                    <a:pt x="445" y="432"/>
                    <a:pt x="451" y="431"/>
                  </a:cubicBezTo>
                  <a:cubicBezTo>
                    <a:pt x="458" y="431"/>
                    <a:pt x="464" y="429"/>
                    <a:pt x="470" y="428"/>
                  </a:cubicBezTo>
                  <a:cubicBezTo>
                    <a:pt x="472" y="428"/>
                    <a:pt x="472" y="428"/>
                    <a:pt x="472" y="428"/>
                  </a:cubicBezTo>
                  <a:cubicBezTo>
                    <a:pt x="476" y="427"/>
                    <a:pt x="479" y="426"/>
                    <a:pt x="483" y="426"/>
                  </a:cubicBezTo>
                  <a:cubicBezTo>
                    <a:pt x="491" y="424"/>
                    <a:pt x="500" y="423"/>
                    <a:pt x="509" y="423"/>
                  </a:cubicBezTo>
                  <a:cubicBezTo>
                    <a:pt x="511" y="423"/>
                    <a:pt x="512" y="423"/>
                    <a:pt x="514" y="423"/>
                  </a:cubicBezTo>
                  <a:cubicBezTo>
                    <a:pt x="519" y="423"/>
                    <a:pt x="525" y="425"/>
                    <a:pt x="532" y="427"/>
                  </a:cubicBezTo>
                  <a:cubicBezTo>
                    <a:pt x="541" y="430"/>
                    <a:pt x="550" y="434"/>
                    <a:pt x="560" y="441"/>
                  </a:cubicBezTo>
                  <a:cubicBezTo>
                    <a:pt x="576" y="452"/>
                    <a:pt x="592" y="466"/>
                    <a:pt x="605" y="478"/>
                  </a:cubicBezTo>
                  <a:cubicBezTo>
                    <a:pt x="608" y="481"/>
                    <a:pt x="608" y="481"/>
                    <a:pt x="608" y="481"/>
                  </a:cubicBezTo>
                  <a:cubicBezTo>
                    <a:pt x="617" y="490"/>
                    <a:pt x="624" y="495"/>
                    <a:pt x="631" y="501"/>
                  </a:cubicBezTo>
                  <a:cubicBezTo>
                    <a:pt x="635" y="504"/>
                    <a:pt x="639" y="507"/>
                    <a:pt x="643" y="510"/>
                  </a:cubicBezTo>
                  <a:cubicBezTo>
                    <a:pt x="650" y="515"/>
                    <a:pt x="650" y="515"/>
                    <a:pt x="650" y="515"/>
                  </a:cubicBezTo>
                  <a:cubicBezTo>
                    <a:pt x="638" y="517"/>
                    <a:pt x="638" y="517"/>
                    <a:pt x="638" y="517"/>
                  </a:cubicBezTo>
                  <a:cubicBezTo>
                    <a:pt x="631" y="518"/>
                    <a:pt x="624" y="519"/>
                    <a:pt x="617" y="520"/>
                  </a:cubicBezTo>
                  <a:cubicBezTo>
                    <a:pt x="603" y="522"/>
                    <a:pt x="588" y="524"/>
                    <a:pt x="572" y="526"/>
                  </a:cubicBezTo>
                  <a:cubicBezTo>
                    <a:pt x="558" y="528"/>
                    <a:pt x="544" y="530"/>
                    <a:pt x="527" y="531"/>
                  </a:cubicBezTo>
                  <a:cubicBezTo>
                    <a:pt x="515" y="532"/>
                    <a:pt x="500" y="533"/>
                    <a:pt x="486" y="533"/>
                  </a:cubicBezTo>
                  <a:cubicBezTo>
                    <a:pt x="479" y="533"/>
                    <a:pt x="471" y="533"/>
                    <a:pt x="462" y="532"/>
                  </a:cubicBezTo>
                  <a:cubicBezTo>
                    <a:pt x="454" y="531"/>
                    <a:pt x="446" y="530"/>
                    <a:pt x="438" y="528"/>
                  </a:cubicBezTo>
                  <a:cubicBezTo>
                    <a:pt x="429" y="526"/>
                    <a:pt x="422" y="523"/>
                    <a:pt x="414" y="519"/>
                  </a:cubicBezTo>
                  <a:cubicBezTo>
                    <a:pt x="411" y="517"/>
                    <a:pt x="408" y="515"/>
                    <a:pt x="405" y="513"/>
                  </a:cubicBezTo>
                  <a:cubicBezTo>
                    <a:pt x="402" y="511"/>
                    <a:pt x="402" y="511"/>
                    <a:pt x="402" y="511"/>
                  </a:cubicBezTo>
                  <a:cubicBezTo>
                    <a:pt x="397" y="508"/>
                    <a:pt x="392" y="505"/>
                    <a:pt x="387" y="501"/>
                  </a:cubicBezTo>
                  <a:cubicBezTo>
                    <a:pt x="376" y="494"/>
                    <a:pt x="367" y="489"/>
                    <a:pt x="359" y="485"/>
                  </a:cubicBezTo>
                  <a:cubicBezTo>
                    <a:pt x="348" y="481"/>
                    <a:pt x="338" y="478"/>
                    <a:pt x="328" y="476"/>
                  </a:cubicBezTo>
                  <a:cubicBezTo>
                    <a:pt x="323" y="475"/>
                    <a:pt x="319" y="475"/>
                    <a:pt x="315" y="475"/>
                  </a:cubicBezTo>
                  <a:cubicBezTo>
                    <a:pt x="308" y="475"/>
                    <a:pt x="301" y="476"/>
                    <a:pt x="294" y="478"/>
                  </a:cubicBezTo>
                  <a:cubicBezTo>
                    <a:pt x="293" y="478"/>
                    <a:pt x="293" y="478"/>
                    <a:pt x="292" y="478"/>
                  </a:cubicBezTo>
                  <a:cubicBezTo>
                    <a:pt x="293" y="478"/>
                    <a:pt x="294" y="478"/>
                    <a:pt x="295" y="478"/>
                  </a:cubicBezTo>
                  <a:cubicBezTo>
                    <a:pt x="296" y="478"/>
                    <a:pt x="298" y="478"/>
                    <a:pt x="299" y="478"/>
                  </a:cubicBezTo>
                  <a:cubicBezTo>
                    <a:pt x="306" y="479"/>
                    <a:pt x="312" y="480"/>
                    <a:pt x="319" y="482"/>
                  </a:cubicBezTo>
                  <a:cubicBezTo>
                    <a:pt x="323" y="483"/>
                    <a:pt x="328" y="485"/>
                    <a:pt x="332" y="487"/>
                  </a:cubicBezTo>
                  <a:cubicBezTo>
                    <a:pt x="336" y="489"/>
                    <a:pt x="341" y="491"/>
                    <a:pt x="345" y="493"/>
                  </a:cubicBezTo>
                  <a:cubicBezTo>
                    <a:pt x="360" y="501"/>
                    <a:pt x="372" y="512"/>
                    <a:pt x="381" y="521"/>
                  </a:cubicBezTo>
                  <a:cubicBezTo>
                    <a:pt x="384" y="524"/>
                    <a:pt x="386" y="526"/>
                    <a:pt x="389" y="529"/>
                  </a:cubicBezTo>
                  <a:cubicBezTo>
                    <a:pt x="392" y="532"/>
                    <a:pt x="392" y="532"/>
                    <a:pt x="392" y="532"/>
                  </a:cubicBezTo>
                  <a:cubicBezTo>
                    <a:pt x="394" y="534"/>
                    <a:pt x="394" y="534"/>
                    <a:pt x="394" y="534"/>
                  </a:cubicBezTo>
                  <a:cubicBezTo>
                    <a:pt x="399" y="539"/>
                    <a:pt x="399" y="539"/>
                    <a:pt x="399" y="539"/>
                  </a:cubicBezTo>
                  <a:cubicBezTo>
                    <a:pt x="401" y="541"/>
                    <a:pt x="401" y="541"/>
                    <a:pt x="401" y="541"/>
                  </a:cubicBezTo>
                  <a:cubicBezTo>
                    <a:pt x="401" y="542"/>
                    <a:pt x="401" y="542"/>
                    <a:pt x="401" y="542"/>
                  </a:cubicBezTo>
                  <a:cubicBezTo>
                    <a:pt x="406" y="546"/>
                    <a:pt x="410" y="550"/>
                    <a:pt x="414" y="554"/>
                  </a:cubicBezTo>
                  <a:cubicBezTo>
                    <a:pt x="409" y="559"/>
                    <a:pt x="403" y="563"/>
                    <a:pt x="397" y="567"/>
                  </a:cubicBezTo>
                  <a:cubicBezTo>
                    <a:pt x="389" y="572"/>
                    <a:pt x="381" y="575"/>
                    <a:pt x="371" y="578"/>
                  </a:cubicBezTo>
                  <a:cubicBezTo>
                    <a:pt x="362" y="580"/>
                    <a:pt x="354" y="582"/>
                    <a:pt x="345" y="583"/>
                  </a:cubicBezTo>
                  <a:cubicBezTo>
                    <a:pt x="341" y="583"/>
                    <a:pt x="337" y="584"/>
                    <a:pt x="334" y="584"/>
                  </a:cubicBezTo>
                  <a:cubicBezTo>
                    <a:pt x="330" y="585"/>
                    <a:pt x="330" y="585"/>
                    <a:pt x="330" y="585"/>
                  </a:cubicBezTo>
                  <a:cubicBezTo>
                    <a:pt x="326" y="585"/>
                    <a:pt x="321" y="586"/>
                    <a:pt x="317" y="586"/>
                  </a:cubicBezTo>
                  <a:cubicBezTo>
                    <a:pt x="307" y="588"/>
                    <a:pt x="298" y="589"/>
                    <a:pt x="290" y="591"/>
                  </a:cubicBezTo>
                  <a:cubicBezTo>
                    <a:pt x="281" y="593"/>
                    <a:pt x="273" y="596"/>
                    <a:pt x="266" y="600"/>
                  </a:cubicBezTo>
                  <a:cubicBezTo>
                    <a:pt x="273" y="598"/>
                    <a:pt x="280" y="597"/>
                    <a:pt x="287" y="597"/>
                  </a:cubicBezTo>
                  <a:cubicBezTo>
                    <a:pt x="297" y="596"/>
                    <a:pt x="308" y="596"/>
                    <a:pt x="318" y="596"/>
                  </a:cubicBezTo>
                  <a:cubicBezTo>
                    <a:pt x="328" y="597"/>
                    <a:pt x="339" y="598"/>
                    <a:pt x="349" y="599"/>
                  </a:cubicBezTo>
                  <a:cubicBezTo>
                    <a:pt x="350" y="599"/>
                    <a:pt x="351" y="599"/>
                    <a:pt x="351" y="599"/>
                  </a:cubicBezTo>
                  <a:cubicBezTo>
                    <a:pt x="354" y="599"/>
                    <a:pt x="354" y="599"/>
                    <a:pt x="354" y="599"/>
                  </a:cubicBezTo>
                  <a:cubicBezTo>
                    <a:pt x="357" y="599"/>
                    <a:pt x="357" y="599"/>
                    <a:pt x="357" y="599"/>
                  </a:cubicBezTo>
                  <a:cubicBezTo>
                    <a:pt x="360" y="599"/>
                    <a:pt x="360" y="599"/>
                    <a:pt x="360" y="599"/>
                  </a:cubicBezTo>
                  <a:cubicBezTo>
                    <a:pt x="363" y="599"/>
                    <a:pt x="363" y="599"/>
                    <a:pt x="363" y="599"/>
                  </a:cubicBezTo>
                  <a:cubicBezTo>
                    <a:pt x="368" y="599"/>
                    <a:pt x="372" y="599"/>
                    <a:pt x="377" y="598"/>
                  </a:cubicBezTo>
                  <a:cubicBezTo>
                    <a:pt x="382" y="598"/>
                    <a:pt x="388" y="596"/>
                    <a:pt x="394" y="595"/>
                  </a:cubicBezTo>
                  <a:cubicBezTo>
                    <a:pt x="406" y="591"/>
                    <a:pt x="417" y="587"/>
                    <a:pt x="427" y="583"/>
                  </a:cubicBezTo>
                  <a:cubicBezTo>
                    <a:pt x="428" y="582"/>
                    <a:pt x="428" y="582"/>
                    <a:pt x="428" y="582"/>
                  </a:cubicBezTo>
                  <a:cubicBezTo>
                    <a:pt x="439" y="578"/>
                    <a:pt x="449" y="574"/>
                    <a:pt x="460" y="571"/>
                  </a:cubicBezTo>
                  <a:cubicBezTo>
                    <a:pt x="463" y="570"/>
                    <a:pt x="466" y="569"/>
                    <a:pt x="469" y="569"/>
                  </a:cubicBezTo>
                  <a:cubicBezTo>
                    <a:pt x="473" y="568"/>
                    <a:pt x="476" y="567"/>
                    <a:pt x="479" y="567"/>
                  </a:cubicBezTo>
                  <a:cubicBezTo>
                    <a:pt x="487" y="566"/>
                    <a:pt x="494" y="565"/>
                    <a:pt x="502" y="564"/>
                  </a:cubicBezTo>
                  <a:cubicBezTo>
                    <a:pt x="516" y="563"/>
                    <a:pt x="532" y="563"/>
                    <a:pt x="546" y="562"/>
                  </a:cubicBezTo>
                  <a:cubicBezTo>
                    <a:pt x="555" y="562"/>
                    <a:pt x="555" y="562"/>
                    <a:pt x="555" y="562"/>
                  </a:cubicBezTo>
                  <a:cubicBezTo>
                    <a:pt x="567" y="561"/>
                    <a:pt x="579" y="561"/>
                    <a:pt x="591" y="560"/>
                  </a:cubicBezTo>
                  <a:cubicBezTo>
                    <a:pt x="598" y="560"/>
                    <a:pt x="606" y="559"/>
                    <a:pt x="613" y="558"/>
                  </a:cubicBezTo>
                  <a:cubicBezTo>
                    <a:pt x="608" y="560"/>
                    <a:pt x="603" y="563"/>
                    <a:pt x="595" y="568"/>
                  </a:cubicBezTo>
                  <a:cubicBezTo>
                    <a:pt x="590" y="572"/>
                    <a:pt x="584" y="576"/>
                    <a:pt x="579" y="580"/>
                  </a:cubicBezTo>
                  <a:cubicBezTo>
                    <a:pt x="573" y="585"/>
                    <a:pt x="568" y="589"/>
                    <a:pt x="562" y="594"/>
                  </a:cubicBezTo>
                  <a:cubicBezTo>
                    <a:pt x="553" y="602"/>
                    <a:pt x="543" y="611"/>
                    <a:pt x="533" y="622"/>
                  </a:cubicBezTo>
                  <a:cubicBezTo>
                    <a:pt x="524" y="631"/>
                    <a:pt x="515" y="641"/>
                    <a:pt x="507" y="652"/>
                  </a:cubicBezTo>
                  <a:cubicBezTo>
                    <a:pt x="498" y="663"/>
                    <a:pt x="490" y="675"/>
                    <a:pt x="483" y="686"/>
                  </a:cubicBezTo>
                  <a:cubicBezTo>
                    <a:pt x="476" y="697"/>
                    <a:pt x="470" y="708"/>
                    <a:pt x="465" y="718"/>
                  </a:cubicBezTo>
                  <a:cubicBezTo>
                    <a:pt x="461" y="725"/>
                    <a:pt x="458" y="731"/>
                    <a:pt x="455" y="738"/>
                  </a:cubicBezTo>
                  <a:cubicBezTo>
                    <a:pt x="453" y="741"/>
                    <a:pt x="453" y="741"/>
                    <a:pt x="453" y="741"/>
                  </a:cubicBezTo>
                  <a:cubicBezTo>
                    <a:pt x="448" y="753"/>
                    <a:pt x="442" y="764"/>
                    <a:pt x="436" y="775"/>
                  </a:cubicBezTo>
                  <a:cubicBezTo>
                    <a:pt x="435" y="776"/>
                    <a:pt x="435" y="776"/>
                    <a:pt x="435" y="776"/>
                  </a:cubicBezTo>
                  <a:cubicBezTo>
                    <a:pt x="435" y="777"/>
                    <a:pt x="435" y="777"/>
                    <a:pt x="435" y="777"/>
                  </a:cubicBezTo>
                  <a:cubicBezTo>
                    <a:pt x="429" y="788"/>
                    <a:pt x="423" y="797"/>
                    <a:pt x="417" y="804"/>
                  </a:cubicBezTo>
                  <a:cubicBezTo>
                    <a:pt x="413" y="810"/>
                    <a:pt x="409" y="816"/>
                    <a:pt x="404" y="821"/>
                  </a:cubicBezTo>
                  <a:cubicBezTo>
                    <a:pt x="398" y="828"/>
                    <a:pt x="392" y="833"/>
                    <a:pt x="385" y="838"/>
                  </a:cubicBezTo>
                  <a:cubicBezTo>
                    <a:pt x="383" y="839"/>
                    <a:pt x="381" y="841"/>
                    <a:pt x="379" y="842"/>
                  </a:cubicBezTo>
                  <a:cubicBezTo>
                    <a:pt x="381" y="841"/>
                    <a:pt x="382" y="841"/>
                    <a:pt x="384" y="841"/>
                  </a:cubicBezTo>
                  <a:cubicBezTo>
                    <a:pt x="402" y="832"/>
                    <a:pt x="418" y="820"/>
                    <a:pt x="433" y="805"/>
                  </a:cubicBezTo>
                  <a:cubicBezTo>
                    <a:pt x="447" y="791"/>
                    <a:pt x="461" y="775"/>
                    <a:pt x="476" y="754"/>
                  </a:cubicBezTo>
                  <a:cubicBezTo>
                    <a:pt x="482" y="745"/>
                    <a:pt x="489" y="735"/>
                    <a:pt x="495" y="726"/>
                  </a:cubicBezTo>
                  <a:cubicBezTo>
                    <a:pt x="502" y="716"/>
                    <a:pt x="508" y="707"/>
                    <a:pt x="515" y="698"/>
                  </a:cubicBezTo>
                  <a:cubicBezTo>
                    <a:pt x="521" y="689"/>
                    <a:pt x="528" y="680"/>
                    <a:pt x="535" y="672"/>
                  </a:cubicBezTo>
                  <a:cubicBezTo>
                    <a:pt x="541" y="664"/>
                    <a:pt x="548" y="656"/>
                    <a:pt x="559" y="646"/>
                  </a:cubicBezTo>
                  <a:cubicBezTo>
                    <a:pt x="561" y="643"/>
                    <a:pt x="561" y="643"/>
                    <a:pt x="561" y="643"/>
                  </a:cubicBezTo>
                  <a:cubicBezTo>
                    <a:pt x="585" y="619"/>
                    <a:pt x="607" y="601"/>
                    <a:pt x="629" y="589"/>
                  </a:cubicBezTo>
                  <a:cubicBezTo>
                    <a:pt x="630" y="588"/>
                    <a:pt x="630" y="588"/>
                    <a:pt x="630" y="588"/>
                  </a:cubicBezTo>
                  <a:cubicBezTo>
                    <a:pt x="626" y="592"/>
                    <a:pt x="626" y="592"/>
                    <a:pt x="626" y="592"/>
                  </a:cubicBezTo>
                  <a:cubicBezTo>
                    <a:pt x="622" y="597"/>
                    <a:pt x="617" y="603"/>
                    <a:pt x="613" y="610"/>
                  </a:cubicBezTo>
                  <a:cubicBezTo>
                    <a:pt x="603" y="623"/>
                    <a:pt x="595" y="638"/>
                    <a:pt x="588" y="652"/>
                  </a:cubicBezTo>
                  <a:cubicBezTo>
                    <a:pt x="582" y="667"/>
                    <a:pt x="576" y="682"/>
                    <a:pt x="573" y="696"/>
                  </a:cubicBezTo>
                  <a:cubicBezTo>
                    <a:pt x="571" y="703"/>
                    <a:pt x="570" y="711"/>
                    <a:pt x="570" y="719"/>
                  </a:cubicBezTo>
                  <a:cubicBezTo>
                    <a:pt x="569" y="722"/>
                    <a:pt x="569" y="725"/>
                    <a:pt x="569" y="729"/>
                  </a:cubicBezTo>
                  <a:cubicBezTo>
                    <a:pt x="569" y="731"/>
                    <a:pt x="569" y="732"/>
                    <a:pt x="569" y="734"/>
                  </a:cubicBezTo>
                  <a:cubicBezTo>
                    <a:pt x="570" y="733"/>
                    <a:pt x="570" y="733"/>
                    <a:pt x="570" y="732"/>
                  </a:cubicBezTo>
                  <a:cubicBezTo>
                    <a:pt x="573" y="721"/>
                    <a:pt x="577" y="711"/>
                    <a:pt x="581" y="700"/>
                  </a:cubicBezTo>
                  <a:cubicBezTo>
                    <a:pt x="589" y="682"/>
                    <a:pt x="598" y="663"/>
                    <a:pt x="608" y="646"/>
                  </a:cubicBezTo>
                  <a:cubicBezTo>
                    <a:pt x="617" y="632"/>
                    <a:pt x="626" y="619"/>
                    <a:pt x="637" y="607"/>
                  </a:cubicBezTo>
                  <a:cubicBezTo>
                    <a:pt x="641" y="601"/>
                    <a:pt x="646" y="595"/>
                    <a:pt x="652" y="590"/>
                  </a:cubicBezTo>
                  <a:cubicBezTo>
                    <a:pt x="662" y="579"/>
                    <a:pt x="674" y="570"/>
                    <a:pt x="686" y="563"/>
                  </a:cubicBezTo>
                  <a:cubicBezTo>
                    <a:pt x="691" y="560"/>
                    <a:pt x="697" y="558"/>
                    <a:pt x="703" y="555"/>
                  </a:cubicBezTo>
                  <a:cubicBezTo>
                    <a:pt x="710" y="551"/>
                    <a:pt x="717" y="549"/>
                    <a:pt x="724" y="547"/>
                  </a:cubicBezTo>
                  <a:cubicBezTo>
                    <a:pt x="729" y="546"/>
                    <a:pt x="734" y="545"/>
                    <a:pt x="739" y="544"/>
                  </a:cubicBezTo>
                  <a:cubicBezTo>
                    <a:pt x="731" y="554"/>
                    <a:pt x="724" y="565"/>
                    <a:pt x="714" y="578"/>
                  </a:cubicBezTo>
                  <a:cubicBezTo>
                    <a:pt x="706" y="589"/>
                    <a:pt x="698" y="600"/>
                    <a:pt x="691" y="611"/>
                  </a:cubicBezTo>
                  <a:cubicBezTo>
                    <a:pt x="680" y="627"/>
                    <a:pt x="663" y="651"/>
                    <a:pt x="649" y="675"/>
                  </a:cubicBezTo>
                  <a:cubicBezTo>
                    <a:pt x="635" y="698"/>
                    <a:pt x="624" y="720"/>
                    <a:pt x="615" y="742"/>
                  </a:cubicBezTo>
                  <a:cubicBezTo>
                    <a:pt x="605" y="764"/>
                    <a:pt x="597" y="789"/>
                    <a:pt x="591" y="815"/>
                  </a:cubicBezTo>
                  <a:cubicBezTo>
                    <a:pt x="589" y="827"/>
                    <a:pt x="587" y="840"/>
                    <a:pt x="585" y="853"/>
                  </a:cubicBezTo>
                  <a:cubicBezTo>
                    <a:pt x="584" y="866"/>
                    <a:pt x="584" y="866"/>
                    <a:pt x="584" y="866"/>
                  </a:cubicBezTo>
                  <a:cubicBezTo>
                    <a:pt x="583" y="874"/>
                    <a:pt x="582" y="881"/>
                    <a:pt x="581" y="889"/>
                  </a:cubicBezTo>
                  <a:cubicBezTo>
                    <a:pt x="579" y="906"/>
                    <a:pt x="576" y="930"/>
                    <a:pt x="570" y="953"/>
                  </a:cubicBezTo>
                  <a:cubicBezTo>
                    <a:pt x="571" y="951"/>
                    <a:pt x="571" y="951"/>
                    <a:pt x="571" y="951"/>
                  </a:cubicBezTo>
                  <a:cubicBezTo>
                    <a:pt x="565" y="974"/>
                    <a:pt x="557" y="994"/>
                    <a:pt x="548" y="1012"/>
                  </a:cubicBezTo>
                  <a:cubicBezTo>
                    <a:pt x="549" y="1010"/>
                    <a:pt x="549" y="1010"/>
                    <a:pt x="549" y="1010"/>
                  </a:cubicBezTo>
                  <a:cubicBezTo>
                    <a:pt x="541" y="1025"/>
                    <a:pt x="531" y="1039"/>
                    <a:pt x="519" y="1051"/>
                  </a:cubicBezTo>
                  <a:cubicBezTo>
                    <a:pt x="513" y="1057"/>
                    <a:pt x="507" y="1064"/>
                    <a:pt x="500" y="1070"/>
                  </a:cubicBezTo>
                  <a:cubicBezTo>
                    <a:pt x="493" y="1075"/>
                    <a:pt x="485" y="1081"/>
                    <a:pt x="475" y="1088"/>
                  </a:cubicBezTo>
                  <a:cubicBezTo>
                    <a:pt x="469" y="1092"/>
                    <a:pt x="463" y="1096"/>
                    <a:pt x="458" y="1100"/>
                  </a:cubicBezTo>
                  <a:cubicBezTo>
                    <a:pt x="457" y="1101"/>
                    <a:pt x="457" y="1101"/>
                    <a:pt x="457" y="1101"/>
                  </a:cubicBezTo>
                  <a:cubicBezTo>
                    <a:pt x="454" y="1102"/>
                    <a:pt x="454" y="1102"/>
                    <a:pt x="454" y="1102"/>
                  </a:cubicBezTo>
                  <a:cubicBezTo>
                    <a:pt x="453" y="1103"/>
                    <a:pt x="453" y="1103"/>
                    <a:pt x="453" y="1103"/>
                  </a:cubicBezTo>
                  <a:cubicBezTo>
                    <a:pt x="443" y="1111"/>
                    <a:pt x="432" y="1118"/>
                    <a:pt x="422" y="1125"/>
                  </a:cubicBezTo>
                  <a:cubicBezTo>
                    <a:pt x="404" y="1136"/>
                    <a:pt x="388" y="1144"/>
                    <a:pt x="373" y="1148"/>
                  </a:cubicBezTo>
                  <a:cubicBezTo>
                    <a:pt x="360" y="1152"/>
                    <a:pt x="346" y="1154"/>
                    <a:pt x="329" y="1154"/>
                  </a:cubicBezTo>
                  <a:cubicBezTo>
                    <a:pt x="329" y="1154"/>
                    <a:pt x="328" y="1154"/>
                    <a:pt x="327" y="1154"/>
                  </a:cubicBezTo>
                  <a:cubicBezTo>
                    <a:pt x="324" y="1154"/>
                    <a:pt x="324" y="1154"/>
                    <a:pt x="324" y="1154"/>
                  </a:cubicBezTo>
                  <a:cubicBezTo>
                    <a:pt x="297" y="1154"/>
                    <a:pt x="270" y="1150"/>
                    <a:pt x="245" y="1146"/>
                  </a:cubicBezTo>
                  <a:cubicBezTo>
                    <a:pt x="240" y="1145"/>
                    <a:pt x="236" y="1144"/>
                    <a:pt x="231" y="1143"/>
                  </a:cubicBezTo>
                  <a:cubicBezTo>
                    <a:pt x="226" y="1142"/>
                    <a:pt x="226" y="1142"/>
                    <a:pt x="226" y="1142"/>
                  </a:cubicBezTo>
                  <a:cubicBezTo>
                    <a:pt x="225" y="1142"/>
                    <a:pt x="225" y="1142"/>
                    <a:pt x="225" y="1142"/>
                  </a:cubicBezTo>
                  <a:cubicBezTo>
                    <a:pt x="207" y="1138"/>
                    <a:pt x="189" y="1135"/>
                    <a:pt x="170" y="1133"/>
                  </a:cubicBezTo>
                  <a:cubicBezTo>
                    <a:pt x="162" y="1132"/>
                    <a:pt x="155" y="1132"/>
                    <a:pt x="148" y="1132"/>
                  </a:cubicBezTo>
                  <a:cubicBezTo>
                    <a:pt x="129" y="1132"/>
                    <a:pt x="112" y="1135"/>
                    <a:pt x="97" y="1140"/>
                  </a:cubicBezTo>
                  <a:cubicBezTo>
                    <a:pt x="92" y="1142"/>
                    <a:pt x="87" y="1145"/>
                    <a:pt x="81" y="1149"/>
                  </a:cubicBezTo>
                  <a:cubicBezTo>
                    <a:pt x="76" y="1152"/>
                    <a:pt x="71" y="1155"/>
                    <a:pt x="66" y="1160"/>
                  </a:cubicBezTo>
                  <a:cubicBezTo>
                    <a:pt x="59" y="1166"/>
                    <a:pt x="53" y="1174"/>
                    <a:pt x="47" y="1185"/>
                  </a:cubicBezTo>
                  <a:cubicBezTo>
                    <a:pt x="43" y="1190"/>
                    <a:pt x="40" y="1196"/>
                    <a:pt x="37" y="1201"/>
                  </a:cubicBezTo>
                  <a:cubicBezTo>
                    <a:pt x="30" y="1214"/>
                    <a:pt x="23" y="1227"/>
                    <a:pt x="14" y="1237"/>
                  </a:cubicBezTo>
                  <a:cubicBezTo>
                    <a:pt x="10" y="1241"/>
                    <a:pt x="6" y="1245"/>
                    <a:pt x="1" y="1248"/>
                  </a:cubicBezTo>
                  <a:cubicBezTo>
                    <a:pt x="0" y="1249"/>
                    <a:pt x="0" y="1249"/>
                    <a:pt x="0" y="1250"/>
                  </a:cubicBezTo>
                  <a:cubicBezTo>
                    <a:pt x="2" y="1249"/>
                    <a:pt x="4" y="1249"/>
                    <a:pt x="6" y="1248"/>
                  </a:cubicBezTo>
                  <a:cubicBezTo>
                    <a:pt x="10" y="1246"/>
                    <a:pt x="15" y="1244"/>
                    <a:pt x="19" y="1242"/>
                  </a:cubicBezTo>
                  <a:cubicBezTo>
                    <a:pt x="19" y="1242"/>
                    <a:pt x="19" y="1242"/>
                    <a:pt x="19" y="1242"/>
                  </a:cubicBezTo>
                  <a:cubicBezTo>
                    <a:pt x="31" y="1235"/>
                    <a:pt x="41" y="1226"/>
                    <a:pt x="51" y="1216"/>
                  </a:cubicBezTo>
                  <a:cubicBezTo>
                    <a:pt x="57" y="1210"/>
                    <a:pt x="63" y="1204"/>
                    <a:pt x="69" y="1198"/>
                  </a:cubicBezTo>
                  <a:cubicBezTo>
                    <a:pt x="74" y="1194"/>
                    <a:pt x="79" y="1189"/>
                    <a:pt x="84" y="1185"/>
                  </a:cubicBezTo>
                  <a:cubicBezTo>
                    <a:pt x="88" y="1181"/>
                    <a:pt x="93" y="1178"/>
                    <a:pt x="98" y="1175"/>
                  </a:cubicBezTo>
                  <a:cubicBezTo>
                    <a:pt x="104" y="1171"/>
                    <a:pt x="110" y="1168"/>
                    <a:pt x="116" y="1166"/>
                  </a:cubicBezTo>
                  <a:cubicBezTo>
                    <a:pt x="123" y="1164"/>
                    <a:pt x="130" y="1163"/>
                    <a:pt x="137" y="1163"/>
                  </a:cubicBezTo>
                  <a:cubicBezTo>
                    <a:pt x="138" y="1163"/>
                    <a:pt x="138" y="1163"/>
                    <a:pt x="138" y="1163"/>
                  </a:cubicBezTo>
                  <a:cubicBezTo>
                    <a:pt x="140" y="1163"/>
                    <a:pt x="140" y="1163"/>
                    <a:pt x="140" y="1163"/>
                  </a:cubicBezTo>
                  <a:cubicBezTo>
                    <a:pt x="146" y="1163"/>
                    <a:pt x="153" y="1163"/>
                    <a:pt x="160" y="1164"/>
                  </a:cubicBezTo>
                  <a:cubicBezTo>
                    <a:pt x="150" y="1173"/>
                    <a:pt x="142" y="1182"/>
                    <a:pt x="135" y="1190"/>
                  </a:cubicBezTo>
                  <a:cubicBezTo>
                    <a:pt x="123" y="1203"/>
                    <a:pt x="114" y="1215"/>
                    <a:pt x="107" y="1226"/>
                  </a:cubicBezTo>
                  <a:cubicBezTo>
                    <a:pt x="104" y="1232"/>
                    <a:pt x="101" y="1238"/>
                    <a:pt x="97" y="1246"/>
                  </a:cubicBezTo>
                  <a:cubicBezTo>
                    <a:pt x="94" y="1253"/>
                    <a:pt x="91" y="1260"/>
                    <a:pt x="89" y="1266"/>
                  </a:cubicBezTo>
                  <a:cubicBezTo>
                    <a:pt x="87" y="1272"/>
                    <a:pt x="87" y="1272"/>
                    <a:pt x="87" y="1272"/>
                  </a:cubicBezTo>
                  <a:cubicBezTo>
                    <a:pt x="82" y="1286"/>
                    <a:pt x="78" y="1298"/>
                    <a:pt x="72" y="1309"/>
                  </a:cubicBezTo>
                  <a:cubicBezTo>
                    <a:pt x="69" y="1314"/>
                    <a:pt x="66" y="1319"/>
                    <a:pt x="63" y="1323"/>
                  </a:cubicBezTo>
                  <a:cubicBezTo>
                    <a:pt x="65" y="1322"/>
                    <a:pt x="68" y="1320"/>
                    <a:pt x="70" y="1318"/>
                  </a:cubicBezTo>
                  <a:cubicBezTo>
                    <a:pt x="78" y="1312"/>
                    <a:pt x="84" y="1305"/>
                    <a:pt x="90" y="1298"/>
                  </a:cubicBezTo>
                  <a:cubicBezTo>
                    <a:pt x="91" y="1297"/>
                    <a:pt x="92" y="1296"/>
                    <a:pt x="93" y="1295"/>
                  </a:cubicBezTo>
                  <a:cubicBezTo>
                    <a:pt x="92" y="1296"/>
                    <a:pt x="92" y="1296"/>
                    <a:pt x="92" y="1296"/>
                  </a:cubicBezTo>
                  <a:cubicBezTo>
                    <a:pt x="108" y="1275"/>
                    <a:pt x="119" y="1251"/>
                    <a:pt x="134" y="1230"/>
                  </a:cubicBezTo>
                  <a:cubicBezTo>
                    <a:pt x="142" y="1220"/>
                    <a:pt x="150" y="1210"/>
                    <a:pt x="160" y="1202"/>
                  </a:cubicBezTo>
                  <a:cubicBezTo>
                    <a:pt x="161" y="1201"/>
                    <a:pt x="162" y="1201"/>
                    <a:pt x="163" y="1200"/>
                  </a:cubicBezTo>
                  <a:cubicBezTo>
                    <a:pt x="166" y="1197"/>
                    <a:pt x="169" y="1195"/>
                    <a:pt x="173" y="1192"/>
                  </a:cubicBezTo>
                  <a:cubicBezTo>
                    <a:pt x="179" y="1189"/>
                    <a:pt x="186" y="1186"/>
                    <a:pt x="193" y="1183"/>
                  </a:cubicBezTo>
                  <a:cubicBezTo>
                    <a:pt x="201" y="1181"/>
                    <a:pt x="208" y="1180"/>
                    <a:pt x="216" y="1179"/>
                  </a:cubicBezTo>
                  <a:cubicBezTo>
                    <a:pt x="217" y="1179"/>
                    <a:pt x="217" y="1179"/>
                    <a:pt x="217" y="1179"/>
                  </a:cubicBezTo>
                  <a:cubicBezTo>
                    <a:pt x="231" y="1179"/>
                    <a:pt x="244" y="1182"/>
                    <a:pt x="257" y="1185"/>
                  </a:cubicBezTo>
                  <a:cubicBezTo>
                    <a:pt x="261" y="1186"/>
                    <a:pt x="261" y="1186"/>
                    <a:pt x="261" y="1186"/>
                  </a:cubicBezTo>
                  <a:cubicBezTo>
                    <a:pt x="273" y="1188"/>
                    <a:pt x="284" y="1191"/>
                    <a:pt x="295" y="1191"/>
                  </a:cubicBezTo>
                  <a:cubicBezTo>
                    <a:pt x="288" y="1204"/>
                    <a:pt x="280" y="1217"/>
                    <a:pt x="271" y="1229"/>
                  </a:cubicBezTo>
                  <a:cubicBezTo>
                    <a:pt x="262" y="1242"/>
                    <a:pt x="251" y="1256"/>
                    <a:pt x="239" y="1269"/>
                  </a:cubicBezTo>
                  <a:cubicBezTo>
                    <a:pt x="227" y="1281"/>
                    <a:pt x="215" y="1293"/>
                    <a:pt x="200" y="1306"/>
                  </a:cubicBezTo>
                  <a:cubicBezTo>
                    <a:pt x="187" y="1316"/>
                    <a:pt x="178" y="1323"/>
                    <a:pt x="169" y="1330"/>
                  </a:cubicBezTo>
                  <a:cubicBezTo>
                    <a:pt x="162" y="1335"/>
                    <a:pt x="156" y="1339"/>
                    <a:pt x="150" y="1343"/>
                  </a:cubicBezTo>
                  <a:cubicBezTo>
                    <a:pt x="148" y="1344"/>
                    <a:pt x="148" y="1344"/>
                    <a:pt x="148" y="1344"/>
                  </a:cubicBezTo>
                  <a:cubicBezTo>
                    <a:pt x="144" y="1347"/>
                    <a:pt x="140" y="1350"/>
                    <a:pt x="136" y="1352"/>
                  </a:cubicBezTo>
                  <a:cubicBezTo>
                    <a:pt x="125" y="1360"/>
                    <a:pt x="115" y="1368"/>
                    <a:pt x="106" y="1375"/>
                  </a:cubicBezTo>
                  <a:cubicBezTo>
                    <a:pt x="98" y="1383"/>
                    <a:pt x="90" y="1392"/>
                    <a:pt x="84" y="1402"/>
                  </a:cubicBezTo>
                  <a:cubicBezTo>
                    <a:pt x="84" y="1401"/>
                    <a:pt x="85" y="1401"/>
                    <a:pt x="85" y="1400"/>
                  </a:cubicBezTo>
                  <a:cubicBezTo>
                    <a:pt x="95" y="1390"/>
                    <a:pt x="106" y="1381"/>
                    <a:pt x="118" y="1373"/>
                  </a:cubicBezTo>
                  <a:cubicBezTo>
                    <a:pt x="121" y="1371"/>
                    <a:pt x="124" y="1370"/>
                    <a:pt x="127" y="1368"/>
                  </a:cubicBezTo>
                  <a:cubicBezTo>
                    <a:pt x="130" y="1366"/>
                    <a:pt x="133" y="1364"/>
                    <a:pt x="136" y="1362"/>
                  </a:cubicBezTo>
                  <a:cubicBezTo>
                    <a:pt x="143" y="1358"/>
                    <a:pt x="149" y="1355"/>
                    <a:pt x="156" y="1351"/>
                  </a:cubicBezTo>
                  <a:cubicBezTo>
                    <a:pt x="162" y="1348"/>
                    <a:pt x="168" y="1344"/>
                    <a:pt x="174" y="1342"/>
                  </a:cubicBezTo>
                  <a:cubicBezTo>
                    <a:pt x="176" y="1341"/>
                    <a:pt x="177" y="1340"/>
                    <a:pt x="178" y="1340"/>
                  </a:cubicBezTo>
                  <a:cubicBezTo>
                    <a:pt x="183" y="1337"/>
                    <a:pt x="183" y="1337"/>
                    <a:pt x="183" y="1337"/>
                  </a:cubicBezTo>
                  <a:cubicBezTo>
                    <a:pt x="192" y="1333"/>
                    <a:pt x="200" y="1329"/>
                    <a:pt x="209" y="1324"/>
                  </a:cubicBezTo>
                  <a:cubicBezTo>
                    <a:pt x="229" y="1314"/>
                    <a:pt x="244" y="1305"/>
                    <a:pt x="257" y="1295"/>
                  </a:cubicBezTo>
                  <a:cubicBezTo>
                    <a:pt x="264" y="1289"/>
                    <a:pt x="270" y="1283"/>
                    <a:pt x="276" y="1277"/>
                  </a:cubicBezTo>
                  <a:cubicBezTo>
                    <a:pt x="282" y="1271"/>
                    <a:pt x="287" y="1265"/>
                    <a:pt x="292" y="1258"/>
                  </a:cubicBezTo>
                  <a:cubicBezTo>
                    <a:pt x="291" y="1262"/>
                    <a:pt x="290" y="1266"/>
                    <a:pt x="290" y="1269"/>
                  </a:cubicBezTo>
                  <a:cubicBezTo>
                    <a:pt x="290" y="1277"/>
                    <a:pt x="290" y="1286"/>
                    <a:pt x="291" y="1295"/>
                  </a:cubicBezTo>
                  <a:cubicBezTo>
                    <a:pt x="292" y="1311"/>
                    <a:pt x="295" y="1327"/>
                    <a:pt x="300" y="1344"/>
                  </a:cubicBezTo>
                  <a:cubicBezTo>
                    <a:pt x="304" y="1360"/>
                    <a:pt x="310" y="1376"/>
                    <a:pt x="317" y="1392"/>
                  </a:cubicBezTo>
                  <a:cubicBezTo>
                    <a:pt x="321" y="1401"/>
                    <a:pt x="324" y="1408"/>
                    <a:pt x="327" y="1413"/>
                  </a:cubicBezTo>
                  <a:cubicBezTo>
                    <a:pt x="329" y="1417"/>
                    <a:pt x="329" y="1417"/>
                    <a:pt x="329" y="1417"/>
                  </a:cubicBezTo>
                  <a:cubicBezTo>
                    <a:pt x="330" y="1419"/>
                    <a:pt x="330" y="1419"/>
                    <a:pt x="330" y="1419"/>
                  </a:cubicBezTo>
                  <a:cubicBezTo>
                    <a:pt x="333" y="1423"/>
                    <a:pt x="336" y="1427"/>
                    <a:pt x="338" y="1432"/>
                  </a:cubicBezTo>
                  <a:cubicBezTo>
                    <a:pt x="340" y="1436"/>
                    <a:pt x="341" y="1440"/>
                    <a:pt x="342" y="1444"/>
                  </a:cubicBezTo>
                  <a:cubicBezTo>
                    <a:pt x="342" y="1447"/>
                    <a:pt x="342" y="1450"/>
                    <a:pt x="342" y="1453"/>
                  </a:cubicBezTo>
                  <a:cubicBezTo>
                    <a:pt x="342" y="1456"/>
                    <a:pt x="342" y="1459"/>
                    <a:pt x="341" y="1462"/>
                  </a:cubicBezTo>
                  <a:cubicBezTo>
                    <a:pt x="340" y="1464"/>
                    <a:pt x="339" y="1467"/>
                    <a:pt x="339" y="1469"/>
                  </a:cubicBezTo>
                  <a:cubicBezTo>
                    <a:pt x="338" y="1471"/>
                    <a:pt x="338" y="1471"/>
                    <a:pt x="338" y="1471"/>
                  </a:cubicBezTo>
                  <a:cubicBezTo>
                    <a:pt x="336" y="1477"/>
                    <a:pt x="334" y="1482"/>
                    <a:pt x="333" y="1486"/>
                  </a:cubicBezTo>
                  <a:cubicBezTo>
                    <a:pt x="331" y="1492"/>
                    <a:pt x="331" y="1499"/>
                    <a:pt x="332" y="1506"/>
                  </a:cubicBezTo>
                  <a:cubicBezTo>
                    <a:pt x="333" y="1506"/>
                    <a:pt x="333" y="1506"/>
                    <a:pt x="333" y="1506"/>
                  </a:cubicBezTo>
                  <a:cubicBezTo>
                    <a:pt x="333" y="1502"/>
                    <a:pt x="334" y="1499"/>
                    <a:pt x="335" y="1495"/>
                  </a:cubicBezTo>
                  <a:cubicBezTo>
                    <a:pt x="337" y="1488"/>
                    <a:pt x="340" y="1480"/>
                    <a:pt x="345" y="1474"/>
                  </a:cubicBezTo>
                  <a:cubicBezTo>
                    <a:pt x="347" y="1471"/>
                    <a:pt x="349" y="1469"/>
                    <a:pt x="352" y="1467"/>
                  </a:cubicBezTo>
                  <a:cubicBezTo>
                    <a:pt x="353" y="1466"/>
                    <a:pt x="355" y="1465"/>
                    <a:pt x="356" y="1464"/>
                  </a:cubicBezTo>
                  <a:cubicBezTo>
                    <a:pt x="357" y="1464"/>
                    <a:pt x="359" y="1463"/>
                    <a:pt x="360" y="1463"/>
                  </a:cubicBezTo>
                  <a:cubicBezTo>
                    <a:pt x="362" y="1463"/>
                    <a:pt x="363" y="1462"/>
                    <a:pt x="365" y="1462"/>
                  </a:cubicBezTo>
                  <a:cubicBezTo>
                    <a:pt x="366" y="1462"/>
                    <a:pt x="367" y="1463"/>
                    <a:pt x="369" y="1463"/>
                  </a:cubicBezTo>
                  <a:cubicBezTo>
                    <a:pt x="371" y="1464"/>
                    <a:pt x="374" y="1465"/>
                    <a:pt x="376" y="1467"/>
                  </a:cubicBezTo>
                  <a:cubicBezTo>
                    <a:pt x="381" y="1471"/>
                    <a:pt x="384" y="1476"/>
                    <a:pt x="387" y="1482"/>
                  </a:cubicBezTo>
                  <a:cubicBezTo>
                    <a:pt x="390" y="1488"/>
                    <a:pt x="392" y="1494"/>
                    <a:pt x="394" y="1500"/>
                  </a:cubicBezTo>
                  <a:cubicBezTo>
                    <a:pt x="396" y="1508"/>
                    <a:pt x="398" y="1516"/>
                    <a:pt x="398" y="1524"/>
                  </a:cubicBezTo>
                  <a:cubicBezTo>
                    <a:pt x="399" y="1527"/>
                    <a:pt x="399" y="1530"/>
                    <a:pt x="399" y="1533"/>
                  </a:cubicBezTo>
                  <a:cubicBezTo>
                    <a:pt x="400" y="1529"/>
                    <a:pt x="400" y="1525"/>
                    <a:pt x="400" y="1522"/>
                  </a:cubicBezTo>
                  <a:cubicBezTo>
                    <a:pt x="401" y="1517"/>
                    <a:pt x="401" y="1511"/>
                    <a:pt x="400" y="1506"/>
                  </a:cubicBezTo>
                  <a:cubicBezTo>
                    <a:pt x="400" y="1506"/>
                    <a:pt x="400" y="1506"/>
                    <a:pt x="400" y="1506"/>
                  </a:cubicBezTo>
                  <a:cubicBezTo>
                    <a:pt x="400" y="1506"/>
                    <a:pt x="400" y="1506"/>
                    <a:pt x="400" y="1506"/>
                  </a:cubicBezTo>
                  <a:cubicBezTo>
                    <a:pt x="400" y="1506"/>
                    <a:pt x="400" y="1506"/>
                    <a:pt x="400" y="1506"/>
                  </a:cubicBezTo>
                  <a:cubicBezTo>
                    <a:pt x="400" y="1499"/>
                    <a:pt x="399" y="1493"/>
                    <a:pt x="398" y="1486"/>
                  </a:cubicBezTo>
                  <a:cubicBezTo>
                    <a:pt x="396" y="1480"/>
                    <a:pt x="395" y="1474"/>
                    <a:pt x="393" y="1468"/>
                  </a:cubicBezTo>
                  <a:cubicBezTo>
                    <a:pt x="393" y="1469"/>
                    <a:pt x="393" y="1469"/>
                    <a:pt x="393" y="1469"/>
                  </a:cubicBezTo>
                  <a:cubicBezTo>
                    <a:pt x="388" y="1456"/>
                    <a:pt x="383" y="1444"/>
                    <a:pt x="377" y="1433"/>
                  </a:cubicBezTo>
                  <a:cubicBezTo>
                    <a:pt x="373" y="1427"/>
                    <a:pt x="370" y="1421"/>
                    <a:pt x="367" y="1414"/>
                  </a:cubicBezTo>
                  <a:cubicBezTo>
                    <a:pt x="366" y="1413"/>
                    <a:pt x="366" y="1413"/>
                    <a:pt x="366" y="1413"/>
                  </a:cubicBezTo>
                  <a:cubicBezTo>
                    <a:pt x="360" y="1402"/>
                    <a:pt x="354" y="1393"/>
                    <a:pt x="349" y="1382"/>
                  </a:cubicBezTo>
                  <a:cubicBezTo>
                    <a:pt x="346" y="1376"/>
                    <a:pt x="344" y="1371"/>
                    <a:pt x="342" y="1365"/>
                  </a:cubicBezTo>
                  <a:cubicBezTo>
                    <a:pt x="340" y="1360"/>
                    <a:pt x="339" y="1354"/>
                    <a:pt x="338" y="1348"/>
                  </a:cubicBezTo>
                  <a:cubicBezTo>
                    <a:pt x="334" y="1331"/>
                    <a:pt x="333" y="1315"/>
                    <a:pt x="334" y="1300"/>
                  </a:cubicBezTo>
                  <a:cubicBezTo>
                    <a:pt x="335" y="1290"/>
                    <a:pt x="337" y="1280"/>
                    <a:pt x="340" y="1271"/>
                  </a:cubicBezTo>
                  <a:cubicBezTo>
                    <a:pt x="340" y="1270"/>
                    <a:pt x="340" y="1270"/>
                    <a:pt x="340" y="1270"/>
                  </a:cubicBezTo>
                  <a:cubicBezTo>
                    <a:pt x="344" y="1261"/>
                    <a:pt x="348" y="1253"/>
                    <a:pt x="353" y="1245"/>
                  </a:cubicBezTo>
                  <a:cubicBezTo>
                    <a:pt x="360" y="1236"/>
                    <a:pt x="368" y="1227"/>
                    <a:pt x="378" y="1219"/>
                  </a:cubicBezTo>
                  <a:cubicBezTo>
                    <a:pt x="391" y="1208"/>
                    <a:pt x="406" y="1198"/>
                    <a:pt x="426" y="1187"/>
                  </a:cubicBezTo>
                  <a:cubicBezTo>
                    <a:pt x="435" y="1182"/>
                    <a:pt x="445" y="1177"/>
                    <a:pt x="454" y="1172"/>
                  </a:cubicBezTo>
                  <a:cubicBezTo>
                    <a:pt x="465" y="1166"/>
                    <a:pt x="475" y="1160"/>
                    <a:pt x="485" y="1154"/>
                  </a:cubicBezTo>
                  <a:cubicBezTo>
                    <a:pt x="506" y="1141"/>
                    <a:pt x="523" y="1127"/>
                    <a:pt x="538" y="1112"/>
                  </a:cubicBezTo>
                  <a:cubicBezTo>
                    <a:pt x="545" y="1105"/>
                    <a:pt x="552" y="1096"/>
                    <a:pt x="559" y="1085"/>
                  </a:cubicBezTo>
                  <a:cubicBezTo>
                    <a:pt x="562" y="1082"/>
                    <a:pt x="564" y="1078"/>
                    <a:pt x="566" y="1075"/>
                  </a:cubicBezTo>
                  <a:cubicBezTo>
                    <a:pt x="566" y="1075"/>
                    <a:pt x="566" y="1076"/>
                    <a:pt x="566" y="1077"/>
                  </a:cubicBezTo>
                  <a:cubicBezTo>
                    <a:pt x="567" y="1082"/>
                    <a:pt x="567" y="1082"/>
                    <a:pt x="567" y="1082"/>
                  </a:cubicBezTo>
                  <a:cubicBezTo>
                    <a:pt x="570" y="1099"/>
                    <a:pt x="570" y="1099"/>
                    <a:pt x="570" y="1099"/>
                  </a:cubicBezTo>
                  <a:cubicBezTo>
                    <a:pt x="573" y="1114"/>
                    <a:pt x="576" y="1129"/>
                    <a:pt x="579" y="1144"/>
                  </a:cubicBezTo>
                  <a:cubicBezTo>
                    <a:pt x="584" y="1177"/>
                    <a:pt x="587" y="1206"/>
                    <a:pt x="588" y="1233"/>
                  </a:cubicBezTo>
                  <a:cubicBezTo>
                    <a:pt x="588" y="1234"/>
                    <a:pt x="588" y="1234"/>
                    <a:pt x="588" y="1234"/>
                  </a:cubicBezTo>
                  <a:cubicBezTo>
                    <a:pt x="589" y="1250"/>
                    <a:pt x="588" y="1265"/>
                    <a:pt x="587" y="1279"/>
                  </a:cubicBezTo>
                  <a:cubicBezTo>
                    <a:pt x="586" y="1294"/>
                    <a:pt x="583" y="1309"/>
                    <a:pt x="579" y="1325"/>
                  </a:cubicBezTo>
                  <a:cubicBezTo>
                    <a:pt x="574" y="1347"/>
                    <a:pt x="566" y="1370"/>
                    <a:pt x="556" y="1393"/>
                  </a:cubicBezTo>
                  <a:cubicBezTo>
                    <a:pt x="552" y="1404"/>
                    <a:pt x="547" y="1415"/>
                    <a:pt x="542" y="1427"/>
                  </a:cubicBezTo>
                  <a:cubicBezTo>
                    <a:pt x="537" y="1436"/>
                    <a:pt x="532" y="1446"/>
                    <a:pt x="527" y="1456"/>
                  </a:cubicBezTo>
                  <a:cubicBezTo>
                    <a:pt x="527" y="1457"/>
                    <a:pt x="527" y="1457"/>
                    <a:pt x="527" y="1457"/>
                  </a:cubicBezTo>
                  <a:cubicBezTo>
                    <a:pt x="523" y="1463"/>
                    <a:pt x="519" y="1469"/>
                    <a:pt x="516" y="1475"/>
                  </a:cubicBezTo>
                  <a:cubicBezTo>
                    <a:pt x="513" y="1481"/>
                    <a:pt x="510" y="1486"/>
                    <a:pt x="507" y="1491"/>
                  </a:cubicBezTo>
                  <a:cubicBezTo>
                    <a:pt x="500" y="1502"/>
                    <a:pt x="493" y="1515"/>
                    <a:pt x="488" y="1530"/>
                  </a:cubicBezTo>
                  <a:cubicBezTo>
                    <a:pt x="485" y="1536"/>
                    <a:pt x="484" y="1542"/>
                    <a:pt x="482" y="1548"/>
                  </a:cubicBezTo>
                  <a:cubicBezTo>
                    <a:pt x="481" y="1555"/>
                    <a:pt x="481" y="1561"/>
                    <a:pt x="481" y="1568"/>
                  </a:cubicBezTo>
                  <a:cubicBezTo>
                    <a:pt x="481" y="1574"/>
                    <a:pt x="483" y="1581"/>
                    <a:pt x="485" y="1587"/>
                  </a:cubicBezTo>
                  <a:cubicBezTo>
                    <a:pt x="488" y="1592"/>
                    <a:pt x="491" y="1598"/>
                    <a:pt x="496" y="1603"/>
                  </a:cubicBezTo>
                  <a:cubicBezTo>
                    <a:pt x="495" y="1602"/>
                    <a:pt x="495" y="1601"/>
                    <a:pt x="495" y="1599"/>
                  </a:cubicBezTo>
                  <a:cubicBezTo>
                    <a:pt x="494" y="1594"/>
                    <a:pt x="494" y="1590"/>
                    <a:pt x="494" y="1585"/>
                  </a:cubicBezTo>
                  <a:cubicBezTo>
                    <a:pt x="495" y="1575"/>
                    <a:pt x="497" y="1565"/>
                    <a:pt x="501" y="1555"/>
                  </a:cubicBezTo>
                  <a:cubicBezTo>
                    <a:pt x="502" y="1550"/>
                    <a:pt x="504" y="1546"/>
                    <a:pt x="507" y="1541"/>
                  </a:cubicBezTo>
                  <a:cubicBezTo>
                    <a:pt x="509" y="1537"/>
                    <a:pt x="511" y="1533"/>
                    <a:pt x="514" y="1529"/>
                  </a:cubicBezTo>
                  <a:cubicBezTo>
                    <a:pt x="514" y="1528"/>
                    <a:pt x="514" y="1528"/>
                    <a:pt x="514" y="1528"/>
                  </a:cubicBezTo>
                  <a:cubicBezTo>
                    <a:pt x="519" y="1519"/>
                    <a:pt x="524" y="1511"/>
                    <a:pt x="529" y="1503"/>
                  </a:cubicBezTo>
                  <a:cubicBezTo>
                    <a:pt x="532" y="1499"/>
                    <a:pt x="535" y="1495"/>
                    <a:pt x="538" y="1491"/>
                  </a:cubicBezTo>
                  <a:cubicBezTo>
                    <a:pt x="540" y="1488"/>
                    <a:pt x="540" y="1488"/>
                    <a:pt x="540" y="1488"/>
                  </a:cubicBezTo>
                  <a:cubicBezTo>
                    <a:pt x="542" y="1485"/>
                    <a:pt x="544" y="1483"/>
                    <a:pt x="546" y="1480"/>
                  </a:cubicBezTo>
                  <a:cubicBezTo>
                    <a:pt x="546" y="1480"/>
                    <a:pt x="546" y="1481"/>
                    <a:pt x="547" y="1481"/>
                  </a:cubicBezTo>
                  <a:cubicBezTo>
                    <a:pt x="548" y="1483"/>
                    <a:pt x="548" y="1483"/>
                    <a:pt x="548" y="1483"/>
                  </a:cubicBezTo>
                  <a:cubicBezTo>
                    <a:pt x="553" y="1487"/>
                    <a:pt x="557" y="1493"/>
                    <a:pt x="561" y="1499"/>
                  </a:cubicBezTo>
                  <a:cubicBezTo>
                    <a:pt x="565" y="1505"/>
                    <a:pt x="568" y="1511"/>
                    <a:pt x="570" y="1518"/>
                  </a:cubicBezTo>
                  <a:cubicBezTo>
                    <a:pt x="571" y="1521"/>
                    <a:pt x="572" y="1525"/>
                    <a:pt x="572" y="1529"/>
                  </a:cubicBezTo>
                  <a:cubicBezTo>
                    <a:pt x="574" y="1534"/>
                    <a:pt x="574" y="1540"/>
                    <a:pt x="575" y="1545"/>
                  </a:cubicBezTo>
                  <a:cubicBezTo>
                    <a:pt x="575" y="1549"/>
                    <a:pt x="576" y="1552"/>
                    <a:pt x="576" y="1555"/>
                  </a:cubicBezTo>
                  <a:cubicBezTo>
                    <a:pt x="576" y="1559"/>
                    <a:pt x="576" y="1563"/>
                    <a:pt x="576" y="1567"/>
                  </a:cubicBezTo>
                  <a:cubicBezTo>
                    <a:pt x="576" y="1575"/>
                    <a:pt x="575" y="1583"/>
                    <a:pt x="574" y="1590"/>
                  </a:cubicBezTo>
                  <a:cubicBezTo>
                    <a:pt x="573" y="1597"/>
                    <a:pt x="571" y="1604"/>
                    <a:pt x="570" y="1610"/>
                  </a:cubicBezTo>
                  <a:cubicBezTo>
                    <a:pt x="570" y="1613"/>
                    <a:pt x="569" y="1615"/>
                    <a:pt x="569" y="1617"/>
                  </a:cubicBezTo>
                  <a:cubicBezTo>
                    <a:pt x="568" y="1620"/>
                    <a:pt x="568" y="1623"/>
                    <a:pt x="567" y="1626"/>
                  </a:cubicBezTo>
                  <a:cubicBezTo>
                    <a:pt x="566" y="1632"/>
                    <a:pt x="565" y="1637"/>
                    <a:pt x="564" y="1643"/>
                  </a:cubicBezTo>
                  <a:cubicBezTo>
                    <a:pt x="562" y="1655"/>
                    <a:pt x="559" y="1666"/>
                    <a:pt x="559" y="1677"/>
                  </a:cubicBezTo>
                  <a:cubicBezTo>
                    <a:pt x="559" y="1677"/>
                    <a:pt x="559" y="1677"/>
                    <a:pt x="559" y="1677"/>
                  </a:cubicBezTo>
                  <a:cubicBezTo>
                    <a:pt x="559" y="1678"/>
                    <a:pt x="559" y="1678"/>
                    <a:pt x="559" y="1678"/>
                  </a:cubicBezTo>
                  <a:cubicBezTo>
                    <a:pt x="559" y="1678"/>
                    <a:pt x="559" y="1678"/>
                    <a:pt x="559" y="1678"/>
                  </a:cubicBezTo>
                  <a:cubicBezTo>
                    <a:pt x="559" y="1681"/>
                    <a:pt x="559" y="1684"/>
                    <a:pt x="559" y="1687"/>
                  </a:cubicBezTo>
                  <a:cubicBezTo>
                    <a:pt x="559" y="1689"/>
                    <a:pt x="560" y="1692"/>
                    <a:pt x="560" y="1695"/>
                  </a:cubicBezTo>
                  <a:cubicBezTo>
                    <a:pt x="560" y="1694"/>
                    <a:pt x="560" y="1694"/>
                    <a:pt x="560" y="1694"/>
                  </a:cubicBezTo>
                  <a:cubicBezTo>
                    <a:pt x="561" y="1686"/>
                    <a:pt x="563" y="1679"/>
                    <a:pt x="564" y="1673"/>
                  </a:cubicBezTo>
                  <a:cubicBezTo>
                    <a:pt x="568" y="1655"/>
                    <a:pt x="575" y="1638"/>
                    <a:pt x="582" y="1620"/>
                  </a:cubicBezTo>
                  <a:cubicBezTo>
                    <a:pt x="587" y="1605"/>
                    <a:pt x="594" y="1586"/>
                    <a:pt x="599" y="1566"/>
                  </a:cubicBezTo>
                  <a:cubicBezTo>
                    <a:pt x="601" y="1556"/>
                    <a:pt x="602" y="1547"/>
                    <a:pt x="602" y="1538"/>
                  </a:cubicBezTo>
                  <a:cubicBezTo>
                    <a:pt x="602" y="1530"/>
                    <a:pt x="602" y="1520"/>
                    <a:pt x="601" y="1510"/>
                  </a:cubicBezTo>
                  <a:cubicBezTo>
                    <a:pt x="600" y="1505"/>
                    <a:pt x="599" y="1499"/>
                    <a:pt x="598" y="1493"/>
                  </a:cubicBezTo>
                  <a:cubicBezTo>
                    <a:pt x="596" y="1485"/>
                    <a:pt x="594" y="1475"/>
                    <a:pt x="594" y="1465"/>
                  </a:cubicBezTo>
                  <a:cubicBezTo>
                    <a:pt x="594" y="1461"/>
                    <a:pt x="594" y="1458"/>
                    <a:pt x="595" y="1454"/>
                  </a:cubicBezTo>
                  <a:cubicBezTo>
                    <a:pt x="595" y="1450"/>
                    <a:pt x="595" y="1447"/>
                    <a:pt x="596" y="1443"/>
                  </a:cubicBezTo>
                  <a:cubicBezTo>
                    <a:pt x="598" y="1437"/>
                    <a:pt x="600" y="1431"/>
                    <a:pt x="603" y="1423"/>
                  </a:cubicBezTo>
                  <a:cubicBezTo>
                    <a:pt x="607" y="1415"/>
                    <a:pt x="607" y="1415"/>
                    <a:pt x="607" y="1415"/>
                  </a:cubicBezTo>
                  <a:cubicBezTo>
                    <a:pt x="608" y="1411"/>
                    <a:pt x="610" y="1407"/>
                    <a:pt x="612" y="1403"/>
                  </a:cubicBezTo>
                  <a:cubicBezTo>
                    <a:pt x="618" y="1388"/>
                    <a:pt x="622" y="1376"/>
                    <a:pt x="626" y="1364"/>
                  </a:cubicBezTo>
                  <a:cubicBezTo>
                    <a:pt x="636" y="1337"/>
                    <a:pt x="642" y="1312"/>
                    <a:pt x="645" y="1287"/>
                  </a:cubicBezTo>
                  <a:cubicBezTo>
                    <a:pt x="647" y="1273"/>
                    <a:pt x="647" y="1259"/>
                    <a:pt x="647" y="1245"/>
                  </a:cubicBezTo>
                  <a:cubicBezTo>
                    <a:pt x="647" y="1231"/>
                    <a:pt x="646" y="1216"/>
                    <a:pt x="645" y="1204"/>
                  </a:cubicBezTo>
                  <a:cubicBezTo>
                    <a:pt x="643" y="1189"/>
                    <a:pt x="641" y="1173"/>
                    <a:pt x="639" y="1158"/>
                  </a:cubicBezTo>
                  <a:cubicBezTo>
                    <a:pt x="638" y="1153"/>
                    <a:pt x="638" y="1153"/>
                    <a:pt x="638" y="1153"/>
                  </a:cubicBezTo>
                  <a:cubicBezTo>
                    <a:pt x="637" y="1143"/>
                    <a:pt x="636" y="1132"/>
                    <a:pt x="634" y="1121"/>
                  </a:cubicBezTo>
                  <a:cubicBezTo>
                    <a:pt x="632" y="1100"/>
                    <a:pt x="631" y="1081"/>
                    <a:pt x="630" y="1063"/>
                  </a:cubicBezTo>
                  <a:cubicBezTo>
                    <a:pt x="629" y="1034"/>
                    <a:pt x="631" y="1010"/>
                    <a:pt x="635" y="988"/>
                  </a:cubicBezTo>
                  <a:cubicBezTo>
                    <a:pt x="638" y="1003"/>
                    <a:pt x="644" y="1020"/>
                    <a:pt x="653" y="1042"/>
                  </a:cubicBezTo>
                  <a:cubicBezTo>
                    <a:pt x="663" y="1066"/>
                    <a:pt x="674" y="1088"/>
                    <a:pt x="685" y="1109"/>
                  </a:cubicBezTo>
                  <a:cubicBezTo>
                    <a:pt x="692" y="1124"/>
                    <a:pt x="692" y="1124"/>
                    <a:pt x="692" y="1124"/>
                  </a:cubicBezTo>
                  <a:cubicBezTo>
                    <a:pt x="701" y="1141"/>
                    <a:pt x="710" y="1158"/>
                    <a:pt x="718" y="1174"/>
                  </a:cubicBezTo>
                  <a:cubicBezTo>
                    <a:pt x="728" y="1196"/>
                    <a:pt x="739" y="1220"/>
                    <a:pt x="747" y="1245"/>
                  </a:cubicBezTo>
                  <a:cubicBezTo>
                    <a:pt x="747" y="1243"/>
                    <a:pt x="747" y="1243"/>
                    <a:pt x="747" y="1243"/>
                  </a:cubicBezTo>
                  <a:cubicBezTo>
                    <a:pt x="749" y="1253"/>
                    <a:pt x="751" y="1260"/>
                    <a:pt x="752" y="1267"/>
                  </a:cubicBezTo>
                  <a:cubicBezTo>
                    <a:pt x="754" y="1275"/>
                    <a:pt x="755" y="1284"/>
                    <a:pt x="755" y="1293"/>
                  </a:cubicBezTo>
                  <a:cubicBezTo>
                    <a:pt x="755" y="1300"/>
                    <a:pt x="755" y="1306"/>
                    <a:pt x="754" y="1313"/>
                  </a:cubicBezTo>
                  <a:cubicBezTo>
                    <a:pt x="753" y="1320"/>
                    <a:pt x="752" y="1327"/>
                    <a:pt x="750" y="1335"/>
                  </a:cubicBezTo>
                  <a:cubicBezTo>
                    <a:pt x="748" y="1344"/>
                    <a:pt x="745" y="1353"/>
                    <a:pt x="741" y="1363"/>
                  </a:cubicBezTo>
                  <a:cubicBezTo>
                    <a:pt x="738" y="1370"/>
                    <a:pt x="734" y="1378"/>
                    <a:pt x="729" y="1388"/>
                  </a:cubicBezTo>
                  <a:cubicBezTo>
                    <a:pt x="727" y="1391"/>
                    <a:pt x="727" y="1391"/>
                    <a:pt x="727" y="1391"/>
                  </a:cubicBezTo>
                  <a:cubicBezTo>
                    <a:pt x="721" y="1400"/>
                    <a:pt x="721" y="1400"/>
                    <a:pt x="721" y="1400"/>
                  </a:cubicBezTo>
                  <a:cubicBezTo>
                    <a:pt x="715" y="1412"/>
                    <a:pt x="708" y="1424"/>
                    <a:pt x="702" y="1436"/>
                  </a:cubicBezTo>
                  <a:cubicBezTo>
                    <a:pt x="698" y="1445"/>
                    <a:pt x="694" y="1454"/>
                    <a:pt x="692" y="1463"/>
                  </a:cubicBezTo>
                  <a:cubicBezTo>
                    <a:pt x="689" y="1472"/>
                    <a:pt x="687" y="1480"/>
                    <a:pt x="687" y="1489"/>
                  </a:cubicBezTo>
                  <a:cubicBezTo>
                    <a:pt x="689" y="1481"/>
                    <a:pt x="691" y="1473"/>
                    <a:pt x="694" y="1466"/>
                  </a:cubicBezTo>
                  <a:cubicBezTo>
                    <a:pt x="699" y="1454"/>
                    <a:pt x="704" y="1443"/>
                    <a:pt x="711" y="1432"/>
                  </a:cubicBezTo>
                  <a:cubicBezTo>
                    <a:pt x="714" y="1428"/>
                    <a:pt x="717" y="1423"/>
                    <a:pt x="720" y="1418"/>
                  </a:cubicBezTo>
                  <a:cubicBezTo>
                    <a:pt x="726" y="1408"/>
                    <a:pt x="733" y="1397"/>
                    <a:pt x="739" y="1387"/>
                  </a:cubicBezTo>
                  <a:cubicBezTo>
                    <a:pt x="740" y="1386"/>
                    <a:pt x="740" y="1386"/>
                    <a:pt x="740" y="1386"/>
                  </a:cubicBezTo>
                  <a:cubicBezTo>
                    <a:pt x="745" y="1378"/>
                    <a:pt x="750" y="1370"/>
                    <a:pt x="755" y="1362"/>
                  </a:cubicBezTo>
                  <a:cubicBezTo>
                    <a:pt x="762" y="1350"/>
                    <a:pt x="768" y="1339"/>
                    <a:pt x="773" y="1329"/>
                  </a:cubicBezTo>
                  <a:cubicBezTo>
                    <a:pt x="777" y="1321"/>
                    <a:pt x="780" y="1313"/>
                    <a:pt x="782" y="1305"/>
                  </a:cubicBezTo>
                  <a:cubicBezTo>
                    <a:pt x="782" y="1306"/>
                    <a:pt x="782" y="1306"/>
                    <a:pt x="782" y="1306"/>
                  </a:cubicBezTo>
                  <a:cubicBezTo>
                    <a:pt x="782" y="1308"/>
                    <a:pt x="782" y="1308"/>
                    <a:pt x="782" y="1308"/>
                  </a:cubicBezTo>
                  <a:cubicBezTo>
                    <a:pt x="784" y="1312"/>
                    <a:pt x="786" y="1317"/>
                    <a:pt x="787" y="1322"/>
                  </a:cubicBezTo>
                  <a:cubicBezTo>
                    <a:pt x="788" y="1323"/>
                    <a:pt x="788" y="1325"/>
                    <a:pt x="789" y="1327"/>
                  </a:cubicBezTo>
                  <a:cubicBezTo>
                    <a:pt x="791" y="1333"/>
                    <a:pt x="794" y="1340"/>
                    <a:pt x="795" y="1346"/>
                  </a:cubicBezTo>
                  <a:cubicBezTo>
                    <a:pt x="798" y="1354"/>
                    <a:pt x="799" y="1362"/>
                    <a:pt x="800" y="1370"/>
                  </a:cubicBezTo>
                  <a:cubicBezTo>
                    <a:pt x="801" y="1374"/>
                    <a:pt x="802" y="1377"/>
                    <a:pt x="802" y="1380"/>
                  </a:cubicBezTo>
                  <a:cubicBezTo>
                    <a:pt x="802" y="1384"/>
                    <a:pt x="803" y="1388"/>
                    <a:pt x="803" y="1393"/>
                  </a:cubicBezTo>
                  <a:cubicBezTo>
                    <a:pt x="809" y="1357"/>
                    <a:pt x="802" y="1322"/>
                    <a:pt x="795" y="1288"/>
                  </a:cubicBezTo>
                  <a:cubicBezTo>
                    <a:pt x="794" y="1284"/>
                    <a:pt x="794" y="1284"/>
                    <a:pt x="794" y="1284"/>
                  </a:cubicBezTo>
                  <a:cubicBezTo>
                    <a:pt x="792" y="1275"/>
                    <a:pt x="790" y="1265"/>
                    <a:pt x="789" y="1256"/>
                  </a:cubicBezTo>
                  <a:cubicBezTo>
                    <a:pt x="797" y="1264"/>
                    <a:pt x="807" y="1272"/>
                    <a:pt x="816" y="1278"/>
                  </a:cubicBezTo>
                  <a:cubicBezTo>
                    <a:pt x="821" y="1281"/>
                    <a:pt x="821" y="1281"/>
                    <a:pt x="821" y="1281"/>
                  </a:cubicBezTo>
                  <a:cubicBezTo>
                    <a:pt x="826" y="1285"/>
                    <a:pt x="832" y="1290"/>
                    <a:pt x="838" y="1294"/>
                  </a:cubicBezTo>
                  <a:cubicBezTo>
                    <a:pt x="842" y="1296"/>
                    <a:pt x="845" y="1299"/>
                    <a:pt x="848" y="1301"/>
                  </a:cubicBezTo>
                  <a:cubicBezTo>
                    <a:pt x="851" y="1304"/>
                    <a:pt x="854" y="1306"/>
                    <a:pt x="857" y="1309"/>
                  </a:cubicBezTo>
                  <a:cubicBezTo>
                    <a:pt x="863" y="1314"/>
                    <a:pt x="869" y="1320"/>
                    <a:pt x="873" y="1327"/>
                  </a:cubicBezTo>
                  <a:cubicBezTo>
                    <a:pt x="876" y="1330"/>
                    <a:pt x="878" y="1333"/>
                    <a:pt x="880" y="1336"/>
                  </a:cubicBezTo>
                  <a:cubicBezTo>
                    <a:pt x="882" y="1340"/>
                    <a:pt x="884" y="1344"/>
                    <a:pt x="885" y="1347"/>
                  </a:cubicBezTo>
                  <a:cubicBezTo>
                    <a:pt x="886" y="1350"/>
                    <a:pt x="887" y="1352"/>
                    <a:pt x="887" y="1355"/>
                  </a:cubicBezTo>
                  <a:cubicBezTo>
                    <a:pt x="888" y="1348"/>
                    <a:pt x="888" y="1340"/>
                    <a:pt x="887" y="1333"/>
                  </a:cubicBezTo>
                  <a:cubicBezTo>
                    <a:pt x="886" y="1325"/>
                    <a:pt x="883" y="1317"/>
                    <a:pt x="880" y="1308"/>
                  </a:cubicBezTo>
                  <a:cubicBezTo>
                    <a:pt x="871" y="1290"/>
                    <a:pt x="859" y="1274"/>
                    <a:pt x="848" y="1261"/>
                  </a:cubicBezTo>
                  <a:cubicBezTo>
                    <a:pt x="838" y="1249"/>
                    <a:pt x="826" y="1238"/>
                    <a:pt x="815" y="1227"/>
                  </a:cubicBezTo>
                  <a:cubicBezTo>
                    <a:pt x="806" y="1218"/>
                    <a:pt x="806" y="1218"/>
                    <a:pt x="806" y="1218"/>
                  </a:cubicBezTo>
                  <a:cubicBezTo>
                    <a:pt x="793" y="1205"/>
                    <a:pt x="780" y="1192"/>
                    <a:pt x="770" y="1177"/>
                  </a:cubicBezTo>
                  <a:cubicBezTo>
                    <a:pt x="768" y="1176"/>
                    <a:pt x="767" y="1174"/>
                    <a:pt x="766" y="1172"/>
                  </a:cubicBezTo>
                  <a:cubicBezTo>
                    <a:pt x="764" y="1169"/>
                    <a:pt x="762" y="1165"/>
                    <a:pt x="760" y="1161"/>
                  </a:cubicBezTo>
                  <a:cubicBezTo>
                    <a:pt x="758" y="1157"/>
                    <a:pt x="758" y="1157"/>
                    <a:pt x="758" y="1157"/>
                  </a:cubicBezTo>
                  <a:cubicBezTo>
                    <a:pt x="754" y="1150"/>
                    <a:pt x="751" y="1144"/>
                    <a:pt x="748" y="1137"/>
                  </a:cubicBezTo>
                  <a:cubicBezTo>
                    <a:pt x="740" y="1122"/>
                    <a:pt x="734" y="1108"/>
                    <a:pt x="727" y="1094"/>
                  </a:cubicBezTo>
                  <a:cubicBezTo>
                    <a:pt x="715" y="1064"/>
                    <a:pt x="703" y="1034"/>
                    <a:pt x="694" y="1004"/>
                  </a:cubicBezTo>
                  <a:cubicBezTo>
                    <a:pt x="694" y="1002"/>
                    <a:pt x="694" y="1002"/>
                    <a:pt x="694" y="1002"/>
                  </a:cubicBezTo>
                  <a:cubicBezTo>
                    <a:pt x="687" y="979"/>
                    <a:pt x="681" y="958"/>
                    <a:pt x="677" y="937"/>
                  </a:cubicBezTo>
                  <a:cubicBezTo>
                    <a:pt x="672" y="914"/>
                    <a:pt x="670" y="893"/>
                    <a:pt x="669" y="873"/>
                  </a:cubicBezTo>
                  <a:cubicBezTo>
                    <a:pt x="668" y="849"/>
                    <a:pt x="671" y="825"/>
                    <a:pt x="676" y="803"/>
                  </a:cubicBezTo>
                  <a:cubicBezTo>
                    <a:pt x="681" y="782"/>
                    <a:pt x="689" y="761"/>
                    <a:pt x="700" y="741"/>
                  </a:cubicBezTo>
                  <a:cubicBezTo>
                    <a:pt x="713" y="717"/>
                    <a:pt x="731" y="694"/>
                    <a:pt x="752" y="671"/>
                  </a:cubicBezTo>
                  <a:cubicBezTo>
                    <a:pt x="753" y="670"/>
                    <a:pt x="753" y="670"/>
                    <a:pt x="753" y="670"/>
                  </a:cubicBezTo>
                  <a:cubicBezTo>
                    <a:pt x="770" y="652"/>
                    <a:pt x="790" y="634"/>
                    <a:pt x="813" y="616"/>
                  </a:cubicBezTo>
                  <a:cubicBezTo>
                    <a:pt x="825" y="606"/>
                    <a:pt x="837" y="597"/>
                    <a:pt x="848" y="589"/>
                  </a:cubicBezTo>
                  <a:cubicBezTo>
                    <a:pt x="851" y="586"/>
                    <a:pt x="851" y="586"/>
                    <a:pt x="851" y="586"/>
                  </a:cubicBezTo>
                  <a:cubicBezTo>
                    <a:pt x="855" y="584"/>
                    <a:pt x="855" y="584"/>
                    <a:pt x="855" y="584"/>
                  </a:cubicBezTo>
                  <a:cubicBezTo>
                    <a:pt x="860" y="581"/>
                    <a:pt x="864" y="577"/>
                    <a:pt x="869" y="573"/>
                  </a:cubicBezTo>
                  <a:cubicBezTo>
                    <a:pt x="875" y="570"/>
                    <a:pt x="880" y="567"/>
                    <a:pt x="885" y="563"/>
                  </a:cubicBezTo>
                  <a:cubicBezTo>
                    <a:pt x="892" y="559"/>
                    <a:pt x="898" y="555"/>
                    <a:pt x="905" y="551"/>
                  </a:cubicBezTo>
                  <a:cubicBezTo>
                    <a:pt x="908" y="550"/>
                    <a:pt x="910" y="548"/>
                    <a:pt x="913" y="547"/>
                  </a:cubicBezTo>
                  <a:cubicBezTo>
                    <a:pt x="917" y="545"/>
                    <a:pt x="921" y="542"/>
                    <a:pt x="924" y="540"/>
                  </a:cubicBezTo>
                  <a:cubicBezTo>
                    <a:pt x="927" y="539"/>
                    <a:pt x="927" y="539"/>
                    <a:pt x="927" y="539"/>
                  </a:cubicBezTo>
                  <a:cubicBezTo>
                    <a:pt x="928" y="538"/>
                    <a:pt x="928" y="538"/>
                    <a:pt x="928" y="538"/>
                  </a:cubicBezTo>
                  <a:cubicBezTo>
                    <a:pt x="931" y="537"/>
                    <a:pt x="931" y="537"/>
                    <a:pt x="931" y="537"/>
                  </a:cubicBezTo>
                  <a:cubicBezTo>
                    <a:pt x="939" y="532"/>
                    <a:pt x="939" y="532"/>
                    <a:pt x="939" y="532"/>
                  </a:cubicBezTo>
                  <a:cubicBezTo>
                    <a:pt x="959" y="522"/>
                    <a:pt x="979" y="513"/>
                    <a:pt x="999" y="504"/>
                  </a:cubicBezTo>
                  <a:cubicBezTo>
                    <a:pt x="1012" y="498"/>
                    <a:pt x="1012" y="498"/>
                    <a:pt x="1012" y="498"/>
                  </a:cubicBezTo>
                  <a:cubicBezTo>
                    <a:pt x="1041" y="485"/>
                    <a:pt x="1065" y="473"/>
                    <a:pt x="1086" y="462"/>
                  </a:cubicBezTo>
                  <a:cubicBezTo>
                    <a:pt x="1113" y="447"/>
                    <a:pt x="1136" y="433"/>
                    <a:pt x="1157" y="418"/>
                  </a:cubicBezTo>
                  <a:cubicBezTo>
                    <a:pt x="1168" y="409"/>
                    <a:pt x="1180" y="400"/>
                    <a:pt x="1191" y="390"/>
                  </a:cubicBezTo>
                  <a:cubicBezTo>
                    <a:pt x="1194" y="388"/>
                    <a:pt x="1195" y="383"/>
                    <a:pt x="1192" y="381"/>
                  </a:cubicBezTo>
                  <a:cubicBezTo>
                    <a:pt x="1191" y="373"/>
                    <a:pt x="1190" y="368"/>
                    <a:pt x="1189" y="363"/>
                  </a:cubicBezTo>
                  <a:cubicBezTo>
                    <a:pt x="1188" y="357"/>
                    <a:pt x="1186" y="351"/>
                    <a:pt x="1183" y="346"/>
                  </a:cubicBezTo>
                  <a:cubicBezTo>
                    <a:pt x="1179" y="335"/>
                    <a:pt x="1174" y="325"/>
                    <a:pt x="1166" y="314"/>
                  </a:cubicBezTo>
                  <a:cubicBezTo>
                    <a:pt x="1153" y="294"/>
                    <a:pt x="1135" y="277"/>
                    <a:pt x="1115" y="264"/>
                  </a:cubicBezTo>
                  <a:cubicBezTo>
                    <a:pt x="1114" y="263"/>
                    <a:pt x="1114" y="263"/>
                    <a:pt x="1114" y="263"/>
                  </a:cubicBezTo>
                  <a:cubicBezTo>
                    <a:pt x="1113" y="262"/>
                    <a:pt x="1112" y="262"/>
                    <a:pt x="1112" y="262"/>
                  </a:cubicBezTo>
                  <a:cubicBezTo>
                    <a:pt x="1111" y="262"/>
                    <a:pt x="1110" y="263"/>
                    <a:pt x="1109" y="264"/>
                  </a:cubicBezTo>
                  <a:cubicBezTo>
                    <a:pt x="1103" y="273"/>
                    <a:pt x="1096" y="283"/>
                    <a:pt x="1087" y="293"/>
                  </a:cubicBezTo>
                  <a:cubicBezTo>
                    <a:pt x="1069" y="313"/>
                    <a:pt x="1047" y="331"/>
                    <a:pt x="1018" y="349"/>
                  </a:cubicBezTo>
                  <a:cubicBezTo>
                    <a:pt x="1018" y="350"/>
                    <a:pt x="1018" y="350"/>
                    <a:pt x="1018" y="350"/>
                  </a:cubicBezTo>
                  <a:cubicBezTo>
                    <a:pt x="989" y="368"/>
                    <a:pt x="957" y="385"/>
                    <a:pt x="919" y="402"/>
                  </a:cubicBezTo>
                  <a:cubicBezTo>
                    <a:pt x="904" y="408"/>
                    <a:pt x="888" y="415"/>
                    <a:pt x="869" y="423"/>
                  </a:cubicBezTo>
                  <a:cubicBezTo>
                    <a:pt x="853" y="429"/>
                    <a:pt x="853" y="429"/>
                    <a:pt x="853" y="429"/>
                  </a:cubicBezTo>
                  <a:cubicBezTo>
                    <a:pt x="846" y="432"/>
                    <a:pt x="846" y="432"/>
                    <a:pt x="846" y="432"/>
                  </a:cubicBezTo>
                  <a:cubicBezTo>
                    <a:pt x="842" y="434"/>
                    <a:pt x="842" y="434"/>
                    <a:pt x="842" y="434"/>
                  </a:cubicBezTo>
                  <a:cubicBezTo>
                    <a:pt x="834" y="437"/>
                    <a:pt x="826" y="440"/>
                    <a:pt x="819" y="442"/>
                  </a:cubicBezTo>
                  <a:cubicBezTo>
                    <a:pt x="807" y="446"/>
                    <a:pt x="797" y="448"/>
                    <a:pt x="788" y="448"/>
                  </a:cubicBezTo>
                  <a:cubicBezTo>
                    <a:pt x="785" y="448"/>
                    <a:pt x="785" y="448"/>
                    <a:pt x="785" y="448"/>
                  </a:cubicBezTo>
                  <a:cubicBezTo>
                    <a:pt x="778" y="448"/>
                    <a:pt x="771" y="447"/>
                    <a:pt x="763" y="446"/>
                  </a:cubicBezTo>
                  <a:cubicBezTo>
                    <a:pt x="761" y="445"/>
                    <a:pt x="760" y="443"/>
                    <a:pt x="758" y="442"/>
                  </a:cubicBezTo>
                  <a:cubicBezTo>
                    <a:pt x="751" y="434"/>
                    <a:pt x="744" y="426"/>
                    <a:pt x="736" y="416"/>
                  </a:cubicBezTo>
                  <a:cubicBezTo>
                    <a:pt x="728" y="406"/>
                    <a:pt x="721" y="396"/>
                    <a:pt x="715" y="385"/>
                  </a:cubicBezTo>
                  <a:cubicBezTo>
                    <a:pt x="708" y="373"/>
                    <a:pt x="703" y="362"/>
                    <a:pt x="700" y="351"/>
                  </a:cubicBezTo>
                  <a:cubicBezTo>
                    <a:pt x="698" y="342"/>
                    <a:pt x="697" y="335"/>
                    <a:pt x="697" y="328"/>
                  </a:cubicBezTo>
                  <a:cubicBezTo>
                    <a:pt x="697" y="322"/>
                    <a:pt x="697" y="317"/>
                    <a:pt x="699" y="311"/>
                  </a:cubicBezTo>
                  <a:cubicBezTo>
                    <a:pt x="700" y="305"/>
                    <a:pt x="703" y="299"/>
                    <a:pt x="707" y="292"/>
                  </a:cubicBezTo>
                  <a:cubicBezTo>
                    <a:pt x="706" y="293"/>
                    <a:pt x="706" y="293"/>
                    <a:pt x="706" y="293"/>
                  </a:cubicBezTo>
                  <a:cubicBezTo>
                    <a:pt x="709" y="288"/>
                    <a:pt x="713" y="283"/>
                    <a:pt x="716" y="278"/>
                  </a:cubicBezTo>
                  <a:cubicBezTo>
                    <a:pt x="718" y="275"/>
                    <a:pt x="718" y="275"/>
                    <a:pt x="718" y="275"/>
                  </a:cubicBezTo>
                  <a:cubicBezTo>
                    <a:pt x="722" y="269"/>
                    <a:pt x="722" y="269"/>
                    <a:pt x="722" y="269"/>
                  </a:cubicBezTo>
                  <a:cubicBezTo>
                    <a:pt x="728" y="260"/>
                    <a:pt x="732" y="252"/>
                    <a:pt x="735" y="245"/>
                  </a:cubicBezTo>
                  <a:cubicBezTo>
                    <a:pt x="737" y="242"/>
                    <a:pt x="738" y="239"/>
                    <a:pt x="739" y="236"/>
                  </a:cubicBezTo>
                  <a:cubicBezTo>
                    <a:pt x="740" y="231"/>
                    <a:pt x="740" y="231"/>
                    <a:pt x="740" y="231"/>
                  </a:cubicBezTo>
                  <a:cubicBezTo>
                    <a:pt x="742" y="227"/>
                    <a:pt x="744" y="222"/>
                    <a:pt x="745" y="217"/>
                  </a:cubicBezTo>
                  <a:cubicBezTo>
                    <a:pt x="749" y="208"/>
                    <a:pt x="753" y="199"/>
                    <a:pt x="757" y="192"/>
                  </a:cubicBezTo>
                  <a:cubicBezTo>
                    <a:pt x="763" y="182"/>
                    <a:pt x="770" y="173"/>
                    <a:pt x="777" y="166"/>
                  </a:cubicBezTo>
                  <a:cubicBezTo>
                    <a:pt x="781" y="161"/>
                    <a:pt x="786" y="157"/>
                    <a:pt x="792" y="154"/>
                  </a:cubicBezTo>
                  <a:cubicBezTo>
                    <a:pt x="799" y="150"/>
                    <a:pt x="807" y="147"/>
                    <a:pt x="815" y="144"/>
                  </a:cubicBezTo>
                  <a:cubicBezTo>
                    <a:pt x="822" y="141"/>
                    <a:pt x="832" y="137"/>
                    <a:pt x="841" y="131"/>
                  </a:cubicBezTo>
                  <a:cubicBezTo>
                    <a:pt x="843" y="130"/>
                    <a:pt x="845" y="129"/>
                    <a:pt x="847" y="127"/>
                  </a:cubicBezTo>
                  <a:cubicBezTo>
                    <a:pt x="851" y="124"/>
                    <a:pt x="854" y="121"/>
                    <a:pt x="857" y="118"/>
                  </a:cubicBezTo>
                  <a:cubicBezTo>
                    <a:pt x="857" y="118"/>
                    <a:pt x="857" y="118"/>
                    <a:pt x="857" y="118"/>
                  </a:cubicBezTo>
                  <a:cubicBezTo>
                    <a:pt x="857" y="118"/>
                    <a:pt x="857" y="118"/>
                    <a:pt x="857" y="118"/>
                  </a:cubicBezTo>
                  <a:cubicBezTo>
                    <a:pt x="857" y="118"/>
                    <a:pt x="857" y="118"/>
                    <a:pt x="857" y="118"/>
                  </a:cubicBezTo>
                  <a:cubicBezTo>
                    <a:pt x="860" y="114"/>
                    <a:pt x="863" y="111"/>
                    <a:pt x="866" y="108"/>
                  </a:cubicBezTo>
                  <a:cubicBezTo>
                    <a:pt x="869" y="104"/>
                    <a:pt x="871" y="100"/>
                    <a:pt x="873" y="96"/>
                  </a:cubicBezTo>
                  <a:cubicBezTo>
                    <a:pt x="874" y="95"/>
                    <a:pt x="874" y="94"/>
                    <a:pt x="875" y="93"/>
                  </a:cubicBezTo>
                  <a:cubicBezTo>
                    <a:pt x="873" y="95"/>
                    <a:pt x="870" y="98"/>
                    <a:pt x="868" y="100"/>
                  </a:cubicBezTo>
                  <a:cubicBezTo>
                    <a:pt x="865" y="102"/>
                    <a:pt x="862" y="104"/>
                    <a:pt x="859" y="106"/>
                  </a:cubicBezTo>
                  <a:cubicBezTo>
                    <a:pt x="857" y="108"/>
                    <a:pt x="855" y="109"/>
                    <a:pt x="853" y="111"/>
                  </a:cubicBezTo>
                  <a:cubicBezTo>
                    <a:pt x="853" y="111"/>
                    <a:pt x="853" y="111"/>
                    <a:pt x="853" y="111"/>
                  </a:cubicBezTo>
                  <a:cubicBezTo>
                    <a:pt x="852" y="111"/>
                    <a:pt x="852" y="111"/>
                    <a:pt x="852" y="111"/>
                  </a:cubicBezTo>
                  <a:cubicBezTo>
                    <a:pt x="851" y="112"/>
                    <a:pt x="850" y="113"/>
                    <a:pt x="849" y="113"/>
                  </a:cubicBezTo>
                  <a:cubicBezTo>
                    <a:pt x="843" y="116"/>
                    <a:pt x="837" y="118"/>
                    <a:pt x="830" y="120"/>
                  </a:cubicBezTo>
                  <a:cubicBezTo>
                    <a:pt x="823" y="121"/>
                    <a:pt x="816" y="122"/>
                    <a:pt x="809" y="122"/>
                  </a:cubicBezTo>
                  <a:cubicBezTo>
                    <a:pt x="808" y="122"/>
                    <a:pt x="808" y="122"/>
                    <a:pt x="808" y="122"/>
                  </a:cubicBezTo>
                  <a:cubicBezTo>
                    <a:pt x="809" y="121"/>
                    <a:pt x="809" y="120"/>
                    <a:pt x="809" y="118"/>
                  </a:cubicBezTo>
                  <a:cubicBezTo>
                    <a:pt x="810" y="114"/>
                    <a:pt x="811" y="110"/>
                    <a:pt x="811" y="106"/>
                  </a:cubicBezTo>
                  <a:cubicBezTo>
                    <a:pt x="812" y="98"/>
                    <a:pt x="812" y="90"/>
                    <a:pt x="812" y="80"/>
                  </a:cubicBezTo>
                  <a:cubicBezTo>
                    <a:pt x="812" y="76"/>
                    <a:pt x="812" y="71"/>
                    <a:pt x="811" y="67"/>
                  </a:cubicBezTo>
                  <a:cubicBezTo>
                    <a:pt x="811" y="63"/>
                    <a:pt x="811" y="59"/>
                    <a:pt x="811" y="55"/>
                  </a:cubicBezTo>
                  <a:cubicBezTo>
                    <a:pt x="811" y="48"/>
                    <a:pt x="810" y="38"/>
                    <a:pt x="811" y="28"/>
                  </a:cubicBezTo>
                  <a:cubicBezTo>
                    <a:pt x="811" y="18"/>
                    <a:pt x="812" y="9"/>
                    <a:pt x="814" y="0"/>
                  </a:cubicBezTo>
                  <a:cubicBezTo>
                    <a:pt x="814" y="0"/>
                    <a:pt x="814" y="0"/>
                    <a:pt x="814" y="0"/>
                  </a:cubicBezTo>
                  <a:moveTo>
                    <a:pt x="857" y="118"/>
                  </a:moveTo>
                  <a:cubicBezTo>
                    <a:pt x="857" y="118"/>
                    <a:pt x="857" y="118"/>
                    <a:pt x="857" y="118"/>
                  </a:cubicBezTo>
                  <a:cubicBezTo>
                    <a:pt x="857" y="118"/>
                    <a:pt x="857" y="118"/>
                    <a:pt x="857" y="118"/>
                  </a:cubicBezTo>
                  <a:moveTo>
                    <a:pt x="51" y="1216"/>
                  </a:moveTo>
                  <a:cubicBezTo>
                    <a:pt x="51" y="1216"/>
                    <a:pt x="51" y="1216"/>
                    <a:pt x="51" y="1216"/>
                  </a:cubicBezTo>
                  <a:cubicBezTo>
                    <a:pt x="51" y="1216"/>
                    <a:pt x="51" y="1216"/>
                    <a:pt x="51" y="1216"/>
                  </a:cubicBezTo>
                  <a:moveTo>
                    <a:pt x="93" y="1295"/>
                  </a:moveTo>
                  <a:cubicBezTo>
                    <a:pt x="93" y="1295"/>
                    <a:pt x="93" y="1295"/>
                    <a:pt x="93" y="1295"/>
                  </a:cubicBezTo>
                  <a:cubicBezTo>
                    <a:pt x="93" y="1295"/>
                    <a:pt x="93" y="1295"/>
                    <a:pt x="93" y="1295"/>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1835;p53">
              <a:extLst>
                <a:ext uri="{FF2B5EF4-FFF2-40B4-BE49-F238E27FC236}">
                  <a16:creationId xmlns:a16="http://schemas.microsoft.com/office/drawing/2014/main" id="{9592B909-269B-14C1-0912-1BA0965EB8B3}"/>
                </a:ext>
              </a:extLst>
            </p:cNvPr>
            <p:cNvSpPr/>
            <p:nvPr/>
          </p:nvSpPr>
          <p:spPr>
            <a:xfrm>
              <a:off x="5717462" y="2740625"/>
              <a:ext cx="1588" cy="0"/>
            </a:xfrm>
            <a:custGeom>
              <a:avLst/>
              <a:gdLst/>
              <a:ahLst/>
              <a:cxnLst/>
              <a:rect l="l" t="t" r="r" b="b"/>
              <a:pathLst>
                <a:path w="1" h="1" extrusionOk="0">
                  <a:moveTo>
                    <a:pt x="0" y="0"/>
                  </a:moveTo>
                  <a:cubicBezTo>
                    <a:pt x="0" y="0"/>
                    <a:pt x="0" y="0"/>
                    <a:pt x="0" y="0"/>
                  </a:cubicBezTo>
                  <a:cubicBezTo>
                    <a:pt x="1" y="0"/>
                    <a:pt x="1" y="0"/>
                    <a:pt x="1" y="0"/>
                  </a:cubicBezTo>
                  <a:cubicBezTo>
                    <a:pt x="0" y="0"/>
                    <a:pt x="0" y="0"/>
                    <a:pt x="0" y="0"/>
                  </a:cubicBezTo>
                </a:path>
              </a:pathLst>
            </a:cu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1836;p53">
              <a:extLst>
                <a:ext uri="{FF2B5EF4-FFF2-40B4-BE49-F238E27FC236}">
                  <a16:creationId xmlns:a16="http://schemas.microsoft.com/office/drawing/2014/main" id="{524322D8-595F-1C7C-C1DB-513246EAE14A}"/>
                </a:ext>
              </a:extLst>
            </p:cNvPr>
            <p:cNvSpPr/>
            <p:nvPr/>
          </p:nvSpPr>
          <p:spPr>
            <a:xfrm>
              <a:off x="5588875" y="2931125"/>
              <a:ext cx="0" cy="0"/>
            </a:xfrm>
            <a:custGeom>
              <a:avLst/>
              <a:gdLst/>
              <a:ahLst/>
              <a:cxnLst/>
              <a:rect l="l" t="t" r="r" b="b"/>
              <a:pathLst>
                <a:path w="120000" h="120000" extrusionOk="0">
                  <a:moveTo>
                    <a:pt x="0" y="0"/>
                  </a:moveTo>
                  <a:lnTo>
                    <a:pt x="0" y="0"/>
                  </a:lnTo>
                  <a:lnTo>
                    <a:pt x="0" y="0"/>
                  </a:lnTo>
                  <a:close/>
                </a:path>
              </a:pathLst>
            </a:cu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1837;p53">
              <a:extLst>
                <a:ext uri="{FF2B5EF4-FFF2-40B4-BE49-F238E27FC236}">
                  <a16:creationId xmlns:a16="http://schemas.microsoft.com/office/drawing/2014/main" id="{38B6C6B6-66EC-AC68-537F-CDBD57F42211}"/>
                </a:ext>
              </a:extLst>
            </p:cNvPr>
            <p:cNvSpPr/>
            <p:nvPr/>
          </p:nvSpPr>
          <p:spPr>
            <a:xfrm>
              <a:off x="5438062" y="2767613"/>
              <a:ext cx="0" cy="0"/>
            </a:xfrm>
            <a:prstGeom prst="rect">
              <a:avLst/>
            </a:pr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1838;p53">
              <a:extLst>
                <a:ext uri="{FF2B5EF4-FFF2-40B4-BE49-F238E27FC236}">
                  <a16:creationId xmlns:a16="http://schemas.microsoft.com/office/drawing/2014/main" id="{45DE362C-E8E9-F62B-028B-0462F46D0F9A}"/>
                </a:ext>
              </a:extLst>
            </p:cNvPr>
            <p:cNvSpPr/>
            <p:nvPr/>
          </p:nvSpPr>
          <p:spPr>
            <a:xfrm>
              <a:off x="5438062" y="2767613"/>
              <a:ext cx="0" cy="0"/>
            </a:xfrm>
            <a:custGeom>
              <a:avLst/>
              <a:gdLst/>
              <a:ahLst/>
              <a:cxnLst/>
              <a:rect l="l" t="t" r="r" b="b"/>
              <a:pathLst>
                <a:path w="120000" h="120000" extrusionOk="0">
                  <a:moveTo>
                    <a:pt x="0" y="0"/>
                  </a:moveTo>
                  <a:lnTo>
                    <a:pt x="0" y="0"/>
                  </a:lnTo>
                  <a:lnTo>
                    <a:pt x="0" y="0"/>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1839;p53">
              <a:extLst>
                <a:ext uri="{FF2B5EF4-FFF2-40B4-BE49-F238E27FC236}">
                  <a16:creationId xmlns:a16="http://schemas.microsoft.com/office/drawing/2014/main" id="{37158991-54C5-AFA9-3400-00ADF4FFEB2A}"/>
                </a:ext>
              </a:extLst>
            </p:cNvPr>
            <p:cNvSpPr/>
            <p:nvPr/>
          </p:nvSpPr>
          <p:spPr>
            <a:xfrm>
              <a:off x="5871450" y="1449988"/>
              <a:ext cx="0" cy="0"/>
            </a:xfrm>
            <a:custGeom>
              <a:avLst/>
              <a:gdLst/>
              <a:ahLst/>
              <a:cxnLst/>
              <a:rect l="l" t="t" r="r" b="b"/>
              <a:pathLst>
                <a:path w="120000" h="120000" extrusionOk="0">
                  <a:moveTo>
                    <a:pt x="0" y="0"/>
                  </a:moveTo>
                  <a:lnTo>
                    <a:pt x="0" y="0"/>
                  </a:lnTo>
                  <a:lnTo>
                    <a:pt x="0" y="0"/>
                  </a:lnTo>
                  <a:close/>
                </a:path>
              </a:pathLst>
            </a:cu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1840;p53">
              <a:extLst>
                <a:ext uri="{FF2B5EF4-FFF2-40B4-BE49-F238E27FC236}">
                  <a16:creationId xmlns:a16="http://schemas.microsoft.com/office/drawing/2014/main" id="{A51F394C-0813-4FE0-D3CE-75529A20D2C1}"/>
                </a:ext>
              </a:extLst>
            </p:cNvPr>
            <p:cNvSpPr/>
            <p:nvPr/>
          </p:nvSpPr>
          <p:spPr>
            <a:xfrm>
              <a:off x="5830175" y="1337275"/>
              <a:ext cx="0" cy="0"/>
            </a:xfrm>
            <a:custGeom>
              <a:avLst/>
              <a:gdLst/>
              <a:ahLst/>
              <a:cxnLst/>
              <a:rect l="l" t="t" r="r" b="b"/>
              <a:pathLst>
                <a:path w="120000" h="120000" extrusionOk="0">
                  <a:moveTo>
                    <a:pt x="0" y="0"/>
                  </a:moveTo>
                  <a:lnTo>
                    <a:pt x="0" y="0"/>
                  </a:lnTo>
                  <a:lnTo>
                    <a:pt x="0" y="0"/>
                  </a:lnTo>
                  <a:close/>
                </a:path>
              </a:pathLst>
            </a:cu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1841;p53">
              <a:extLst>
                <a:ext uri="{FF2B5EF4-FFF2-40B4-BE49-F238E27FC236}">
                  <a16:creationId xmlns:a16="http://schemas.microsoft.com/office/drawing/2014/main" id="{CDA6CA4C-9A2D-BD4B-B9F2-230A73CCD4B7}"/>
                </a:ext>
              </a:extLst>
            </p:cNvPr>
            <p:cNvSpPr/>
            <p:nvPr/>
          </p:nvSpPr>
          <p:spPr>
            <a:xfrm>
              <a:off x="5830175" y="1337275"/>
              <a:ext cx="0" cy="0"/>
            </a:xfrm>
            <a:custGeom>
              <a:avLst/>
              <a:gdLst/>
              <a:ahLst/>
              <a:cxnLst/>
              <a:rect l="l" t="t" r="r" b="b"/>
              <a:pathLst>
                <a:path w="120000" h="120000" extrusionOk="0">
                  <a:moveTo>
                    <a:pt x="0" y="0"/>
                  </a:moveTo>
                  <a:lnTo>
                    <a:pt x="0" y="0"/>
                  </a:lnTo>
                  <a:lnTo>
                    <a:pt x="0" y="0"/>
                  </a:lnTo>
                  <a:close/>
                </a:path>
              </a:pathLst>
            </a:cu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1842;p53">
              <a:extLst>
                <a:ext uri="{FF2B5EF4-FFF2-40B4-BE49-F238E27FC236}">
                  <a16:creationId xmlns:a16="http://schemas.microsoft.com/office/drawing/2014/main" id="{193639AD-A519-69F9-4612-EFB8168D7FCD}"/>
                </a:ext>
              </a:extLst>
            </p:cNvPr>
            <p:cNvSpPr/>
            <p:nvPr/>
          </p:nvSpPr>
          <p:spPr>
            <a:xfrm>
              <a:off x="5871450" y="1449988"/>
              <a:ext cx="1588" cy="0"/>
            </a:xfrm>
            <a:custGeom>
              <a:avLst/>
              <a:gdLst/>
              <a:ahLst/>
              <a:cxnLst/>
              <a:rect l="l" t="t" r="r" b="b"/>
              <a:pathLst>
                <a:path w="1" h="120000" extrusionOk="0">
                  <a:moveTo>
                    <a:pt x="0" y="0"/>
                  </a:moveTo>
                  <a:lnTo>
                    <a:pt x="1" y="0"/>
                  </a:lnTo>
                  <a:lnTo>
                    <a:pt x="0" y="0"/>
                  </a:lnTo>
                  <a:close/>
                </a:path>
              </a:pathLst>
            </a:cu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1843;p53">
              <a:extLst>
                <a:ext uri="{FF2B5EF4-FFF2-40B4-BE49-F238E27FC236}">
                  <a16:creationId xmlns:a16="http://schemas.microsoft.com/office/drawing/2014/main" id="{4C535C88-1851-B999-2592-1E1732A00F58}"/>
                </a:ext>
              </a:extLst>
            </p:cNvPr>
            <p:cNvSpPr/>
            <p:nvPr/>
          </p:nvSpPr>
          <p:spPr>
            <a:xfrm>
              <a:off x="5871450" y="1449988"/>
              <a:ext cx="1588" cy="0"/>
            </a:xfrm>
            <a:custGeom>
              <a:avLst/>
              <a:gdLst/>
              <a:ahLst/>
              <a:cxnLst/>
              <a:rect l="l" t="t" r="r" b="b"/>
              <a:pathLst>
                <a:path w="1" h="120000" extrusionOk="0">
                  <a:moveTo>
                    <a:pt x="0" y="0"/>
                  </a:moveTo>
                  <a:lnTo>
                    <a:pt x="1" y="0"/>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1844;p53">
              <a:extLst>
                <a:ext uri="{FF2B5EF4-FFF2-40B4-BE49-F238E27FC236}">
                  <a16:creationId xmlns:a16="http://schemas.microsoft.com/office/drawing/2014/main" id="{4CB665F8-18BE-5DF4-82E7-FC8B3CE28C15}"/>
                </a:ext>
              </a:extLst>
            </p:cNvPr>
            <p:cNvSpPr/>
            <p:nvPr/>
          </p:nvSpPr>
          <p:spPr>
            <a:xfrm>
              <a:off x="5871450" y="1449988"/>
              <a:ext cx="0" cy="0"/>
            </a:xfrm>
            <a:custGeom>
              <a:avLst/>
              <a:gdLst/>
              <a:ahLst/>
              <a:cxnLst/>
              <a:rect l="l" t="t" r="r" b="b"/>
              <a:pathLst>
                <a:path w="120000" h="120000" extrusionOk="0">
                  <a:moveTo>
                    <a:pt x="0" y="0"/>
                  </a:moveTo>
                  <a:lnTo>
                    <a:pt x="0" y="0"/>
                  </a:lnTo>
                  <a:lnTo>
                    <a:pt x="0" y="0"/>
                  </a:lnTo>
                  <a:close/>
                </a:path>
              </a:pathLst>
            </a:cu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1845;p53">
              <a:extLst>
                <a:ext uri="{FF2B5EF4-FFF2-40B4-BE49-F238E27FC236}">
                  <a16:creationId xmlns:a16="http://schemas.microsoft.com/office/drawing/2014/main" id="{5C4B8D75-F4AF-A2AD-AB96-D33952CA8F68}"/>
                </a:ext>
              </a:extLst>
            </p:cNvPr>
            <p:cNvSpPr/>
            <p:nvPr/>
          </p:nvSpPr>
          <p:spPr>
            <a:xfrm>
              <a:off x="5871450" y="1449988"/>
              <a:ext cx="0" cy="0"/>
            </a:xfrm>
            <a:custGeom>
              <a:avLst/>
              <a:gdLst/>
              <a:ahLst/>
              <a:cxnLst/>
              <a:rect l="l" t="t" r="r" b="b"/>
              <a:pathLst>
                <a:path w="120000" h="120000" extrusionOk="0">
                  <a:moveTo>
                    <a:pt x="0" y="0"/>
                  </a:moveTo>
                  <a:lnTo>
                    <a:pt x="0" y="0"/>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1846;p53">
              <a:extLst>
                <a:ext uri="{FF2B5EF4-FFF2-40B4-BE49-F238E27FC236}">
                  <a16:creationId xmlns:a16="http://schemas.microsoft.com/office/drawing/2014/main" id="{9B78B2E2-749E-65B1-0AD0-FCD6749FBD87}"/>
                </a:ext>
              </a:extLst>
            </p:cNvPr>
            <p:cNvSpPr/>
            <p:nvPr/>
          </p:nvSpPr>
          <p:spPr>
            <a:xfrm>
              <a:off x="5830175" y="1337275"/>
              <a:ext cx="0" cy="1588"/>
            </a:xfrm>
            <a:custGeom>
              <a:avLst/>
              <a:gdLst/>
              <a:ahLst/>
              <a:cxnLst/>
              <a:rect l="l" t="t" r="r" b="b"/>
              <a:pathLst>
                <a:path w="120000" h="1" extrusionOk="0">
                  <a:moveTo>
                    <a:pt x="0" y="0"/>
                  </a:moveTo>
                  <a:lnTo>
                    <a:pt x="0" y="1"/>
                  </a:lnTo>
                  <a:lnTo>
                    <a:pt x="0" y="0"/>
                  </a:lnTo>
                  <a:close/>
                </a:path>
              </a:pathLst>
            </a:cu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1847;p53">
              <a:extLst>
                <a:ext uri="{FF2B5EF4-FFF2-40B4-BE49-F238E27FC236}">
                  <a16:creationId xmlns:a16="http://schemas.microsoft.com/office/drawing/2014/main" id="{1FB559CE-1F81-E912-7EB7-A4094D0F539D}"/>
                </a:ext>
              </a:extLst>
            </p:cNvPr>
            <p:cNvSpPr/>
            <p:nvPr/>
          </p:nvSpPr>
          <p:spPr>
            <a:xfrm>
              <a:off x="5830175" y="1337275"/>
              <a:ext cx="0" cy="1588"/>
            </a:xfrm>
            <a:custGeom>
              <a:avLst/>
              <a:gdLst/>
              <a:ahLst/>
              <a:cxnLst/>
              <a:rect l="l" t="t" r="r" b="b"/>
              <a:pathLst>
                <a:path w="120000" h="1" extrusionOk="0">
                  <a:moveTo>
                    <a:pt x="0" y="0"/>
                  </a:moveTo>
                  <a:lnTo>
                    <a:pt x="0" y="1"/>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1848;p53">
              <a:extLst>
                <a:ext uri="{FF2B5EF4-FFF2-40B4-BE49-F238E27FC236}">
                  <a16:creationId xmlns:a16="http://schemas.microsoft.com/office/drawing/2014/main" id="{6194FD39-CA75-8687-6CDC-2FD2081A3361}"/>
                </a:ext>
              </a:extLst>
            </p:cNvPr>
            <p:cNvSpPr/>
            <p:nvPr/>
          </p:nvSpPr>
          <p:spPr>
            <a:xfrm>
              <a:off x="5592050" y="1473800"/>
              <a:ext cx="0" cy="0"/>
            </a:xfrm>
            <a:custGeom>
              <a:avLst/>
              <a:gdLst/>
              <a:ahLst/>
              <a:cxnLst/>
              <a:rect l="l" t="t" r="r" b="b"/>
              <a:pathLst>
                <a:path w="120000" h="120000" extrusionOk="0">
                  <a:moveTo>
                    <a:pt x="0" y="0"/>
                  </a:moveTo>
                  <a:lnTo>
                    <a:pt x="0" y="0"/>
                  </a:lnTo>
                  <a:lnTo>
                    <a:pt x="0" y="0"/>
                  </a:lnTo>
                  <a:close/>
                </a:path>
              </a:pathLst>
            </a:cu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1849;p53">
              <a:extLst>
                <a:ext uri="{FF2B5EF4-FFF2-40B4-BE49-F238E27FC236}">
                  <a16:creationId xmlns:a16="http://schemas.microsoft.com/office/drawing/2014/main" id="{29055B2C-8AA8-F644-AED3-BB56CED2300B}"/>
                </a:ext>
              </a:extLst>
            </p:cNvPr>
            <p:cNvSpPr/>
            <p:nvPr/>
          </p:nvSpPr>
          <p:spPr>
            <a:xfrm>
              <a:off x="5592050" y="1473800"/>
              <a:ext cx="0" cy="0"/>
            </a:xfrm>
            <a:custGeom>
              <a:avLst/>
              <a:gdLst/>
              <a:ahLst/>
              <a:cxnLst/>
              <a:rect l="l" t="t" r="r" b="b"/>
              <a:pathLst>
                <a:path w="120000" h="120000" extrusionOk="0">
                  <a:moveTo>
                    <a:pt x="0" y="0"/>
                  </a:moveTo>
                  <a:lnTo>
                    <a:pt x="0" y="0"/>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1850;p53">
              <a:extLst>
                <a:ext uri="{FF2B5EF4-FFF2-40B4-BE49-F238E27FC236}">
                  <a16:creationId xmlns:a16="http://schemas.microsoft.com/office/drawing/2014/main" id="{A4CCF10D-697B-7189-F3B3-64BFB9905DD2}"/>
                </a:ext>
              </a:extLst>
            </p:cNvPr>
            <p:cNvSpPr/>
            <p:nvPr/>
          </p:nvSpPr>
          <p:spPr>
            <a:xfrm>
              <a:off x="5592050" y="1473800"/>
              <a:ext cx="0" cy="0"/>
            </a:xfrm>
            <a:prstGeom prst="rect">
              <a:avLst/>
            </a:pr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1851;p53">
              <a:extLst>
                <a:ext uri="{FF2B5EF4-FFF2-40B4-BE49-F238E27FC236}">
                  <a16:creationId xmlns:a16="http://schemas.microsoft.com/office/drawing/2014/main" id="{C47BAC19-A436-D15C-B1F2-9112331E8528}"/>
                </a:ext>
              </a:extLst>
            </p:cNvPr>
            <p:cNvSpPr/>
            <p:nvPr/>
          </p:nvSpPr>
          <p:spPr>
            <a:xfrm>
              <a:off x="5592050" y="1473800"/>
              <a:ext cx="0" cy="0"/>
            </a:xfrm>
            <a:prstGeom prst="rect">
              <a:avLst/>
            </a:pr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1852;p53">
              <a:extLst>
                <a:ext uri="{FF2B5EF4-FFF2-40B4-BE49-F238E27FC236}">
                  <a16:creationId xmlns:a16="http://schemas.microsoft.com/office/drawing/2014/main" id="{2085A86E-5603-16D7-1294-26D4A73810A8}"/>
                </a:ext>
              </a:extLst>
            </p:cNvPr>
            <p:cNvSpPr/>
            <p:nvPr/>
          </p:nvSpPr>
          <p:spPr>
            <a:xfrm>
              <a:off x="5592050" y="1473800"/>
              <a:ext cx="0" cy="0"/>
            </a:xfrm>
            <a:custGeom>
              <a:avLst/>
              <a:gdLst/>
              <a:ahLst/>
              <a:cxnLst/>
              <a:rect l="l" t="t" r="r" b="b"/>
              <a:pathLst>
                <a:path w="120000" h="120000" extrusionOk="0">
                  <a:moveTo>
                    <a:pt x="0" y="0"/>
                  </a:moveTo>
                  <a:lnTo>
                    <a:pt x="0" y="0"/>
                  </a:lnTo>
                  <a:lnTo>
                    <a:pt x="0" y="0"/>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1853;p53">
              <a:extLst>
                <a:ext uri="{FF2B5EF4-FFF2-40B4-BE49-F238E27FC236}">
                  <a16:creationId xmlns:a16="http://schemas.microsoft.com/office/drawing/2014/main" id="{EDA656EE-0DF0-AF8B-0C88-3F54B1DA0EEB}"/>
                </a:ext>
              </a:extLst>
            </p:cNvPr>
            <p:cNvSpPr/>
            <p:nvPr/>
          </p:nvSpPr>
          <p:spPr>
            <a:xfrm>
              <a:off x="5390437" y="1745263"/>
              <a:ext cx="1588" cy="0"/>
            </a:xfrm>
            <a:custGeom>
              <a:avLst/>
              <a:gdLst/>
              <a:ahLst/>
              <a:cxnLst/>
              <a:rect l="l" t="t" r="r" b="b"/>
              <a:pathLst>
                <a:path w="2" h="1" extrusionOk="0">
                  <a:moveTo>
                    <a:pt x="2" y="0"/>
                  </a:moveTo>
                  <a:cubicBezTo>
                    <a:pt x="2" y="0"/>
                    <a:pt x="2" y="0"/>
                    <a:pt x="2" y="0"/>
                  </a:cubicBezTo>
                  <a:cubicBezTo>
                    <a:pt x="2" y="0"/>
                    <a:pt x="1" y="0"/>
                    <a:pt x="0" y="0"/>
                  </a:cubicBezTo>
                  <a:cubicBezTo>
                    <a:pt x="1" y="0"/>
                    <a:pt x="1" y="0"/>
                    <a:pt x="2" y="0"/>
                  </a:cubicBezTo>
                </a:path>
              </a:pathLst>
            </a:cu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1854;p53">
              <a:extLst>
                <a:ext uri="{FF2B5EF4-FFF2-40B4-BE49-F238E27FC236}">
                  <a16:creationId xmlns:a16="http://schemas.microsoft.com/office/drawing/2014/main" id="{B14D1B8D-CAB3-DAB0-7DE7-6012299E5A40}"/>
                </a:ext>
              </a:extLst>
            </p:cNvPr>
            <p:cNvSpPr/>
            <p:nvPr/>
          </p:nvSpPr>
          <p:spPr>
            <a:xfrm>
              <a:off x="5338050" y="1796063"/>
              <a:ext cx="0" cy="0"/>
            </a:xfrm>
            <a:prstGeom prst="rect">
              <a:avLst/>
            </a:pr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1855;p53">
              <a:extLst>
                <a:ext uri="{FF2B5EF4-FFF2-40B4-BE49-F238E27FC236}">
                  <a16:creationId xmlns:a16="http://schemas.microsoft.com/office/drawing/2014/main" id="{24970B1C-94BA-F2EC-5CB4-0828F3DC9408}"/>
                </a:ext>
              </a:extLst>
            </p:cNvPr>
            <p:cNvSpPr/>
            <p:nvPr/>
          </p:nvSpPr>
          <p:spPr>
            <a:xfrm>
              <a:off x="5965112" y="2110388"/>
              <a:ext cx="0" cy="0"/>
            </a:xfrm>
            <a:custGeom>
              <a:avLst/>
              <a:gdLst/>
              <a:ahLst/>
              <a:cxnLst/>
              <a:rect l="l" t="t" r="r" b="b"/>
              <a:pathLst>
                <a:path w="120000" h="120000" extrusionOk="0">
                  <a:moveTo>
                    <a:pt x="0" y="0"/>
                  </a:moveTo>
                  <a:lnTo>
                    <a:pt x="0" y="0"/>
                  </a:lnTo>
                  <a:lnTo>
                    <a:pt x="0" y="0"/>
                  </a:lnTo>
                  <a:close/>
                </a:path>
              </a:pathLst>
            </a:cu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1856;p53">
              <a:extLst>
                <a:ext uri="{FF2B5EF4-FFF2-40B4-BE49-F238E27FC236}">
                  <a16:creationId xmlns:a16="http://schemas.microsoft.com/office/drawing/2014/main" id="{536132D7-B08E-FA3E-E6B6-C664DE05D84A}"/>
                </a:ext>
              </a:extLst>
            </p:cNvPr>
            <p:cNvSpPr/>
            <p:nvPr/>
          </p:nvSpPr>
          <p:spPr>
            <a:xfrm>
              <a:off x="5965112" y="2110388"/>
              <a:ext cx="0" cy="0"/>
            </a:xfrm>
            <a:custGeom>
              <a:avLst/>
              <a:gdLst/>
              <a:ahLst/>
              <a:cxnLst/>
              <a:rect l="l" t="t" r="r" b="b"/>
              <a:pathLst>
                <a:path w="120000" h="120000" extrusionOk="0">
                  <a:moveTo>
                    <a:pt x="0" y="0"/>
                  </a:moveTo>
                  <a:lnTo>
                    <a:pt x="0" y="0"/>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1857;p53">
              <a:extLst>
                <a:ext uri="{FF2B5EF4-FFF2-40B4-BE49-F238E27FC236}">
                  <a16:creationId xmlns:a16="http://schemas.microsoft.com/office/drawing/2014/main" id="{68CFBC94-BDD3-51B9-58E0-B593CA85F05D}"/>
                </a:ext>
              </a:extLst>
            </p:cNvPr>
            <p:cNvSpPr/>
            <p:nvPr/>
          </p:nvSpPr>
          <p:spPr>
            <a:xfrm>
              <a:off x="5988925" y="2202463"/>
              <a:ext cx="0" cy="0"/>
            </a:xfrm>
            <a:custGeom>
              <a:avLst/>
              <a:gdLst/>
              <a:ahLst/>
              <a:cxnLst/>
              <a:rect l="l" t="t" r="r" b="b"/>
              <a:pathLst>
                <a:path w="120000" h="120000" extrusionOk="0">
                  <a:moveTo>
                    <a:pt x="0" y="0"/>
                  </a:moveTo>
                  <a:lnTo>
                    <a:pt x="0" y="0"/>
                  </a:lnTo>
                  <a:lnTo>
                    <a:pt x="0" y="0"/>
                  </a:lnTo>
                  <a:close/>
                </a:path>
              </a:pathLst>
            </a:cu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1858;p53">
              <a:extLst>
                <a:ext uri="{FF2B5EF4-FFF2-40B4-BE49-F238E27FC236}">
                  <a16:creationId xmlns:a16="http://schemas.microsoft.com/office/drawing/2014/main" id="{1AE109AA-FA33-65CE-F4E9-7EF5F4C70AAA}"/>
                </a:ext>
              </a:extLst>
            </p:cNvPr>
            <p:cNvSpPr/>
            <p:nvPr/>
          </p:nvSpPr>
          <p:spPr>
            <a:xfrm>
              <a:off x="5988925" y="2202463"/>
              <a:ext cx="0" cy="0"/>
            </a:xfrm>
            <a:custGeom>
              <a:avLst/>
              <a:gdLst/>
              <a:ahLst/>
              <a:cxnLst/>
              <a:rect l="l" t="t" r="r" b="b"/>
              <a:pathLst>
                <a:path w="120000" h="120000" extrusionOk="0">
                  <a:moveTo>
                    <a:pt x="0" y="0"/>
                  </a:moveTo>
                  <a:lnTo>
                    <a:pt x="0" y="0"/>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1859;p53">
              <a:extLst>
                <a:ext uri="{FF2B5EF4-FFF2-40B4-BE49-F238E27FC236}">
                  <a16:creationId xmlns:a16="http://schemas.microsoft.com/office/drawing/2014/main" id="{BAFB64B6-F3FA-6B1B-CBD3-48DDE7D1964C}"/>
                </a:ext>
              </a:extLst>
            </p:cNvPr>
            <p:cNvSpPr/>
            <p:nvPr/>
          </p:nvSpPr>
          <p:spPr>
            <a:xfrm>
              <a:off x="5931775" y="1818288"/>
              <a:ext cx="0" cy="0"/>
            </a:xfrm>
            <a:custGeom>
              <a:avLst/>
              <a:gdLst/>
              <a:ahLst/>
              <a:cxnLst/>
              <a:rect l="l" t="t" r="r" b="b"/>
              <a:pathLst>
                <a:path w="120000" h="120000" extrusionOk="0">
                  <a:moveTo>
                    <a:pt x="0" y="0"/>
                  </a:moveTo>
                  <a:lnTo>
                    <a:pt x="0" y="0"/>
                  </a:lnTo>
                  <a:lnTo>
                    <a:pt x="0" y="0"/>
                  </a:lnTo>
                  <a:close/>
                </a:path>
              </a:pathLst>
            </a:cu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1860;p53">
              <a:extLst>
                <a:ext uri="{FF2B5EF4-FFF2-40B4-BE49-F238E27FC236}">
                  <a16:creationId xmlns:a16="http://schemas.microsoft.com/office/drawing/2014/main" id="{474FE905-6BF4-F04C-553F-5E88A2BAB6FA}"/>
                </a:ext>
              </a:extLst>
            </p:cNvPr>
            <p:cNvSpPr/>
            <p:nvPr/>
          </p:nvSpPr>
          <p:spPr>
            <a:xfrm>
              <a:off x="5990512" y="2308825"/>
              <a:ext cx="0" cy="0"/>
            </a:xfrm>
            <a:custGeom>
              <a:avLst/>
              <a:gdLst/>
              <a:ahLst/>
              <a:cxnLst/>
              <a:rect l="l" t="t" r="r" b="b"/>
              <a:pathLst>
                <a:path w="120000" h="120000" extrusionOk="0">
                  <a:moveTo>
                    <a:pt x="0" y="0"/>
                  </a:moveTo>
                  <a:lnTo>
                    <a:pt x="0" y="0"/>
                  </a:lnTo>
                  <a:lnTo>
                    <a:pt x="0" y="0"/>
                  </a:lnTo>
                  <a:close/>
                </a:path>
              </a:pathLst>
            </a:cu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1861;p53">
              <a:extLst>
                <a:ext uri="{FF2B5EF4-FFF2-40B4-BE49-F238E27FC236}">
                  <a16:creationId xmlns:a16="http://schemas.microsoft.com/office/drawing/2014/main" id="{75AB072F-E736-3FCC-2801-2018955EB8F9}"/>
                </a:ext>
              </a:extLst>
            </p:cNvPr>
            <p:cNvSpPr/>
            <p:nvPr/>
          </p:nvSpPr>
          <p:spPr>
            <a:xfrm>
              <a:off x="5990512" y="2308825"/>
              <a:ext cx="0" cy="0"/>
            </a:xfrm>
            <a:custGeom>
              <a:avLst/>
              <a:gdLst/>
              <a:ahLst/>
              <a:cxnLst/>
              <a:rect l="l" t="t" r="r" b="b"/>
              <a:pathLst>
                <a:path w="120000" h="120000" extrusionOk="0">
                  <a:moveTo>
                    <a:pt x="0" y="0"/>
                  </a:moveTo>
                  <a:lnTo>
                    <a:pt x="0" y="0"/>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1862;p53">
              <a:extLst>
                <a:ext uri="{FF2B5EF4-FFF2-40B4-BE49-F238E27FC236}">
                  <a16:creationId xmlns:a16="http://schemas.microsoft.com/office/drawing/2014/main" id="{1910DE1A-CBD6-8A65-94CE-1184FB35C877}"/>
                </a:ext>
              </a:extLst>
            </p:cNvPr>
            <p:cNvSpPr/>
            <p:nvPr/>
          </p:nvSpPr>
          <p:spPr>
            <a:xfrm>
              <a:off x="5990512" y="2308825"/>
              <a:ext cx="0" cy="0"/>
            </a:xfrm>
            <a:custGeom>
              <a:avLst/>
              <a:gdLst/>
              <a:ahLst/>
              <a:cxnLst/>
              <a:rect l="l" t="t" r="r" b="b"/>
              <a:pathLst>
                <a:path w="120000" h="120000" extrusionOk="0">
                  <a:moveTo>
                    <a:pt x="0" y="0"/>
                  </a:moveTo>
                  <a:lnTo>
                    <a:pt x="0" y="0"/>
                  </a:lnTo>
                  <a:lnTo>
                    <a:pt x="0" y="0"/>
                  </a:lnTo>
                  <a:close/>
                </a:path>
              </a:pathLst>
            </a:custGeom>
            <a:solidFill>
              <a:srgbClr val="D94A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1863;p53">
              <a:extLst>
                <a:ext uri="{FF2B5EF4-FFF2-40B4-BE49-F238E27FC236}">
                  <a16:creationId xmlns:a16="http://schemas.microsoft.com/office/drawing/2014/main" id="{5FF0BE2F-6828-1974-962C-1D8EF1388D59}"/>
                </a:ext>
              </a:extLst>
            </p:cNvPr>
            <p:cNvSpPr/>
            <p:nvPr/>
          </p:nvSpPr>
          <p:spPr>
            <a:xfrm>
              <a:off x="5990512" y="2308825"/>
              <a:ext cx="0" cy="0"/>
            </a:xfrm>
            <a:custGeom>
              <a:avLst/>
              <a:gdLst/>
              <a:ahLst/>
              <a:cxnLst/>
              <a:rect l="l" t="t" r="r" b="b"/>
              <a:pathLst>
                <a:path w="120000" h="120000" extrusionOk="0">
                  <a:moveTo>
                    <a:pt x="0" y="0"/>
                  </a:moveTo>
                  <a:lnTo>
                    <a:pt x="0" y="0"/>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1864;p53">
              <a:extLst>
                <a:ext uri="{FF2B5EF4-FFF2-40B4-BE49-F238E27FC236}">
                  <a16:creationId xmlns:a16="http://schemas.microsoft.com/office/drawing/2014/main" id="{E0C10D62-5BFE-4C7D-7C90-EB35EE9E04D3}"/>
                </a:ext>
              </a:extLst>
            </p:cNvPr>
            <p:cNvSpPr/>
            <p:nvPr/>
          </p:nvSpPr>
          <p:spPr>
            <a:xfrm>
              <a:off x="6181012" y="1724625"/>
              <a:ext cx="0" cy="0"/>
            </a:xfrm>
            <a:prstGeom prst="rect">
              <a:avLst/>
            </a:prstGeom>
            <a:solidFill>
              <a:srgbClr val="F99E9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1865;p53">
              <a:extLst>
                <a:ext uri="{FF2B5EF4-FFF2-40B4-BE49-F238E27FC236}">
                  <a16:creationId xmlns:a16="http://schemas.microsoft.com/office/drawing/2014/main" id="{A05168BA-A97F-A4D8-5648-EE4F742859F3}"/>
                </a:ext>
              </a:extLst>
            </p:cNvPr>
            <p:cNvSpPr/>
            <p:nvPr/>
          </p:nvSpPr>
          <p:spPr>
            <a:xfrm>
              <a:off x="6181012" y="1724625"/>
              <a:ext cx="0" cy="0"/>
            </a:xfrm>
            <a:custGeom>
              <a:avLst/>
              <a:gdLst/>
              <a:ahLst/>
              <a:cxnLst/>
              <a:rect l="l" t="t" r="r" b="b"/>
              <a:pathLst>
                <a:path w="120000" h="120000" extrusionOk="0">
                  <a:moveTo>
                    <a:pt x="0" y="0"/>
                  </a:moveTo>
                  <a:lnTo>
                    <a:pt x="0" y="0"/>
                  </a:lnTo>
                  <a:lnTo>
                    <a:pt x="0" y="0"/>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1866;p53">
              <a:extLst>
                <a:ext uri="{FF2B5EF4-FFF2-40B4-BE49-F238E27FC236}">
                  <a16:creationId xmlns:a16="http://schemas.microsoft.com/office/drawing/2014/main" id="{9F690523-8F75-4ABA-22E6-19F1AF34FA65}"/>
                </a:ext>
              </a:extLst>
            </p:cNvPr>
            <p:cNvSpPr/>
            <p:nvPr/>
          </p:nvSpPr>
          <p:spPr>
            <a:xfrm>
              <a:off x="6239750" y="1673825"/>
              <a:ext cx="0" cy="0"/>
            </a:xfrm>
            <a:prstGeom prst="rect">
              <a:avLst/>
            </a:prstGeom>
            <a:solidFill>
              <a:srgbClr val="F99E9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1867;p53">
              <a:extLst>
                <a:ext uri="{FF2B5EF4-FFF2-40B4-BE49-F238E27FC236}">
                  <a16:creationId xmlns:a16="http://schemas.microsoft.com/office/drawing/2014/main" id="{901E3C2D-8A58-5EFD-E6FB-5826A1412798}"/>
                </a:ext>
              </a:extLst>
            </p:cNvPr>
            <p:cNvSpPr/>
            <p:nvPr/>
          </p:nvSpPr>
          <p:spPr>
            <a:xfrm>
              <a:off x="6239750" y="1673825"/>
              <a:ext cx="0" cy="0"/>
            </a:xfrm>
            <a:custGeom>
              <a:avLst/>
              <a:gdLst/>
              <a:ahLst/>
              <a:cxnLst/>
              <a:rect l="l" t="t" r="r" b="b"/>
              <a:pathLst>
                <a:path w="120000" h="120000" extrusionOk="0">
                  <a:moveTo>
                    <a:pt x="0" y="0"/>
                  </a:moveTo>
                  <a:lnTo>
                    <a:pt x="0" y="0"/>
                  </a:lnTo>
                  <a:lnTo>
                    <a:pt x="0" y="0"/>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1868;p53">
              <a:extLst>
                <a:ext uri="{FF2B5EF4-FFF2-40B4-BE49-F238E27FC236}">
                  <a16:creationId xmlns:a16="http://schemas.microsoft.com/office/drawing/2014/main" id="{938DD55C-9160-7026-AC2D-B5CF8184091B}"/>
                </a:ext>
              </a:extLst>
            </p:cNvPr>
            <p:cNvSpPr/>
            <p:nvPr/>
          </p:nvSpPr>
          <p:spPr>
            <a:xfrm>
              <a:off x="6092112" y="803875"/>
              <a:ext cx="217170" cy="918179"/>
            </a:xfrm>
            <a:custGeom>
              <a:avLst/>
              <a:gdLst/>
              <a:ahLst/>
              <a:cxnLst/>
              <a:rect l="l" t="t" r="r" b="b"/>
              <a:pathLst>
                <a:path w="228" h="968" extrusionOk="0">
                  <a:moveTo>
                    <a:pt x="140" y="0"/>
                  </a:moveTo>
                  <a:cubicBezTo>
                    <a:pt x="133" y="0"/>
                    <a:pt x="125" y="1"/>
                    <a:pt x="116" y="2"/>
                  </a:cubicBezTo>
                  <a:cubicBezTo>
                    <a:pt x="108" y="4"/>
                    <a:pt x="99" y="6"/>
                    <a:pt x="90" y="10"/>
                  </a:cubicBezTo>
                  <a:cubicBezTo>
                    <a:pt x="76" y="16"/>
                    <a:pt x="63" y="27"/>
                    <a:pt x="52" y="40"/>
                  </a:cubicBezTo>
                  <a:cubicBezTo>
                    <a:pt x="43" y="52"/>
                    <a:pt x="36" y="66"/>
                    <a:pt x="31" y="83"/>
                  </a:cubicBezTo>
                  <a:cubicBezTo>
                    <a:pt x="26" y="97"/>
                    <a:pt x="23" y="114"/>
                    <a:pt x="22" y="134"/>
                  </a:cubicBezTo>
                  <a:cubicBezTo>
                    <a:pt x="18" y="169"/>
                    <a:pt x="21" y="205"/>
                    <a:pt x="23" y="239"/>
                  </a:cubicBezTo>
                  <a:cubicBezTo>
                    <a:pt x="24" y="244"/>
                    <a:pt x="24" y="244"/>
                    <a:pt x="24" y="244"/>
                  </a:cubicBezTo>
                  <a:cubicBezTo>
                    <a:pt x="25" y="262"/>
                    <a:pt x="25" y="262"/>
                    <a:pt x="25" y="262"/>
                  </a:cubicBezTo>
                  <a:cubicBezTo>
                    <a:pt x="26" y="279"/>
                    <a:pt x="26" y="279"/>
                    <a:pt x="26" y="279"/>
                  </a:cubicBezTo>
                  <a:cubicBezTo>
                    <a:pt x="27" y="297"/>
                    <a:pt x="27" y="297"/>
                    <a:pt x="27" y="297"/>
                  </a:cubicBezTo>
                  <a:cubicBezTo>
                    <a:pt x="28" y="301"/>
                    <a:pt x="28" y="301"/>
                    <a:pt x="28" y="301"/>
                  </a:cubicBezTo>
                  <a:cubicBezTo>
                    <a:pt x="28" y="305"/>
                    <a:pt x="28" y="305"/>
                    <a:pt x="28" y="305"/>
                  </a:cubicBezTo>
                  <a:cubicBezTo>
                    <a:pt x="31" y="343"/>
                    <a:pt x="34" y="390"/>
                    <a:pt x="36" y="433"/>
                  </a:cubicBezTo>
                  <a:cubicBezTo>
                    <a:pt x="37" y="462"/>
                    <a:pt x="38" y="488"/>
                    <a:pt x="38" y="513"/>
                  </a:cubicBezTo>
                  <a:cubicBezTo>
                    <a:pt x="38" y="532"/>
                    <a:pt x="38" y="550"/>
                    <a:pt x="38" y="569"/>
                  </a:cubicBezTo>
                  <a:cubicBezTo>
                    <a:pt x="38" y="587"/>
                    <a:pt x="38" y="587"/>
                    <a:pt x="38" y="587"/>
                  </a:cubicBezTo>
                  <a:cubicBezTo>
                    <a:pt x="37" y="632"/>
                    <a:pt x="37" y="679"/>
                    <a:pt x="31" y="726"/>
                  </a:cubicBezTo>
                  <a:cubicBezTo>
                    <a:pt x="27" y="755"/>
                    <a:pt x="21" y="781"/>
                    <a:pt x="13" y="805"/>
                  </a:cubicBezTo>
                  <a:cubicBezTo>
                    <a:pt x="10" y="815"/>
                    <a:pt x="8" y="824"/>
                    <a:pt x="5" y="831"/>
                  </a:cubicBezTo>
                  <a:cubicBezTo>
                    <a:pt x="4" y="835"/>
                    <a:pt x="4" y="835"/>
                    <a:pt x="4" y="835"/>
                  </a:cubicBezTo>
                  <a:cubicBezTo>
                    <a:pt x="3" y="839"/>
                    <a:pt x="1" y="842"/>
                    <a:pt x="0" y="845"/>
                  </a:cubicBezTo>
                  <a:cubicBezTo>
                    <a:pt x="11" y="852"/>
                    <a:pt x="22" y="859"/>
                    <a:pt x="32" y="868"/>
                  </a:cubicBezTo>
                  <a:cubicBezTo>
                    <a:pt x="42" y="877"/>
                    <a:pt x="52" y="889"/>
                    <a:pt x="61" y="901"/>
                  </a:cubicBezTo>
                  <a:cubicBezTo>
                    <a:pt x="70" y="914"/>
                    <a:pt x="77" y="927"/>
                    <a:pt x="83" y="940"/>
                  </a:cubicBezTo>
                  <a:cubicBezTo>
                    <a:pt x="86" y="947"/>
                    <a:pt x="88" y="953"/>
                    <a:pt x="90" y="959"/>
                  </a:cubicBezTo>
                  <a:cubicBezTo>
                    <a:pt x="91" y="962"/>
                    <a:pt x="91" y="962"/>
                    <a:pt x="91" y="962"/>
                  </a:cubicBezTo>
                  <a:cubicBezTo>
                    <a:pt x="92" y="964"/>
                    <a:pt x="92" y="964"/>
                    <a:pt x="92" y="964"/>
                  </a:cubicBezTo>
                  <a:cubicBezTo>
                    <a:pt x="95" y="965"/>
                    <a:pt x="97" y="966"/>
                    <a:pt x="100" y="966"/>
                  </a:cubicBezTo>
                  <a:cubicBezTo>
                    <a:pt x="101" y="967"/>
                    <a:pt x="104" y="967"/>
                    <a:pt x="107" y="968"/>
                  </a:cubicBezTo>
                  <a:cubicBezTo>
                    <a:pt x="110" y="968"/>
                    <a:pt x="112" y="968"/>
                    <a:pt x="114" y="968"/>
                  </a:cubicBezTo>
                  <a:cubicBezTo>
                    <a:pt x="116" y="968"/>
                    <a:pt x="119" y="968"/>
                    <a:pt x="121" y="968"/>
                  </a:cubicBezTo>
                  <a:cubicBezTo>
                    <a:pt x="123" y="967"/>
                    <a:pt x="125" y="967"/>
                    <a:pt x="128" y="966"/>
                  </a:cubicBezTo>
                  <a:cubicBezTo>
                    <a:pt x="129" y="966"/>
                    <a:pt x="130" y="965"/>
                    <a:pt x="132" y="964"/>
                  </a:cubicBezTo>
                  <a:cubicBezTo>
                    <a:pt x="134" y="963"/>
                    <a:pt x="134" y="963"/>
                    <a:pt x="134" y="963"/>
                  </a:cubicBezTo>
                  <a:cubicBezTo>
                    <a:pt x="135" y="957"/>
                    <a:pt x="136" y="950"/>
                    <a:pt x="138" y="945"/>
                  </a:cubicBezTo>
                  <a:cubicBezTo>
                    <a:pt x="142" y="930"/>
                    <a:pt x="149" y="915"/>
                    <a:pt x="157" y="902"/>
                  </a:cubicBezTo>
                  <a:cubicBezTo>
                    <a:pt x="166" y="887"/>
                    <a:pt x="175" y="875"/>
                    <a:pt x="186" y="864"/>
                  </a:cubicBezTo>
                  <a:cubicBezTo>
                    <a:pt x="196" y="854"/>
                    <a:pt x="206" y="846"/>
                    <a:pt x="216" y="840"/>
                  </a:cubicBezTo>
                  <a:cubicBezTo>
                    <a:pt x="214" y="837"/>
                    <a:pt x="214" y="837"/>
                    <a:pt x="214" y="837"/>
                  </a:cubicBezTo>
                  <a:cubicBezTo>
                    <a:pt x="212" y="834"/>
                    <a:pt x="210" y="832"/>
                    <a:pt x="208" y="829"/>
                  </a:cubicBezTo>
                  <a:cubicBezTo>
                    <a:pt x="202" y="819"/>
                    <a:pt x="196" y="809"/>
                    <a:pt x="191" y="799"/>
                  </a:cubicBezTo>
                  <a:cubicBezTo>
                    <a:pt x="187" y="791"/>
                    <a:pt x="184" y="784"/>
                    <a:pt x="182" y="776"/>
                  </a:cubicBezTo>
                  <a:cubicBezTo>
                    <a:pt x="172" y="751"/>
                    <a:pt x="165" y="725"/>
                    <a:pt x="162" y="699"/>
                  </a:cubicBezTo>
                  <a:cubicBezTo>
                    <a:pt x="156" y="655"/>
                    <a:pt x="158" y="611"/>
                    <a:pt x="160" y="570"/>
                  </a:cubicBezTo>
                  <a:cubicBezTo>
                    <a:pt x="162" y="548"/>
                    <a:pt x="163" y="525"/>
                    <a:pt x="165" y="502"/>
                  </a:cubicBezTo>
                  <a:cubicBezTo>
                    <a:pt x="167" y="481"/>
                    <a:pt x="169" y="459"/>
                    <a:pt x="173" y="433"/>
                  </a:cubicBezTo>
                  <a:cubicBezTo>
                    <a:pt x="171" y="436"/>
                    <a:pt x="171" y="436"/>
                    <a:pt x="171" y="436"/>
                  </a:cubicBezTo>
                  <a:cubicBezTo>
                    <a:pt x="181" y="369"/>
                    <a:pt x="194" y="305"/>
                    <a:pt x="205" y="251"/>
                  </a:cubicBezTo>
                  <a:cubicBezTo>
                    <a:pt x="207" y="244"/>
                    <a:pt x="208" y="238"/>
                    <a:pt x="209" y="231"/>
                  </a:cubicBezTo>
                  <a:cubicBezTo>
                    <a:pt x="210" y="230"/>
                    <a:pt x="210" y="230"/>
                    <a:pt x="210" y="230"/>
                  </a:cubicBezTo>
                  <a:cubicBezTo>
                    <a:pt x="210" y="229"/>
                    <a:pt x="210" y="229"/>
                    <a:pt x="210" y="229"/>
                  </a:cubicBezTo>
                  <a:cubicBezTo>
                    <a:pt x="215" y="203"/>
                    <a:pt x="221" y="176"/>
                    <a:pt x="225" y="148"/>
                  </a:cubicBezTo>
                  <a:cubicBezTo>
                    <a:pt x="227" y="130"/>
                    <a:pt x="228" y="114"/>
                    <a:pt x="227" y="99"/>
                  </a:cubicBezTo>
                  <a:cubicBezTo>
                    <a:pt x="227" y="81"/>
                    <a:pt x="224" y="66"/>
                    <a:pt x="219" y="52"/>
                  </a:cubicBezTo>
                  <a:cubicBezTo>
                    <a:pt x="217" y="45"/>
                    <a:pt x="213" y="38"/>
                    <a:pt x="209" y="32"/>
                  </a:cubicBezTo>
                  <a:cubicBezTo>
                    <a:pt x="205" y="26"/>
                    <a:pt x="200" y="20"/>
                    <a:pt x="193" y="15"/>
                  </a:cubicBezTo>
                  <a:cubicBezTo>
                    <a:pt x="181" y="6"/>
                    <a:pt x="166" y="1"/>
                    <a:pt x="147" y="0"/>
                  </a:cubicBezTo>
                  <a:cubicBezTo>
                    <a:pt x="145" y="0"/>
                    <a:pt x="143" y="0"/>
                    <a:pt x="140"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1869;p53">
              <a:extLst>
                <a:ext uri="{FF2B5EF4-FFF2-40B4-BE49-F238E27FC236}">
                  <a16:creationId xmlns:a16="http://schemas.microsoft.com/office/drawing/2014/main" id="{E52313DE-C98E-7712-7708-BD93B92EA45F}"/>
                </a:ext>
              </a:extLst>
            </p:cNvPr>
            <p:cNvSpPr/>
            <p:nvPr/>
          </p:nvSpPr>
          <p:spPr>
            <a:xfrm>
              <a:off x="6114337" y="805463"/>
              <a:ext cx="193635" cy="135072"/>
            </a:xfrm>
            <a:custGeom>
              <a:avLst/>
              <a:gdLst/>
              <a:ahLst/>
              <a:cxnLst/>
              <a:rect l="l" t="t" r="r" b="b"/>
              <a:pathLst>
                <a:path w="205" h="143" extrusionOk="0">
                  <a:moveTo>
                    <a:pt x="94" y="2"/>
                  </a:moveTo>
                  <a:cubicBezTo>
                    <a:pt x="86" y="3"/>
                    <a:pt x="77" y="6"/>
                    <a:pt x="68" y="10"/>
                  </a:cubicBezTo>
                  <a:cubicBezTo>
                    <a:pt x="54" y="16"/>
                    <a:pt x="41" y="26"/>
                    <a:pt x="30" y="40"/>
                  </a:cubicBezTo>
                  <a:cubicBezTo>
                    <a:pt x="21" y="51"/>
                    <a:pt x="14" y="65"/>
                    <a:pt x="9" y="83"/>
                  </a:cubicBezTo>
                  <a:cubicBezTo>
                    <a:pt x="5" y="97"/>
                    <a:pt x="2" y="113"/>
                    <a:pt x="0" y="132"/>
                  </a:cubicBezTo>
                  <a:cubicBezTo>
                    <a:pt x="12" y="136"/>
                    <a:pt x="23" y="139"/>
                    <a:pt x="35" y="140"/>
                  </a:cubicBezTo>
                  <a:cubicBezTo>
                    <a:pt x="35" y="140"/>
                    <a:pt x="35" y="140"/>
                    <a:pt x="35" y="140"/>
                  </a:cubicBezTo>
                  <a:cubicBezTo>
                    <a:pt x="35" y="140"/>
                    <a:pt x="35" y="140"/>
                    <a:pt x="35" y="140"/>
                  </a:cubicBezTo>
                  <a:cubicBezTo>
                    <a:pt x="35" y="140"/>
                    <a:pt x="35" y="140"/>
                    <a:pt x="35" y="140"/>
                  </a:cubicBezTo>
                  <a:cubicBezTo>
                    <a:pt x="35" y="140"/>
                    <a:pt x="35" y="140"/>
                    <a:pt x="35" y="140"/>
                  </a:cubicBezTo>
                  <a:cubicBezTo>
                    <a:pt x="36" y="140"/>
                    <a:pt x="36" y="140"/>
                    <a:pt x="36" y="140"/>
                  </a:cubicBezTo>
                  <a:cubicBezTo>
                    <a:pt x="36" y="141"/>
                    <a:pt x="36" y="141"/>
                    <a:pt x="36" y="141"/>
                  </a:cubicBezTo>
                  <a:cubicBezTo>
                    <a:pt x="36" y="140"/>
                    <a:pt x="36" y="140"/>
                    <a:pt x="36" y="140"/>
                  </a:cubicBezTo>
                  <a:cubicBezTo>
                    <a:pt x="58" y="143"/>
                    <a:pt x="80" y="143"/>
                    <a:pt x="102" y="140"/>
                  </a:cubicBezTo>
                  <a:cubicBezTo>
                    <a:pt x="102" y="141"/>
                    <a:pt x="102" y="141"/>
                    <a:pt x="102" y="141"/>
                  </a:cubicBezTo>
                  <a:cubicBezTo>
                    <a:pt x="124" y="137"/>
                    <a:pt x="147" y="132"/>
                    <a:pt x="168" y="123"/>
                  </a:cubicBezTo>
                  <a:cubicBezTo>
                    <a:pt x="181" y="117"/>
                    <a:pt x="193" y="110"/>
                    <a:pt x="205" y="101"/>
                  </a:cubicBezTo>
                  <a:cubicBezTo>
                    <a:pt x="205" y="100"/>
                    <a:pt x="205" y="99"/>
                    <a:pt x="205" y="98"/>
                  </a:cubicBezTo>
                  <a:cubicBezTo>
                    <a:pt x="204" y="80"/>
                    <a:pt x="202" y="65"/>
                    <a:pt x="197" y="51"/>
                  </a:cubicBezTo>
                  <a:cubicBezTo>
                    <a:pt x="194" y="44"/>
                    <a:pt x="191" y="37"/>
                    <a:pt x="187" y="32"/>
                  </a:cubicBezTo>
                  <a:cubicBezTo>
                    <a:pt x="183" y="25"/>
                    <a:pt x="177" y="20"/>
                    <a:pt x="171" y="15"/>
                  </a:cubicBezTo>
                  <a:cubicBezTo>
                    <a:pt x="159" y="6"/>
                    <a:pt x="144" y="1"/>
                    <a:pt x="125" y="0"/>
                  </a:cubicBezTo>
                  <a:cubicBezTo>
                    <a:pt x="123" y="0"/>
                    <a:pt x="121" y="0"/>
                    <a:pt x="118" y="0"/>
                  </a:cubicBezTo>
                  <a:cubicBezTo>
                    <a:pt x="111" y="0"/>
                    <a:pt x="103" y="0"/>
                    <a:pt x="94" y="2"/>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1870;p53">
              <a:extLst>
                <a:ext uri="{FF2B5EF4-FFF2-40B4-BE49-F238E27FC236}">
                  <a16:creationId xmlns:a16="http://schemas.microsoft.com/office/drawing/2014/main" id="{54308BD8-718E-87DF-FFB6-DFBED714EAE1}"/>
                </a:ext>
              </a:extLst>
            </p:cNvPr>
            <p:cNvSpPr/>
            <p:nvPr/>
          </p:nvSpPr>
          <p:spPr>
            <a:xfrm>
              <a:off x="6111162" y="927700"/>
              <a:ext cx="197033" cy="80891"/>
            </a:xfrm>
            <a:custGeom>
              <a:avLst/>
              <a:gdLst/>
              <a:ahLst/>
              <a:cxnLst/>
              <a:rect l="l" t="t" r="r" b="b"/>
              <a:pathLst>
                <a:path w="206" h="86" extrusionOk="0">
                  <a:moveTo>
                    <a:pt x="176" y="16"/>
                  </a:moveTo>
                  <a:cubicBezTo>
                    <a:pt x="156" y="24"/>
                    <a:pt x="134" y="28"/>
                    <a:pt x="113" y="29"/>
                  </a:cubicBezTo>
                  <a:cubicBezTo>
                    <a:pt x="91" y="31"/>
                    <a:pt x="69" y="29"/>
                    <a:pt x="47" y="25"/>
                  </a:cubicBezTo>
                  <a:cubicBezTo>
                    <a:pt x="32" y="23"/>
                    <a:pt x="16" y="19"/>
                    <a:pt x="1" y="13"/>
                  </a:cubicBezTo>
                  <a:cubicBezTo>
                    <a:pt x="0" y="31"/>
                    <a:pt x="0" y="49"/>
                    <a:pt x="1" y="66"/>
                  </a:cubicBezTo>
                  <a:cubicBezTo>
                    <a:pt x="4" y="67"/>
                    <a:pt x="6" y="69"/>
                    <a:pt x="9" y="70"/>
                  </a:cubicBezTo>
                  <a:cubicBezTo>
                    <a:pt x="25" y="76"/>
                    <a:pt x="42" y="81"/>
                    <a:pt x="60" y="83"/>
                  </a:cubicBezTo>
                  <a:cubicBezTo>
                    <a:pt x="81" y="86"/>
                    <a:pt x="102" y="86"/>
                    <a:pt x="123" y="83"/>
                  </a:cubicBezTo>
                  <a:cubicBezTo>
                    <a:pt x="143" y="80"/>
                    <a:pt x="162" y="75"/>
                    <a:pt x="180" y="68"/>
                  </a:cubicBezTo>
                  <a:cubicBezTo>
                    <a:pt x="186" y="65"/>
                    <a:pt x="192" y="62"/>
                    <a:pt x="198" y="59"/>
                  </a:cubicBezTo>
                  <a:cubicBezTo>
                    <a:pt x="200" y="45"/>
                    <a:pt x="202" y="32"/>
                    <a:pt x="204" y="18"/>
                  </a:cubicBezTo>
                  <a:cubicBezTo>
                    <a:pt x="205" y="12"/>
                    <a:pt x="206" y="6"/>
                    <a:pt x="206" y="0"/>
                  </a:cubicBezTo>
                  <a:cubicBezTo>
                    <a:pt x="197" y="6"/>
                    <a:pt x="187" y="12"/>
                    <a:pt x="176" y="16"/>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1871;p53">
              <a:extLst>
                <a:ext uri="{FF2B5EF4-FFF2-40B4-BE49-F238E27FC236}">
                  <a16:creationId xmlns:a16="http://schemas.microsoft.com/office/drawing/2014/main" id="{FFD1FBD5-8FAD-736B-C7D0-0C9AF8B76BBB}"/>
                </a:ext>
              </a:extLst>
            </p:cNvPr>
            <p:cNvSpPr/>
            <p:nvPr/>
          </p:nvSpPr>
          <p:spPr>
            <a:xfrm>
              <a:off x="6114337" y="1000725"/>
              <a:ext cx="180594" cy="69898"/>
            </a:xfrm>
            <a:custGeom>
              <a:avLst/>
              <a:gdLst/>
              <a:ahLst/>
              <a:cxnLst/>
              <a:rect l="l" t="t" r="r" b="b"/>
              <a:pathLst>
                <a:path w="192" h="74" extrusionOk="0">
                  <a:moveTo>
                    <a:pt x="162" y="14"/>
                  </a:moveTo>
                  <a:cubicBezTo>
                    <a:pt x="142" y="22"/>
                    <a:pt x="121" y="27"/>
                    <a:pt x="100" y="29"/>
                  </a:cubicBezTo>
                  <a:cubicBezTo>
                    <a:pt x="79" y="31"/>
                    <a:pt x="57" y="31"/>
                    <a:pt x="36" y="27"/>
                  </a:cubicBezTo>
                  <a:cubicBezTo>
                    <a:pt x="24" y="25"/>
                    <a:pt x="12" y="21"/>
                    <a:pt x="0" y="17"/>
                  </a:cubicBezTo>
                  <a:cubicBezTo>
                    <a:pt x="1" y="23"/>
                    <a:pt x="1" y="28"/>
                    <a:pt x="2" y="34"/>
                  </a:cubicBezTo>
                  <a:cubicBezTo>
                    <a:pt x="2" y="38"/>
                    <a:pt x="2" y="38"/>
                    <a:pt x="2" y="38"/>
                  </a:cubicBezTo>
                  <a:cubicBezTo>
                    <a:pt x="3" y="47"/>
                    <a:pt x="3" y="56"/>
                    <a:pt x="4" y="65"/>
                  </a:cubicBezTo>
                  <a:cubicBezTo>
                    <a:pt x="15" y="67"/>
                    <a:pt x="27" y="69"/>
                    <a:pt x="38" y="71"/>
                  </a:cubicBezTo>
                  <a:cubicBezTo>
                    <a:pt x="38" y="71"/>
                    <a:pt x="38" y="71"/>
                    <a:pt x="38" y="71"/>
                  </a:cubicBezTo>
                  <a:cubicBezTo>
                    <a:pt x="63" y="74"/>
                    <a:pt x="87" y="74"/>
                    <a:pt x="112" y="71"/>
                  </a:cubicBezTo>
                  <a:cubicBezTo>
                    <a:pt x="112" y="71"/>
                    <a:pt x="112" y="71"/>
                    <a:pt x="112" y="71"/>
                  </a:cubicBezTo>
                  <a:cubicBezTo>
                    <a:pt x="112" y="71"/>
                    <a:pt x="112" y="71"/>
                    <a:pt x="112" y="71"/>
                  </a:cubicBezTo>
                  <a:cubicBezTo>
                    <a:pt x="113" y="71"/>
                    <a:pt x="113" y="71"/>
                    <a:pt x="113" y="71"/>
                  </a:cubicBezTo>
                  <a:cubicBezTo>
                    <a:pt x="131" y="68"/>
                    <a:pt x="148" y="64"/>
                    <a:pt x="164" y="57"/>
                  </a:cubicBezTo>
                  <a:cubicBezTo>
                    <a:pt x="170" y="54"/>
                    <a:pt x="176" y="51"/>
                    <a:pt x="182" y="48"/>
                  </a:cubicBezTo>
                  <a:cubicBezTo>
                    <a:pt x="182" y="47"/>
                    <a:pt x="183" y="46"/>
                    <a:pt x="183" y="45"/>
                  </a:cubicBezTo>
                  <a:cubicBezTo>
                    <a:pt x="184" y="38"/>
                    <a:pt x="186" y="32"/>
                    <a:pt x="187" y="25"/>
                  </a:cubicBezTo>
                  <a:cubicBezTo>
                    <a:pt x="189" y="17"/>
                    <a:pt x="190" y="9"/>
                    <a:pt x="192" y="0"/>
                  </a:cubicBezTo>
                  <a:cubicBezTo>
                    <a:pt x="183" y="6"/>
                    <a:pt x="173" y="10"/>
                    <a:pt x="162" y="14"/>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1872;p53">
              <a:extLst>
                <a:ext uri="{FF2B5EF4-FFF2-40B4-BE49-F238E27FC236}">
                  <a16:creationId xmlns:a16="http://schemas.microsoft.com/office/drawing/2014/main" id="{2E5A444B-9BAE-1DCD-9FE2-C798321C3089}"/>
                </a:ext>
              </a:extLst>
            </p:cNvPr>
            <p:cNvSpPr/>
            <p:nvPr/>
          </p:nvSpPr>
          <p:spPr>
            <a:xfrm>
              <a:off x="6219112" y="1067400"/>
              <a:ext cx="1588" cy="0"/>
            </a:xfrm>
            <a:custGeom>
              <a:avLst/>
              <a:gdLst/>
              <a:ahLst/>
              <a:cxnLst/>
              <a:rect l="l" t="t" r="r" b="b"/>
              <a:pathLst>
                <a:path w="1" h="120000" extrusionOk="0">
                  <a:moveTo>
                    <a:pt x="1" y="0"/>
                  </a:moveTo>
                  <a:cubicBezTo>
                    <a:pt x="1" y="0"/>
                    <a:pt x="0" y="0"/>
                    <a:pt x="0" y="0"/>
                  </a:cubicBezTo>
                  <a:cubicBezTo>
                    <a:pt x="0" y="0"/>
                    <a:pt x="1" y="0"/>
                    <a:pt x="1" y="0"/>
                  </a:cubicBezTo>
                  <a:cubicBezTo>
                    <a:pt x="1" y="0"/>
                    <a:pt x="1" y="0"/>
                    <a:pt x="1"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1873;p53">
              <a:extLst>
                <a:ext uri="{FF2B5EF4-FFF2-40B4-BE49-F238E27FC236}">
                  <a16:creationId xmlns:a16="http://schemas.microsoft.com/office/drawing/2014/main" id="{3DEBB5B5-EE57-76FE-BAC7-254812FEEE37}"/>
                </a:ext>
              </a:extLst>
            </p:cNvPr>
            <p:cNvSpPr/>
            <p:nvPr/>
          </p:nvSpPr>
          <p:spPr>
            <a:xfrm>
              <a:off x="6119100" y="1073750"/>
              <a:ext cx="162199" cy="82522"/>
            </a:xfrm>
            <a:custGeom>
              <a:avLst/>
              <a:gdLst/>
              <a:ahLst/>
              <a:cxnLst/>
              <a:rect l="l" t="t" r="r" b="b"/>
              <a:pathLst>
                <a:path w="171" h="87" extrusionOk="0">
                  <a:moveTo>
                    <a:pt x="1" y="14"/>
                  </a:moveTo>
                  <a:cubicBezTo>
                    <a:pt x="2" y="33"/>
                    <a:pt x="3" y="52"/>
                    <a:pt x="5" y="71"/>
                  </a:cubicBezTo>
                  <a:cubicBezTo>
                    <a:pt x="7" y="72"/>
                    <a:pt x="9" y="73"/>
                    <a:pt x="11" y="73"/>
                  </a:cubicBezTo>
                  <a:cubicBezTo>
                    <a:pt x="10" y="73"/>
                    <a:pt x="10" y="73"/>
                    <a:pt x="9" y="73"/>
                  </a:cubicBezTo>
                  <a:cubicBezTo>
                    <a:pt x="10" y="73"/>
                    <a:pt x="10" y="73"/>
                    <a:pt x="11" y="73"/>
                  </a:cubicBezTo>
                  <a:cubicBezTo>
                    <a:pt x="11" y="73"/>
                    <a:pt x="11" y="73"/>
                    <a:pt x="11" y="73"/>
                  </a:cubicBezTo>
                  <a:cubicBezTo>
                    <a:pt x="11" y="74"/>
                    <a:pt x="11" y="74"/>
                    <a:pt x="11" y="74"/>
                  </a:cubicBezTo>
                  <a:cubicBezTo>
                    <a:pt x="12" y="74"/>
                    <a:pt x="12" y="74"/>
                    <a:pt x="12" y="74"/>
                  </a:cubicBezTo>
                  <a:cubicBezTo>
                    <a:pt x="25" y="79"/>
                    <a:pt x="38" y="82"/>
                    <a:pt x="52" y="84"/>
                  </a:cubicBezTo>
                  <a:cubicBezTo>
                    <a:pt x="69" y="87"/>
                    <a:pt x="86" y="87"/>
                    <a:pt x="103" y="85"/>
                  </a:cubicBezTo>
                  <a:cubicBezTo>
                    <a:pt x="104" y="85"/>
                    <a:pt x="104" y="85"/>
                    <a:pt x="104" y="85"/>
                  </a:cubicBezTo>
                  <a:cubicBezTo>
                    <a:pt x="119" y="82"/>
                    <a:pt x="133" y="79"/>
                    <a:pt x="148" y="73"/>
                  </a:cubicBezTo>
                  <a:cubicBezTo>
                    <a:pt x="151" y="72"/>
                    <a:pt x="155" y="70"/>
                    <a:pt x="158" y="68"/>
                  </a:cubicBezTo>
                  <a:cubicBezTo>
                    <a:pt x="162" y="45"/>
                    <a:pt x="167" y="23"/>
                    <a:pt x="171" y="2"/>
                  </a:cubicBezTo>
                  <a:cubicBezTo>
                    <a:pt x="166" y="4"/>
                    <a:pt x="161" y="6"/>
                    <a:pt x="156" y="8"/>
                  </a:cubicBezTo>
                  <a:cubicBezTo>
                    <a:pt x="138" y="13"/>
                    <a:pt x="119" y="16"/>
                    <a:pt x="100" y="16"/>
                  </a:cubicBezTo>
                  <a:cubicBezTo>
                    <a:pt x="66" y="15"/>
                    <a:pt x="33" y="8"/>
                    <a:pt x="0" y="0"/>
                  </a:cubicBezTo>
                  <a:cubicBezTo>
                    <a:pt x="0" y="5"/>
                    <a:pt x="0" y="9"/>
                    <a:pt x="1" y="14"/>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1874;p53">
              <a:extLst>
                <a:ext uri="{FF2B5EF4-FFF2-40B4-BE49-F238E27FC236}">
                  <a16:creationId xmlns:a16="http://schemas.microsoft.com/office/drawing/2014/main" id="{92E6BB2B-4076-0173-BE2C-BBB0F73D0655}"/>
                </a:ext>
              </a:extLst>
            </p:cNvPr>
            <p:cNvSpPr/>
            <p:nvPr/>
          </p:nvSpPr>
          <p:spPr>
            <a:xfrm>
              <a:off x="6128625" y="1142013"/>
              <a:ext cx="0" cy="1588"/>
            </a:xfrm>
            <a:custGeom>
              <a:avLst/>
              <a:gdLst/>
              <a:ahLst/>
              <a:cxnLst/>
              <a:rect l="l" t="t" r="r" b="b"/>
              <a:pathLst>
                <a:path w="120000" h="1" extrusionOk="0">
                  <a:moveTo>
                    <a:pt x="0" y="1"/>
                  </a:moveTo>
                  <a:lnTo>
                    <a:pt x="0" y="1"/>
                  </a:lnTo>
                  <a:lnTo>
                    <a:pt x="0" y="0"/>
                  </a:lnTo>
                  <a:lnTo>
                    <a:pt x="0" y="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1875;p53">
              <a:extLst>
                <a:ext uri="{FF2B5EF4-FFF2-40B4-BE49-F238E27FC236}">
                  <a16:creationId xmlns:a16="http://schemas.microsoft.com/office/drawing/2014/main" id="{D7E505F2-7D73-3D45-B8C2-A9D356D71DC6}"/>
                </a:ext>
              </a:extLst>
            </p:cNvPr>
            <p:cNvSpPr/>
            <p:nvPr/>
          </p:nvSpPr>
          <p:spPr>
            <a:xfrm>
              <a:off x="6128625" y="1142013"/>
              <a:ext cx="0" cy="1588"/>
            </a:xfrm>
            <a:custGeom>
              <a:avLst/>
              <a:gdLst/>
              <a:ahLst/>
              <a:cxnLst/>
              <a:rect l="l" t="t" r="r" b="b"/>
              <a:pathLst>
                <a:path w="120000" h="1" extrusionOk="0">
                  <a:moveTo>
                    <a:pt x="0" y="1"/>
                  </a:moveTo>
                  <a:lnTo>
                    <a:pt x="0" y="1"/>
                  </a:lnTo>
                  <a:lnTo>
                    <a:pt x="0" y="0"/>
                  </a:lnTo>
                  <a:lnTo>
                    <a:pt x="0" y="1"/>
                  </a:ln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1876;p53">
              <a:extLst>
                <a:ext uri="{FF2B5EF4-FFF2-40B4-BE49-F238E27FC236}">
                  <a16:creationId xmlns:a16="http://schemas.microsoft.com/office/drawing/2014/main" id="{4B875E06-A3F0-C834-C718-7BB90136BC5D}"/>
                </a:ext>
              </a:extLst>
            </p:cNvPr>
            <p:cNvSpPr/>
            <p:nvPr/>
          </p:nvSpPr>
          <p:spPr>
            <a:xfrm>
              <a:off x="6130212" y="1143600"/>
              <a:ext cx="0" cy="0"/>
            </a:xfrm>
            <a:custGeom>
              <a:avLst/>
              <a:gdLst/>
              <a:ahLst/>
              <a:cxnLst/>
              <a:rect l="l" t="t" r="r" b="b"/>
              <a:pathLst>
                <a:path w="120000" h="120000" extrusionOk="0">
                  <a:moveTo>
                    <a:pt x="0" y="0"/>
                  </a:move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1877;p53">
              <a:extLst>
                <a:ext uri="{FF2B5EF4-FFF2-40B4-BE49-F238E27FC236}">
                  <a16:creationId xmlns:a16="http://schemas.microsoft.com/office/drawing/2014/main" id="{C6B497B1-D162-7279-7151-59266FBD5E9D}"/>
                </a:ext>
              </a:extLst>
            </p:cNvPr>
            <p:cNvSpPr/>
            <p:nvPr/>
          </p:nvSpPr>
          <p:spPr>
            <a:xfrm>
              <a:off x="6130212" y="1143600"/>
              <a:ext cx="0" cy="0"/>
            </a:xfrm>
            <a:custGeom>
              <a:avLst/>
              <a:gdLst/>
              <a:ahLst/>
              <a:cxnLst/>
              <a:rect l="l" t="t" r="r" b="b"/>
              <a:pathLst>
                <a:path w="120000" h="120000" extrusionOk="0">
                  <a:moveTo>
                    <a:pt x="0" y="0"/>
                  </a:moveTo>
                  <a:lnTo>
                    <a:pt x="0" y="0"/>
                  </a:lnTo>
                  <a:lnTo>
                    <a:pt x="0" y="0"/>
                  </a:ln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1878;p53">
              <a:extLst>
                <a:ext uri="{FF2B5EF4-FFF2-40B4-BE49-F238E27FC236}">
                  <a16:creationId xmlns:a16="http://schemas.microsoft.com/office/drawing/2014/main" id="{611381D8-1E33-2482-16DC-97DBCA69E116}"/>
                </a:ext>
              </a:extLst>
            </p:cNvPr>
            <p:cNvSpPr/>
            <p:nvPr/>
          </p:nvSpPr>
          <p:spPr>
            <a:xfrm>
              <a:off x="6215937" y="1153125"/>
              <a:ext cx="0" cy="0"/>
            </a:xfrm>
            <a:custGeom>
              <a:avLst/>
              <a:gdLst/>
              <a:ahLst/>
              <a:cxnLst/>
              <a:rect l="l" t="t" r="r" b="b"/>
              <a:pathLst>
                <a:path w="1" h="120000" extrusionOk="0">
                  <a:moveTo>
                    <a:pt x="0" y="0"/>
                  </a:moveTo>
                  <a:cubicBezTo>
                    <a:pt x="0" y="0"/>
                    <a:pt x="0" y="0"/>
                    <a:pt x="0" y="0"/>
                  </a:cubicBezTo>
                  <a:cubicBezTo>
                    <a:pt x="0" y="0"/>
                    <a:pt x="0" y="0"/>
                    <a:pt x="0"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1879;p53">
              <a:extLst>
                <a:ext uri="{FF2B5EF4-FFF2-40B4-BE49-F238E27FC236}">
                  <a16:creationId xmlns:a16="http://schemas.microsoft.com/office/drawing/2014/main" id="{003494E2-4C30-B198-1005-56CB07053E2C}"/>
                </a:ext>
              </a:extLst>
            </p:cNvPr>
            <p:cNvSpPr/>
            <p:nvPr/>
          </p:nvSpPr>
          <p:spPr>
            <a:xfrm>
              <a:off x="6123862" y="1156300"/>
              <a:ext cx="141331" cy="88789"/>
            </a:xfrm>
            <a:custGeom>
              <a:avLst/>
              <a:gdLst/>
              <a:ahLst/>
              <a:cxnLst/>
              <a:rect l="l" t="t" r="r" b="b"/>
              <a:pathLst>
                <a:path w="149" h="94" extrusionOk="0">
                  <a:moveTo>
                    <a:pt x="124" y="11"/>
                  </a:moveTo>
                  <a:cubicBezTo>
                    <a:pt x="116" y="14"/>
                    <a:pt x="108" y="16"/>
                    <a:pt x="100" y="18"/>
                  </a:cubicBezTo>
                  <a:cubicBezTo>
                    <a:pt x="91" y="20"/>
                    <a:pt x="83" y="21"/>
                    <a:pt x="74" y="22"/>
                  </a:cubicBezTo>
                  <a:cubicBezTo>
                    <a:pt x="56" y="23"/>
                    <a:pt x="38" y="23"/>
                    <a:pt x="21" y="19"/>
                  </a:cubicBezTo>
                  <a:cubicBezTo>
                    <a:pt x="14" y="17"/>
                    <a:pt x="7" y="16"/>
                    <a:pt x="0" y="13"/>
                  </a:cubicBezTo>
                  <a:cubicBezTo>
                    <a:pt x="1" y="30"/>
                    <a:pt x="2" y="47"/>
                    <a:pt x="3" y="63"/>
                  </a:cubicBezTo>
                  <a:cubicBezTo>
                    <a:pt x="4" y="71"/>
                    <a:pt x="4" y="79"/>
                    <a:pt x="4" y="87"/>
                  </a:cubicBezTo>
                  <a:cubicBezTo>
                    <a:pt x="12" y="90"/>
                    <a:pt x="20" y="91"/>
                    <a:pt x="28" y="93"/>
                  </a:cubicBezTo>
                  <a:cubicBezTo>
                    <a:pt x="42" y="94"/>
                    <a:pt x="55" y="94"/>
                    <a:pt x="69" y="93"/>
                  </a:cubicBezTo>
                  <a:cubicBezTo>
                    <a:pt x="76" y="92"/>
                    <a:pt x="83" y="90"/>
                    <a:pt x="90" y="88"/>
                  </a:cubicBezTo>
                  <a:cubicBezTo>
                    <a:pt x="97" y="86"/>
                    <a:pt x="103" y="84"/>
                    <a:pt x="109" y="82"/>
                  </a:cubicBezTo>
                  <a:cubicBezTo>
                    <a:pt x="120" y="77"/>
                    <a:pt x="130" y="71"/>
                    <a:pt x="139" y="65"/>
                  </a:cubicBezTo>
                  <a:cubicBezTo>
                    <a:pt x="142" y="43"/>
                    <a:pt x="145" y="21"/>
                    <a:pt x="149" y="0"/>
                  </a:cubicBezTo>
                  <a:cubicBezTo>
                    <a:pt x="141" y="4"/>
                    <a:pt x="133" y="8"/>
                    <a:pt x="124" y="11"/>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1880;p53">
              <a:extLst>
                <a:ext uri="{FF2B5EF4-FFF2-40B4-BE49-F238E27FC236}">
                  <a16:creationId xmlns:a16="http://schemas.microsoft.com/office/drawing/2014/main" id="{178615D2-734E-FD3D-5950-149E12A0A24F}"/>
                </a:ext>
              </a:extLst>
            </p:cNvPr>
            <p:cNvSpPr/>
            <p:nvPr/>
          </p:nvSpPr>
          <p:spPr>
            <a:xfrm>
              <a:off x="6255625" y="1215038"/>
              <a:ext cx="0" cy="3175"/>
            </a:xfrm>
            <a:custGeom>
              <a:avLst/>
              <a:gdLst/>
              <a:ahLst/>
              <a:cxnLst/>
              <a:rect l="l" t="t" r="r" b="b"/>
              <a:pathLst>
                <a:path w="120000" h="2" extrusionOk="0">
                  <a:moveTo>
                    <a:pt x="0" y="2"/>
                  </a:moveTo>
                  <a:cubicBezTo>
                    <a:pt x="0" y="2"/>
                    <a:pt x="0" y="2"/>
                    <a:pt x="0" y="2"/>
                  </a:cubicBezTo>
                  <a:cubicBezTo>
                    <a:pt x="0" y="1"/>
                    <a:pt x="0" y="1"/>
                    <a:pt x="0" y="0"/>
                  </a:cubicBezTo>
                  <a:lnTo>
                    <a:pt x="0" y="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1881;p53">
              <a:extLst>
                <a:ext uri="{FF2B5EF4-FFF2-40B4-BE49-F238E27FC236}">
                  <a16:creationId xmlns:a16="http://schemas.microsoft.com/office/drawing/2014/main" id="{3C288113-E1DD-D45B-E7AD-86F5ED32CFB6}"/>
                </a:ext>
              </a:extLst>
            </p:cNvPr>
            <p:cNvSpPr/>
            <p:nvPr/>
          </p:nvSpPr>
          <p:spPr>
            <a:xfrm>
              <a:off x="6128625" y="1245200"/>
              <a:ext cx="123825" cy="82522"/>
            </a:xfrm>
            <a:custGeom>
              <a:avLst/>
              <a:gdLst/>
              <a:ahLst/>
              <a:cxnLst/>
              <a:rect l="l" t="t" r="r" b="b"/>
              <a:pathLst>
                <a:path w="130" h="87" extrusionOk="0">
                  <a:moveTo>
                    <a:pt x="128" y="1"/>
                  </a:moveTo>
                  <a:cubicBezTo>
                    <a:pt x="121" y="5"/>
                    <a:pt x="113" y="8"/>
                    <a:pt x="105" y="10"/>
                  </a:cubicBezTo>
                  <a:cubicBezTo>
                    <a:pt x="97" y="12"/>
                    <a:pt x="88" y="14"/>
                    <a:pt x="80" y="15"/>
                  </a:cubicBezTo>
                  <a:cubicBezTo>
                    <a:pt x="64" y="17"/>
                    <a:pt x="48" y="17"/>
                    <a:pt x="32" y="14"/>
                  </a:cubicBezTo>
                  <a:cubicBezTo>
                    <a:pt x="21" y="13"/>
                    <a:pt x="10" y="10"/>
                    <a:pt x="0" y="7"/>
                  </a:cubicBezTo>
                  <a:cubicBezTo>
                    <a:pt x="0" y="21"/>
                    <a:pt x="0" y="35"/>
                    <a:pt x="0" y="48"/>
                  </a:cubicBezTo>
                  <a:cubicBezTo>
                    <a:pt x="1" y="58"/>
                    <a:pt x="1" y="67"/>
                    <a:pt x="0" y="77"/>
                  </a:cubicBezTo>
                  <a:cubicBezTo>
                    <a:pt x="11" y="81"/>
                    <a:pt x="22" y="84"/>
                    <a:pt x="34" y="85"/>
                  </a:cubicBezTo>
                  <a:cubicBezTo>
                    <a:pt x="47" y="87"/>
                    <a:pt x="61" y="87"/>
                    <a:pt x="74" y="85"/>
                  </a:cubicBezTo>
                  <a:cubicBezTo>
                    <a:pt x="82" y="84"/>
                    <a:pt x="89" y="83"/>
                    <a:pt x="96" y="81"/>
                  </a:cubicBezTo>
                  <a:cubicBezTo>
                    <a:pt x="103" y="79"/>
                    <a:pt x="110" y="77"/>
                    <a:pt x="117" y="74"/>
                  </a:cubicBezTo>
                  <a:cubicBezTo>
                    <a:pt x="119" y="73"/>
                    <a:pt x="122" y="72"/>
                    <a:pt x="124" y="70"/>
                  </a:cubicBezTo>
                  <a:cubicBezTo>
                    <a:pt x="125" y="59"/>
                    <a:pt x="126" y="48"/>
                    <a:pt x="127" y="37"/>
                  </a:cubicBezTo>
                  <a:cubicBezTo>
                    <a:pt x="128" y="25"/>
                    <a:pt x="129" y="13"/>
                    <a:pt x="130" y="0"/>
                  </a:cubicBezTo>
                  <a:cubicBezTo>
                    <a:pt x="130" y="0"/>
                    <a:pt x="129" y="1"/>
                    <a:pt x="128" y="1"/>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1882;p53">
              <a:extLst>
                <a:ext uri="{FF2B5EF4-FFF2-40B4-BE49-F238E27FC236}">
                  <a16:creationId xmlns:a16="http://schemas.microsoft.com/office/drawing/2014/main" id="{3DDB45C0-4765-0A60-6DFB-D2A0A5C8D5B1}"/>
                </a:ext>
              </a:extLst>
            </p:cNvPr>
            <p:cNvSpPr/>
            <p:nvPr/>
          </p:nvSpPr>
          <p:spPr>
            <a:xfrm>
              <a:off x="6128625" y="1327750"/>
              <a:ext cx="117646" cy="77780"/>
            </a:xfrm>
            <a:custGeom>
              <a:avLst/>
              <a:gdLst/>
              <a:ahLst/>
              <a:cxnLst/>
              <a:rect l="l" t="t" r="r" b="b"/>
              <a:pathLst>
                <a:path w="123" h="82" extrusionOk="0">
                  <a:moveTo>
                    <a:pt x="99" y="11"/>
                  </a:moveTo>
                  <a:cubicBezTo>
                    <a:pt x="85" y="16"/>
                    <a:pt x="70" y="19"/>
                    <a:pt x="55" y="20"/>
                  </a:cubicBezTo>
                  <a:cubicBezTo>
                    <a:pt x="40" y="21"/>
                    <a:pt x="24" y="20"/>
                    <a:pt x="9" y="16"/>
                  </a:cubicBezTo>
                  <a:cubicBezTo>
                    <a:pt x="6" y="16"/>
                    <a:pt x="3" y="15"/>
                    <a:pt x="0" y="14"/>
                  </a:cubicBezTo>
                  <a:cubicBezTo>
                    <a:pt x="0" y="16"/>
                    <a:pt x="0" y="17"/>
                    <a:pt x="0" y="18"/>
                  </a:cubicBezTo>
                  <a:cubicBezTo>
                    <a:pt x="0" y="36"/>
                    <a:pt x="0" y="36"/>
                    <a:pt x="0" y="36"/>
                  </a:cubicBezTo>
                  <a:cubicBezTo>
                    <a:pt x="0" y="49"/>
                    <a:pt x="0" y="63"/>
                    <a:pt x="0" y="76"/>
                  </a:cubicBezTo>
                  <a:cubicBezTo>
                    <a:pt x="6" y="78"/>
                    <a:pt x="12" y="80"/>
                    <a:pt x="19" y="81"/>
                  </a:cubicBezTo>
                  <a:cubicBezTo>
                    <a:pt x="26" y="82"/>
                    <a:pt x="33" y="82"/>
                    <a:pt x="40" y="82"/>
                  </a:cubicBezTo>
                  <a:cubicBezTo>
                    <a:pt x="47" y="82"/>
                    <a:pt x="54" y="81"/>
                    <a:pt x="61" y="80"/>
                  </a:cubicBezTo>
                  <a:cubicBezTo>
                    <a:pt x="76" y="78"/>
                    <a:pt x="89" y="74"/>
                    <a:pt x="103" y="69"/>
                  </a:cubicBezTo>
                  <a:cubicBezTo>
                    <a:pt x="109" y="66"/>
                    <a:pt x="114" y="63"/>
                    <a:pt x="120" y="60"/>
                  </a:cubicBezTo>
                  <a:cubicBezTo>
                    <a:pt x="120" y="46"/>
                    <a:pt x="121" y="32"/>
                    <a:pt x="122" y="19"/>
                  </a:cubicBezTo>
                  <a:cubicBezTo>
                    <a:pt x="122" y="12"/>
                    <a:pt x="123" y="6"/>
                    <a:pt x="123" y="0"/>
                  </a:cubicBezTo>
                  <a:cubicBezTo>
                    <a:pt x="115" y="4"/>
                    <a:pt x="107" y="8"/>
                    <a:pt x="99" y="11"/>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1883;p53">
              <a:extLst>
                <a:ext uri="{FF2B5EF4-FFF2-40B4-BE49-F238E27FC236}">
                  <a16:creationId xmlns:a16="http://schemas.microsoft.com/office/drawing/2014/main" id="{52893E52-D242-4025-A0EB-774B9EC596FE}"/>
                </a:ext>
              </a:extLst>
            </p:cNvPr>
            <p:cNvSpPr/>
            <p:nvPr/>
          </p:nvSpPr>
          <p:spPr>
            <a:xfrm>
              <a:off x="6185775" y="1403950"/>
              <a:ext cx="1588" cy="0"/>
            </a:xfrm>
            <a:custGeom>
              <a:avLst/>
              <a:gdLst/>
              <a:ahLst/>
              <a:cxnLst/>
              <a:rect l="l" t="t" r="r" b="b"/>
              <a:pathLst>
                <a:path w="1" h="120000" extrusionOk="0">
                  <a:moveTo>
                    <a:pt x="0" y="0"/>
                  </a:moveTo>
                  <a:lnTo>
                    <a:pt x="1"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1884;p53">
              <a:extLst>
                <a:ext uri="{FF2B5EF4-FFF2-40B4-BE49-F238E27FC236}">
                  <a16:creationId xmlns:a16="http://schemas.microsoft.com/office/drawing/2014/main" id="{935EB823-43D6-5FDD-AFAE-929330A86FDA}"/>
                </a:ext>
              </a:extLst>
            </p:cNvPr>
            <p:cNvSpPr/>
            <p:nvPr/>
          </p:nvSpPr>
          <p:spPr>
            <a:xfrm>
              <a:off x="6185775" y="1403950"/>
              <a:ext cx="1588" cy="0"/>
            </a:xfrm>
            <a:custGeom>
              <a:avLst/>
              <a:gdLst/>
              <a:ahLst/>
              <a:cxnLst/>
              <a:rect l="l" t="t" r="r" b="b"/>
              <a:pathLst>
                <a:path w="1" h="120000" extrusionOk="0">
                  <a:moveTo>
                    <a:pt x="0" y="0"/>
                  </a:moveTo>
                  <a:lnTo>
                    <a:pt x="1" y="0"/>
                  </a:lnTo>
                  <a:lnTo>
                    <a:pt x="0" y="0"/>
                  </a:ln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1885;p53">
              <a:extLst>
                <a:ext uri="{FF2B5EF4-FFF2-40B4-BE49-F238E27FC236}">
                  <a16:creationId xmlns:a16="http://schemas.microsoft.com/office/drawing/2014/main" id="{062E0C66-A317-266C-427D-2D544046582D}"/>
                </a:ext>
              </a:extLst>
            </p:cNvPr>
            <p:cNvSpPr/>
            <p:nvPr/>
          </p:nvSpPr>
          <p:spPr>
            <a:xfrm>
              <a:off x="6125450" y="1411888"/>
              <a:ext cx="120464" cy="69898"/>
            </a:xfrm>
            <a:custGeom>
              <a:avLst/>
              <a:gdLst/>
              <a:ahLst/>
              <a:cxnLst/>
              <a:rect l="l" t="t" r="r" b="b"/>
              <a:pathLst>
                <a:path w="127" h="74" extrusionOk="0">
                  <a:moveTo>
                    <a:pt x="100" y="8"/>
                  </a:moveTo>
                  <a:cubicBezTo>
                    <a:pt x="92" y="10"/>
                    <a:pt x="85" y="12"/>
                    <a:pt x="77" y="13"/>
                  </a:cubicBezTo>
                  <a:cubicBezTo>
                    <a:pt x="61" y="15"/>
                    <a:pt x="46" y="14"/>
                    <a:pt x="30" y="12"/>
                  </a:cubicBezTo>
                  <a:cubicBezTo>
                    <a:pt x="21" y="11"/>
                    <a:pt x="12" y="9"/>
                    <a:pt x="3" y="7"/>
                  </a:cubicBezTo>
                  <a:cubicBezTo>
                    <a:pt x="2" y="26"/>
                    <a:pt x="1" y="45"/>
                    <a:pt x="0" y="64"/>
                  </a:cubicBezTo>
                  <a:cubicBezTo>
                    <a:pt x="1" y="65"/>
                    <a:pt x="3" y="66"/>
                    <a:pt x="5" y="66"/>
                  </a:cubicBezTo>
                  <a:cubicBezTo>
                    <a:pt x="13" y="69"/>
                    <a:pt x="21" y="72"/>
                    <a:pt x="29" y="73"/>
                  </a:cubicBezTo>
                  <a:cubicBezTo>
                    <a:pt x="39" y="74"/>
                    <a:pt x="50" y="74"/>
                    <a:pt x="61" y="72"/>
                  </a:cubicBezTo>
                  <a:cubicBezTo>
                    <a:pt x="81" y="69"/>
                    <a:pt x="101" y="64"/>
                    <a:pt x="120" y="56"/>
                  </a:cubicBezTo>
                  <a:cubicBezTo>
                    <a:pt x="122" y="55"/>
                    <a:pt x="125" y="54"/>
                    <a:pt x="127" y="53"/>
                  </a:cubicBezTo>
                  <a:cubicBezTo>
                    <a:pt x="125" y="36"/>
                    <a:pt x="124" y="18"/>
                    <a:pt x="124" y="0"/>
                  </a:cubicBezTo>
                  <a:cubicBezTo>
                    <a:pt x="116" y="4"/>
                    <a:pt x="108" y="6"/>
                    <a:pt x="100" y="8"/>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1886;p53">
              <a:extLst>
                <a:ext uri="{FF2B5EF4-FFF2-40B4-BE49-F238E27FC236}">
                  <a16:creationId xmlns:a16="http://schemas.microsoft.com/office/drawing/2014/main" id="{8615B0FF-1DC4-B88B-8B20-A4DED0948BAF}"/>
                </a:ext>
              </a:extLst>
            </p:cNvPr>
            <p:cNvSpPr/>
            <p:nvPr/>
          </p:nvSpPr>
          <p:spPr>
            <a:xfrm>
              <a:off x="6114337" y="1478563"/>
              <a:ext cx="144177" cy="68294"/>
            </a:xfrm>
            <a:custGeom>
              <a:avLst/>
              <a:gdLst/>
              <a:ahLst/>
              <a:cxnLst/>
              <a:rect l="l" t="t" r="r" b="b"/>
              <a:pathLst>
                <a:path w="152" h="72" extrusionOk="0">
                  <a:moveTo>
                    <a:pt x="75" y="25"/>
                  </a:moveTo>
                  <a:cubicBezTo>
                    <a:pt x="60" y="27"/>
                    <a:pt x="45" y="28"/>
                    <a:pt x="30" y="25"/>
                  </a:cubicBezTo>
                  <a:cubicBezTo>
                    <a:pt x="22" y="24"/>
                    <a:pt x="15" y="22"/>
                    <a:pt x="9" y="19"/>
                  </a:cubicBezTo>
                  <a:cubicBezTo>
                    <a:pt x="8" y="18"/>
                    <a:pt x="8" y="18"/>
                    <a:pt x="8" y="18"/>
                  </a:cubicBezTo>
                  <a:cubicBezTo>
                    <a:pt x="6" y="32"/>
                    <a:pt x="3" y="45"/>
                    <a:pt x="0" y="58"/>
                  </a:cubicBezTo>
                  <a:cubicBezTo>
                    <a:pt x="15" y="63"/>
                    <a:pt x="30" y="67"/>
                    <a:pt x="45" y="69"/>
                  </a:cubicBezTo>
                  <a:cubicBezTo>
                    <a:pt x="62" y="71"/>
                    <a:pt x="80" y="72"/>
                    <a:pt x="97" y="69"/>
                  </a:cubicBezTo>
                  <a:cubicBezTo>
                    <a:pt x="110" y="67"/>
                    <a:pt x="122" y="64"/>
                    <a:pt x="134" y="59"/>
                  </a:cubicBezTo>
                  <a:cubicBezTo>
                    <a:pt x="140" y="56"/>
                    <a:pt x="147" y="53"/>
                    <a:pt x="152" y="50"/>
                  </a:cubicBezTo>
                  <a:cubicBezTo>
                    <a:pt x="147" y="34"/>
                    <a:pt x="143" y="17"/>
                    <a:pt x="140" y="0"/>
                  </a:cubicBezTo>
                  <a:cubicBezTo>
                    <a:pt x="120" y="11"/>
                    <a:pt x="98" y="21"/>
                    <a:pt x="75" y="25"/>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1887;p53">
              <a:extLst>
                <a:ext uri="{FF2B5EF4-FFF2-40B4-BE49-F238E27FC236}">
                  <a16:creationId xmlns:a16="http://schemas.microsoft.com/office/drawing/2014/main" id="{4C80DAA2-F895-10C1-2467-A3F10CEAB226}"/>
                </a:ext>
              </a:extLst>
            </p:cNvPr>
            <p:cNvSpPr/>
            <p:nvPr/>
          </p:nvSpPr>
          <p:spPr>
            <a:xfrm>
              <a:off x="6242925" y="1534125"/>
              <a:ext cx="1588" cy="0"/>
            </a:xfrm>
            <a:custGeom>
              <a:avLst/>
              <a:gdLst/>
              <a:ahLst/>
              <a:cxnLst/>
              <a:rect l="l" t="t" r="r" b="b"/>
              <a:pathLst>
                <a:path w="2" h="1" extrusionOk="0">
                  <a:moveTo>
                    <a:pt x="0" y="0"/>
                  </a:moveTo>
                  <a:cubicBezTo>
                    <a:pt x="1" y="0"/>
                    <a:pt x="1" y="0"/>
                    <a:pt x="2" y="0"/>
                  </a:cubicBezTo>
                  <a:cubicBezTo>
                    <a:pt x="1" y="0"/>
                    <a:pt x="1" y="0"/>
                    <a:pt x="0"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1888;p53">
              <a:extLst>
                <a:ext uri="{FF2B5EF4-FFF2-40B4-BE49-F238E27FC236}">
                  <a16:creationId xmlns:a16="http://schemas.microsoft.com/office/drawing/2014/main" id="{7FDE8787-B7B7-E3CC-DFF4-1DE474B91D99}"/>
                </a:ext>
              </a:extLst>
            </p:cNvPr>
            <p:cNvSpPr/>
            <p:nvPr/>
          </p:nvSpPr>
          <p:spPr>
            <a:xfrm>
              <a:off x="6104812" y="1545238"/>
              <a:ext cx="174530" cy="54066"/>
            </a:xfrm>
            <a:custGeom>
              <a:avLst/>
              <a:gdLst/>
              <a:ahLst/>
              <a:cxnLst/>
              <a:rect l="l" t="t" r="r" b="b"/>
              <a:pathLst>
                <a:path w="184" h="57" extrusionOk="0">
                  <a:moveTo>
                    <a:pt x="0" y="25"/>
                  </a:moveTo>
                  <a:cubicBezTo>
                    <a:pt x="0" y="26"/>
                    <a:pt x="0" y="26"/>
                    <a:pt x="0" y="27"/>
                  </a:cubicBezTo>
                  <a:cubicBezTo>
                    <a:pt x="9" y="33"/>
                    <a:pt x="18" y="39"/>
                    <a:pt x="28" y="43"/>
                  </a:cubicBezTo>
                  <a:cubicBezTo>
                    <a:pt x="43" y="49"/>
                    <a:pt x="59" y="53"/>
                    <a:pt x="75" y="55"/>
                  </a:cubicBezTo>
                  <a:cubicBezTo>
                    <a:pt x="92" y="57"/>
                    <a:pt x="110" y="57"/>
                    <a:pt x="128" y="55"/>
                  </a:cubicBezTo>
                  <a:cubicBezTo>
                    <a:pt x="139" y="53"/>
                    <a:pt x="150" y="51"/>
                    <a:pt x="161" y="46"/>
                  </a:cubicBezTo>
                  <a:cubicBezTo>
                    <a:pt x="167" y="44"/>
                    <a:pt x="173" y="41"/>
                    <a:pt x="178" y="37"/>
                  </a:cubicBezTo>
                  <a:cubicBezTo>
                    <a:pt x="180" y="35"/>
                    <a:pt x="182" y="33"/>
                    <a:pt x="184" y="31"/>
                  </a:cubicBezTo>
                  <a:cubicBezTo>
                    <a:pt x="182" y="27"/>
                    <a:pt x="180" y="23"/>
                    <a:pt x="178" y="19"/>
                  </a:cubicBezTo>
                  <a:cubicBezTo>
                    <a:pt x="175" y="14"/>
                    <a:pt x="173" y="8"/>
                    <a:pt x="170" y="2"/>
                  </a:cubicBezTo>
                  <a:cubicBezTo>
                    <a:pt x="167" y="4"/>
                    <a:pt x="164" y="6"/>
                    <a:pt x="160" y="7"/>
                  </a:cubicBezTo>
                  <a:cubicBezTo>
                    <a:pt x="151" y="11"/>
                    <a:pt x="142" y="14"/>
                    <a:pt x="133" y="16"/>
                  </a:cubicBezTo>
                  <a:cubicBezTo>
                    <a:pt x="123" y="18"/>
                    <a:pt x="113" y="19"/>
                    <a:pt x="103" y="19"/>
                  </a:cubicBezTo>
                  <a:cubicBezTo>
                    <a:pt x="84" y="19"/>
                    <a:pt x="65" y="18"/>
                    <a:pt x="47" y="13"/>
                  </a:cubicBezTo>
                  <a:cubicBezTo>
                    <a:pt x="33" y="10"/>
                    <a:pt x="20" y="6"/>
                    <a:pt x="7" y="0"/>
                  </a:cubicBezTo>
                  <a:cubicBezTo>
                    <a:pt x="5" y="9"/>
                    <a:pt x="3" y="17"/>
                    <a:pt x="0" y="25"/>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1889;p53">
              <a:extLst>
                <a:ext uri="{FF2B5EF4-FFF2-40B4-BE49-F238E27FC236}">
                  <a16:creationId xmlns:a16="http://schemas.microsoft.com/office/drawing/2014/main" id="{DCD8936A-A795-0500-56F4-4B60FD8BDFD2}"/>
                </a:ext>
              </a:extLst>
            </p:cNvPr>
            <p:cNvSpPr/>
            <p:nvPr/>
          </p:nvSpPr>
          <p:spPr>
            <a:xfrm>
              <a:off x="6092112" y="1586513"/>
              <a:ext cx="206598" cy="136589"/>
            </a:xfrm>
            <a:custGeom>
              <a:avLst/>
              <a:gdLst/>
              <a:ahLst/>
              <a:cxnLst/>
              <a:rect l="l" t="t" r="r" b="b"/>
              <a:pathLst>
                <a:path w="216" h="144" extrusionOk="0">
                  <a:moveTo>
                    <a:pt x="200" y="4"/>
                  </a:moveTo>
                  <a:cubicBezTo>
                    <a:pt x="187" y="16"/>
                    <a:pt x="171" y="25"/>
                    <a:pt x="154" y="30"/>
                  </a:cubicBezTo>
                  <a:cubicBezTo>
                    <a:pt x="144" y="33"/>
                    <a:pt x="134" y="34"/>
                    <a:pt x="124" y="36"/>
                  </a:cubicBezTo>
                  <a:cubicBezTo>
                    <a:pt x="115" y="37"/>
                    <a:pt x="105" y="37"/>
                    <a:pt x="95" y="37"/>
                  </a:cubicBezTo>
                  <a:cubicBezTo>
                    <a:pt x="85" y="37"/>
                    <a:pt x="75" y="36"/>
                    <a:pt x="65" y="34"/>
                  </a:cubicBezTo>
                  <a:cubicBezTo>
                    <a:pt x="56" y="32"/>
                    <a:pt x="47" y="30"/>
                    <a:pt x="38" y="27"/>
                  </a:cubicBezTo>
                  <a:cubicBezTo>
                    <a:pt x="30" y="24"/>
                    <a:pt x="21" y="20"/>
                    <a:pt x="14" y="15"/>
                  </a:cubicBezTo>
                  <a:cubicBezTo>
                    <a:pt x="11" y="12"/>
                    <a:pt x="8" y="10"/>
                    <a:pt x="5" y="8"/>
                  </a:cubicBezTo>
                  <a:cubicBezTo>
                    <a:pt x="5" y="9"/>
                    <a:pt x="4" y="10"/>
                    <a:pt x="4" y="12"/>
                  </a:cubicBezTo>
                  <a:cubicBezTo>
                    <a:pt x="3" y="15"/>
                    <a:pt x="2" y="18"/>
                    <a:pt x="0" y="22"/>
                  </a:cubicBezTo>
                  <a:cubicBezTo>
                    <a:pt x="12" y="27"/>
                    <a:pt x="22" y="35"/>
                    <a:pt x="32" y="44"/>
                  </a:cubicBezTo>
                  <a:cubicBezTo>
                    <a:pt x="43" y="53"/>
                    <a:pt x="53" y="65"/>
                    <a:pt x="61" y="77"/>
                  </a:cubicBezTo>
                  <a:cubicBezTo>
                    <a:pt x="70" y="89"/>
                    <a:pt x="77" y="102"/>
                    <a:pt x="83" y="116"/>
                  </a:cubicBezTo>
                  <a:cubicBezTo>
                    <a:pt x="86" y="122"/>
                    <a:pt x="88" y="129"/>
                    <a:pt x="90" y="135"/>
                  </a:cubicBezTo>
                  <a:cubicBezTo>
                    <a:pt x="91" y="137"/>
                    <a:pt x="91" y="138"/>
                    <a:pt x="91" y="139"/>
                  </a:cubicBezTo>
                  <a:cubicBezTo>
                    <a:pt x="92" y="139"/>
                    <a:pt x="93" y="139"/>
                    <a:pt x="93" y="140"/>
                  </a:cubicBezTo>
                  <a:cubicBezTo>
                    <a:pt x="95" y="141"/>
                    <a:pt x="97" y="141"/>
                    <a:pt x="100" y="142"/>
                  </a:cubicBezTo>
                  <a:cubicBezTo>
                    <a:pt x="99" y="142"/>
                    <a:pt x="99" y="142"/>
                    <a:pt x="99" y="142"/>
                  </a:cubicBezTo>
                  <a:cubicBezTo>
                    <a:pt x="102" y="142"/>
                    <a:pt x="105" y="143"/>
                    <a:pt x="107" y="143"/>
                  </a:cubicBezTo>
                  <a:cubicBezTo>
                    <a:pt x="110" y="144"/>
                    <a:pt x="112" y="144"/>
                    <a:pt x="114" y="144"/>
                  </a:cubicBezTo>
                  <a:cubicBezTo>
                    <a:pt x="116" y="144"/>
                    <a:pt x="119" y="143"/>
                    <a:pt x="121" y="143"/>
                  </a:cubicBezTo>
                  <a:cubicBezTo>
                    <a:pt x="123" y="143"/>
                    <a:pt x="125" y="142"/>
                    <a:pt x="128" y="142"/>
                  </a:cubicBezTo>
                  <a:cubicBezTo>
                    <a:pt x="127" y="142"/>
                    <a:pt x="127" y="142"/>
                    <a:pt x="127" y="142"/>
                  </a:cubicBezTo>
                  <a:cubicBezTo>
                    <a:pt x="129" y="141"/>
                    <a:pt x="130" y="141"/>
                    <a:pt x="132" y="140"/>
                  </a:cubicBezTo>
                  <a:cubicBezTo>
                    <a:pt x="133" y="140"/>
                    <a:pt x="133" y="139"/>
                    <a:pt x="134" y="139"/>
                  </a:cubicBezTo>
                  <a:cubicBezTo>
                    <a:pt x="135" y="133"/>
                    <a:pt x="136" y="126"/>
                    <a:pt x="138" y="120"/>
                  </a:cubicBezTo>
                  <a:cubicBezTo>
                    <a:pt x="142" y="105"/>
                    <a:pt x="149" y="91"/>
                    <a:pt x="157" y="78"/>
                  </a:cubicBezTo>
                  <a:cubicBezTo>
                    <a:pt x="165" y="64"/>
                    <a:pt x="174" y="51"/>
                    <a:pt x="185" y="40"/>
                  </a:cubicBezTo>
                  <a:cubicBezTo>
                    <a:pt x="195" y="31"/>
                    <a:pt x="205" y="23"/>
                    <a:pt x="216" y="16"/>
                  </a:cubicBezTo>
                  <a:cubicBezTo>
                    <a:pt x="213" y="13"/>
                    <a:pt x="211" y="9"/>
                    <a:pt x="208" y="6"/>
                  </a:cubicBezTo>
                  <a:cubicBezTo>
                    <a:pt x="207" y="4"/>
                    <a:pt x="206" y="2"/>
                    <a:pt x="204" y="0"/>
                  </a:cubicBezTo>
                  <a:cubicBezTo>
                    <a:pt x="203" y="1"/>
                    <a:pt x="202" y="3"/>
                    <a:pt x="200" y="4"/>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1890;p53">
              <a:extLst>
                <a:ext uri="{FF2B5EF4-FFF2-40B4-BE49-F238E27FC236}">
                  <a16:creationId xmlns:a16="http://schemas.microsoft.com/office/drawing/2014/main" id="{C19F503F-598B-F3BF-E0B6-EC8899C5C552}"/>
                </a:ext>
              </a:extLst>
            </p:cNvPr>
            <p:cNvSpPr/>
            <p:nvPr/>
          </p:nvSpPr>
          <p:spPr>
            <a:xfrm>
              <a:off x="6165137" y="1007075"/>
              <a:ext cx="1588" cy="0"/>
            </a:xfrm>
            <a:custGeom>
              <a:avLst/>
              <a:gdLst/>
              <a:ahLst/>
              <a:cxnLst/>
              <a:rect l="l" t="t" r="r" b="b"/>
              <a:pathLst>
                <a:path w="1" h="120000" extrusionOk="0">
                  <a:moveTo>
                    <a:pt x="1" y="0"/>
                  </a:moveTo>
                  <a:cubicBezTo>
                    <a:pt x="1" y="0"/>
                    <a:pt x="1" y="0"/>
                    <a:pt x="0" y="0"/>
                  </a:cubicBezTo>
                  <a:cubicBezTo>
                    <a:pt x="1" y="0"/>
                    <a:pt x="1" y="0"/>
                    <a:pt x="1"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1891;p53">
              <a:extLst>
                <a:ext uri="{FF2B5EF4-FFF2-40B4-BE49-F238E27FC236}">
                  <a16:creationId xmlns:a16="http://schemas.microsoft.com/office/drawing/2014/main" id="{79BCB075-8FB9-B0B2-08D5-B4A1EFCE66ED}"/>
                </a:ext>
              </a:extLst>
            </p:cNvPr>
            <p:cNvSpPr/>
            <p:nvPr/>
          </p:nvSpPr>
          <p:spPr>
            <a:xfrm>
              <a:off x="6181012" y="1724625"/>
              <a:ext cx="0" cy="0"/>
            </a:xfrm>
            <a:prstGeom prst="rect">
              <a:avLst/>
            </a:prstGeom>
            <a:solidFill>
              <a:srgbClr val="F99E9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1892;p53">
              <a:extLst>
                <a:ext uri="{FF2B5EF4-FFF2-40B4-BE49-F238E27FC236}">
                  <a16:creationId xmlns:a16="http://schemas.microsoft.com/office/drawing/2014/main" id="{F027D899-CE9E-B635-363B-CF432ECED848}"/>
                </a:ext>
              </a:extLst>
            </p:cNvPr>
            <p:cNvSpPr/>
            <p:nvPr/>
          </p:nvSpPr>
          <p:spPr>
            <a:xfrm>
              <a:off x="6181012" y="1724625"/>
              <a:ext cx="0" cy="0"/>
            </a:xfrm>
            <a:custGeom>
              <a:avLst/>
              <a:gdLst/>
              <a:ahLst/>
              <a:cxnLst/>
              <a:rect l="l" t="t" r="r" b="b"/>
              <a:pathLst>
                <a:path w="120000" h="120000" extrusionOk="0">
                  <a:moveTo>
                    <a:pt x="0" y="0"/>
                  </a:moveTo>
                  <a:lnTo>
                    <a:pt x="0" y="0"/>
                  </a:lnTo>
                  <a:lnTo>
                    <a:pt x="0" y="0"/>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1893;p53">
              <a:extLst>
                <a:ext uri="{FF2B5EF4-FFF2-40B4-BE49-F238E27FC236}">
                  <a16:creationId xmlns:a16="http://schemas.microsoft.com/office/drawing/2014/main" id="{3CC142FA-A0D2-28C4-0E5E-D3D3F20454B7}"/>
                </a:ext>
              </a:extLst>
            </p:cNvPr>
            <p:cNvSpPr/>
            <p:nvPr/>
          </p:nvSpPr>
          <p:spPr>
            <a:xfrm>
              <a:off x="6239750" y="1673825"/>
              <a:ext cx="0" cy="0"/>
            </a:xfrm>
            <a:prstGeom prst="rect">
              <a:avLst/>
            </a:prstGeom>
            <a:solidFill>
              <a:srgbClr val="F99E9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1894;p53">
              <a:extLst>
                <a:ext uri="{FF2B5EF4-FFF2-40B4-BE49-F238E27FC236}">
                  <a16:creationId xmlns:a16="http://schemas.microsoft.com/office/drawing/2014/main" id="{E9D18BB8-4606-531E-A41F-2728B40BF60F}"/>
                </a:ext>
              </a:extLst>
            </p:cNvPr>
            <p:cNvSpPr/>
            <p:nvPr/>
          </p:nvSpPr>
          <p:spPr>
            <a:xfrm>
              <a:off x="6239750" y="1673825"/>
              <a:ext cx="0" cy="0"/>
            </a:xfrm>
            <a:custGeom>
              <a:avLst/>
              <a:gdLst/>
              <a:ahLst/>
              <a:cxnLst/>
              <a:rect l="l" t="t" r="r" b="b"/>
              <a:pathLst>
                <a:path w="120000" h="120000" extrusionOk="0">
                  <a:moveTo>
                    <a:pt x="0" y="0"/>
                  </a:moveTo>
                  <a:lnTo>
                    <a:pt x="0" y="0"/>
                  </a:lnTo>
                  <a:lnTo>
                    <a:pt x="0" y="0"/>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1895;p53">
              <a:extLst>
                <a:ext uri="{FF2B5EF4-FFF2-40B4-BE49-F238E27FC236}">
                  <a16:creationId xmlns:a16="http://schemas.microsoft.com/office/drawing/2014/main" id="{CF4EA62D-3880-B6AC-2064-7EFE70A25A2B}"/>
                </a:ext>
              </a:extLst>
            </p:cNvPr>
            <p:cNvSpPr/>
            <p:nvPr/>
          </p:nvSpPr>
          <p:spPr>
            <a:xfrm>
              <a:off x="6142912" y="826100"/>
              <a:ext cx="131846" cy="68294"/>
            </a:xfrm>
            <a:custGeom>
              <a:avLst/>
              <a:gdLst/>
              <a:ahLst/>
              <a:cxnLst/>
              <a:rect l="l" t="t" r="r" b="b"/>
              <a:pathLst>
                <a:path w="139" h="72" extrusionOk="0">
                  <a:moveTo>
                    <a:pt x="50" y="10"/>
                  </a:moveTo>
                  <a:cubicBezTo>
                    <a:pt x="42" y="12"/>
                    <a:pt x="34" y="16"/>
                    <a:pt x="26" y="20"/>
                  </a:cubicBezTo>
                  <a:cubicBezTo>
                    <a:pt x="23" y="21"/>
                    <a:pt x="19" y="23"/>
                    <a:pt x="16" y="26"/>
                  </a:cubicBezTo>
                  <a:cubicBezTo>
                    <a:pt x="13" y="28"/>
                    <a:pt x="11" y="30"/>
                    <a:pt x="8" y="33"/>
                  </a:cubicBezTo>
                  <a:cubicBezTo>
                    <a:pt x="4" y="37"/>
                    <a:pt x="1" y="44"/>
                    <a:pt x="0" y="50"/>
                  </a:cubicBezTo>
                  <a:cubicBezTo>
                    <a:pt x="0" y="57"/>
                    <a:pt x="2" y="63"/>
                    <a:pt x="8" y="67"/>
                  </a:cubicBezTo>
                  <a:cubicBezTo>
                    <a:pt x="15" y="72"/>
                    <a:pt x="24" y="72"/>
                    <a:pt x="32" y="72"/>
                  </a:cubicBezTo>
                  <a:cubicBezTo>
                    <a:pt x="35" y="72"/>
                    <a:pt x="39" y="71"/>
                    <a:pt x="42" y="71"/>
                  </a:cubicBezTo>
                  <a:cubicBezTo>
                    <a:pt x="43" y="71"/>
                    <a:pt x="44" y="71"/>
                    <a:pt x="45" y="70"/>
                  </a:cubicBezTo>
                  <a:cubicBezTo>
                    <a:pt x="59" y="70"/>
                    <a:pt x="74" y="68"/>
                    <a:pt x="88" y="65"/>
                  </a:cubicBezTo>
                  <a:cubicBezTo>
                    <a:pt x="101" y="62"/>
                    <a:pt x="115" y="58"/>
                    <a:pt x="126" y="50"/>
                  </a:cubicBezTo>
                  <a:cubicBezTo>
                    <a:pt x="131" y="46"/>
                    <a:pt x="135" y="42"/>
                    <a:pt x="137" y="36"/>
                  </a:cubicBezTo>
                  <a:cubicBezTo>
                    <a:pt x="139" y="30"/>
                    <a:pt x="139" y="24"/>
                    <a:pt x="136" y="18"/>
                  </a:cubicBezTo>
                  <a:cubicBezTo>
                    <a:pt x="135" y="15"/>
                    <a:pt x="133" y="12"/>
                    <a:pt x="131" y="10"/>
                  </a:cubicBezTo>
                  <a:cubicBezTo>
                    <a:pt x="128" y="7"/>
                    <a:pt x="126" y="5"/>
                    <a:pt x="122" y="3"/>
                  </a:cubicBezTo>
                  <a:cubicBezTo>
                    <a:pt x="119" y="2"/>
                    <a:pt x="116" y="1"/>
                    <a:pt x="113" y="1"/>
                  </a:cubicBezTo>
                  <a:cubicBezTo>
                    <a:pt x="109" y="0"/>
                    <a:pt x="105" y="0"/>
                    <a:pt x="101" y="0"/>
                  </a:cubicBezTo>
                  <a:cubicBezTo>
                    <a:pt x="84" y="0"/>
                    <a:pt x="66" y="4"/>
                    <a:pt x="50" y="10"/>
                  </a:cubicBezTo>
                  <a:moveTo>
                    <a:pt x="102" y="19"/>
                  </a:moveTo>
                  <a:cubicBezTo>
                    <a:pt x="105" y="19"/>
                    <a:pt x="109" y="19"/>
                    <a:pt x="112" y="20"/>
                  </a:cubicBezTo>
                  <a:cubicBezTo>
                    <a:pt x="113" y="20"/>
                    <a:pt x="114" y="21"/>
                    <a:pt x="115" y="21"/>
                  </a:cubicBezTo>
                  <a:cubicBezTo>
                    <a:pt x="116" y="22"/>
                    <a:pt x="116" y="22"/>
                    <a:pt x="116" y="22"/>
                  </a:cubicBezTo>
                  <a:cubicBezTo>
                    <a:pt x="117" y="23"/>
                    <a:pt x="117" y="24"/>
                    <a:pt x="118" y="25"/>
                  </a:cubicBezTo>
                  <a:cubicBezTo>
                    <a:pt x="118" y="25"/>
                    <a:pt x="119" y="26"/>
                    <a:pt x="119" y="27"/>
                  </a:cubicBezTo>
                  <a:cubicBezTo>
                    <a:pt x="119" y="28"/>
                    <a:pt x="119" y="28"/>
                    <a:pt x="119" y="28"/>
                  </a:cubicBezTo>
                  <a:cubicBezTo>
                    <a:pt x="119" y="29"/>
                    <a:pt x="119" y="29"/>
                    <a:pt x="119" y="29"/>
                  </a:cubicBezTo>
                  <a:cubicBezTo>
                    <a:pt x="119" y="30"/>
                    <a:pt x="119" y="30"/>
                    <a:pt x="119" y="30"/>
                  </a:cubicBezTo>
                  <a:cubicBezTo>
                    <a:pt x="118" y="31"/>
                    <a:pt x="118" y="32"/>
                    <a:pt x="117" y="32"/>
                  </a:cubicBezTo>
                  <a:cubicBezTo>
                    <a:pt x="116" y="33"/>
                    <a:pt x="115" y="34"/>
                    <a:pt x="114" y="35"/>
                  </a:cubicBezTo>
                  <a:cubicBezTo>
                    <a:pt x="113" y="33"/>
                    <a:pt x="111" y="31"/>
                    <a:pt x="109" y="31"/>
                  </a:cubicBezTo>
                  <a:cubicBezTo>
                    <a:pt x="107" y="30"/>
                    <a:pt x="104" y="29"/>
                    <a:pt x="102" y="31"/>
                  </a:cubicBezTo>
                  <a:cubicBezTo>
                    <a:pt x="96" y="34"/>
                    <a:pt x="90" y="36"/>
                    <a:pt x="84" y="39"/>
                  </a:cubicBezTo>
                  <a:cubicBezTo>
                    <a:pt x="74" y="42"/>
                    <a:pt x="65" y="45"/>
                    <a:pt x="55" y="48"/>
                  </a:cubicBezTo>
                  <a:cubicBezTo>
                    <a:pt x="50" y="49"/>
                    <a:pt x="45" y="51"/>
                    <a:pt x="39" y="52"/>
                  </a:cubicBezTo>
                  <a:cubicBezTo>
                    <a:pt x="36" y="52"/>
                    <a:pt x="32" y="52"/>
                    <a:pt x="29" y="52"/>
                  </a:cubicBezTo>
                  <a:cubicBezTo>
                    <a:pt x="26" y="52"/>
                    <a:pt x="22" y="52"/>
                    <a:pt x="19" y="51"/>
                  </a:cubicBezTo>
                  <a:cubicBezTo>
                    <a:pt x="20" y="51"/>
                    <a:pt x="20" y="51"/>
                    <a:pt x="20" y="51"/>
                  </a:cubicBezTo>
                  <a:cubicBezTo>
                    <a:pt x="20" y="49"/>
                    <a:pt x="20" y="48"/>
                    <a:pt x="21" y="47"/>
                  </a:cubicBezTo>
                  <a:cubicBezTo>
                    <a:pt x="21" y="47"/>
                    <a:pt x="22" y="46"/>
                    <a:pt x="23" y="45"/>
                  </a:cubicBezTo>
                  <a:cubicBezTo>
                    <a:pt x="26" y="42"/>
                    <a:pt x="29" y="40"/>
                    <a:pt x="32" y="38"/>
                  </a:cubicBezTo>
                  <a:cubicBezTo>
                    <a:pt x="43" y="32"/>
                    <a:pt x="55" y="28"/>
                    <a:pt x="68" y="24"/>
                  </a:cubicBezTo>
                  <a:cubicBezTo>
                    <a:pt x="79" y="21"/>
                    <a:pt x="90" y="19"/>
                    <a:pt x="102" y="19"/>
                  </a:cubicBezTo>
                  <a:moveTo>
                    <a:pt x="58" y="47"/>
                  </a:moveTo>
                  <a:cubicBezTo>
                    <a:pt x="57" y="48"/>
                    <a:pt x="56" y="48"/>
                    <a:pt x="55" y="48"/>
                  </a:cubicBezTo>
                  <a:cubicBezTo>
                    <a:pt x="56" y="48"/>
                    <a:pt x="57" y="48"/>
                    <a:pt x="58" y="47"/>
                  </a:cubicBezTo>
                  <a:moveTo>
                    <a:pt x="18" y="51"/>
                  </a:moveTo>
                  <a:cubicBezTo>
                    <a:pt x="18" y="51"/>
                    <a:pt x="18" y="51"/>
                    <a:pt x="18" y="51"/>
                  </a:cubicBezTo>
                  <a:cubicBezTo>
                    <a:pt x="18" y="51"/>
                    <a:pt x="18" y="51"/>
                    <a:pt x="18" y="51"/>
                  </a:cubicBezTo>
                  <a:moveTo>
                    <a:pt x="31" y="52"/>
                  </a:moveTo>
                  <a:cubicBezTo>
                    <a:pt x="29" y="52"/>
                    <a:pt x="29" y="52"/>
                    <a:pt x="29" y="52"/>
                  </a:cubicBezTo>
                  <a:lnTo>
                    <a:pt x="31" y="5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1896;p53">
              <a:extLst>
                <a:ext uri="{FF2B5EF4-FFF2-40B4-BE49-F238E27FC236}">
                  <a16:creationId xmlns:a16="http://schemas.microsoft.com/office/drawing/2014/main" id="{B314CF19-164F-DA34-1171-D2859B394648}"/>
                </a:ext>
              </a:extLst>
            </p:cNvPr>
            <p:cNvSpPr/>
            <p:nvPr/>
          </p:nvSpPr>
          <p:spPr>
            <a:xfrm>
              <a:off x="6152437" y="838800"/>
              <a:ext cx="108081" cy="47645"/>
            </a:xfrm>
            <a:custGeom>
              <a:avLst/>
              <a:gdLst/>
              <a:ahLst/>
              <a:cxnLst/>
              <a:rect l="l" t="t" r="r" b="b"/>
              <a:pathLst>
                <a:path w="113" h="49" extrusionOk="0">
                  <a:moveTo>
                    <a:pt x="89" y="0"/>
                  </a:moveTo>
                  <a:cubicBezTo>
                    <a:pt x="63" y="5"/>
                    <a:pt x="34" y="8"/>
                    <a:pt x="12" y="24"/>
                  </a:cubicBezTo>
                  <a:cubicBezTo>
                    <a:pt x="10" y="25"/>
                    <a:pt x="8" y="28"/>
                    <a:pt x="8" y="30"/>
                  </a:cubicBezTo>
                  <a:cubicBezTo>
                    <a:pt x="6" y="30"/>
                    <a:pt x="5" y="31"/>
                    <a:pt x="4" y="32"/>
                  </a:cubicBezTo>
                  <a:cubicBezTo>
                    <a:pt x="2" y="33"/>
                    <a:pt x="0" y="36"/>
                    <a:pt x="0" y="38"/>
                  </a:cubicBezTo>
                  <a:cubicBezTo>
                    <a:pt x="0" y="41"/>
                    <a:pt x="0" y="43"/>
                    <a:pt x="2" y="45"/>
                  </a:cubicBezTo>
                  <a:cubicBezTo>
                    <a:pt x="3" y="47"/>
                    <a:pt x="6" y="49"/>
                    <a:pt x="8" y="49"/>
                  </a:cubicBezTo>
                  <a:cubicBezTo>
                    <a:pt x="25" y="49"/>
                    <a:pt x="42" y="47"/>
                    <a:pt x="58" y="44"/>
                  </a:cubicBezTo>
                  <a:cubicBezTo>
                    <a:pt x="75" y="40"/>
                    <a:pt x="91" y="35"/>
                    <a:pt x="107" y="28"/>
                  </a:cubicBezTo>
                  <a:cubicBezTo>
                    <a:pt x="111" y="26"/>
                    <a:pt x="113" y="22"/>
                    <a:pt x="112" y="18"/>
                  </a:cubicBezTo>
                  <a:cubicBezTo>
                    <a:pt x="112" y="15"/>
                    <a:pt x="111" y="13"/>
                    <a:pt x="109" y="12"/>
                  </a:cubicBezTo>
                  <a:cubicBezTo>
                    <a:pt x="109" y="11"/>
                    <a:pt x="109" y="11"/>
                    <a:pt x="109" y="10"/>
                  </a:cubicBezTo>
                  <a:cubicBezTo>
                    <a:pt x="109" y="5"/>
                    <a:pt x="104" y="1"/>
                    <a:pt x="99" y="2"/>
                  </a:cubicBezTo>
                  <a:cubicBezTo>
                    <a:pt x="98" y="2"/>
                    <a:pt x="97" y="2"/>
                    <a:pt x="96" y="2"/>
                  </a:cubicBezTo>
                  <a:cubicBezTo>
                    <a:pt x="95" y="1"/>
                    <a:pt x="93" y="0"/>
                    <a:pt x="91" y="0"/>
                  </a:cubicBezTo>
                  <a:cubicBezTo>
                    <a:pt x="90" y="0"/>
                    <a:pt x="90" y="0"/>
                    <a:pt x="89"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1897;p53">
              <a:extLst>
                <a:ext uri="{FF2B5EF4-FFF2-40B4-BE49-F238E27FC236}">
                  <a16:creationId xmlns:a16="http://schemas.microsoft.com/office/drawing/2014/main" id="{1E4F3F0B-AA47-6124-0CC3-BF80D50C04F2}"/>
                </a:ext>
              </a:extLst>
            </p:cNvPr>
            <p:cNvSpPr/>
            <p:nvPr/>
          </p:nvSpPr>
          <p:spPr>
            <a:xfrm>
              <a:off x="6155612" y="870550"/>
              <a:ext cx="52388" cy="20606"/>
            </a:xfrm>
            <a:custGeom>
              <a:avLst/>
              <a:gdLst/>
              <a:ahLst/>
              <a:cxnLst/>
              <a:rect l="l" t="t" r="r" b="b"/>
              <a:pathLst>
                <a:path w="55" h="22" extrusionOk="0">
                  <a:moveTo>
                    <a:pt x="43" y="0"/>
                  </a:moveTo>
                  <a:cubicBezTo>
                    <a:pt x="34" y="2"/>
                    <a:pt x="25" y="2"/>
                    <a:pt x="15" y="2"/>
                  </a:cubicBezTo>
                  <a:cubicBezTo>
                    <a:pt x="14" y="2"/>
                    <a:pt x="12" y="2"/>
                    <a:pt x="11" y="2"/>
                  </a:cubicBezTo>
                  <a:cubicBezTo>
                    <a:pt x="8" y="2"/>
                    <a:pt x="6" y="3"/>
                    <a:pt x="4" y="4"/>
                  </a:cubicBezTo>
                  <a:cubicBezTo>
                    <a:pt x="2" y="6"/>
                    <a:pt x="1" y="8"/>
                    <a:pt x="0" y="10"/>
                  </a:cubicBezTo>
                  <a:cubicBezTo>
                    <a:pt x="0" y="13"/>
                    <a:pt x="1" y="16"/>
                    <a:pt x="2" y="18"/>
                  </a:cubicBezTo>
                  <a:cubicBezTo>
                    <a:pt x="4" y="19"/>
                    <a:pt x="6" y="21"/>
                    <a:pt x="9" y="21"/>
                  </a:cubicBezTo>
                  <a:cubicBezTo>
                    <a:pt x="21" y="22"/>
                    <a:pt x="33" y="21"/>
                    <a:pt x="46" y="19"/>
                  </a:cubicBezTo>
                  <a:cubicBezTo>
                    <a:pt x="51" y="19"/>
                    <a:pt x="55" y="14"/>
                    <a:pt x="54" y="8"/>
                  </a:cubicBezTo>
                  <a:cubicBezTo>
                    <a:pt x="53" y="4"/>
                    <a:pt x="49" y="0"/>
                    <a:pt x="45" y="0"/>
                  </a:cubicBezTo>
                  <a:cubicBezTo>
                    <a:pt x="44" y="0"/>
                    <a:pt x="44" y="0"/>
                    <a:pt x="43"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1898;p53">
              <a:extLst>
                <a:ext uri="{FF2B5EF4-FFF2-40B4-BE49-F238E27FC236}">
                  <a16:creationId xmlns:a16="http://schemas.microsoft.com/office/drawing/2014/main" id="{654A260C-FFEA-497E-86DC-356926D52899}"/>
                </a:ext>
              </a:extLst>
            </p:cNvPr>
            <p:cNvSpPr/>
            <p:nvPr/>
          </p:nvSpPr>
          <p:spPr>
            <a:xfrm>
              <a:off x="6154025" y="870550"/>
              <a:ext cx="61976" cy="22193"/>
            </a:xfrm>
            <a:custGeom>
              <a:avLst/>
              <a:gdLst/>
              <a:ahLst/>
              <a:cxnLst/>
              <a:rect l="l" t="t" r="r" b="b"/>
              <a:pathLst>
                <a:path w="64" h="24" extrusionOk="0">
                  <a:moveTo>
                    <a:pt x="53" y="0"/>
                  </a:moveTo>
                  <a:cubicBezTo>
                    <a:pt x="38" y="2"/>
                    <a:pt x="24" y="4"/>
                    <a:pt x="9" y="5"/>
                  </a:cubicBezTo>
                  <a:cubicBezTo>
                    <a:pt x="4" y="5"/>
                    <a:pt x="0" y="11"/>
                    <a:pt x="1" y="15"/>
                  </a:cubicBezTo>
                  <a:cubicBezTo>
                    <a:pt x="1" y="18"/>
                    <a:pt x="3" y="20"/>
                    <a:pt x="5" y="22"/>
                  </a:cubicBezTo>
                  <a:cubicBezTo>
                    <a:pt x="7" y="23"/>
                    <a:pt x="9" y="24"/>
                    <a:pt x="12" y="24"/>
                  </a:cubicBezTo>
                  <a:cubicBezTo>
                    <a:pt x="26" y="23"/>
                    <a:pt x="41" y="21"/>
                    <a:pt x="55" y="19"/>
                  </a:cubicBezTo>
                  <a:cubicBezTo>
                    <a:pt x="60" y="18"/>
                    <a:pt x="64" y="13"/>
                    <a:pt x="63" y="8"/>
                  </a:cubicBezTo>
                  <a:cubicBezTo>
                    <a:pt x="63" y="4"/>
                    <a:pt x="59" y="0"/>
                    <a:pt x="54" y="0"/>
                  </a:cubicBezTo>
                  <a:cubicBezTo>
                    <a:pt x="54" y="0"/>
                    <a:pt x="53" y="0"/>
                    <a:pt x="53"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1899;p53">
              <a:extLst>
                <a:ext uri="{FF2B5EF4-FFF2-40B4-BE49-F238E27FC236}">
                  <a16:creationId xmlns:a16="http://schemas.microsoft.com/office/drawing/2014/main" id="{A54A366F-9A88-0E05-0BB2-56D1738A9B7C}"/>
                </a:ext>
              </a:extLst>
            </p:cNvPr>
            <p:cNvSpPr/>
            <p:nvPr/>
          </p:nvSpPr>
          <p:spPr>
            <a:xfrm>
              <a:off x="6157200" y="872138"/>
              <a:ext cx="60452" cy="20630"/>
            </a:xfrm>
            <a:custGeom>
              <a:avLst/>
              <a:gdLst/>
              <a:ahLst/>
              <a:cxnLst/>
              <a:rect l="l" t="t" r="r" b="b"/>
              <a:pathLst>
                <a:path w="64" h="23" extrusionOk="0">
                  <a:moveTo>
                    <a:pt x="53" y="0"/>
                  </a:moveTo>
                  <a:cubicBezTo>
                    <a:pt x="38" y="3"/>
                    <a:pt x="24" y="4"/>
                    <a:pt x="9" y="4"/>
                  </a:cubicBezTo>
                  <a:cubicBezTo>
                    <a:pt x="7" y="4"/>
                    <a:pt x="4" y="6"/>
                    <a:pt x="3" y="8"/>
                  </a:cubicBezTo>
                  <a:cubicBezTo>
                    <a:pt x="1" y="10"/>
                    <a:pt x="0" y="12"/>
                    <a:pt x="1" y="15"/>
                  </a:cubicBezTo>
                  <a:cubicBezTo>
                    <a:pt x="1" y="17"/>
                    <a:pt x="2" y="20"/>
                    <a:pt x="4" y="21"/>
                  </a:cubicBezTo>
                  <a:cubicBezTo>
                    <a:pt x="7" y="23"/>
                    <a:pt x="9" y="23"/>
                    <a:pt x="12" y="23"/>
                  </a:cubicBezTo>
                  <a:cubicBezTo>
                    <a:pt x="26" y="23"/>
                    <a:pt x="41" y="22"/>
                    <a:pt x="55" y="19"/>
                  </a:cubicBezTo>
                  <a:cubicBezTo>
                    <a:pt x="60" y="18"/>
                    <a:pt x="64" y="14"/>
                    <a:pt x="63" y="8"/>
                  </a:cubicBezTo>
                  <a:cubicBezTo>
                    <a:pt x="63" y="4"/>
                    <a:pt x="59" y="0"/>
                    <a:pt x="54" y="0"/>
                  </a:cubicBezTo>
                  <a:cubicBezTo>
                    <a:pt x="54" y="0"/>
                    <a:pt x="53" y="0"/>
                    <a:pt x="53"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1900;p53">
              <a:extLst>
                <a:ext uri="{FF2B5EF4-FFF2-40B4-BE49-F238E27FC236}">
                  <a16:creationId xmlns:a16="http://schemas.microsoft.com/office/drawing/2014/main" id="{1CDAD38D-FA04-8954-3291-350FFE28C83B}"/>
                </a:ext>
              </a:extLst>
            </p:cNvPr>
            <p:cNvSpPr/>
            <p:nvPr/>
          </p:nvSpPr>
          <p:spPr>
            <a:xfrm>
              <a:off x="6158787" y="872138"/>
              <a:ext cx="52451" cy="22181"/>
            </a:xfrm>
            <a:custGeom>
              <a:avLst/>
              <a:gdLst/>
              <a:ahLst/>
              <a:cxnLst/>
              <a:rect l="l" t="t" r="r" b="b"/>
              <a:pathLst>
                <a:path w="56" h="23" extrusionOk="0">
                  <a:moveTo>
                    <a:pt x="45" y="0"/>
                  </a:moveTo>
                  <a:cubicBezTo>
                    <a:pt x="33" y="2"/>
                    <a:pt x="21" y="4"/>
                    <a:pt x="9" y="4"/>
                  </a:cubicBezTo>
                  <a:cubicBezTo>
                    <a:pt x="3" y="4"/>
                    <a:pt x="0" y="10"/>
                    <a:pt x="0" y="15"/>
                  </a:cubicBezTo>
                  <a:cubicBezTo>
                    <a:pt x="1" y="17"/>
                    <a:pt x="2" y="20"/>
                    <a:pt x="4" y="21"/>
                  </a:cubicBezTo>
                  <a:cubicBezTo>
                    <a:pt x="6" y="23"/>
                    <a:pt x="9" y="23"/>
                    <a:pt x="11" y="23"/>
                  </a:cubicBezTo>
                  <a:cubicBezTo>
                    <a:pt x="23" y="23"/>
                    <a:pt x="35" y="21"/>
                    <a:pt x="47" y="19"/>
                  </a:cubicBezTo>
                  <a:cubicBezTo>
                    <a:pt x="52" y="19"/>
                    <a:pt x="56" y="14"/>
                    <a:pt x="55" y="9"/>
                  </a:cubicBezTo>
                  <a:cubicBezTo>
                    <a:pt x="55" y="4"/>
                    <a:pt x="51" y="0"/>
                    <a:pt x="46" y="0"/>
                  </a:cubicBezTo>
                  <a:cubicBezTo>
                    <a:pt x="46" y="0"/>
                    <a:pt x="45" y="0"/>
                    <a:pt x="45"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1901;p53">
              <a:extLst>
                <a:ext uri="{FF2B5EF4-FFF2-40B4-BE49-F238E27FC236}">
                  <a16:creationId xmlns:a16="http://schemas.microsoft.com/office/drawing/2014/main" id="{A07CE44D-BB30-F685-113C-056FC431F0CB}"/>
                </a:ext>
              </a:extLst>
            </p:cNvPr>
            <p:cNvSpPr/>
            <p:nvPr/>
          </p:nvSpPr>
          <p:spPr>
            <a:xfrm>
              <a:off x="6158787" y="872138"/>
              <a:ext cx="52388" cy="22181"/>
            </a:xfrm>
            <a:custGeom>
              <a:avLst/>
              <a:gdLst/>
              <a:ahLst/>
              <a:cxnLst/>
              <a:rect l="l" t="t" r="r" b="b"/>
              <a:pathLst>
                <a:path w="55" h="23" extrusionOk="0">
                  <a:moveTo>
                    <a:pt x="43" y="0"/>
                  </a:moveTo>
                  <a:cubicBezTo>
                    <a:pt x="32" y="2"/>
                    <a:pt x="20" y="4"/>
                    <a:pt x="9" y="4"/>
                  </a:cubicBezTo>
                  <a:cubicBezTo>
                    <a:pt x="4" y="5"/>
                    <a:pt x="0" y="10"/>
                    <a:pt x="0" y="15"/>
                  </a:cubicBezTo>
                  <a:cubicBezTo>
                    <a:pt x="1" y="18"/>
                    <a:pt x="2" y="20"/>
                    <a:pt x="4" y="21"/>
                  </a:cubicBezTo>
                  <a:cubicBezTo>
                    <a:pt x="6" y="23"/>
                    <a:pt x="9" y="23"/>
                    <a:pt x="11" y="23"/>
                  </a:cubicBezTo>
                  <a:cubicBezTo>
                    <a:pt x="23" y="23"/>
                    <a:pt x="34" y="21"/>
                    <a:pt x="46" y="19"/>
                  </a:cubicBezTo>
                  <a:cubicBezTo>
                    <a:pt x="51" y="19"/>
                    <a:pt x="55" y="14"/>
                    <a:pt x="54" y="9"/>
                  </a:cubicBezTo>
                  <a:cubicBezTo>
                    <a:pt x="54" y="4"/>
                    <a:pt x="49" y="0"/>
                    <a:pt x="45" y="0"/>
                  </a:cubicBezTo>
                  <a:cubicBezTo>
                    <a:pt x="44" y="0"/>
                    <a:pt x="44" y="0"/>
                    <a:pt x="43"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1902;p53">
              <a:extLst>
                <a:ext uri="{FF2B5EF4-FFF2-40B4-BE49-F238E27FC236}">
                  <a16:creationId xmlns:a16="http://schemas.microsoft.com/office/drawing/2014/main" id="{C429CE44-DC4A-F070-2816-69E6476078EE}"/>
                </a:ext>
              </a:extLst>
            </p:cNvPr>
            <p:cNvSpPr/>
            <p:nvPr/>
          </p:nvSpPr>
          <p:spPr>
            <a:xfrm>
              <a:off x="6155612" y="872138"/>
              <a:ext cx="57134" cy="23813"/>
            </a:xfrm>
            <a:custGeom>
              <a:avLst/>
              <a:gdLst/>
              <a:ahLst/>
              <a:cxnLst/>
              <a:rect l="l" t="t" r="r" b="b"/>
              <a:pathLst>
                <a:path w="59" h="25" extrusionOk="0">
                  <a:moveTo>
                    <a:pt x="47" y="0"/>
                  </a:moveTo>
                  <a:cubicBezTo>
                    <a:pt x="35" y="2"/>
                    <a:pt x="22" y="4"/>
                    <a:pt x="9" y="5"/>
                  </a:cubicBezTo>
                  <a:cubicBezTo>
                    <a:pt x="4" y="6"/>
                    <a:pt x="0" y="11"/>
                    <a:pt x="1" y="16"/>
                  </a:cubicBezTo>
                  <a:cubicBezTo>
                    <a:pt x="2" y="21"/>
                    <a:pt x="6" y="25"/>
                    <a:pt x="12" y="24"/>
                  </a:cubicBezTo>
                  <a:cubicBezTo>
                    <a:pt x="24" y="23"/>
                    <a:pt x="37" y="21"/>
                    <a:pt x="50" y="19"/>
                  </a:cubicBezTo>
                  <a:cubicBezTo>
                    <a:pt x="55" y="18"/>
                    <a:pt x="59" y="13"/>
                    <a:pt x="58" y="8"/>
                  </a:cubicBezTo>
                  <a:cubicBezTo>
                    <a:pt x="58" y="4"/>
                    <a:pt x="53" y="0"/>
                    <a:pt x="49" y="0"/>
                  </a:cubicBezTo>
                  <a:cubicBezTo>
                    <a:pt x="48" y="0"/>
                    <a:pt x="48" y="0"/>
                    <a:pt x="47"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83" name="Google Shape;1903;p53">
              <a:extLst>
                <a:ext uri="{FF2B5EF4-FFF2-40B4-BE49-F238E27FC236}">
                  <a16:creationId xmlns:a16="http://schemas.microsoft.com/office/drawing/2014/main" id="{3ED3424C-94EA-ADEF-37E2-CD25F967AD64}"/>
                </a:ext>
              </a:extLst>
            </p:cNvPr>
            <p:cNvGrpSpPr/>
            <p:nvPr/>
          </p:nvGrpSpPr>
          <p:grpSpPr>
            <a:xfrm>
              <a:off x="6181012" y="1184875"/>
              <a:ext cx="1274796" cy="2016527"/>
              <a:chOff x="6845387" y="1184875"/>
              <a:chExt cx="1274796" cy="2016527"/>
            </a:xfrm>
          </p:grpSpPr>
          <p:sp>
            <p:nvSpPr>
              <p:cNvPr id="786" name="Google Shape;1904;p53">
                <a:extLst>
                  <a:ext uri="{FF2B5EF4-FFF2-40B4-BE49-F238E27FC236}">
                    <a16:creationId xmlns:a16="http://schemas.microsoft.com/office/drawing/2014/main" id="{73870FA8-C421-4DC9-BB13-F14FA7194C14}"/>
                  </a:ext>
                </a:extLst>
              </p:cNvPr>
              <p:cNvSpPr/>
              <p:nvPr/>
            </p:nvSpPr>
            <p:spPr>
              <a:xfrm>
                <a:off x="6913650" y="1184875"/>
                <a:ext cx="1206533" cy="2013734"/>
              </a:xfrm>
              <a:custGeom>
                <a:avLst/>
                <a:gdLst/>
                <a:ahLst/>
                <a:cxnLst/>
                <a:rect l="l" t="t" r="r" b="b"/>
                <a:pathLst>
                  <a:path w="1272" h="2123" extrusionOk="0">
                    <a:moveTo>
                      <a:pt x="404" y="0"/>
                    </a:moveTo>
                    <a:cubicBezTo>
                      <a:pt x="425" y="0"/>
                      <a:pt x="447" y="3"/>
                      <a:pt x="469" y="9"/>
                    </a:cubicBezTo>
                    <a:cubicBezTo>
                      <a:pt x="515" y="20"/>
                      <a:pt x="563" y="43"/>
                      <a:pt x="614" y="80"/>
                    </a:cubicBezTo>
                    <a:cubicBezTo>
                      <a:pt x="654" y="108"/>
                      <a:pt x="694" y="145"/>
                      <a:pt x="737" y="191"/>
                    </a:cubicBezTo>
                    <a:cubicBezTo>
                      <a:pt x="753" y="209"/>
                      <a:pt x="771" y="229"/>
                      <a:pt x="793" y="256"/>
                    </a:cubicBezTo>
                    <a:cubicBezTo>
                      <a:pt x="809" y="276"/>
                      <a:pt x="825" y="297"/>
                      <a:pt x="842" y="319"/>
                    </a:cubicBezTo>
                    <a:cubicBezTo>
                      <a:pt x="862" y="346"/>
                      <a:pt x="881" y="374"/>
                      <a:pt x="899" y="401"/>
                    </a:cubicBezTo>
                    <a:cubicBezTo>
                      <a:pt x="903" y="407"/>
                      <a:pt x="906" y="412"/>
                      <a:pt x="910" y="417"/>
                    </a:cubicBezTo>
                    <a:cubicBezTo>
                      <a:pt x="912" y="420"/>
                      <a:pt x="914" y="423"/>
                      <a:pt x="916" y="426"/>
                    </a:cubicBezTo>
                    <a:cubicBezTo>
                      <a:pt x="918" y="429"/>
                      <a:pt x="918" y="429"/>
                      <a:pt x="918" y="429"/>
                    </a:cubicBezTo>
                    <a:cubicBezTo>
                      <a:pt x="923" y="437"/>
                      <a:pt x="928" y="445"/>
                      <a:pt x="934" y="455"/>
                    </a:cubicBezTo>
                    <a:cubicBezTo>
                      <a:pt x="939" y="462"/>
                      <a:pt x="944" y="470"/>
                      <a:pt x="948" y="478"/>
                    </a:cubicBezTo>
                    <a:cubicBezTo>
                      <a:pt x="951" y="482"/>
                      <a:pt x="953" y="487"/>
                      <a:pt x="956" y="491"/>
                    </a:cubicBezTo>
                    <a:cubicBezTo>
                      <a:pt x="962" y="502"/>
                      <a:pt x="969" y="514"/>
                      <a:pt x="977" y="529"/>
                    </a:cubicBezTo>
                    <a:cubicBezTo>
                      <a:pt x="1001" y="568"/>
                      <a:pt x="1024" y="611"/>
                      <a:pt x="1047" y="659"/>
                    </a:cubicBezTo>
                    <a:cubicBezTo>
                      <a:pt x="1080" y="729"/>
                      <a:pt x="1111" y="808"/>
                      <a:pt x="1142" y="898"/>
                    </a:cubicBezTo>
                    <a:cubicBezTo>
                      <a:pt x="1154" y="934"/>
                      <a:pt x="1167" y="973"/>
                      <a:pt x="1180" y="1017"/>
                    </a:cubicBezTo>
                    <a:cubicBezTo>
                      <a:pt x="1187" y="1041"/>
                      <a:pt x="1193" y="1062"/>
                      <a:pt x="1198" y="1081"/>
                    </a:cubicBezTo>
                    <a:cubicBezTo>
                      <a:pt x="1204" y="1103"/>
                      <a:pt x="1210" y="1126"/>
                      <a:pt x="1216" y="1151"/>
                    </a:cubicBezTo>
                    <a:cubicBezTo>
                      <a:pt x="1226" y="1197"/>
                      <a:pt x="1235" y="1245"/>
                      <a:pt x="1243" y="1293"/>
                    </a:cubicBezTo>
                    <a:cubicBezTo>
                      <a:pt x="1249" y="1327"/>
                      <a:pt x="1254" y="1360"/>
                      <a:pt x="1258" y="1392"/>
                    </a:cubicBezTo>
                    <a:cubicBezTo>
                      <a:pt x="1267" y="1461"/>
                      <a:pt x="1272" y="1529"/>
                      <a:pt x="1272" y="1593"/>
                    </a:cubicBezTo>
                    <a:cubicBezTo>
                      <a:pt x="1272" y="1663"/>
                      <a:pt x="1268" y="1725"/>
                      <a:pt x="1260" y="1781"/>
                    </a:cubicBezTo>
                    <a:cubicBezTo>
                      <a:pt x="1250" y="1847"/>
                      <a:pt x="1234" y="1905"/>
                      <a:pt x="1210" y="1958"/>
                    </a:cubicBezTo>
                    <a:cubicBezTo>
                      <a:pt x="1198" y="1985"/>
                      <a:pt x="1184" y="2010"/>
                      <a:pt x="1168" y="2031"/>
                    </a:cubicBezTo>
                    <a:cubicBezTo>
                      <a:pt x="1166" y="2033"/>
                      <a:pt x="1165" y="2036"/>
                      <a:pt x="1163" y="2038"/>
                    </a:cubicBezTo>
                    <a:cubicBezTo>
                      <a:pt x="1145" y="2063"/>
                      <a:pt x="1123" y="2083"/>
                      <a:pt x="1098" y="2097"/>
                    </a:cubicBezTo>
                    <a:cubicBezTo>
                      <a:pt x="1084" y="2106"/>
                      <a:pt x="1069" y="2112"/>
                      <a:pt x="1051" y="2117"/>
                    </a:cubicBezTo>
                    <a:cubicBezTo>
                      <a:pt x="1035" y="2121"/>
                      <a:pt x="1020" y="2123"/>
                      <a:pt x="1005" y="2123"/>
                    </a:cubicBezTo>
                    <a:cubicBezTo>
                      <a:pt x="1002" y="2123"/>
                      <a:pt x="999" y="2123"/>
                      <a:pt x="996" y="2123"/>
                    </a:cubicBezTo>
                    <a:cubicBezTo>
                      <a:pt x="988" y="2122"/>
                      <a:pt x="980" y="2121"/>
                      <a:pt x="971" y="2119"/>
                    </a:cubicBezTo>
                    <a:cubicBezTo>
                      <a:pt x="964" y="2118"/>
                      <a:pt x="956" y="2115"/>
                      <a:pt x="946" y="2111"/>
                    </a:cubicBezTo>
                    <a:cubicBezTo>
                      <a:pt x="930" y="2104"/>
                      <a:pt x="916" y="2094"/>
                      <a:pt x="903" y="2085"/>
                    </a:cubicBezTo>
                    <a:cubicBezTo>
                      <a:pt x="891" y="2077"/>
                      <a:pt x="880" y="2067"/>
                      <a:pt x="869" y="2058"/>
                    </a:cubicBezTo>
                    <a:cubicBezTo>
                      <a:pt x="861" y="2052"/>
                      <a:pt x="861" y="2052"/>
                      <a:pt x="861" y="2052"/>
                    </a:cubicBezTo>
                    <a:cubicBezTo>
                      <a:pt x="846" y="2040"/>
                      <a:pt x="829" y="2026"/>
                      <a:pt x="810" y="2013"/>
                    </a:cubicBezTo>
                    <a:cubicBezTo>
                      <a:pt x="797" y="2005"/>
                      <a:pt x="784" y="1998"/>
                      <a:pt x="770" y="1992"/>
                    </a:cubicBezTo>
                    <a:cubicBezTo>
                      <a:pt x="757" y="1986"/>
                      <a:pt x="743" y="1980"/>
                      <a:pt x="728" y="1975"/>
                    </a:cubicBezTo>
                    <a:cubicBezTo>
                      <a:pt x="702" y="1967"/>
                      <a:pt x="675" y="1962"/>
                      <a:pt x="644" y="1957"/>
                    </a:cubicBezTo>
                    <a:cubicBezTo>
                      <a:pt x="615" y="1953"/>
                      <a:pt x="585" y="1951"/>
                      <a:pt x="558" y="1949"/>
                    </a:cubicBezTo>
                    <a:cubicBezTo>
                      <a:pt x="553" y="1949"/>
                      <a:pt x="553" y="1949"/>
                      <a:pt x="553" y="1949"/>
                    </a:cubicBezTo>
                    <a:cubicBezTo>
                      <a:pt x="526" y="1947"/>
                      <a:pt x="498" y="1944"/>
                      <a:pt x="470" y="1941"/>
                    </a:cubicBezTo>
                    <a:cubicBezTo>
                      <a:pt x="437" y="1937"/>
                      <a:pt x="408" y="1931"/>
                      <a:pt x="381" y="1924"/>
                    </a:cubicBezTo>
                    <a:cubicBezTo>
                      <a:pt x="367" y="1920"/>
                      <a:pt x="354" y="1916"/>
                      <a:pt x="341" y="1911"/>
                    </a:cubicBezTo>
                    <a:cubicBezTo>
                      <a:pt x="329" y="1907"/>
                      <a:pt x="317" y="1901"/>
                      <a:pt x="304" y="1894"/>
                    </a:cubicBezTo>
                    <a:cubicBezTo>
                      <a:pt x="282" y="1882"/>
                      <a:pt x="261" y="1867"/>
                      <a:pt x="241" y="1849"/>
                    </a:cubicBezTo>
                    <a:cubicBezTo>
                      <a:pt x="224" y="1833"/>
                      <a:pt x="207" y="1815"/>
                      <a:pt x="190" y="1793"/>
                    </a:cubicBezTo>
                    <a:cubicBezTo>
                      <a:pt x="175" y="1773"/>
                      <a:pt x="161" y="1751"/>
                      <a:pt x="148" y="1727"/>
                    </a:cubicBezTo>
                    <a:cubicBezTo>
                      <a:pt x="125" y="1685"/>
                      <a:pt x="106" y="1638"/>
                      <a:pt x="87" y="1580"/>
                    </a:cubicBezTo>
                    <a:cubicBezTo>
                      <a:pt x="68" y="1520"/>
                      <a:pt x="52" y="1456"/>
                      <a:pt x="38" y="1385"/>
                    </a:cubicBezTo>
                    <a:cubicBezTo>
                      <a:pt x="26" y="1320"/>
                      <a:pt x="17" y="1254"/>
                      <a:pt x="11" y="1182"/>
                    </a:cubicBezTo>
                    <a:cubicBezTo>
                      <a:pt x="8" y="1149"/>
                      <a:pt x="6" y="1116"/>
                      <a:pt x="4" y="1080"/>
                    </a:cubicBezTo>
                    <a:cubicBezTo>
                      <a:pt x="3" y="1044"/>
                      <a:pt x="2" y="1008"/>
                      <a:pt x="2" y="977"/>
                    </a:cubicBezTo>
                    <a:cubicBezTo>
                      <a:pt x="0" y="861"/>
                      <a:pt x="2" y="708"/>
                      <a:pt x="30" y="557"/>
                    </a:cubicBezTo>
                    <a:cubicBezTo>
                      <a:pt x="35" y="530"/>
                      <a:pt x="42" y="503"/>
                      <a:pt x="47" y="478"/>
                    </a:cubicBezTo>
                    <a:cubicBezTo>
                      <a:pt x="48" y="477"/>
                      <a:pt x="48" y="477"/>
                      <a:pt x="48" y="477"/>
                    </a:cubicBezTo>
                    <a:cubicBezTo>
                      <a:pt x="48" y="476"/>
                      <a:pt x="48" y="476"/>
                      <a:pt x="48" y="476"/>
                    </a:cubicBezTo>
                    <a:cubicBezTo>
                      <a:pt x="50" y="469"/>
                      <a:pt x="50" y="469"/>
                      <a:pt x="50" y="469"/>
                    </a:cubicBezTo>
                    <a:cubicBezTo>
                      <a:pt x="56" y="440"/>
                      <a:pt x="62" y="418"/>
                      <a:pt x="68" y="395"/>
                    </a:cubicBezTo>
                    <a:cubicBezTo>
                      <a:pt x="83" y="337"/>
                      <a:pt x="98" y="290"/>
                      <a:pt x="116" y="246"/>
                    </a:cubicBezTo>
                    <a:cubicBezTo>
                      <a:pt x="148" y="166"/>
                      <a:pt x="210" y="62"/>
                      <a:pt x="315" y="18"/>
                    </a:cubicBezTo>
                    <a:cubicBezTo>
                      <a:pt x="339" y="8"/>
                      <a:pt x="365" y="2"/>
                      <a:pt x="392" y="0"/>
                    </a:cubicBezTo>
                    <a:cubicBezTo>
                      <a:pt x="396" y="0"/>
                      <a:pt x="400" y="0"/>
                      <a:pt x="404"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1905;p53">
                <a:extLst>
                  <a:ext uri="{FF2B5EF4-FFF2-40B4-BE49-F238E27FC236}">
                    <a16:creationId xmlns:a16="http://schemas.microsoft.com/office/drawing/2014/main" id="{63FFC40F-FA2A-2568-A5D9-F941076426B5}"/>
                  </a:ext>
                </a:extLst>
              </p:cNvPr>
              <p:cNvSpPr/>
              <p:nvPr/>
            </p:nvSpPr>
            <p:spPr>
              <a:xfrm>
                <a:off x="6913650" y="1184875"/>
                <a:ext cx="1206533" cy="2014683"/>
              </a:xfrm>
              <a:custGeom>
                <a:avLst/>
                <a:gdLst/>
                <a:ahLst/>
                <a:cxnLst/>
                <a:rect l="l" t="t" r="r" b="b"/>
                <a:pathLst>
                  <a:path w="1272" h="2124" extrusionOk="0">
                    <a:moveTo>
                      <a:pt x="404" y="0"/>
                    </a:moveTo>
                    <a:cubicBezTo>
                      <a:pt x="424" y="0"/>
                      <a:pt x="446" y="2"/>
                      <a:pt x="469" y="8"/>
                    </a:cubicBezTo>
                    <a:cubicBezTo>
                      <a:pt x="515" y="20"/>
                      <a:pt x="563" y="43"/>
                      <a:pt x="614" y="80"/>
                    </a:cubicBezTo>
                    <a:cubicBezTo>
                      <a:pt x="654" y="108"/>
                      <a:pt x="694" y="144"/>
                      <a:pt x="737" y="190"/>
                    </a:cubicBezTo>
                    <a:cubicBezTo>
                      <a:pt x="753" y="208"/>
                      <a:pt x="771" y="229"/>
                      <a:pt x="793" y="256"/>
                    </a:cubicBezTo>
                    <a:cubicBezTo>
                      <a:pt x="810" y="277"/>
                      <a:pt x="826" y="297"/>
                      <a:pt x="842" y="319"/>
                    </a:cubicBezTo>
                    <a:cubicBezTo>
                      <a:pt x="862" y="346"/>
                      <a:pt x="882" y="374"/>
                      <a:pt x="899" y="401"/>
                    </a:cubicBezTo>
                    <a:cubicBezTo>
                      <a:pt x="900" y="402"/>
                      <a:pt x="900" y="402"/>
                      <a:pt x="900" y="402"/>
                    </a:cubicBezTo>
                    <a:cubicBezTo>
                      <a:pt x="902" y="405"/>
                      <a:pt x="902" y="405"/>
                      <a:pt x="902" y="405"/>
                    </a:cubicBezTo>
                    <a:cubicBezTo>
                      <a:pt x="905" y="409"/>
                      <a:pt x="907" y="413"/>
                      <a:pt x="910" y="417"/>
                    </a:cubicBezTo>
                    <a:cubicBezTo>
                      <a:pt x="912" y="420"/>
                      <a:pt x="914" y="423"/>
                      <a:pt x="916" y="426"/>
                    </a:cubicBezTo>
                    <a:cubicBezTo>
                      <a:pt x="918" y="429"/>
                      <a:pt x="918" y="429"/>
                      <a:pt x="918" y="429"/>
                    </a:cubicBezTo>
                    <a:cubicBezTo>
                      <a:pt x="923" y="436"/>
                      <a:pt x="928" y="444"/>
                      <a:pt x="934" y="455"/>
                    </a:cubicBezTo>
                    <a:cubicBezTo>
                      <a:pt x="939" y="462"/>
                      <a:pt x="944" y="469"/>
                      <a:pt x="948" y="478"/>
                    </a:cubicBezTo>
                    <a:cubicBezTo>
                      <a:pt x="951" y="482"/>
                      <a:pt x="953" y="486"/>
                      <a:pt x="956" y="491"/>
                    </a:cubicBezTo>
                    <a:cubicBezTo>
                      <a:pt x="962" y="501"/>
                      <a:pt x="969" y="513"/>
                      <a:pt x="977" y="529"/>
                    </a:cubicBezTo>
                    <a:cubicBezTo>
                      <a:pt x="1002" y="568"/>
                      <a:pt x="1024" y="611"/>
                      <a:pt x="1047" y="659"/>
                    </a:cubicBezTo>
                    <a:cubicBezTo>
                      <a:pt x="1081" y="729"/>
                      <a:pt x="1112" y="807"/>
                      <a:pt x="1142" y="898"/>
                    </a:cubicBezTo>
                    <a:cubicBezTo>
                      <a:pt x="1154" y="934"/>
                      <a:pt x="1167" y="973"/>
                      <a:pt x="1180" y="1017"/>
                    </a:cubicBezTo>
                    <a:cubicBezTo>
                      <a:pt x="1188" y="1044"/>
                      <a:pt x="1194" y="1064"/>
                      <a:pt x="1199" y="1081"/>
                    </a:cubicBezTo>
                    <a:cubicBezTo>
                      <a:pt x="1205" y="1103"/>
                      <a:pt x="1211" y="1126"/>
                      <a:pt x="1216" y="1151"/>
                    </a:cubicBezTo>
                    <a:cubicBezTo>
                      <a:pt x="1227" y="1196"/>
                      <a:pt x="1236" y="1244"/>
                      <a:pt x="1243" y="1293"/>
                    </a:cubicBezTo>
                    <a:cubicBezTo>
                      <a:pt x="1249" y="1327"/>
                      <a:pt x="1254" y="1360"/>
                      <a:pt x="1259" y="1392"/>
                    </a:cubicBezTo>
                    <a:cubicBezTo>
                      <a:pt x="1268" y="1461"/>
                      <a:pt x="1272" y="1529"/>
                      <a:pt x="1272" y="1593"/>
                    </a:cubicBezTo>
                    <a:cubicBezTo>
                      <a:pt x="1272" y="1663"/>
                      <a:pt x="1268" y="1725"/>
                      <a:pt x="1260" y="1781"/>
                    </a:cubicBezTo>
                    <a:cubicBezTo>
                      <a:pt x="1250" y="1848"/>
                      <a:pt x="1234" y="1905"/>
                      <a:pt x="1211" y="1958"/>
                    </a:cubicBezTo>
                    <a:cubicBezTo>
                      <a:pt x="1199" y="1985"/>
                      <a:pt x="1184" y="2010"/>
                      <a:pt x="1168" y="2031"/>
                    </a:cubicBezTo>
                    <a:cubicBezTo>
                      <a:pt x="1167" y="2034"/>
                      <a:pt x="1165" y="2036"/>
                      <a:pt x="1163" y="2038"/>
                    </a:cubicBezTo>
                    <a:cubicBezTo>
                      <a:pt x="1145" y="2063"/>
                      <a:pt x="1123" y="2084"/>
                      <a:pt x="1099" y="2098"/>
                    </a:cubicBezTo>
                    <a:cubicBezTo>
                      <a:pt x="1085" y="2106"/>
                      <a:pt x="1069" y="2112"/>
                      <a:pt x="1052" y="2117"/>
                    </a:cubicBezTo>
                    <a:cubicBezTo>
                      <a:pt x="1035" y="2121"/>
                      <a:pt x="1020" y="2124"/>
                      <a:pt x="1005" y="2124"/>
                    </a:cubicBezTo>
                    <a:cubicBezTo>
                      <a:pt x="1002" y="2124"/>
                      <a:pt x="999" y="2124"/>
                      <a:pt x="996" y="2123"/>
                    </a:cubicBezTo>
                    <a:cubicBezTo>
                      <a:pt x="988" y="2123"/>
                      <a:pt x="980" y="2122"/>
                      <a:pt x="971" y="2120"/>
                    </a:cubicBezTo>
                    <a:cubicBezTo>
                      <a:pt x="964" y="2118"/>
                      <a:pt x="956" y="2115"/>
                      <a:pt x="946" y="2111"/>
                    </a:cubicBezTo>
                    <a:cubicBezTo>
                      <a:pt x="930" y="2105"/>
                      <a:pt x="915" y="2095"/>
                      <a:pt x="903" y="2086"/>
                    </a:cubicBezTo>
                    <a:cubicBezTo>
                      <a:pt x="891" y="2077"/>
                      <a:pt x="880" y="2068"/>
                      <a:pt x="870" y="2060"/>
                    </a:cubicBezTo>
                    <a:cubicBezTo>
                      <a:pt x="861" y="2052"/>
                      <a:pt x="861" y="2052"/>
                      <a:pt x="861" y="2052"/>
                    </a:cubicBezTo>
                    <a:cubicBezTo>
                      <a:pt x="847" y="2041"/>
                      <a:pt x="829" y="2026"/>
                      <a:pt x="810" y="2014"/>
                    </a:cubicBezTo>
                    <a:cubicBezTo>
                      <a:pt x="797" y="2006"/>
                      <a:pt x="784" y="1999"/>
                      <a:pt x="769" y="1992"/>
                    </a:cubicBezTo>
                    <a:cubicBezTo>
                      <a:pt x="757" y="1986"/>
                      <a:pt x="743" y="1981"/>
                      <a:pt x="728" y="1976"/>
                    </a:cubicBezTo>
                    <a:cubicBezTo>
                      <a:pt x="702" y="1968"/>
                      <a:pt x="675" y="1962"/>
                      <a:pt x="644" y="1958"/>
                    </a:cubicBezTo>
                    <a:cubicBezTo>
                      <a:pt x="615" y="1954"/>
                      <a:pt x="584" y="1951"/>
                      <a:pt x="559" y="1949"/>
                    </a:cubicBezTo>
                    <a:cubicBezTo>
                      <a:pt x="553" y="1949"/>
                      <a:pt x="553" y="1949"/>
                      <a:pt x="553" y="1949"/>
                    </a:cubicBezTo>
                    <a:cubicBezTo>
                      <a:pt x="526" y="1947"/>
                      <a:pt x="498" y="1945"/>
                      <a:pt x="470" y="1941"/>
                    </a:cubicBezTo>
                    <a:cubicBezTo>
                      <a:pt x="436" y="1937"/>
                      <a:pt x="407" y="1932"/>
                      <a:pt x="380" y="1924"/>
                    </a:cubicBezTo>
                    <a:cubicBezTo>
                      <a:pt x="367" y="1921"/>
                      <a:pt x="354" y="1916"/>
                      <a:pt x="341" y="1911"/>
                    </a:cubicBezTo>
                    <a:cubicBezTo>
                      <a:pt x="329" y="1907"/>
                      <a:pt x="317" y="1901"/>
                      <a:pt x="303" y="1894"/>
                    </a:cubicBezTo>
                    <a:cubicBezTo>
                      <a:pt x="283" y="1883"/>
                      <a:pt x="262" y="1868"/>
                      <a:pt x="241" y="1850"/>
                    </a:cubicBezTo>
                    <a:cubicBezTo>
                      <a:pt x="223" y="1833"/>
                      <a:pt x="207" y="1815"/>
                      <a:pt x="190" y="1793"/>
                    </a:cubicBezTo>
                    <a:cubicBezTo>
                      <a:pt x="175" y="1773"/>
                      <a:pt x="161" y="1751"/>
                      <a:pt x="148" y="1727"/>
                    </a:cubicBezTo>
                    <a:cubicBezTo>
                      <a:pt x="125" y="1685"/>
                      <a:pt x="105" y="1639"/>
                      <a:pt x="87" y="1580"/>
                    </a:cubicBezTo>
                    <a:cubicBezTo>
                      <a:pt x="67" y="1520"/>
                      <a:pt x="51" y="1456"/>
                      <a:pt x="38" y="1385"/>
                    </a:cubicBezTo>
                    <a:cubicBezTo>
                      <a:pt x="26" y="1321"/>
                      <a:pt x="17" y="1254"/>
                      <a:pt x="10" y="1182"/>
                    </a:cubicBezTo>
                    <a:cubicBezTo>
                      <a:pt x="7" y="1149"/>
                      <a:pt x="5" y="1116"/>
                      <a:pt x="4" y="1080"/>
                    </a:cubicBezTo>
                    <a:cubicBezTo>
                      <a:pt x="2" y="1044"/>
                      <a:pt x="2" y="1008"/>
                      <a:pt x="1" y="977"/>
                    </a:cubicBezTo>
                    <a:cubicBezTo>
                      <a:pt x="0" y="861"/>
                      <a:pt x="1" y="708"/>
                      <a:pt x="30" y="557"/>
                    </a:cubicBezTo>
                    <a:cubicBezTo>
                      <a:pt x="35" y="529"/>
                      <a:pt x="42" y="499"/>
                      <a:pt x="47" y="479"/>
                    </a:cubicBezTo>
                    <a:cubicBezTo>
                      <a:pt x="47" y="478"/>
                      <a:pt x="47" y="478"/>
                      <a:pt x="47" y="478"/>
                    </a:cubicBezTo>
                    <a:cubicBezTo>
                      <a:pt x="47" y="477"/>
                      <a:pt x="47" y="477"/>
                      <a:pt x="47" y="477"/>
                    </a:cubicBezTo>
                    <a:cubicBezTo>
                      <a:pt x="48" y="476"/>
                      <a:pt x="48" y="476"/>
                      <a:pt x="48" y="476"/>
                    </a:cubicBezTo>
                    <a:cubicBezTo>
                      <a:pt x="49" y="469"/>
                      <a:pt x="49" y="469"/>
                      <a:pt x="49" y="469"/>
                    </a:cubicBezTo>
                    <a:cubicBezTo>
                      <a:pt x="56" y="441"/>
                      <a:pt x="61" y="419"/>
                      <a:pt x="67" y="395"/>
                    </a:cubicBezTo>
                    <a:cubicBezTo>
                      <a:pt x="78" y="355"/>
                      <a:pt x="88" y="319"/>
                      <a:pt x="100" y="287"/>
                    </a:cubicBezTo>
                    <a:cubicBezTo>
                      <a:pt x="90" y="326"/>
                      <a:pt x="82" y="361"/>
                      <a:pt x="76" y="392"/>
                    </a:cubicBezTo>
                    <a:cubicBezTo>
                      <a:pt x="70" y="422"/>
                      <a:pt x="66" y="452"/>
                      <a:pt x="62" y="481"/>
                    </a:cubicBezTo>
                    <a:cubicBezTo>
                      <a:pt x="59" y="504"/>
                      <a:pt x="56" y="527"/>
                      <a:pt x="54" y="550"/>
                    </a:cubicBezTo>
                    <a:cubicBezTo>
                      <a:pt x="48" y="601"/>
                      <a:pt x="43" y="647"/>
                      <a:pt x="40" y="692"/>
                    </a:cubicBezTo>
                    <a:cubicBezTo>
                      <a:pt x="36" y="745"/>
                      <a:pt x="33" y="793"/>
                      <a:pt x="32" y="840"/>
                    </a:cubicBezTo>
                    <a:cubicBezTo>
                      <a:pt x="31" y="893"/>
                      <a:pt x="31" y="943"/>
                      <a:pt x="33" y="991"/>
                    </a:cubicBezTo>
                    <a:cubicBezTo>
                      <a:pt x="35" y="1046"/>
                      <a:pt x="39" y="1095"/>
                      <a:pt x="45" y="1142"/>
                    </a:cubicBezTo>
                    <a:cubicBezTo>
                      <a:pt x="52" y="1194"/>
                      <a:pt x="60" y="1241"/>
                      <a:pt x="71" y="1287"/>
                    </a:cubicBezTo>
                    <a:cubicBezTo>
                      <a:pt x="83" y="1338"/>
                      <a:pt x="97" y="1384"/>
                      <a:pt x="113" y="1427"/>
                    </a:cubicBezTo>
                    <a:cubicBezTo>
                      <a:pt x="131" y="1473"/>
                      <a:pt x="152" y="1516"/>
                      <a:pt x="174" y="1555"/>
                    </a:cubicBezTo>
                    <a:cubicBezTo>
                      <a:pt x="187" y="1577"/>
                      <a:pt x="200" y="1597"/>
                      <a:pt x="213" y="1615"/>
                    </a:cubicBezTo>
                    <a:cubicBezTo>
                      <a:pt x="220" y="1625"/>
                      <a:pt x="227" y="1635"/>
                      <a:pt x="234" y="1643"/>
                    </a:cubicBezTo>
                    <a:cubicBezTo>
                      <a:pt x="240" y="1651"/>
                      <a:pt x="249" y="1662"/>
                      <a:pt x="259" y="1672"/>
                    </a:cubicBezTo>
                    <a:cubicBezTo>
                      <a:pt x="269" y="1684"/>
                      <a:pt x="279" y="1693"/>
                      <a:pt x="288" y="1700"/>
                    </a:cubicBezTo>
                    <a:cubicBezTo>
                      <a:pt x="297" y="1708"/>
                      <a:pt x="305" y="1714"/>
                      <a:pt x="313" y="1719"/>
                    </a:cubicBezTo>
                    <a:cubicBezTo>
                      <a:pt x="324" y="1726"/>
                      <a:pt x="333" y="1732"/>
                      <a:pt x="343" y="1736"/>
                    </a:cubicBezTo>
                    <a:cubicBezTo>
                      <a:pt x="352" y="1741"/>
                      <a:pt x="360" y="1744"/>
                      <a:pt x="368" y="1747"/>
                    </a:cubicBezTo>
                    <a:cubicBezTo>
                      <a:pt x="379" y="1751"/>
                      <a:pt x="389" y="1754"/>
                      <a:pt x="399" y="1756"/>
                    </a:cubicBezTo>
                    <a:cubicBezTo>
                      <a:pt x="409" y="1759"/>
                      <a:pt x="419" y="1761"/>
                      <a:pt x="427" y="1762"/>
                    </a:cubicBezTo>
                    <a:cubicBezTo>
                      <a:pt x="445" y="1765"/>
                      <a:pt x="464" y="1767"/>
                      <a:pt x="486" y="1768"/>
                    </a:cubicBezTo>
                    <a:cubicBezTo>
                      <a:pt x="497" y="1769"/>
                      <a:pt x="508" y="1769"/>
                      <a:pt x="520" y="1770"/>
                    </a:cubicBezTo>
                    <a:cubicBezTo>
                      <a:pt x="527" y="1770"/>
                      <a:pt x="527" y="1770"/>
                      <a:pt x="527" y="1770"/>
                    </a:cubicBezTo>
                    <a:cubicBezTo>
                      <a:pt x="535" y="1771"/>
                      <a:pt x="535" y="1771"/>
                      <a:pt x="535" y="1771"/>
                    </a:cubicBezTo>
                    <a:cubicBezTo>
                      <a:pt x="542" y="1771"/>
                      <a:pt x="542" y="1771"/>
                      <a:pt x="542" y="1771"/>
                    </a:cubicBezTo>
                    <a:cubicBezTo>
                      <a:pt x="549" y="1771"/>
                      <a:pt x="549" y="1771"/>
                      <a:pt x="549" y="1771"/>
                    </a:cubicBezTo>
                    <a:cubicBezTo>
                      <a:pt x="576" y="1773"/>
                      <a:pt x="597" y="1775"/>
                      <a:pt x="616" y="1777"/>
                    </a:cubicBezTo>
                    <a:cubicBezTo>
                      <a:pt x="634" y="1780"/>
                      <a:pt x="650" y="1783"/>
                      <a:pt x="664" y="1786"/>
                    </a:cubicBezTo>
                    <a:cubicBezTo>
                      <a:pt x="669" y="1787"/>
                      <a:pt x="674" y="1788"/>
                      <a:pt x="678" y="1790"/>
                    </a:cubicBezTo>
                    <a:cubicBezTo>
                      <a:pt x="680" y="1790"/>
                      <a:pt x="680" y="1790"/>
                      <a:pt x="680" y="1790"/>
                    </a:cubicBezTo>
                    <a:cubicBezTo>
                      <a:pt x="684" y="1791"/>
                      <a:pt x="687" y="1792"/>
                      <a:pt x="690" y="1793"/>
                    </a:cubicBezTo>
                    <a:cubicBezTo>
                      <a:pt x="693" y="1794"/>
                      <a:pt x="697" y="1795"/>
                      <a:pt x="700" y="1796"/>
                    </a:cubicBezTo>
                    <a:cubicBezTo>
                      <a:pt x="703" y="1797"/>
                      <a:pt x="706" y="1799"/>
                      <a:pt x="710" y="1800"/>
                    </a:cubicBezTo>
                    <a:cubicBezTo>
                      <a:pt x="724" y="1806"/>
                      <a:pt x="738" y="1814"/>
                      <a:pt x="752" y="1822"/>
                    </a:cubicBezTo>
                    <a:cubicBezTo>
                      <a:pt x="765" y="1831"/>
                      <a:pt x="778" y="1840"/>
                      <a:pt x="792" y="1851"/>
                    </a:cubicBezTo>
                    <a:cubicBezTo>
                      <a:pt x="799" y="1856"/>
                      <a:pt x="806" y="1862"/>
                      <a:pt x="813" y="1868"/>
                    </a:cubicBezTo>
                    <a:cubicBezTo>
                      <a:pt x="816" y="1870"/>
                      <a:pt x="816" y="1870"/>
                      <a:pt x="816" y="1870"/>
                    </a:cubicBezTo>
                    <a:cubicBezTo>
                      <a:pt x="821" y="1874"/>
                      <a:pt x="821" y="1874"/>
                      <a:pt x="821" y="1874"/>
                    </a:cubicBezTo>
                    <a:cubicBezTo>
                      <a:pt x="829" y="1880"/>
                      <a:pt x="836" y="1886"/>
                      <a:pt x="844" y="1893"/>
                    </a:cubicBezTo>
                    <a:cubicBezTo>
                      <a:pt x="852" y="1898"/>
                      <a:pt x="860" y="1905"/>
                      <a:pt x="869" y="1911"/>
                    </a:cubicBezTo>
                    <a:cubicBezTo>
                      <a:pt x="879" y="1919"/>
                      <a:pt x="888" y="1924"/>
                      <a:pt x="895" y="1929"/>
                    </a:cubicBezTo>
                    <a:cubicBezTo>
                      <a:pt x="905" y="1935"/>
                      <a:pt x="914" y="1940"/>
                      <a:pt x="923" y="1944"/>
                    </a:cubicBezTo>
                    <a:cubicBezTo>
                      <a:pt x="933" y="1949"/>
                      <a:pt x="942" y="1952"/>
                      <a:pt x="950" y="1955"/>
                    </a:cubicBezTo>
                    <a:cubicBezTo>
                      <a:pt x="960" y="1958"/>
                      <a:pt x="969" y="1960"/>
                      <a:pt x="978" y="1961"/>
                    </a:cubicBezTo>
                    <a:cubicBezTo>
                      <a:pt x="985" y="1962"/>
                      <a:pt x="993" y="1962"/>
                      <a:pt x="1000" y="1962"/>
                    </a:cubicBezTo>
                    <a:cubicBezTo>
                      <a:pt x="1002" y="1962"/>
                      <a:pt x="1002" y="1962"/>
                      <a:pt x="1002" y="1962"/>
                    </a:cubicBezTo>
                    <a:cubicBezTo>
                      <a:pt x="1015" y="1962"/>
                      <a:pt x="1027" y="1961"/>
                      <a:pt x="1038" y="1958"/>
                    </a:cubicBezTo>
                    <a:cubicBezTo>
                      <a:pt x="1049" y="1956"/>
                      <a:pt x="1059" y="1952"/>
                      <a:pt x="1068" y="1948"/>
                    </a:cubicBezTo>
                    <a:cubicBezTo>
                      <a:pt x="1077" y="1943"/>
                      <a:pt x="1086" y="1937"/>
                      <a:pt x="1093" y="1931"/>
                    </a:cubicBezTo>
                    <a:cubicBezTo>
                      <a:pt x="1100" y="1925"/>
                      <a:pt x="1106" y="1918"/>
                      <a:pt x="1111" y="1910"/>
                    </a:cubicBezTo>
                    <a:cubicBezTo>
                      <a:pt x="1123" y="1893"/>
                      <a:pt x="1132" y="1872"/>
                      <a:pt x="1138" y="1847"/>
                    </a:cubicBezTo>
                    <a:cubicBezTo>
                      <a:pt x="1143" y="1824"/>
                      <a:pt x="1146" y="1798"/>
                      <a:pt x="1146" y="1768"/>
                    </a:cubicBezTo>
                    <a:cubicBezTo>
                      <a:pt x="1146" y="1740"/>
                      <a:pt x="1144" y="1709"/>
                      <a:pt x="1140" y="1676"/>
                    </a:cubicBezTo>
                    <a:cubicBezTo>
                      <a:pt x="1136" y="1645"/>
                      <a:pt x="1131" y="1612"/>
                      <a:pt x="1124" y="1580"/>
                    </a:cubicBezTo>
                    <a:cubicBezTo>
                      <a:pt x="1111" y="1521"/>
                      <a:pt x="1095" y="1460"/>
                      <a:pt x="1073" y="1391"/>
                    </a:cubicBezTo>
                    <a:cubicBezTo>
                      <a:pt x="1058" y="1346"/>
                      <a:pt x="1042" y="1298"/>
                      <a:pt x="1024" y="1250"/>
                    </a:cubicBezTo>
                    <a:cubicBezTo>
                      <a:pt x="1021" y="1242"/>
                      <a:pt x="1018" y="1235"/>
                      <a:pt x="1015" y="1227"/>
                    </a:cubicBezTo>
                    <a:cubicBezTo>
                      <a:pt x="1014" y="1225"/>
                      <a:pt x="1014" y="1225"/>
                      <a:pt x="1014" y="1225"/>
                    </a:cubicBezTo>
                    <a:cubicBezTo>
                      <a:pt x="1013" y="1222"/>
                      <a:pt x="1013" y="1222"/>
                      <a:pt x="1013" y="1222"/>
                    </a:cubicBezTo>
                    <a:cubicBezTo>
                      <a:pt x="1011" y="1216"/>
                      <a:pt x="1008" y="1210"/>
                      <a:pt x="1006" y="1204"/>
                    </a:cubicBezTo>
                    <a:cubicBezTo>
                      <a:pt x="1002" y="1192"/>
                      <a:pt x="997" y="1179"/>
                      <a:pt x="993" y="1167"/>
                    </a:cubicBezTo>
                    <a:cubicBezTo>
                      <a:pt x="977" y="1121"/>
                      <a:pt x="963" y="1070"/>
                      <a:pt x="947" y="1009"/>
                    </a:cubicBezTo>
                    <a:cubicBezTo>
                      <a:pt x="936" y="969"/>
                      <a:pt x="925" y="925"/>
                      <a:pt x="917" y="893"/>
                    </a:cubicBezTo>
                    <a:cubicBezTo>
                      <a:pt x="917" y="890"/>
                      <a:pt x="917" y="890"/>
                      <a:pt x="917" y="890"/>
                    </a:cubicBezTo>
                    <a:cubicBezTo>
                      <a:pt x="906" y="848"/>
                      <a:pt x="906" y="848"/>
                      <a:pt x="906" y="848"/>
                    </a:cubicBezTo>
                    <a:cubicBezTo>
                      <a:pt x="894" y="800"/>
                      <a:pt x="880" y="743"/>
                      <a:pt x="864" y="688"/>
                    </a:cubicBezTo>
                    <a:cubicBezTo>
                      <a:pt x="846" y="627"/>
                      <a:pt x="829" y="578"/>
                      <a:pt x="811" y="532"/>
                    </a:cubicBezTo>
                    <a:cubicBezTo>
                      <a:pt x="788" y="478"/>
                      <a:pt x="765" y="430"/>
                      <a:pt x="739" y="388"/>
                    </a:cubicBezTo>
                    <a:cubicBezTo>
                      <a:pt x="732" y="375"/>
                      <a:pt x="725" y="363"/>
                      <a:pt x="717" y="351"/>
                    </a:cubicBezTo>
                    <a:cubicBezTo>
                      <a:pt x="712" y="344"/>
                      <a:pt x="705" y="334"/>
                      <a:pt x="698" y="325"/>
                    </a:cubicBezTo>
                    <a:cubicBezTo>
                      <a:pt x="686" y="309"/>
                      <a:pt x="674" y="294"/>
                      <a:pt x="662" y="281"/>
                    </a:cubicBezTo>
                    <a:cubicBezTo>
                      <a:pt x="633" y="249"/>
                      <a:pt x="602" y="219"/>
                      <a:pt x="568" y="194"/>
                    </a:cubicBezTo>
                    <a:cubicBezTo>
                      <a:pt x="549" y="179"/>
                      <a:pt x="531" y="167"/>
                      <a:pt x="514" y="156"/>
                    </a:cubicBezTo>
                    <a:cubicBezTo>
                      <a:pt x="494" y="144"/>
                      <a:pt x="475" y="133"/>
                      <a:pt x="456" y="125"/>
                    </a:cubicBezTo>
                    <a:cubicBezTo>
                      <a:pt x="435" y="115"/>
                      <a:pt x="416" y="108"/>
                      <a:pt x="399" y="103"/>
                    </a:cubicBezTo>
                    <a:cubicBezTo>
                      <a:pt x="378" y="97"/>
                      <a:pt x="359" y="94"/>
                      <a:pt x="341" y="92"/>
                    </a:cubicBezTo>
                    <a:cubicBezTo>
                      <a:pt x="333" y="91"/>
                      <a:pt x="325" y="91"/>
                      <a:pt x="316" y="91"/>
                    </a:cubicBezTo>
                    <a:cubicBezTo>
                      <a:pt x="304" y="91"/>
                      <a:pt x="293" y="92"/>
                      <a:pt x="284" y="93"/>
                    </a:cubicBezTo>
                    <a:cubicBezTo>
                      <a:pt x="273" y="95"/>
                      <a:pt x="263" y="97"/>
                      <a:pt x="254" y="99"/>
                    </a:cubicBezTo>
                    <a:cubicBezTo>
                      <a:pt x="245" y="102"/>
                      <a:pt x="237" y="105"/>
                      <a:pt x="229" y="108"/>
                    </a:cubicBezTo>
                    <a:cubicBezTo>
                      <a:pt x="219" y="113"/>
                      <a:pt x="210" y="118"/>
                      <a:pt x="202" y="123"/>
                    </a:cubicBezTo>
                    <a:cubicBezTo>
                      <a:pt x="193" y="128"/>
                      <a:pt x="186" y="133"/>
                      <a:pt x="178" y="139"/>
                    </a:cubicBezTo>
                    <a:cubicBezTo>
                      <a:pt x="174" y="143"/>
                      <a:pt x="170" y="147"/>
                      <a:pt x="166" y="150"/>
                    </a:cubicBezTo>
                    <a:cubicBezTo>
                      <a:pt x="207" y="86"/>
                      <a:pt x="257" y="42"/>
                      <a:pt x="315" y="17"/>
                    </a:cubicBezTo>
                    <a:cubicBezTo>
                      <a:pt x="339" y="7"/>
                      <a:pt x="365" y="1"/>
                      <a:pt x="392" y="0"/>
                    </a:cubicBezTo>
                    <a:cubicBezTo>
                      <a:pt x="396" y="0"/>
                      <a:pt x="400" y="0"/>
                      <a:pt x="404"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88" name="Google Shape;1906;p53">
                <a:extLst>
                  <a:ext uri="{FF2B5EF4-FFF2-40B4-BE49-F238E27FC236}">
                    <a16:creationId xmlns:a16="http://schemas.microsoft.com/office/drawing/2014/main" id="{614B78F0-7661-F4BA-7E48-23307859CAEF}"/>
                  </a:ext>
                </a:extLst>
              </p:cNvPr>
              <p:cNvSpPr/>
              <p:nvPr/>
            </p:nvSpPr>
            <p:spPr>
              <a:xfrm>
                <a:off x="7185113" y="1184875"/>
                <a:ext cx="831863" cy="909643"/>
              </a:xfrm>
              <a:custGeom>
                <a:avLst/>
                <a:gdLst/>
                <a:ahLst/>
                <a:cxnLst/>
                <a:rect l="l" t="t" r="r" b="b"/>
                <a:pathLst>
                  <a:path w="877" h="959" extrusionOk="0">
                    <a:moveTo>
                      <a:pt x="119" y="0"/>
                    </a:moveTo>
                    <a:cubicBezTo>
                      <a:pt x="139" y="0"/>
                      <a:pt x="161" y="3"/>
                      <a:pt x="184" y="9"/>
                    </a:cubicBezTo>
                    <a:cubicBezTo>
                      <a:pt x="231" y="20"/>
                      <a:pt x="278" y="44"/>
                      <a:pt x="329" y="81"/>
                    </a:cubicBezTo>
                    <a:cubicBezTo>
                      <a:pt x="369" y="109"/>
                      <a:pt x="409" y="145"/>
                      <a:pt x="452" y="191"/>
                    </a:cubicBezTo>
                    <a:cubicBezTo>
                      <a:pt x="469" y="209"/>
                      <a:pt x="486" y="230"/>
                      <a:pt x="508" y="257"/>
                    </a:cubicBezTo>
                    <a:cubicBezTo>
                      <a:pt x="526" y="278"/>
                      <a:pt x="541" y="299"/>
                      <a:pt x="557" y="320"/>
                    </a:cubicBezTo>
                    <a:cubicBezTo>
                      <a:pt x="578" y="347"/>
                      <a:pt x="597" y="374"/>
                      <a:pt x="615" y="402"/>
                    </a:cubicBezTo>
                    <a:cubicBezTo>
                      <a:pt x="615" y="403"/>
                      <a:pt x="615" y="403"/>
                      <a:pt x="615" y="403"/>
                    </a:cubicBezTo>
                    <a:cubicBezTo>
                      <a:pt x="617" y="406"/>
                      <a:pt x="617" y="406"/>
                      <a:pt x="617" y="406"/>
                    </a:cubicBezTo>
                    <a:cubicBezTo>
                      <a:pt x="620" y="410"/>
                      <a:pt x="622" y="414"/>
                      <a:pt x="625" y="418"/>
                    </a:cubicBezTo>
                    <a:cubicBezTo>
                      <a:pt x="627" y="421"/>
                      <a:pt x="629" y="424"/>
                      <a:pt x="631" y="427"/>
                    </a:cubicBezTo>
                    <a:cubicBezTo>
                      <a:pt x="633" y="430"/>
                      <a:pt x="633" y="430"/>
                      <a:pt x="633" y="430"/>
                    </a:cubicBezTo>
                    <a:cubicBezTo>
                      <a:pt x="638" y="437"/>
                      <a:pt x="644" y="445"/>
                      <a:pt x="650" y="456"/>
                    </a:cubicBezTo>
                    <a:cubicBezTo>
                      <a:pt x="654" y="462"/>
                      <a:pt x="659" y="470"/>
                      <a:pt x="664" y="479"/>
                    </a:cubicBezTo>
                    <a:cubicBezTo>
                      <a:pt x="666" y="483"/>
                      <a:pt x="669" y="487"/>
                      <a:pt x="671" y="492"/>
                    </a:cubicBezTo>
                    <a:cubicBezTo>
                      <a:pt x="677" y="502"/>
                      <a:pt x="684" y="514"/>
                      <a:pt x="693" y="530"/>
                    </a:cubicBezTo>
                    <a:cubicBezTo>
                      <a:pt x="717" y="569"/>
                      <a:pt x="739" y="611"/>
                      <a:pt x="762" y="660"/>
                    </a:cubicBezTo>
                    <a:cubicBezTo>
                      <a:pt x="796" y="730"/>
                      <a:pt x="827" y="808"/>
                      <a:pt x="857" y="898"/>
                    </a:cubicBezTo>
                    <a:cubicBezTo>
                      <a:pt x="864" y="918"/>
                      <a:pt x="870" y="938"/>
                      <a:pt x="877" y="959"/>
                    </a:cubicBezTo>
                    <a:cubicBezTo>
                      <a:pt x="875" y="954"/>
                      <a:pt x="873" y="948"/>
                      <a:pt x="870" y="942"/>
                    </a:cubicBezTo>
                    <a:cubicBezTo>
                      <a:pt x="870" y="941"/>
                      <a:pt x="870" y="941"/>
                      <a:pt x="870" y="941"/>
                    </a:cubicBezTo>
                    <a:cubicBezTo>
                      <a:pt x="839" y="861"/>
                      <a:pt x="804" y="783"/>
                      <a:pt x="766" y="708"/>
                    </a:cubicBezTo>
                    <a:cubicBezTo>
                      <a:pt x="727" y="632"/>
                      <a:pt x="684" y="559"/>
                      <a:pt x="639" y="490"/>
                    </a:cubicBezTo>
                    <a:cubicBezTo>
                      <a:pt x="615" y="455"/>
                      <a:pt x="591" y="420"/>
                      <a:pt x="566" y="387"/>
                    </a:cubicBezTo>
                    <a:cubicBezTo>
                      <a:pt x="542" y="355"/>
                      <a:pt x="517" y="324"/>
                      <a:pt x="493" y="295"/>
                    </a:cubicBezTo>
                    <a:cubicBezTo>
                      <a:pt x="467" y="265"/>
                      <a:pt x="443" y="238"/>
                      <a:pt x="420" y="215"/>
                    </a:cubicBezTo>
                    <a:cubicBezTo>
                      <a:pt x="392" y="186"/>
                      <a:pt x="366" y="163"/>
                      <a:pt x="340" y="142"/>
                    </a:cubicBezTo>
                    <a:cubicBezTo>
                      <a:pt x="310" y="118"/>
                      <a:pt x="282" y="99"/>
                      <a:pt x="253" y="83"/>
                    </a:cubicBezTo>
                    <a:cubicBezTo>
                      <a:pt x="220" y="65"/>
                      <a:pt x="188" y="52"/>
                      <a:pt x="157" y="43"/>
                    </a:cubicBezTo>
                    <a:cubicBezTo>
                      <a:pt x="139" y="38"/>
                      <a:pt x="123" y="34"/>
                      <a:pt x="108" y="32"/>
                    </a:cubicBezTo>
                    <a:cubicBezTo>
                      <a:pt x="90" y="30"/>
                      <a:pt x="73" y="29"/>
                      <a:pt x="56" y="29"/>
                    </a:cubicBezTo>
                    <a:cubicBezTo>
                      <a:pt x="38" y="29"/>
                      <a:pt x="20" y="30"/>
                      <a:pt x="2" y="33"/>
                    </a:cubicBezTo>
                    <a:cubicBezTo>
                      <a:pt x="1" y="33"/>
                      <a:pt x="1" y="33"/>
                      <a:pt x="1" y="33"/>
                    </a:cubicBezTo>
                    <a:cubicBezTo>
                      <a:pt x="0" y="33"/>
                      <a:pt x="0" y="33"/>
                      <a:pt x="0" y="33"/>
                    </a:cubicBezTo>
                    <a:cubicBezTo>
                      <a:pt x="9" y="28"/>
                      <a:pt x="19" y="23"/>
                      <a:pt x="30" y="18"/>
                    </a:cubicBezTo>
                    <a:cubicBezTo>
                      <a:pt x="54" y="8"/>
                      <a:pt x="80" y="2"/>
                      <a:pt x="107" y="1"/>
                    </a:cubicBezTo>
                    <a:cubicBezTo>
                      <a:pt x="111" y="0"/>
                      <a:pt x="115" y="0"/>
                      <a:pt x="119"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1907;p53">
                <a:extLst>
                  <a:ext uri="{FF2B5EF4-FFF2-40B4-BE49-F238E27FC236}">
                    <a16:creationId xmlns:a16="http://schemas.microsoft.com/office/drawing/2014/main" id="{FBA585F8-D7A3-4B13-E256-702B43EF08A5}"/>
                  </a:ext>
                </a:extLst>
              </p:cNvPr>
              <p:cNvSpPr/>
              <p:nvPr/>
            </p:nvSpPr>
            <p:spPr>
              <a:xfrm>
                <a:off x="6932700" y="2386613"/>
                <a:ext cx="1173335" cy="814789"/>
              </a:xfrm>
              <a:custGeom>
                <a:avLst/>
                <a:gdLst/>
                <a:ahLst/>
                <a:cxnLst/>
                <a:rect l="l" t="t" r="r" b="b"/>
                <a:pathLst>
                  <a:path w="1237" h="859" extrusionOk="0">
                    <a:moveTo>
                      <a:pt x="0" y="0"/>
                    </a:moveTo>
                    <a:cubicBezTo>
                      <a:pt x="0" y="0"/>
                      <a:pt x="0" y="0"/>
                      <a:pt x="0" y="0"/>
                    </a:cubicBezTo>
                    <a:cubicBezTo>
                      <a:pt x="3" y="13"/>
                      <a:pt x="6" y="26"/>
                      <a:pt x="9" y="39"/>
                    </a:cubicBezTo>
                    <a:cubicBezTo>
                      <a:pt x="21" y="98"/>
                      <a:pt x="36" y="150"/>
                      <a:pt x="52" y="200"/>
                    </a:cubicBezTo>
                    <a:cubicBezTo>
                      <a:pt x="61" y="228"/>
                      <a:pt x="71" y="253"/>
                      <a:pt x="80" y="277"/>
                    </a:cubicBezTo>
                    <a:cubicBezTo>
                      <a:pt x="91" y="303"/>
                      <a:pt x="102" y="327"/>
                      <a:pt x="114" y="350"/>
                    </a:cubicBezTo>
                    <a:cubicBezTo>
                      <a:pt x="123" y="367"/>
                      <a:pt x="132" y="383"/>
                      <a:pt x="140" y="397"/>
                    </a:cubicBezTo>
                    <a:cubicBezTo>
                      <a:pt x="154" y="422"/>
                      <a:pt x="168" y="443"/>
                      <a:pt x="182" y="461"/>
                    </a:cubicBezTo>
                    <a:cubicBezTo>
                      <a:pt x="191" y="472"/>
                      <a:pt x="200" y="482"/>
                      <a:pt x="209" y="490"/>
                    </a:cubicBezTo>
                    <a:cubicBezTo>
                      <a:pt x="215" y="497"/>
                      <a:pt x="222" y="504"/>
                      <a:pt x="228" y="509"/>
                    </a:cubicBezTo>
                    <a:cubicBezTo>
                      <a:pt x="238" y="518"/>
                      <a:pt x="248" y="526"/>
                      <a:pt x="259" y="533"/>
                    </a:cubicBezTo>
                    <a:cubicBezTo>
                      <a:pt x="270" y="541"/>
                      <a:pt x="281" y="547"/>
                      <a:pt x="292" y="553"/>
                    </a:cubicBezTo>
                    <a:cubicBezTo>
                      <a:pt x="304" y="558"/>
                      <a:pt x="315" y="563"/>
                      <a:pt x="326" y="567"/>
                    </a:cubicBezTo>
                    <a:cubicBezTo>
                      <a:pt x="348" y="575"/>
                      <a:pt x="373" y="582"/>
                      <a:pt x="399" y="587"/>
                    </a:cubicBezTo>
                    <a:cubicBezTo>
                      <a:pt x="421" y="590"/>
                      <a:pt x="445" y="593"/>
                      <a:pt x="475" y="596"/>
                    </a:cubicBezTo>
                    <a:cubicBezTo>
                      <a:pt x="490" y="597"/>
                      <a:pt x="504" y="598"/>
                      <a:pt x="519" y="599"/>
                    </a:cubicBezTo>
                    <a:cubicBezTo>
                      <a:pt x="525" y="600"/>
                      <a:pt x="525" y="600"/>
                      <a:pt x="525" y="600"/>
                    </a:cubicBezTo>
                    <a:cubicBezTo>
                      <a:pt x="527" y="600"/>
                      <a:pt x="527" y="600"/>
                      <a:pt x="527" y="600"/>
                    </a:cubicBezTo>
                    <a:cubicBezTo>
                      <a:pt x="536" y="601"/>
                      <a:pt x="545" y="601"/>
                      <a:pt x="554" y="602"/>
                    </a:cubicBezTo>
                    <a:cubicBezTo>
                      <a:pt x="567" y="603"/>
                      <a:pt x="581" y="604"/>
                      <a:pt x="594" y="605"/>
                    </a:cubicBezTo>
                    <a:cubicBezTo>
                      <a:pt x="607" y="607"/>
                      <a:pt x="620" y="608"/>
                      <a:pt x="634" y="610"/>
                    </a:cubicBezTo>
                    <a:cubicBezTo>
                      <a:pt x="645" y="612"/>
                      <a:pt x="656" y="614"/>
                      <a:pt x="667" y="617"/>
                    </a:cubicBezTo>
                    <a:cubicBezTo>
                      <a:pt x="677" y="621"/>
                      <a:pt x="688" y="624"/>
                      <a:pt x="698" y="629"/>
                    </a:cubicBezTo>
                    <a:cubicBezTo>
                      <a:pt x="714" y="636"/>
                      <a:pt x="730" y="645"/>
                      <a:pt x="747" y="655"/>
                    </a:cubicBezTo>
                    <a:cubicBezTo>
                      <a:pt x="764" y="665"/>
                      <a:pt x="781" y="677"/>
                      <a:pt x="797" y="687"/>
                    </a:cubicBezTo>
                    <a:cubicBezTo>
                      <a:pt x="797" y="688"/>
                      <a:pt x="797" y="688"/>
                      <a:pt x="797" y="688"/>
                    </a:cubicBezTo>
                    <a:cubicBezTo>
                      <a:pt x="799" y="689"/>
                      <a:pt x="799" y="689"/>
                      <a:pt x="799" y="689"/>
                    </a:cubicBezTo>
                    <a:cubicBezTo>
                      <a:pt x="812" y="698"/>
                      <a:pt x="812" y="698"/>
                      <a:pt x="812" y="698"/>
                    </a:cubicBezTo>
                    <a:cubicBezTo>
                      <a:pt x="832" y="712"/>
                      <a:pt x="854" y="726"/>
                      <a:pt x="877" y="738"/>
                    </a:cubicBezTo>
                    <a:cubicBezTo>
                      <a:pt x="890" y="745"/>
                      <a:pt x="901" y="750"/>
                      <a:pt x="911" y="754"/>
                    </a:cubicBezTo>
                    <a:cubicBezTo>
                      <a:pt x="920" y="758"/>
                      <a:pt x="929" y="761"/>
                      <a:pt x="938" y="763"/>
                    </a:cubicBezTo>
                    <a:cubicBezTo>
                      <a:pt x="943" y="765"/>
                      <a:pt x="943" y="765"/>
                      <a:pt x="943" y="765"/>
                    </a:cubicBezTo>
                    <a:cubicBezTo>
                      <a:pt x="944" y="766"/>
                      <a:pt x="944" y="766"/>
                      <a:pt x="944" y="766"/>
                    </a:cubicBezTo>
                    <a:cubicBezTo>
                      <a:pt x="959" y="770"/>
                      <a:pt x="972" y="774"/>
                      <a:pt x="985" y="775"/>
                    </a:cubicBezTo>
                    <a:cubicBezTo>
                      <a:pt x="992" y="776"/>
                      <a:pt x="1000" y="777"/>
                      <a:pt x="1007" y="777"/>
                    </a:cubicBezTo>
                    <a:cubicBezTo>
                      <a:pt x="1013" y="777"/>
                      <a:pt x="1019" y="776"/>
                      <a:pt x="1024" y="776"/>
                    </a:cubicBezTo>
                    <a:cubicBezTo>
                      <a:pt x="1036" y="775"/>
                      <a:pt x="1048" y="772"/>
                      <a:pt x="1059" y="768"/>
                    </a:cubicBezTo>
                    <a:cubicBezTo>
                      <a:pt x="1071" y="764"/>
                      <a:pt x="1082" y="759"/>
                      <a:pt x="1092" y="753"/>
                    </a:cubicBezTo>
                    <a:cubicBezTo>
                      <a:pt x="1113" y="741"/>
                      <a:pt x="1132" y="725"/>
                      <a:pt x="1150" y="704"/>
                    </a:cubicBezTo>
                    <a:cubicBezTo>
                      <a:pt x="1168" y="684"/>
                      <a:pt x="1183" y="661"/>
                      <a:pt x="1197" y="636"/>
                    </a:cubicBezTo>
                    <a:cubicBezTo>
                      <a:pt x="1211" y="610"/>
                      <a:pt x="1223" y="583"/>
                      <a:pt x="1232" y="554"/>
                    </a:cubicBezTo>
                    <a:cubicBezTo>
                      <a:pt x="1234" y="549"/>
                      <a:pt x="1235" y="545"/>
                      <a:pt x="1237" y="540"/>
                    </a:cubicBezTo>
                    <a:cubicBezTo>
                      <a:pt x="1228" y="596"/>
                      <a:pt x="1213" y="646"/>
                      <a:pt x="1192" y="693"/>
                    </a:cubicBezTo>
                    <a:cubicBezTo>
                      <a:pt x="1180" y="720"/>
                      <a:pt x="1166" y="745"/>
                      <a:pt x="1150" y="767"/>
                    </a:cubicBezTo>
                    <a:cubicBezTo>
                      <a:pt x="1148" y="769"/>
                      <a:pt x="1146" y="771"/>
                      <a:pt x="1144" y="774"/>
                    </a:cubicBezTo>
                    <a:cubicBezTo>
                      <a:pt x="1126" y="799"/>
                      <a:pt x="1104" y="819"/>
                      <a:pt x="1080" y="833"/>
                    </a:cubicBezTo>
                    <a:cubicBezTo>
                      <a:pt x="1066" y="841"/>
                      <a:pt x="1050" y="848"/>
                      <a:pt x="1033" y="852"/>
                    </a:cubicBezTo>
                    <a:cubicBezTo>
                      <a:pt x="1016" y="857"/>
                      <a:pt x="1001" y="859"/>
                      <a:pt x="986" y="859"/>
                    </a:cubicBezTo>
                    <a:cubicBezTo>
                      <a:pt x="983" y="859"/>
                      <a:pt x="980" y="859"/>
                      <a:pt x="977" y="859"/>
                    </a:cubicBezTo>
                    <a:cubicBezTo>
                      <a:pt x="970" y="858"/>
                      <a:pt x="961" y="857"/>
                      <a:pt x="952" y="855"/>
                    </a:cubicBezTo>
                    <a:cubicBezTo>
                      <a:pt x="945" y="853"/>
                      <a:pt x="937" y="851"/>
                      <a:pt x="927" y="847"/>
                    </a:cubicBezTo>
                    <a:cubicBezTo>
                      <a:pt x="911" y="840"/>
                      <a:pt x="896" y="830"/>
                      <a:pt x="884" y="821"/>
                    </a:cubicBezTo>
                    <a:cubicBezTo>
                      <a:pt x="873" y="813"/>
                      <a:pt x="862" y="804"/>
                      <a:pt x="852" y="796"/>
                    </a:cubicBezTo>
                    <a:cubicBezTo>
                      <a:pt x="851" y="795"/>
                      <a:pt x="851" y="795"/>
                      <a:pt x="851" y="795"/>
                    </a:cubicBezTo>
                    <a:cubicBezTo>
                      <a:pt x="842" y="788"/>
                      <a:pt x="842" y="788"/>
                      <a:pt x="842" y="788"/>
                    </a:cubicBezTo>
                    <a:cubicBezTo>
                      <a:pt x="828" y="776"/>
                      <a:pt x="810" y="762"/>
                      <a:pt x="791" y="749"/>
                    </a:cubicBezTo>
                    <a:cubicBezTo>
                      <a:pt x="778" y="741"/>
                      <a:pt x="765" y="734"/>
                      <a:pt x="750" y="727"/>
                    </a:cubicBezTo>
                    <a:cubicBezTo>
                      <a:pt x="737" y="721"/>
                      <a:pt x="724" y="716"/>
                      <a:pt x="708" y="711"/>
                    </a:cubicBezTo>
                    <a:cubicBezTo>
                      <a:pt x="683" y="703"/>
                      <a:pt x="655" y="697"/>
                      <a:pt x="625" y="693"/>
                    </a:cubicBezTo>
                    <a:cubicBezTo>
                      <a:pt x="596" y="689"/>
                      <a:pt x="566" y="687"/>
                      <a:pt x="542" y="685"/>
                    </a:cubicBezTo>
                    <a:cubicBezTo>
                      <a:pt x="534" y="684"/>
                      <a:pt x="534" y="684"/>
                      <a:pt x="534" y="684"/>
                    </a:cubicBezTo>
                    <a:cubicBezTo>
                      <a:pt x="507" y="682"/>
                      <a:pt x="479" y="680"/>
                      <a:pt x="451" y="677"/>
                    </a:cubicBezTo>
                    <a:cubicBezTo>
                      <a:pt x="417" y="673"/>
                      <a:pt x="388" y="667"/>
                      <a:pt x="361" y="660"/>
                    </a:cubicBezTo>
                    <a:cubicBezTo>
                      <a:pt x="348" y="656"/>
                      <a:pt x="335" y="652"/>
                      <a:pt x="322" y="647"/>
                    </a:cubicBezTo>
                    <a:cubicBezTo>
                      <a:pt x="310" y="642"/>
                      <a:pt x="298" y="637"/>
                      <a:pt x="284" y="629"/>
                    </a:cubicBezTo>
                    <a:cubicBezTo>
                      <a:pt x="263" y="618"/>
                      <a:pt x="242" y="603"/>
                      <a:pt x="222" y="585"/>
                    </a:cubicBezTo>
                    <a:cubicBezTo>
                      <a:pt x="204" y="569"/>
                      <a:pt x="187" y="550"/>
                      <a:pt x="170" y="528"/>
                    </a:cubicBezTo>
                    <a:cubicBezTo>
                      <a:pt x="156" y="509"/>
                      <a:pt x="142" y="487"/>
                      <a:pt x="128" y="462"/>
                    </a:cubicBezTo>
                    <a:cubicBezTo>
                      <a:pt x="105" y="420"/>
                      <a:pt x="86" y="374"/>
                      <a:pt x="67" y="316"/>
                    </a:cubicBezTo>
                    <a:cubicBezTo>
                      <a:pt x="48" y="255"/>
                      <a:pt x="32" y="191"/>
                      <a:pt x="18" y="120"/>
                    </a:cubicBezTo>
                    <a:cubicBezTo>
                      <a:pt x="11" y="82"/>
                      <a:pt x="5" y="42"/>
                      <a:pt x="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1908;p53">
                <a:extLst>
                  <a:ext uri="{FF2B5EF4-FFF2-40B4-BE49-F238E27FC236}">
                    <a16:creationId xmlns:a16="http://schemas.microsoft.com/office/drawing/2014/main" id="{FE99A29B-7741-DE0C-5B44-8C195B77DEDE}"/>
                  </a:ext>
                </a:extLst>
              </p:cNvPr>
              <p:cNvSpPr/>
              <p:nvPr/>
            </p:nvSpPr>
            <p:spPr>
              <a:xfrm>
                <a:off x="7110500" y="1359500"/>
                <a:ext cx="734164" cy="1291901"/>
              </a:xfrm>
              <a:custGeom>
                <a:avLst/>
                <a:gdLst/>
                <a:ahLst/>
                <a:cxnLst/>
                <a:rect l="l" t="t" r="r" b="b"/>
                <a:pathLst>
                  <a:path w="774" h="1362" extrusionOk="0">
                    <a:moveTo>
                      <a:pt x="127" y="0"/>
                    </a:moveTo>
                    <a:cubicBezTo>
                      <a:pt x="127" y="0"/>
                      <a:pt x="127" y="0"/>
                      <a:pt x="127" y="0"/>
                    </a:cubicBezTo>
                    <a:cubicBezTo>
                      <a:pt x="127" y="0"/>
                      <a:pt x="127" y="0"/>
                      <a:pt x="127" y="0"/>
                    </a:cubicBezTo>
                    <a:cubicBezTo>
                      <a:pt x="142" y="0"/>
                      <a:pt x="156" y="1"/>
                      <a:pt x="173" y="5"/>
                    </a:cubicBezTo>
                    <a:cubicBezTo>
                      <a:pt x="191" y="8"/>
                      <a:pt x="210" y="14"/>
                      <a:pt x="227" y="20"/>
                    </a:cubicBezTo>
                    <a:cubicBezTo>
                      <a:pt x="261" y="32"/>
                      <a:pt x="295" y="49"/>
                      <a:pt x="328" y="71"/>
                    </a:cubicBezTo>
                    <a:cubicBezTo>
                      <a:pt x="358" y="92"/>
                      <a:pt x="387" y="116"/>
                      <a:pt x="416" y="145"/>
                    </a:cubicBezTo>
                    <a:cubicBezTo>
                      <a:pt x="441" y="171"/>
                      <a:pt x="465" y="202"/>
                      <a:pt x="486" y="236"/>
                    </a:cubicBezTo>
                    <a:cubicBezTo>
                      <a:pt x="506" y="266"/>
                      <a:pt x="522" y="299"/>
                      <a:pt x="535" y="333"/>
                    </a:cubicBezTo>
                    <a:cubicBezTo>
                      <a:pt x="545" y="360"/>
                      <a:pt x="553" y="388"/>
                      <a:pt x="562" y="419"/>
                    </a:cubicBezTo>
                    <a:cubicBezTo>
                      <a:pt x="589" y="491"/>
                      <a:pt x="608" y="565"/>
                      <a:pt x="627" y="637"/>
                    </a:cubicBezTo>
                    <a:cubicBezTo>
                      <a:pt x="630" y="646"/>
                      <a:pt x="630" y="646"/>
                      <a:pt x="630" y="646"/>
                    </a:cubicBezTo>
                    <a:cubicBezTo>
                      <a:pt x="645" y="705"/>
                      <a:pt x="663" y="767"/>
                      <a:pt x="683" y="827"/>
                    </a:cubicBezTo>
                    <a:cubicBezTo>
                      <a:pt x="680" y="822"/>
                      <a:pt x="680" y="822"/>
                      <a:pt x="680" y="822"/>
                    </a:cubicBezTo>
                    <a:cubicBezTo>
                      <a:pt x="686" y="835"/>
                      <a:pt x="686" y="835"/>
                      <a:pt x="686" y="835"/>
                    </a:cubicBezTo>
                    <a:cubicBezTo>
                      <a:pt x="687" y="839"/>
                      <a:pt x="687" y="839"/>
                      <a:pt x="687" y="839"/>
                    </a:cubicBezTo>
                    <a:cubicBezTo>
                      <a:pt x="689" y="843"/>
                      <a:pt x="689" y="843"/>
                      <a:pt x="689" y="843"/>
                    </a:cubicBezTo>
                    <a:cubicBezTo>
                      <a:pt x="695" y="859"/>
                      <a:pt x="699" y="871"/>
                      <a:pt x="704" y="882"/>
                    </a:cubicBezTo>
                    <a:cubicBezTo>
                      <a:pt x="713" y="904"/>
                      <a:pt x="720" y="923"/>
                      <a:pt x="726" y="940"/>
                    </a:cubicBezTo>
                    <a:cubicBezTo>
                      <a:pt x="745" y="990"/>
                      <a:pt x="756" y="1029"/>
                      <a:pt x="763" y="1066"/>
                    </a:cubicBezTo>
                    <a:cubicBezTo>
                      <a:pt x="772" y="1113"/>
                      <a:pt x="774" y="1156"/>
                      <a:pt x="768" y="1196"/>
                    </a:cubicBezTo>
                    <a:cubicBezTo>
                      <a:pt x="762" y="1238"/>
                      <a:pt x="750" y="1271"/>
                      <a:pt x="730" y="1296"/>
                    </a:cubicBezTo>
                    <a:cubicBezTo>
                      <a:pt x="713" y="1319"/>
                      <a:pt x="690" y="1337"/>
                      <a:pt x="663" y="1348"/>
                    </a:cubicBezTo>
                    <a:cubicBezTo>
                      <a:pt x="640" y="1358"/>
                      <a:pt x="615" y="1362"/>
                      <a:pt x="589" y="1362"/>
                    </a:cubicBezTo>
                    <a:cubicBezTo>
                      <a:pt x="585" y="1362"/>
                      <a:pt x="582" y="1362"/>
                      <a:pt x="578" y="1362"/>
                    </a:cubicBezTo>
                    <a:cubicBezTo>
                      <a:pt x="565" y="1361"/>
                      <a:pt x="550" y="1359"/>
                      <a:pt x="535" y="1355"/>
                    </a:cubicBezTo>
                    <a:cubicBezTo>
                      <a:pt x="522" y="1352"/>
                      <a:pt x="509" y="1347"/>
                      <a:pt x="494" y="1339"/>
                    </a:cubicBezTo>
                    <a:cubicBezTo>
                      <a:pt x="482" y="1333"/>
                      <a:pt x="471" y="1325"/>
                      <a:pt x="460" y="1315"/>
                    </a:cubicBezTo>
                    <a:cubicBezTo>
                      <a:pt x="452" y="1309"/>
                      <a:pt x="447" y="1304"/>
                      <a:pt x="442" y="1299"/>
                    </a:cubicBezTo>
                    <a:cubicBezTo>
                      <a:pt x="436" y="1292"/>
                      <a:pt x="430" y="1285"/>
                      <a:pt x="426" y="1279"/>
                    </a:cubicBezTo>
                    <a:cubicBezTo>
                      <a:pt x="386" y="1229"/>
                      <a:pt x="356" y="1163"/>
                      <a:pt x="334" y="1079"/>
                    </a:cubicBezTo>
                    <a:cubicBezTo>
                      <a:pt x="317" y="1012"/>
                      <a:pt x="307" y="942"/>
                      <a:pt x="298" y="874"/>
                    </a:cubicBezTo>
                    <a:cubicBezTo>
                      <a:pt x="297" y="862"/>
                      <a:pt x="297" y="862"/>
                      <a:pt x="297" y="862"/>
                    </a:cubicBezTo>
                    <a:cubicBezTo>
                      <a:pt x="294" y="839"/>
                      <a:pt x="290" y="812"/>
                      <a:pt x="286" y="784"/>
                    </a:cubicBezTo>
                    <a:cubicBezTo>
                      <a:pt x="282" y="756"/>
                      <a:pt x="277" y="731"/>
                      <a:pt x="271" y="702"/>
                    </a:cubicBezTo>
                    <a:cubicBezTo>
                      <a:pt x="259" y="644"/>
                      <a:pt x="246" y="581"/>
                      <a:pt x="225" y="519"/>
                    </a:cubicBezTo>
                    <a:cubicBezTo>
                      <a:pt x="216" y="494"/>
                      <a:pt x="206" y="470"/>
                      <a:pt x="195" y="448"/>
                    </a:cubicBezTo>
                    <a:cubicBezTo>
                      <a:pt x="185" y="426"/>
                      <a:pt x="172" y="405"/>
                      <a:pt x="157" y="382"/>
                    </a:cubicBezTo>
                    <a:cubicBezTo>
                      <a:pt x="142" y="360"/>
                      <a:pt x="125" y="338"/>
                      <a:pt x="111" y="320"/>
                    </a:cubicBezTo>
                    <a:cubicBezTo>
                      <a:pt x="110" y="319"/>
                      <a:pt x="110" y="319"/>
                      <a:pt x="110" y="319"/>
                    </a:cubicBezTo>
                    <a:cubicBezTo>
                      <a:pt x="109" y="317"/>
                      <a:pt x="109" y="317"/>
                      <a:pt x="109" y="317"/>
                    </a:cubicBezTo>
                    <a:cubicBezTo>
                      <a:pt x="100" y="305"/>
                      <a:pt x="91" y="294"/>
                      <a:pt x="83" y="283"/>
                    </a:cubicBezTo>
                    <a:cubicBezTo>
                      <a:pt x="68" y="264"/>
                      <a:pt x="56" y="246"/>
                      <a:pt x="45" y="229"/>
                    </a:cubicBezTo>
                    <a:cubicBezTo>
                      <a:pt x="33" y="209"/>
                      <a:pt x="24" y="193"/>
                      <a:pt x="17" y="177"/>
                    </a:cubicBezTo>
                    <a:cubicBezTo>
                      <a:pt x="10" y="160"/>
                      <a:pt x="5" y="144"/>
                      <a:pt x="2" y="128"/>
                    </a:cubicBezTo>
                    <a:cubicBezTo>
                      <a:pt x="0" y="113"/>
                      <a:pt x="0" y="99"/>
                      <a:pt x="2" y="86"/>
                    </a:cubicBezTo>
                    <a:cubicBezTo>
                      <a:pt x="3" y="80"/>
                      <a:pt x="5" y="73"/>
                      <a:pt x="7" y="66"/>
                    </a:cubicBezTo>
                    <a:cubicBezTo>
                      <a:pt x="10" y="60"/>
                      <a:pt x="13" y="53"/>
                      <a:pt x="17" y="48"/>
                    </a:cubicBezTo>
                    <a:cubicBezTo>
                      <a:pt x="20" y="43"/>
                      <a:pt x="24" y="38"/>
                      <a:pt x="30" y="32"/>
                    </a:cubicBezTo>
                    <a:cubicBezTo>
                      <a:pt x="34" y="28"/>
                      <a:pt x="40" y="24"/>
                      <a:pt x="45" y="20"/>
                    </a:cubicBezTo>
                    <a:cubicBezTo>
                      <a:pt x="56" y="13"/>
                      <a:pt x="67" y="9"/>
                      <a:pt x="83" y="4"/>
                    </a:cubicBezTo>
                    <a:cubicBezTo>
                      <a:pt x="95" y="1"/>
                      <a:pt x="109" y="0"/>
                      <a:pt x="127"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1909;p53">
                <a:extLst>
                  <a:ext uri="{FF2B5EF4-FFF2-40B4-BE49-F238E27FC236}">
                    <a16:creationId xmlns:a16="http://schemas.microsoft.com/office/drawing/2014/main" id="{E1A125C5-67B1-8419-550D-EB543DD254C4}"/>
                  </a:ext>
                </a:extLst>
              </p:cNvPr>
              <p:cNvSpPr/>
              <p:nvPr/>
            </p:nvSpPr>
            <p:spPr>
              <a:xfrm>
                <a:off x="7318463" y="2740625"/>
                <a:ext cx="1588" cy="1588"/>
              </a:xfrm>
              <a:custGeom>
                <a:avLst/>
                <a:gdLst/>
                <a:ahLst/>
                <a:cxnLst/>
                <a:rect l="l" t="t" r="r" b="b"/>
                <a:pathLst>
                  <a:path w="1" h="2" extrusionOk="0">
                    <a:moveTo>
                      <a:pt x="1" y="2"/>
                    </a:moveTo>
                    <a:cubicBezTo>
                      <a:pt x="1" y="1"/>
                      <a:pt x="1" y="1"/>
                      <a:pt x="1" y="1"/>
                    </a:cubicBezTo>
                    <a:cubicBezTo>
                      <a:pt x="0" y="0"/>
                      <a:pt x="0" y="0"/>
                      <a:pt x="0" y="0"/>
                    </a:cubicBezTo>
                    <a:cubicBezTo>
                      <a:pt x="1" y="1"/>
                      <a:pt x="1" y="1"/>
                      <a:pt x="1" y="2"/>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1910;p53">
                <a:extLst>
                  <a:ext uri="{FF2B5EF4-FFF2-40B4-BE49-F238E27FC236}">
                    <a16:creationId xmlns:a16="http://schemas.microsoft.com/office/drawing/2014/main" id="{D705CA6B-8BE6-D768-77EC-B4C628264049}"/>
                  </a:ext>
                </a:extLst>
              </p:cNvPr>
              <p:cNvSpPr/>
              <p:nvPr/>
            </p:nvSpPr>
            <p:spPr>
              <a:xfrm>
                <a:off x="7445463" y="1475388"/>
                <a:ext cx="0" cy="0"/>
              </a:xfrm>
              <a:custGeom>
                <a:avLst/>
                <a:gdLst/>
                <a:ahLst/>
                <a:cxnLst/>
                <a:rect l="l" t="t" r="r" b="b"/>
                <a:pathLst>
                  <a:path w="120000" h="120000" extrusionOk="0">
                    <a:moveTo>
                      <a:pt x="0" y="0"/>
                    </a:moveTo>
                    <a:lnTo>
                      <a:pt x="0" y="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1911;p53">
                <a:extLst>
                  <a:ext uri="{FF2B5EF4-FFF2-40B4-BE49-F238E27FC236}">
                    <a16:creationId xmlns:a16="http://schemas.microsoft.com/office/drawing/2014/main" id="{59C64342-5B3B-5B38-228C-0E287B5F0E39}"/>
                  </a:ext>
                </a:extLst>
              </p:cNvPr>
              <p:cNvSpPr/>
              <p:nvPr/>
            </p:nvSpPr>
            <p:spPr>
              <a:xfrm>
                <a:off x="7645488" y="1746850"/>
                <a:ext cx="1588" cy="0"/>
              </a:xfrm>
              <a:custGeom>
                <a:avLst/>
                <a:gdLst/>
                <a:ahLst/>
                <a:cxnLst/>
                <a:rect l="l" t="t" r="r" b="b"/>
                <a:pathLst>
                  <a:path w="2" h="120000" extrusionOk="0">
                    <a:moveTo>
                      <a:pt x="1" y="0"/>
                    </a:moveTo>
                    <a:cubicBezTo>
                      <a:pt x="0" y="0"/>
                      <a:pt x="0" y="0"/>
                      <a:pt x="0" y="0"/>
                    </a:cubicBezTo>
                    <a:cubicBezTo>
                      <a:pt x="1" y="0"/>
                      <a:pt x="1" y="0"/>
                      <a:pt x="2" y="0"/>
                    </a:cubicBezTo>
                    <a:cubicBezTo>
                      <a:pt x="1" y="0"/>
                      <a:pt x="1" y="0"/>
                      <a:pt x="1"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1912;p53">
                <a:extLst>
                  <a:ext uri="{FF2B5EF4-FFF2-40B4-BE49-F238E27FC236}">
                    <a16:creationId xmlns:a16="http://schemas.microsoft.com/office/drawing/2014/main" id="{85672732-14DB-EC8B-F444-4DB10B7DAF9F}"/>
                  </a:ext>
                </a:extLst>
              </p:cNvPr>
              <p:cNvSpPr/>
              <p:nvPr/>
            </p:nvSpPr>
            <p:spPr>
              <a:xfrm>
                <a:off x="7697875" y="1799238"/>
                <a:ext cx="1588" cy="0"/>
              </a:xfrm>
              <a:custGeom>
                <a:avLst/>
                <a:gdLst/>
                <a:ahLst/>
                <a:cxnLst/>
                <a:rect l="l" t="t" r="r" b="b"/>
                <a:pathLst>
                  <a:path w="1" h="120000" extrusionOk="0">
                    <a:moveTo>
                      <a:pt x="1" y="0"/>
                    </a:moveTo>
                    <a:lnTo>
                      <a:pt x="1" y="0"/>
                    </a:lnTo>
                    <a:lnTo>
                      <a:pt x="0" y="0"/>
                    </a:lnTo>
                    <a:lnTo>
                      <a:pt x="1"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1913;p53">
                <a:extLst>
                  <a:ext uri="{FF2B5EF4-FFF2-40B4-BE49-F238E27FC236}">
                    <a16:creationId xmlns:a16="http://schemas.microsoft.com/office/drawing/2014/main" id="{DA24A931-4031-9359-30F5-8CD568C70452}"/>
                  </a:ext>
                </a:extLst>
              </p:cNvPr>
              <p:cNvSpPr/>
              <p:nvPr/>
            </p:nvSpPr>
            <p:spPr>
              <a:xfrm>
                <a:off x="6845387" y="1340450"/>
                <a:ext cx="1133496" cy="1606814"/>
              </a:xfrm>
              <a:custGeom>
                <a:avLst/>
                <a:gdLst/>
                <a:ahLst/>
                <a:cxnLst/>
                <a:rect l="l" t="t" r="r" b="b"/>
                <a:pathLst>
                  <a:path w="1195" h="1694" extrusionOk="0">
                    <a:moveTo>
                      <a:pt x="381" y="0"/>
                    </a:moveTo>
                    <a:cubicBezTo>
                      <a:pt x="381" y="0"/>
                      <a:pt x="381" y="0"/>
                      <a:pt x="381" y="0"/>
                    </a:cubicBezTo>
                    <a:cubicBezTo>
                      <a:pt x="385" y="7"/>
                      <a:pt x="388" y="15"/>
                      <a:pt x="391" y="22"/>
                    </a:cubicBezTo>
                    <a:cubicBezTo>
                      <a:pt x="394" y="31"/>
                      <a:pt x="397" y="39"/>
                      <a:pt x="398" y="47"/>
                    </a:cubicBezTo>
                    <a:cubicBezTo>
                      <a:pt x="400" y="53"/>
                      <a:pt x="401" y="59"/>
                      <a:pt x="401" y="63"/>
                    </a:cubicBezTo>
                    <a:cubicBezTo>
                      <a:pt x="402" y="67"/>
                      <a:pt x="402" y="70"/>
                      <a:pt x="402" y="73"/>
                    </a:cubicBezTo>
                    <a:cubicBezTo>
                      <a:pt x="402" y="78"/>
                      <a:pt x="402" y="78"/>
                      <a:pt x="402" y="78"/>
                    </a:cubicBezTo>
                    <a:cubicBezTo>
                      <a:pt x="403" y="84"/>
                      <a:pt x="403" y="84"/>
                      <a:pt x="403" y="84"/>
                    </a:cubicBezTo>
                    <a:cubicBezTo>
                      <a:pt x="403" y="90"/>
                      <a:pt x="404" y="99"/>
                      <a:pt x="406" y="107"/>
                    </a:cubicBezTo>
                    <a:cubicBezTo>
                      <a:pt x="408" y="110"/>
                      <a:pt x="409" y="113"/>
                      <a:pt x="411" y="117"/>
                    </a:cubicBezTo>
                    <a:cubicBezTo>
                      <a:pt x="413" y="120"/>
                      <a:pt x="416" y="122"/>
                      <a:pt x="418" y="125"/>
                    </a:cubicBezTo>
                    <a:cubicBezTo>
                      <a:pt x="421" y="128"/>
                      <a:pt x="424" y="131"/>
                      <a:pt x="427" y="133"/>
                    </a:cubicBezTo>
                    <a:cubicBezTo>
                      <a:pt x="432" y="138"/>
                      <a:pt x="432" y="138"/>
                      <a:pt x="432" y="138"/>
                    </a:cubicBezTo>
                    <a:cubicBezTo>
                      <a:pt x="436" y="141"/>
                      <a:pt x="439" y="144"/>
                      <a:pt x="442" y="147"/>
                    </a:cubicBezTo>
                    <a:cubicBezTo>
                      <a:pt x="444" y="149"/>
                      <a:pt x="447" y="151"/>
                      <a:pt x="449" y="153"/>
                    </a:cubicBezTo>
                    <a:cubicBezTo>
                      <a:pt x="451" y="156"/>
                      <a:pt x="454" y="159"/>
                      <a:pt x="456" y="162"/>
                    </a:cubicBezTo>
                    <a:cubicBezTo>
                      <a:pt x="459" y="166"/>
                      <a:pt x="461" y="170"/>
                      <a:pt x="463" y="174"/>
                    </a:cubicBezTo>
                    <a:cubicBezTo>
                      <a:pt x="463" y="170"/>
                      <a:pt x="463" y="170"/>
                      <a:pt x="463" y="170"/>
                    </a:cubicBezTo>
                    <a:cubicBezTo>
                      <a:pt x="464" y="160"/>
                      <a:pt x="465" y="153"/>
                      <a:pt x="465" y="146"/>
                    </a:cubicBezTo>
                    <a:cubicBezTo>
                      <a:pt x="466" y="136"/>
                      <a:pt x="467" y="126"/>
                      <a:pt x="466" y="115"/>
                    </a:cubicBezTo>
                    <a:cubicBezTo>
                      <a:pt x="467" y="105"/>
                      <a:pt x="466" y="95"/>
                      <a:pt x="465" y="84"/>
                    </a:cubicBezTo>
                    <a:cubicBezTo>
                      <a:pt x="464" y="76"/>
                      <a:pt x="463" y="68"/>
                      <a:pt x="462" y="61"/>
                    </a:cubicBezTo>
                    <a:cubicBezTo>
                      <a:pt x="462" y="59"/>
                      <a:pt x="461" y="57"/>
                      <a:pt x="461" y="54"/>
                    </a:cubicBezTo>
                    <a:cubicBezTo>
                      <a:pt x="461" y="54"/>
                      <a:pt x="462" y="55"/>
                      <a:pt x="462" y="55"/>
                    </a:cubicBezTo>
                    <a:cubicBezTo>
                      <a:pt x="467" y="67"/>
                      <a:pt x="471" y="77"/>
                      <a:pt x="473" y="88"/>
                    </a:cubicBezTo>
                    <a:cubicBezTo>
                      <a:pt x="475" y="98"/>
                      <a:pt x="477" y="108"/>
                      <a:pt x="477" y="119"/>
                    </a:cubicBezTo>
                    <a:cubicBezTo>
                      <a:pt x="478" y="128"/>
                      <a:pt x="478" y="139"/>
                      <a:pt x="477" y="152"/>
                    </a:cubicBezTo>
                    <a:cubicBezTo>
                      <a:pt x="477" y="158"/>
                      <a:pt x="476" y="164"/>
                      <a:pt x="476" y="170"/>
                    </a:cubicBezTo>
                    <a:cubicBezTo>
                      <a:pt x="476" y="174"/>
                      <a:pt x="476" y="174"/>
                      <a:pt x="476" y="174"/>
                    </a:cubicBezTo>
                    <a:cubicBezTo>
                      <a:pt x="475" y="179"/>
                      <a:pt x="475" y="179"/>
                      <a:pt x="475" y="179"/>
                    </a:cubicBezTo>
                    <a:cubicBezTo>
                      <a:pt x="475" y="182"/>
                      <a:pt x="475" y="185"/>
                      <a:pt x="475" y="188"/>
                    </a:cubicBezTo>
                    <a:cubicBezTo>
                      <a:pt x="476" y="196"/>
                      <a:pt x="477" y="203"/>
                      <a:pt x="479" y="210"/>
                    </a:cubicBezTo>
                    <a:cubicBezTo>
                      <a:pt x="484" y="224"/>
                      <a:pt x="493" y="238"/>
                      <a:pt x="501" y="251"/>
                    </a:cubicBezTo>
                    <a:cubicBezTo>
                      <a:pt x="504" y="256"/>
                      <a:pt x="507" y="261"/>
                      <a:pt x="511" y="265"/>
                    </a:cubicBezTo>
                    <a:cubicBezTo>
                      <a:pt x="511" y="266"/>
                      <a:pt x="511" y="266"/>
                      <a:pt x="511" y="266"/>
                    </a:cubicBezTo>
                    <a:cubicBezTo>
                      <a:pt x="513" y="269"/>
                      <a:pt x="513" y="269"/>
                      <a:pt x="513" y="269"/>
                    </a:cubicBezTo>
                    <a:cubicBezTo>
                      <a:pt x="514" y="271"/>
                      <a:pt x="514" y="271"/>
                      <a:pt x="514" y="271"/>
                    </a:cubicBezTo>
                    <a:cubicBezTo>
                      <a:pt x="516" y="266"/>
                      <a:pt x="518" y="260"/>
                      <a:pt x="522" y="253"/>
                    </a:cubicBezTo>
                    <a:cubicBezTo>
                      <a:pt x="527" y="243"/>
                      <a:pt x="533" y="235"/>
                      <a:pt x="540" y="226"/>
                    </a:cubicBezTo>
                    <a:cubicBezTo>
                      <a:pt x="545" y="218"/>
                      <a:pt x="545" y="218"/>
                      <a:pt x="545" y="218"/>
                    </a:cubicBezTo>
                    <a:cubicBezTo>
                      <a:pt x="546" y="218"/>
                      <a:pt x="546" y="218"/>
                      <a:pt x="546" y="218"/>
                    </a:cubicBezTo>
                    <a:cubicBezTo>
                      <a:pt x="549" y="213"/>
                      <a:pt x="553" y="209"/>
                      <a:pt x="556" y="204"/>
                    </a:cubicBezTo>
                    <a:cubicBezTo>
                      <a:pt x="558" y="202"/>
                      <a:pt x="559" y="199"/>
                      <a:pt x="561" y="197"/>
                    </a:cubicBezTo>
                    <a:cubicBezTo>
                      <a:pt x="562" y="194"/>
                      <a:pt x="563" y="190"/>
                      <a:pt x="563" y="187"/>
                    </a:cubicBezTo>
                    <a:cubicBezTo>
                      <a:pt x="567" y="168"/>
                      <a:pt x="567" y="149"/>
                      <a:pt x="566" y="133"/>
                    </a:cubicBezTo>
                    <a:cubicBezTo>
                      <a:pt x="566" y="132"/>
                      <a:pt x="566" y="132"/>
                      <a:pt x="566" y="132"/>
                    </a:cubicBezTo>
                    <a:cubicBezTo>
                      <a:pt x="565" y="124"/>
                      <a:pt x="565" y="124"/>
                      <a:pt x="565" y="124"/>
                    </a:cubicBezTo>
                    <a:cubicBezTo>
                      <a:pt x="565" y="122"/>
                      <a:pt x="565" y="122"/>
                      <a:pt x="565" y="122"/>
                    </a:cubicBezTo>
                    <a:cubicBezTo>
                      <a:pt x="564" y="108"/>
                      <a:pt x="564" y="96"/>
                      <a:pt x="564" y="83"/>
                    </a:cubicBezTo>
                    <a:cubicBezTo>
                      <a:pt x="564" y="75"/>
                      <a:pt x="565" y="67"/>
                      <a:pt x="566" y="59"/>
                    </a:cubicBezTo>
                    <a:cubicBezTo>
                      <a:pt x="567" y="52"/>
                      <a:pt x="569" y="44"/>
                      <a:pt x="572" y="37"/>
                    </a:cubicBezTo>
                    <a:cubicBezTo>
                      <a:pt x="572" y="36"/>
                      <a:pt x="572" y="36"/>
                      <a:pt x="572" y="36"/>
                    </a:cubicBezTo>
                    <a:cubicBezTo>
                      <a:pt x="572" y="35"/>
                      <a:pt x="573" y="34"/>
                      <a:pt x="574" y="34"/>
                    </a:cubicBezTo>
                    <a:cubicBezTo>
                      <a:pt x="574" y="39"/>
                      <a:pt x="574" y="45"/>
                      <a:pt x="574" y="50"/>
                    </a:cubicBezTo>
                    <a:cubicBezTo>
                      <a:pt x="574" y="57"/>
                      <a:pt x="575" y="64"/>
                      <a:pt x="576" y="72"/>
                    </a:cubicBezTo>
                    <a:cubicBezTo>
                      <a:pt x="576" y="75"/>
                      <a:pt x="576" y="75"/>
                      <a:pt x="576" y="75"/>
                    </a:cubicBezTo>
                    <a:cubicBezTo>
                      <a:pt x="577" y="77"/>
                      <a:pt x="577" y="77"/>
                      <a:pt x="577" y="77"/>
                    </a:cubicBezTo>
                    <a:cubicBezTo>
                      <a:pt x="577" y="81"/>
                      <a:pt x="577" y="81"/>
                      <a:pt x="577" y="81"/>
                    </a:cubicBezTo>
                    <a:cubicBezTo>
                      <a:pt x="578" y="88"/>
                      <a:pt x="579" y="94"/>
                      <a:pt x="580" y="101"/>
                    </a:cubicBezTo>
                    <a:cubicBezTo>
                      <a:pt x="581" y="103"/>
                      <a:pt x="581" y="103"/>
                      <a:pt x="581" y="103"/>
                    </a:cubicBezTo>
                    <a:cubicBezTo>
                      <a:pt x="582" y="108"/>
                      <a:pt x="582" y="108"/>
                      <a:pt x="582" y="108"/>
                    </a:cubicBezTo>
                    <a:cubicBezTo>
                      <a:pt x="583" y="118"/>
                      <a:pt x="585" y="127"/>
                      <a:pt x="585" y="136"/>
                    </a:cubicBezTo>
                    <a:cubicBezTo>
                      <a:pt x="586" y="145"/>
                      <a:pt x="586" y="154"/>
                      <a:pt x="584" y="164"/>
                    </a:cubicBezTo>
                    <a:cubicBezTo>
                      <a:pt x="584" y="169"/>
                      <a:pt x="583" y="174"/>
                      <a:pt x="581" y="178"/>
                    </a:cubicBezTo>
                    <a:cubicBezTo>
                      <a:pt x="582" y="176"/>
                      <a:pt x="585" y="173"/>
                      <a:pt x="589" y="169"/>
                    </a:cubicBezTo>
                    <a:cubicBezTo>
                      <a:pt x="597" y="162"/>
                      <a:pt x="605" y="156"/>
                      <a:pt x="615" y="151"/>
                    </a:cubicBezTo>
                    <a:cubicBezTo>
                      <a:pt x="620" y="148"/>
                      <a:pt x="625" y="145"/>
                      <a:pt x="630" y="144"/>
                    </a:cubicBezTo>
                    <a:cubicBezTo>
                      <a:pt x="631" y="143"/>
                      <a:pt x="631" y="143"/>
                      <a:pt x="631" y="143"/>
                    </a:cubicBezTo>
                    <a:cubicBezTo>
                      <a:pt x="633" y="143"/>
                      <a:pt x="633" y="143"/>
                      <a:pt x="633" y="143"/>
                    </a:cubicBezTo>
                    <a:cubicBezTo>
                      <a:pt x="642" y="140"/>
                      <a:pt x="652" y="139"/>
                      <a:pt x="665" y="138"/>
                    </a:cubicBezTo>
                    <a:cubicBezTo>
                      <a:pt x="669" y="137"/>
                      <a:pt x="672" y="137"/>
                      <a:pt x="676" y="137"/>
                    </a:cubicBezTo>
                    <a:cubicBezTo>
                      <a:pt x="679" y="137"/>
                      <a:pt x="682" y="137"/>
                      <a:pt x="684" y="136"/>
                    </a:cubicBezTo>
                    <a:cubicBezTo>
                      <a:pt x="687" y="136"/>
                      <a:pt x="687" y="136"/>
                      <a:pt x="687" y="136"/>
                    </a:cubicBezTo>
                    <a:cubicBezTo>
                      <a:pt x="691" y="136"/>
                      <a:pt x="691" y="136"/>
                      <a:pt x="691" y="136"/>
                    </a:cubicBezTo>
                    <a:cubicBezTo>
                      <a:pt x="663" y="147"/>
                      <a:pt x="642" y="156"/>
                      <a:pt x="622" y="168"/>
                    </a:cubicBezTo>
                    <a:cubicBezTo>
                      <a:pt x="617" y="172"/>
                      <a:pt x="612" y="176"/>
                      <a:pt x="608" y="179"/>
                    </a:cubicBezTo>
                    <a:cubicBezTo>
                      <a:pt x="603" y="184"/>
                      <a:pt x="598" y="188"/>
                      <a:pt x="593" y="194"/>
                    </a:cubicBezTo>
                    <a:cubicBezTo>
                      <a:pt x="584" y="204"/>
                      <a:pt x="576" y="216"/>
                      <a:pt x="569" y="229"/>
                    </a:cubicBezTo>
                    <a:cubicBezTo>
                      <a:pt x="568" y="230"/>
                      <a:pt x="568" y="230"/>
                      <a:pt x="568" y="230"/>
                    </a:cubicBezTo>
                    <a:cubicBezTo>
                      <a:pt x="557" y="255"/>
                      <a:pt x="551" y="282"/>
                      <a:pt x="546" y="305"/>
                    </a:cubicBezTo>
                    <a:cubicBezTo>
                      <a:pt x="544" y="315"/>
                      <a:pt x="544" y="315"/>
                      <a:pt x="544" y="315"/>
                    </a:cubicBezTo>
                    <a:cubicBezTo>
                      <a:pt x="540" y="337"/>
                      <a:pt x="536" y="360"/>
                      <a:pt x="528" y="382"/>
                    </a:cubicBezTo>
                    <a:cubicBezTo>
                      <a:pt x="524" y="393"/>
                      <a:pt x="520" y="404"/>
                      <a:pt x="517" y="412"/>
                    </a:cubicBezTo>
                    <a:cubicBezTo>
                      <a:pt x="512" y="423"/>
                      <a:pt x="507" y="434"/>
                      <a:pt x="503" y="443"/>
                    </a:cubicBezTo>
                    <a:cubicBezTo>
                      <a:pt x="494" y="462"/>
                      <a:pt x="484" y="477"/>
                      <a:pt x="473" y="489"/>
                    </a:cubicBezTo>
                    <a:cubicBezTo>
                      <a:pt x="476" y="487"/>
                      <a:pt x="476" y="487"/>
                      <a:pt x="476" y="487"/>
                    </a:cubicBezTo>
                    <a:cubicBezTo>
                      <a:pt x="479" y="487"/>
                      <a:pt x="479" y="487"/>
                      <a:pt x="479" y="487"/>
                    </a:cubicBezTo>
                    <a:cubicBezTo>
                      <a:pt x="482" y="486"/>
                      <a:pt x="485" y="484"/>
                      <a:pt x="489" y="483"/>
                    </a:cubicBezTo>
                    <a:cubicBezTo>
                      <a:pt x="515" y="474"/>
                      <a:pt x="538" y="460"/>
                      <a:pt x="560" y="446"/>
                    </a:cubicBezTo>
                    <a:cubicBezTo>
                      <a:pt x="562" y="445"/>
                      <a:pt x="562" y="445"/>
                      <a:pt x="562" y="445"/>
                    </a:cubicBezTo>
                    <a:cubicBezTo>
                      <a:pt x="572" y="438"/>
                      <a:pt x="584" y="431"/>
                      <a:pt x="595" y="425"/>
                    </a:cubicBezTo>
                    <a:cubicBezTo>
                      <a:pt x="592" y="421"/>
                      <a:pt x="591" y="415"/>
                      <a:pt x="589" y="408"/>
                    </a:cubicBezTo>
                    <a:cubicBezTo>
                      <a:pt x="588" y="402"/>
                      <a:pt x="587" y="395"/>
                      <a:pt x="587" y="389"/>
                    </a:cubicBezTo>
                    <a:cubicBezTo>
                      <a:pt x="587" y="377"/>
                      <a:pt x="587" y="365"/>
                      <a:pt x="590" y="349"/>
                    </a:cubicBezTo>
                    <a:cubicBezTo>
                      <a:pt x="590" y="344"/>
                      <a:pt x="591" y="338"/>
                      <a:pt x="592" y="333"/>
                    </a:cubicBezTo>
                    <a:cubicBezTo>
                      <a:pt x="592" y="330"/>
                      <a:pt x="592" y="330"/>
                      <a:pt x="592" y="330"/>
                    </a:cubicBezTo>
                    <a:cubicBezTo>
                      <a:pt x="593" y="328"/>
                      <a:pt x="593" y="328"/>
                      <a:pt x="593" y="328"/>
                    </a:cubicBezTo>
                    <a:cubicBezTo>
                      <a:pt x="593" y="327"/>
                      <a:pt x="593" y="327"/>
                      <a:pt x="593" y="327"/>
                    </a:cubicBezTo>
                    <a:cubicBezTo>
                      <a:pt x="593" y="325"/>
                      <a:pt x="593" y="325"/>
                      <a:pt x="593" y="325"/>
                    </a:cubicBezTo>
                    <a:cubicBezTo>
                      <a:pt x="595" y="318"/>
                      <a:pt x="595" y="318"/>
                      <a:pt x="595" y="318"/>
                    </a:cubicBezTo>
                    <a:cubicBezTo>
                      <a:pt x="595" y="316"/>
                      <a:pt x="595" y="316"/>
                      <a:pt x="595" y="316"/>
                    </a:cubicBezTo>
                    <a:cubicBezTo>
                      <a:pt x="597" y="310"/>
                      <a:pt x="598" y="304"/>
                      <a:pt x="600" y="297"/>
                    </a:cubicBezTo>
                    <a:cubicBezTo>
                      <a:pt x="601" y="290"/>
                      <a:pt x="603" y="280"/>
                      <a:pt x="603" y="271"/>
                    </a:cubicBezTo>
                    <a:cubicBezTo>
                      <a:pt x="603" y="268"/>
                      <a:pt x="604" y="264"/>
                      <a:pt x="604" y="261"/>
                    </a:cubicBezTo>
                    <a:cubicBezTo>
                      <a:pt x="608" y="268"/>
                      <a:pt x="611" y="276"/>
                      <a:pt x="613" y="286"/>
                    </a:cubicBezTo>
                    <a:cubicBezTo>
                      <a:pt x="616" y="298"/>
                      <a:pt x="616" y="309"/>
                      <a:pt x="616" y="318"/>
                    </a:cubicBezTo>
                    <a:cubicBezTo>
                      <a:pt x="616" y="326"/>
                      <a:pt x="615" y="335"/>
                      <a:pt x="615" y="342"/>
                    </a:cubicBezTo>
                    <a:cubicBezTo>
                      <a:pt x="614" y="349"/>
                      <a:pt x="614" y="349"/>
                      <a:pt x="614" y="349"/>
                    </a:cubicBezTo>
                    <a:cubicBezTo>
                      <a:pt x="614" y="355"/>
                      <a:pt x="614" y="361"/>
                      <a:pt x="614" y="366"/>
                    </a:cubicBezTo>
                    <a:cubicBezTo>
                      <a:pt x="613" y="373"/>
                      <a:pt x="613" y="378"/>
                      <a:pt x="614" y="382"/>
                    </a:cubicBezTo>
                    <a:cubicBezTo>
                      <a:pt x="614" y="383"/>
                      <a:pt x="614" y="383"/>
                      <a:pt x="614" y="383"/>
                    </a:cubicBezTo>
                    <a:cubicBezTo>
                      <a:pt x="614" y="388"/>
                      <a:pt x="615" y="391"/>
                      <a:pt x="615" y="395"/>
                    </a:cubicBezTo>
                    <a:cubicBezTo>
                      <a:pt x="616" y="399"/>
                      <a:pt x="617" y="403"/>
                      <a:pt x="618" y="407"/>
                    </a:cubicBezTo>
                    <a:cubicBezTo>
                      <a:pt x="619" y="406"/>
                      <a:pt x="621" y="405"/>
                      <a:pt x="622" y="404"/>
                    </a:cubicBezTo>
                    <a:cubicBezTo>
                      <a:pt x="627" y="402"/>
                      <a:pt x="631" y="400"/>
                      <a:pt x="637" y="398"/>
                    </a:cubicBezTo>
                    <a:cubicBezTo>
                      <a:pt x="644" y="395"/>
                      <a:pt x="653" y="393"/>
                      <a:pt x="664" y="392"/>
                    </a:cubicBezTo>
                    <a:cubicBezTo>
                      <a:pt x="668" y="392"/>
                      <a:pt x="672" y="392"/>
                      <a:pt x="676" y="392"/>
                    </a:cubicBezTo>
                    <a:cubicBezTo>
                      <a:pt x="681" y="392"/>
                      <a:pt x="686" y="392"/>
                      <a:pt x="691" y="392"/>
                    </a:cubicBezTo>
                    <a:cubicBezTo>
                      <a:pt x="698" y="392"/>
                      <a:pt x="698" y="392"/>
                      <a:pt x="698" y="392"/>
                    </a:cubicBezTo>
                    <a:cubicBezTo>
                      <a:pt x="703" y="393"/>
                      <a:pt x="708" y="393"/>
                      <a:pt x="714" y="393"/>
                    </a:cubicBezTo>
                    <a:cubicBezTo>
                      <a:pt x="716" y="393"/>
                      <a:pt x="718" y="393"/>
                      <a:pt x="721" y="393"/>
                    </a:cubicBezTo>
                    <a:cubicBezTo>
                      <a:pt x="724" y="393"/>
                      <a:pt x="729" y="392"/>
                      <a:pt x="734" y="391"/>
                    </a:cubicBezTo>
                    <a:cubicBezTo>
                      <a:pt x="739" y="390"/>
                      <a:pt x="743" y="388"/>
                      <a:pt x="747" y="387"/>
                    </a:cubicBezTo>
                    <a:cubicBezTo>
                      <a:pt x="752" y="385"/>
                      <a:pt x="758" y="383"/>
                      <a:pt x="764" y="380"/>
                    </a:cubicBezTo>
                    <a:cubicBezTo>
                      <a:pt x="770" y="378"/>
                      <a:pt x="770" y="378"/>
                      <a:pt x="770" y="378"/>
                    </a:cubicBezTo>
                    <a:cubicBezTo>
                      <a:pt x="779" y="374"/>
                      <a:pt x="787" y="372"/>
                      <a:pt x="794" y="370"/>
                    </a:cubicBezTo>
                    <a:cubicBezTo>
                      <a:pt x="795" y="370"/>
                      <a:pt x="795" y="370"/>
                      <a:pt x="795" y="370"/>
                    </a:cubicBezTo>
                    <a:cubicBezTo>
                      <a:pt x="796" y="370"/>
                      <a:pt x="796" y="370"/>
                      <a:pt x="796" y="370"/>
                    </a:cubicBezTo>
                    <a:cubicBezTo>
                      <a:pt x="793" y="372"/>
                      <a:pt x="789" y="375"/>
                      <a:pt x="786" y="377"/>
                    </a:cubicBezTo>
                    <a:cubicBezTo>
                      <a:pt x="783" y="379"/>
                      <a:pt x="781" y="381"/>
                      <a:pt x="778" y="383"/>
                    </a:cubicBezTo>
                    <a:cubicBezTo>
                      <a:pt x="775" y="384"/>
                      <a:pt x="773" y="386"/>
                      <a:pt x="770" y="388"/>
                    </a:cubicBezTo>
                    <a:cubicBezTo>
                      <a:pt x="768" y="389"/>
                      <a:pt x="767" y="390"/>
                      <a:pt x="765" y="391"/>
                    </a:cubicBezTo>
                    <a:cubicBezTo>
                      <a:pt x="763" y="392"/>
                      <a:pt x="763" y="392"/>
                      <a:pt x="763" y="392"/>
                    </a:cubicBezTo>
                    <a:cubicBezTo>
                      <a:pt x="761" y="394"/>
                      <a:pt x="761" y="394"/>
                      <a:pt x="761" y="394"/>
                    </a:cubicBezTo>
                    <a:cubicBezTo>
                      <a:pt x="759" y="395"/>
                      <a:pt x="759" y="395"/>
                      <a:pt x="759" y="395"/>
                    </a:cubicBezTo>
                    <a:cubicBezTo>
                      <a:pt x="758" y="396"/>
                      <a:pt x="758" y="396"/>
                      <a:pt x="758" y="396"/>
                    </a:cubicBezTo>
                    <a:cubicBezTo>
                      <a:pt x="755" y="397"/>
                      <a:pt x="752" y="399"/>
                      <a:pt x="750" y="401"/>
                    </a:cubicBezTo>
                    <a:cubicBezTo>
                      <a:pt x="744" y="404"/>
                      <a:pt x="739" y="406"/>
                      <a:pt x="734" y="408"/>
                    </a:cubicBezTo>
                    <a:cubicBezTo>
                      <a:pt x="735" y="408"/>
                      <a:pt x="736" y="408"/>
                      <a:pt x="737" y="408"/>
                    </a:cubicBezTo>
                    <a:cubicBezTo>
                      <a:pt x="738" y="408"/>
                      <a:pt x="739" y="408"/>
                      <a:pt x="740" y="408"/>
                    </a:cubicBezTo>
                    <a:cubicBezTo>
                      <a:pt x="752" y="409"/>
                      <a:pt x="763" y="411"/>
                      <a:pt x="775" y="413"/>
                    </a:cubicBezTo>
                    <a:cubicBezTo>
                      <a:pt x="785" y="415"/>
                      <a:pt x="785" y="415"/>
                      <a:pt x="785" y="415"/>
                    </a:cubicBezTo>
                    <a:cubicBezTo>
                      <a:pt x="787" y="415"/>
                      <a:pt x="787" y="415"/>
                      <a:pt x="787" y="415"/>
                    </a:cubicBezTo>
                    <a:cubicBezTo>
                      <a:pt x="795" y="417"/>
                      <a:pt x="802" y="418"/>
                      <a:pt x="809" y="419"/>
                    </a:cubicBezTo>
                    <a:cubicBezTo>
                      <a:pt x="822" y="421"/>
                      <a:pt x="833" y="422"/>
                      <a:pt x="844" y="422"/>
                    </a:cubicBezTo>
                    <a:cubicBezTo>
                      <a:pt x="845" y="422"/>
                      <a:pt x="845" y="422"/>
                      <a:pt x="845" y="422"/>
                    </a:cubicBezTo>
                    <a:cubicBezTo>
                      <a:pt x="842" y="424"/>
                      <a:pt x="840" y="425"/>
                      <a:pt x="837" y="426"/>
                    </a:cubicBezTo>
                    <a:cubicBezTo>
                      <a:pt x="832" y="427"/>
                      <a:pt x="827" y="429"/>
                      <a:pt x="821" y="430"/>
                    </a:cubicBezTo>
                    <a:cubicBezTo>
                      <a:pt x="815" y="431"/>
                      <a:pt x="808" y="432"/>
                      <a:pt x="802" y="433"/>
                    </a:cubicBezTo>
                    <a:cubicBezTo>
                      <a:pt x="797" y="433"/>
                      <a:pt x="791" y="433"/>
                      <a:pt x="785" y="433"/>
                    </a:cubicBezTo>
                    <a:cubicBezTo>
                      <a:pt x="781" y="433"/>
                      <a:pt x="781" y="433"/>
                      <a:pt x="781" y="433"/>
                    </a:cubicBezTo>
                    <a:cubicBezTo>
                      <a:pt x="778" y="433"/>
                      <a:pt x="778" y="433"/>
                      <a:pt x="778" y="433"/>
                    </a:cubicBezTo>
                    <a:cubicBezTo>
                      <a:pt x="772" y="433"/>
                      <a:pt x="767" y="433"/>
                      <a:pt x="761" y="433"/>
                    </a:cubicBezTo>
                    <a:cubicBezTo>
                      <a:pt x="756" y="432"/>
                      <a:pt x="750" y="432"/>
                      <a:pt x="744" y="431"/>
                    </a:cubicBezTo>
                    <a:cubicBezTo>
                      <a:pt x="737" y="430"/>
                      <a:pt x="731" y="429"/>
                      <a:pt x="725" y="428"/>
                    </a:cubicBezTo>
                    <a:cubicBezTo>
                      <a:pt x="723" y="427"/>
                      <a:pt x="723" y="427"/>
                      <a:pt x="723" y="427"/>
                    </a:cubicBezTo>
                    <a:cubicBezTo>
                      <a:pt x="719" y="427"/>
                      <a:pt x="716" y="426"/>
                      <a:pt x="712" y="425"/>
                    </a:cubicBezTo>
                    <a:cubicBezTo>
                      <a:pt x="704" y="424"/>
                      <a:pt x="695" y="423"/>
                      <a:pt x="686" y="423"/>
                    </a:cubicBezTo>
                    <a:cubicBezTo>
                      <a:pt x="684" y="423"/>
                      <a:pt x="683" y="423"/>
                      <a:pt x="681" y="423"/>
                    </a:cubicBezTo>
                    <a:cubicBezTo>
                      <a:pt x="676" y="423"/>
                      <a:pt x="670" y="424"/>
                      <a:pt x="664" y="426"/>
                    </a:cubicBezTo>
                    <a:cubicBezTo>
                      <a:pt x="654" y="430"/>
                      <a:pt x="645" y="434"/>
                      <a:pt x="635" y="441"/>
                    </a:cubicBezTo>
                    <a:cubicBezTo>
                      <a:pt x="619" y="452"/>
                      <a:pt x="603" y="467"/>
                      <a:pt x="590" y="478"/>
                    </a:cubicBezTo>
                    <a:cubicBezTo>
                      <a:pt x="587" y="481"/>
                      <a:pt x="587" y="481"/>
                      <a:pt x="587" y="481"/>
                    </a:cubicBezTo>
                    <a:cubicBezTo>
                      <a:pt x="578" y="489"/>
                      <a:pt x="571" y="495"/>
                      <a:pt x="565" y="500"/>
                    </a:cubicBezTo>
                    <a:cubicBezTo>
                      <a:pt x="560" y="504"/>
                      <a:pt x="556" y="507"/>
                      <a:pt x="552" y="510"/>
                    </a:cubicBezTo>
                    <a:cubicBezTo>
                      <a:pt x="545" y="514"/>
                      <a:pt x="545" y="514"/>
                      <a:pt x="545" y="514"/>
                    </a:cubicBezTo>
                    <a:cubicBezTo>
                      <a:pt x="557" y="516"/>
                      <a:pt x="557" y="516"/>
                      <a:pt x="557" y="516"/>
                    </a:cubicBezTo>
                    <a:cubicBezTo>
                      <a:pt x="561" y="517"/>
                      <a:pt x="561" y="517"/>
                      <a:pt x="561" y="517"/>
                    </a:cubicBezTo>
                    <a:cubicBezTo>
                      <a:pt x="567" y="518"/>
                      <a:pt x="573" y="518"/>
                      <a:pt x="578" y="519"/>
                    </a:cubicBezTo>
                    <a:cubicBezTo>
                      <a:pt x="593" y="522"/>
                      <a:pt x="608" y="524"/>
                      <a:pt x="623" y="526"/>
                    </a:cubicBezTo>
                    <a:cubicBezTo>
                      <a:pt x="637" y="527"/>
                      <a:pt x="651" y="529"/>
                      <a:pt x="668" y="530"/>
                    </a:cubicBezTo>
                    <a:cubicBezTo>
                      <a:pt x="680" y="531"/>
                      <a:pt x="694" y="532"/>
                      <a:pt x="709" y="532"/>
                    </a:cubicBezTo>
                    <a:cubicBezTo>
                      <a:pt x="716" y="532"/>
                      <a:pt x="724" y="532"/>
                      <a:pt x="733" y="532"/>
                    </a:cubicBezTo>
                    <a:cubicBezTo>
                      <a:pt x="741" y="531"/>
                      <a:pt x="749" y="530"/>
                      <a:pt x="757" y="528"/>
                    </a:cubicBezTo>
                    <a:cubicBezTo>
                      <a:pt x="766" y="525"/>
                      <a:pt x="773" y="522"/>
                      <a:pt x="781" y="518"/>
                    </a:cubicBezTo>
                    <a:cubicBezTo>
                      <a:pt x="783" y="517"/>
                      <a:pt x="785" y="516"/>
                      <a:pt x="786" y="514"/>
                    </a:cubicBezTo>
                    <a:cubicBezTo>
                      <a:pt x="789" y="513"/>
                      <a:pt x="789" y="513"/>
                      <a:pt x="789" y="513"/>
                    </a:cubicBezTo>
                    <a:cubicBezTo>
                      <a:pt x="790" y="512"/>
                      <a:pt x="790" y="512"/>
                      <a:pt x="790" y="512"/>
                    </a:cubicBezTo>
                    <a:cubicBezTo>
                      <a:pt x="793" y="510"/>
                      <a:pt x="793" y="510"/>
                      <a:pt x="793" y="510"/>
                    </a:cubicBezTo>
                    <a:cubicBezTo>
                      <a:pt x="798" y="507"/>
                      <a:pt x="803" y="504"/>
                      <a:pt x="808" y="501"/>
                    </a:cubicBezTo>
                    <a:cubicBezTo>
                      <a:pt x="818" y="494"/>
                      <a:pt x="828" y="489"/>
                      <a:pt x="836" y="485"/>
                    </a:cubicBezTo>
                    <a:cubicBezTo>
                      <a:pt x="846" y="480"/>
                      <a:pt x="857" y="477"/>
                      <a:pt x="867" y="475"/>
                    </a:cubicBezTo>
                    <a:cubicBezTo>
                      <a:pt x="872" y="475"/>
                      <a:pt x="876" y="474"/>
                      <a:pt x="880" y="474"/>
                    </a:cubicBezTo>
                    <a:cubicBezTo>
                      <a:pt x="887" y="474"/>
                      <a:pt x="894" y="475"/>
                      <a:pt x="901" y="477"/>
                    </a:cubicBezTo>
                    <a:cubicBezTo>
                      <a:pt x="902" y="477"/>
                      <a:pt x="902" y="477"/>
                      <a:pt x="903" y="478"/>
                    </a:cubicBezTo>
                    <a:cubicBezTo>
                      <a:pt x="902" y="478"/>
                      <a:pt x="902" y="478"/>
                      <a:pt x="901" y="478"/>
                    </a:cubicBezTo>
                    <a:cubicBezTo>
                      <a:pt x="900" y="478"/>
                      <a:pt x="900" y="478"/>
                      <a:pt x="900" y="478"/>
                    </a:cubicBezTo>
                    <a:cubicBezTo>
                      <a:pt x="899" y="478"/>
                      <a:pt x="897" y="478"/>
                      <a:pt x="896" y="478"/>
                    </a:cubicBezTo>
                    <a:cubicBezTo>
                      <a:pt x="889" y="479"/>
                      <a:pt x="883" y="480"/>
                      <a:pt x="876" y="482"/>
                    </a:cubicBezTo>
                    <a:cubicBezTo>
                      <a:pt x="872" y="483"/>
                      <a:pt x="867" y="485"/>
                      <a:pt x="863" y="487"/>
                    </a:cubicBezTo>
                    <a:cubicBezTo>
                      <a:pt x="859" y="488"/>
                      <a:pt x="854" y="490"/>
                      <a:pt x="850" y="493"/>
                    </a:cubicBezTo>
                    <a:cubicBezTo>
                      <a:pt x="836" y="501"/>
                      <a:pt x="823" y="512"/>
                      <a:pt x="814" y="521"/>
                    </a:cubicBezTo>
                    <a:cubicBezTo>
                      <a:pt x="812" y="523"/>
                      <a:pt x="810" y="525"/>
                      <a:pt x="807" y="527"/>
                    </a:cubicBezTo>
                    <a:cubicBezTo>
                      <a:pt x="806" y="529"/>
                      <a:pt x="806" y="529"/>
                      <a:pt x="806" y="529"/>
                    </a:cubicBezTo>
                    <a:cubicBezTo>
                      <a:pt x="803" y="532"/>
                      <a:pt x="803" y="532"/>
                      <a:pt x="803" y="532"/>
                    </a:cubicBezTo>
                    <a:cubicBezTo>
                      <a:pt x="801" y="534"/>
                      <a:pt x="801" y="534"/>
                      <a:pt x="801" y="534"/>
                    </a:cubicBezTo>
                    <a:cubicBezTo>
                      <a:pt x="796" y="539"/>
                      <a:pt x="796" y="539"/>
                      <a:pt x="796" y="539"/>
                    </a:cubicBezTo>
                    <a:cubicBezTo>
                      <a:pt x="795" y="540"/>
                      <a:pt x="795" y="540"/>
                      <a:pt x="795" y="540"/>
                    </a:cubicBezTo>
                    <a:cubicBezTo>
                      <a:pt x="794" y="541"/>
                      <a:pt x="794" y="541"/>
                      <a:pt x="794" y="541"/>
                    </a:cubicBezTo>
                    <a:cubicBezTo>
                      <a:pt x="790" y="546"/>
                      <a:pt x="785" y="550"/>
                      <a:pt x="781" y="554"/>
                    </a:cubicBezTo>
                    <a:cubicBezTo>
                      <a:pt x="787" y="559"/>
                      <a:pt x="793" y="563"/>
                      <a:pt x="798" y="567"/>
                    </a:cubicBezTo>
                    <a:cubicBezTo>
                      <a:pt x="806" y="571"/>
                      <a:pt x="814" y="574"/>
                      <a:pt x="825" y="577"/>
                    </a:cubicBezTo>
                    <a:cubicBezTo>
                      <a:pt x="833" y="580"/>
                      <a:pt x="842" y="581"/>
                      <a:pt x="850" y="582"/>
                    </a:cubicBezTo>
                    <a:cubicBezTo>
                      <a:pt x="854" y="583"/>
                      <a:pt x="858" y="583"/>
                      <a:pt x="861" y="584"/>
                    </a:cubicBezTo>
                    <a:cubicBezTo>
                      <a:pt x="865" y="584"/>
                      <a:pt x="865" y="584"/>
                      <a:pt x="865" y="584"/>
                    </a:cubicBezTo>
                    <a:cubicBezTo>
                      <a:pt x="871" y="585"/>
                      <a:pt x="871" y="585"/>
                      <a:pt x="871" y="585"/>
                    </a:cubicBezTo>
                    <a:cubicBezTo>
                      <a:pt x="877" y="585"/>
                      <a:pt x="877" y="585"/>
                      <a:pt x="877" y="585"/>
                    </a:cubicBezTo>
                    <a:cubicBezTo>
                      <a:pt x="878" y="586"/>
                      <a:pt x="878" y="586"/>
                      <a:pt x="878" y="586"/>
                    </a:cubicBezTo>
                    <a:cubicBezTo>
                      <a:pt x="888" y="587"/>
                      <a:pt x="897" y="589"/>
                      <a:pt x="905" y="591"/>
                    </a:cubicBezTo>
                    <a:cubicBezTo>
                      <a:pt x="914" y="593"/>
                      <a:pt x="922" y="596"/>
                      <a:pt x="929" y="599"/>
                    </a:cubicBezTo>
                    <a:cubicBezTo>
                      <a:pt x="921" y="598"/>
                      <a:pt x="914" y="597"/>
                      <a:pt x="908" y="596"/>
                    </a:cubicBezTo>
                    <a:cubicBezTo>
                      <a:pt x="902" y="596"/>
                      <a:pt x="897" y="596"/>
                      <a:pt x="891" y="596"/>
                    </a:cubicBezTo>
                    <a:cubicBezTo>
                      <a:pt x="886" y="596"/>
                      <a:pt x="882" y="596"/>
                      <a:pt x="877" y="596"/>
                    </a:cubicBezTo>
                    <a:cubicBezTo>
                      <a:pt x="868" y="597"/>
                      <a:pt x="859" y="597"/>
                      <a:pt x="850" y="598"/>
                    </a:cubicBezTo>
                    <a:cubicBezTo>
                      <a:pt x="848" y="598"/>
                      <a:pt x="848" y="598"/>
                      <a:pt x="848" y="598"/>
                    </a:cubicBezTo>
                    <a:cubicBezTo>
                      <a:pt x="846" y="598"/>
                      <a:pt x="846" y="598"/>
                      <a:pt x="846" y="598"/>
                    </a:cubicBezTo>
                    <a:cubicBezTo>
                      <a:pt x="844" y="599"/>
                      <a:pt x="844" y="599"/>
                      <a:pt x="844" y="599"/>
                    </a:cubicBezTo>
                    <a:cubicBezTo>
                      <a:pt x="841" y="599"/>
                      <a:pt x="841" y="599"/>
                      <a:pt x="841" y="599"/>
                    </a:cubicBezTo>
                    <a:cubicBezTo>
                      <a:pt x="838" y="599"/>
                      <a:pt x="838" y="599"/>
                      <a:pt x="838" y="599"/>
                    </a:cubicBezTo>
                    <a:cubicBezTo>
                      <a:pt x="835" y="599"/>
                      <a:pt x="835" y="599"/>
                      <a:pt x="835" y="599"/>
                    </a:cubicBezTo>
                    <a:cubicBezTo>
                      <a:pt x="832" y="599"/>
                      <a:pt x="832" y="599"/>
                      <a:pt x="832" y="599"/>
                    </a:cubicBezTo>
                    <a:cubicBezTo>
                      <a:pt x="828" y="599"/>
                      <a:pt x="823" y="599"/>
                      <a:pt x="818" y="598"/>
                    </a:cubicBezTo>
                    <a:cubicBezTo>
                      <a:pt x="813" y="597"/>
                      <a:pt x="807" y="596"/>
                      <a:pt x="801" y="594"/>
                    </a:cubicBezTo>
                    <a:cubicBezTo>
                      <a:pt x="789" y="591"/>
                      <a:pt x="777" y="586"/>
                      <a:pt x="768" y="582"/>
                    </a:cubicBezTo>
                    <a:cubicBezTo>
                      <a:pt x="767" y="582"/>
                      <a:pt x="767" y="582"/>
                      <a:pt x="767" y="582"/>
                    </a:cubicBezTo>
                    <a:cubicBezTo>
                      <a:pt x="756" y="578"/>
                      <a:pt x="745" y="573"/>
                      <a:pt x="735" y="570"/>
                    </a:cubicBezTo>
                    <a:cubicBezTo>
                      <a:pt x="732" y="570"/>
                      <a:pt x="729" y="569"/>
                      <a:pt x="726" y="568"/>
                    </a:cubicBezTo>
                    <a:cubicBezTo>
                      <a:pt x="722" y="568"/>
                      <a:pt x="719" y="567"/>
                      <a:pt x="716" y="567"/>
                    </a:cubicBezTo>
                    <a:cubicBezTo>
                      <a:pt x="708" y="566"/>
                      <a:pt x="701" y="565"/>
                      <a:pt x="694" y="564"/>
                    </a:cubicBezTo>
                    <a:cubicBezTo>
                      <a:pt x="679" y="563"/>
                      <a:pt x="663" y="562"/>
                      <a:pt x="649" y="562"/>
                    </a:cubicBezTo>
                    <a:cubicBezTo>
                      <a:pt x="640" y="562"/>
                      <a:pt x="640" y="562"/>
                      <a:pt x="640" y="562"/>
                    </a:cubicBezTo>
                    <a:cubicBezTo>
                      <a:pt x="626" y="561"/>
                      <a:pt x="615" y="561"/>
                      <a:pt x="604" y="560"/>
                    </a:cubicBezTo>
                    <a:cubicBezTo>
                      <a:pt x="597" y="559"/>
                      <a:pt x="589" y="559"/>
                      <a:pt x="582" y="558"/>
                    </a:cubicBezTo>
                    <a:cubicBezTo>
                      <a:pt x="587" y="559"/>
                      <a:pt x="592" y="562"/>
                      <a:pt x="600" y="568"/>
                    </a:cubicBezTo>
                    <a:cubicBezTo>
                      <a:pt x="606" y="572"/>
                      <a:pt x="611" y="576"/>
                      <a:pt x="616" y="580"/>
                    </a:cubicBezTo>
                    <a:cubicBezTo>
                      <a:pt x="622" y="584"/>
                      <a:pt x="628" y="589"/>
                      <a:pt x="633" y="593"/>
                    </a:cubicBezTo>
                    <a:cubicBezTo>
                      <a:pt x="643" y="601"/>
                      <a:pt x="652" y="611"/>
                      <a:pt x="662" y="621"/>
                    </a:cubicBezTo>
                    <a:cubicBezTo>
                      <a:pt x="671" y="630"/>
                      <a:pt x="680" y="641"/>
                      <a:pt x="688" y="652"/>
                    </a:cubicBezTo>
                    <a:cubicBezTo>
                      <a:pt x="697" y="663"/>
                      <a:pt x="705" y="674"/>
                      <a:pt x="712" y="685"/>
                    </a:cubicBezTo>
                    <a:cubicBezTo>
                      <a:pt x="719" y="697"/>
                      <a:pt x="726" y="708"/>
                      <a:pt x="731" y="718"/>
                    </a:cubicBezTo>
                    <a:cubicBezTo>
                      <a:pt x="733" y="722"/>
                      <a:pt x="735" y="727"/>
                      <a:pt x="738" y="732"/>
                    </a:cubicBezTo>
                    <a:cubicBezTo>
                      <a:pt x="739" y="735"/>
                      <a:pt x="739" y="735"/>
                      <a:pt x="739" y="735"/>
                    </a:cubicBezTo>
                    <a:cubicBezTo>
                      <a:pt x="740" y="737"/>
                      <a:pt x="740" y="737"/>
                      <a:pt x="740" y="737"/>
                    </a:cubicBezTo>
                    <a:cubicBezTo>
                      <a:pt x="742" y="741"/>
                      <a:pt x="742" y="741"/>
                      <a:pt x="742" y="741"/>
                    </a:cubicBezTo>
                    <a:cubicBezTo>
                      <a:pt x="743" y="742"/>
                      <a:pt x="743" y="742"/>
                      <a:pt x="743" y="742"/>
                    </a:cubicBezTo>
                    <a:cubicBezTo>
                      <a:pt x="748" y="754"/>
                      <a:pt x="753" y="764"/>
                      <a:pt x="759" y="775"/>
                    </a:cubicBezTo>
                    <a:cubicBezTo>
                      <a:pt x="760" y="776"/>
                      <a:pt x="760" y="776"/>
                      <a:pt x="760" y="776"/>
                    </a:cubicBezTo>
                    <a:cubicBezTo>
                      <a:pt x="760" y="777"/>
                      <a:pt x="760" y="777"/>
                      <a:pt x="760" y="777"/>
                    </a:cubicBezTo>
                    <a:cubicBezTo>
                      <a:pt x="766" y="788"/>
                      <a:pt x="772" y="796"/>
                      <a:pt x="778" y="804"/>
                    </a:cubicBezTo>
                    <a:cubicBezTo>
                      <a:pt x="782" y="810"/>
                      <a:pt x="787" y="816"/>
                      <a:pt x="791" y="821"/>
                    </a:cubicBezTo>
                    <a:cubicBezTo>
                      <a:pt x="798" y="828"/>
                      <a:pt x="804" y="833"/>
                      <a:pt x="810" y="837"/>
                    </a:cubicBezTo>
                    <a:cubicBezTo>
                      <a:pt x="812" y="839"/>
                      <a:pt x="814" y="840"/>
                      <a:pt x="816" y="841"/>
                    </a:cubicBezTo>
                    <a:cubicBezTo>
                      <a:pt x="814" y="841"/>
                      <a:pt x="813" y="841"/>
                      <a:pt x="811" y="840"/>
                    </a:cubicBezTo>
                    <a:cubicBezTo>
                      <a:pt x="793" y="831"/>
                      <a:pt x="777" y="819"/>
                      <a:pt x="762" y="805"/>
                    </a:cubicBezTo>
                    <a:cubicBezTo>
                      <a:pt x="748" y="791"/>
                      <a:pt x="734" y="774"/>
                      <a:pt x="719" y="753"/>
                    </a:cubicBezTo>
                    <a:cubicBezTo>
                      <a:pt x="713" y="744"/>
                      <a:pt x="706" y="735"/>
                      <a:pt x="700" y="725"/>
                    </a:cubicBezTo>
                    <a:cubicBezTo>
                      <a:pt x="693" y="716"/>
                      <a:pt x="687" y="707"/>
                      <a:pt x="680" y="698"/>
                    </a:cubicBezTo>
                    <a:cubicBezTo>
                      <a:pt x="674" y="688"/>
                      <a:pt x="667" y="679"/>
                      <a:pt x="660" y="671"/>
                    </a:cubicBezTo>
                    <a:cubicBezTo>
                      <a:pt x="654" y="664"/>
                      <a:pt x="647" y="656"/>
                      <a:pt x="636" y="645"/>
                    </a:cubicBezTo>
                    <a:cubicBezTo>
                      <a:pt x="634" y="643"/>
                      <a:pt x="634" y="643"/>
                      <a:pt x="634" y="643"/>
                    </a:cubicBezTo>
                    <a:cubicBezTo>
                      <a:pt x="609" y="618"/>
                      <a:pt x="588" y="601"/>
                      <a:pt x="566" y="589"/>
                    </a:cubicBezTo>
                    <a:cubicBezTo>
                      <a:pt x="565" y="588"/>
                      <a:pt x="565" y="588"/>
                      <a:pt x="565" y="588"/>
                    </a:cubicBezTo>
                    <a:cubicBezTo>
                      <a:pt x="569" y="591"/>
                      <a:pt x="569" y="591"/>
                      <a:pt x="569" y="591"/>
                    </a:cubicBezTo>
                    <a:cubicBezTo>
                      <a:pt x="574" y="597"/>
                      <a:pt x="578" y="603"/>
                      <a:pt x="583" y="610"/>
                    </a:cubicBezTo>
                    <a:cubicBezTo>
                      <a:pt x="592" y="623"/>
                      <a:pt x="600" y="637"/>
                      <a:pt x="607" y="652"/>
                    </a:cubicBezTo>
                    <a:cubicBezTo>
                      <a:pt x="614" y="666"/>
                      <a:pt x="619" y="681"/>
                      <a:pt x="622" y="696"/>
                    </a:cubicBezTo>
                    <a:cubicBezTo>
                      <a:pt x="624" y="703"/>
                      <a:pt x="625" y="710"/>
                      <a:pt x="626" y="718"/>
                    </a:cubicBezTo>
                    <a:cubicBezTo>
                      <a:pt x="626" y="722"/>
                      <a:pt x="626" y="725"/>
                      <a:pt x="626" y="728"/>
                    </a:cubicBezTo>
                    <a:cubicBezTo>
                      <a:pt x="626" y="730"/>
                      <a:pt x="626" y="732"/>
                      <a:pt x="626" y="734"/>
                    </a:cubicBezTo>
                    <a:cubicBezTo>
                      <a:pt x="625" y="733"/>
                      <a:pt x="625" y="733"/>
                      <a:pt x="625" y="733"/>
                    </a:cubicBezTo>
                    <a:cubicBezTo>
                      <a:pt x="625" y="733"/>
                      <a:pt x="625" y="733"/>
                      <a:pt x="625" y="733"/>
                    </a:cubicBezTo>
                    <a:cubicBezTo>
                      <a:pt x="622" y="723"/>
                      <a:pt x="619" y="713"/>
                      <a:pt x="613" y="700"/>
                    </a:cubicBezTo>
                    <a:cubicBezTo>
                      <a:pt x="604" y="678"/>
                      <a:pt x="596" y="661"/>
                      <a:pt x="587" y="646"/>
                    </a:cubicBezTo>
                    <a:cubicBezTo>
                      <a:pt x="577" y="631"/>
                      <a:pt x="568" y="618"/>
                      <a:pt x="558" y="607"/>
                    </a:cubicBezTo>
                    <a:cubicBezTo>
                      <a:pt x="554" y="601"/>
                      <a:pt x="549" y="595"/>
                      <a:pt x="543" y="589"/>
                    </a:cubicBezTo>
                    <a:cubicBezTo>
                      <a:pt x="533" y="579"/>
                      <a:pt x="521" y="570"/>
                      <a:pt x="509" y="563"/>
                    </a:cubicBezTo>
                    <a:cubicBezTo>
                      <a:pt x="504" y="560"/>
                      <a:pt x="498" y="557"/>
                      <a:pt x="492" y="555"/>
                    </a:cubicBezTo>
                    <a:cubicBezTo>
                      <a:pt x="485" y="551"/>
                      <a:pt x="478" y="549"/>
                      <a:pt x="471" y="547"/>
                    </a:cubicBezTo>
                    <a:cubicBezTo>
                      <a:pt x="466" y="545"/>
                      <a:pt x="461" y="544"/>
                      <a:pt x="456" y="544"/>
                    </a:cubicBezTo>
                    <a:cubicBezTo>
                      <a:pt x="464" y="554"/>
                      <a:pt x="472" y="564"/>
                      <a:pt x="481" y="578"/>
                    </a:cubicBezTo>
                    <a:cubicBezTo>
                      <a:pt x="489" y="589"/>
                      <a:pt x="497" y="600"/>
                      <a:pt x="505" y="611"/>
                    </a:cubicBezTo>
                    <a:cubicBezTo>
                      <a:pt x="515" y="626"/>
                      <a:pt x="532" y="650"/>
                      <a:pt x="546" y="675"/>
                    </a:cubicBezTo>
                    <a:cubicBezTo>
                      <a:pt x="560" y="698"/>
                      <a:pt x="571" y="719"/>
                      <a:pt x="581" y="741"/>
                    </a:cubicBezTo>
                    <a:cubicBezTo>
                      <a:pt x="590" y="764"/>
                      <a:pt x="598" y="788"/>
                      <a:pt x="604" y="814"/>
                    </a:cubicBezTo>
                    <a:cubicBezTo>
                      <a:pt x="606" y="826"/>
                      <a:pt x="609" y="839"/>
                      <a:pt x="610" y="853"/>
                    </a:cubicBezTo>
                    <a:cubicBezTo>
                      <a:pt x="612" y="866"/>
                      <a:pt x="612" y="866"/>
                      <a:pt x="612" y="866"/>
                    </a:cubicBezTo>
                    <a:cubicBezTo>
                      <a:pt x="612" y="873"/>
                      <a:pt x="613" y="881"/>
                      <a:pt x="614" y="888"/>
                    </a:cubicBezTo>
                    <a:cubicBezTo>
                      <a:pt x="616" y="906"/>
                      <a:pt x="620" y="929"/>
                      <a:pt x="625" y="952"/>
                    </a:cubicBezTo>
                    <a:cubicBezTo>
                      <a:pt x="624" y="950"/>
                      <a:pt x="624" y="950"/>
                      <a:pt x="624" y="950"/>
                    </a:cubicBezTo>
                    <a:cubicBezTo>
                      <a:pt x="631" y="974"/>
                      <a:pt x="638" y="994"/>
                      <a:pt x="647" y="1011"/>
                    </a:cubicBezTo>
                    <a:cubicBezTo>
                      <a:pt x="646" y="1010"/>
                      <a:pt x="646" y="1010"/>
                      <a:pt x="646" y="1010"/>
                    </a:cubicBezTo>
                    <a:cubicBezTo>
                      <a:pt x="655" y="1025"/>
                      <a:pt x="665" y="1039"/>
                      <a:pt x="676" y="1050"/>
                    </a:cubicBezTo>
                    <a:cubicBezTo>
                      <a:pt x="682" y="1057"/>
                      <a:pt x="688" y="1063"/>
                      <a:pt x="695" y="1069"/>
                    </a:cubicBezTo>
                    <a:cubicBezTo>
                      <a:pt x="702" y="1075"/>
                      <a:pt x="710" y="1081"/>
                      <a:pt x="720" y="1087"/>
                    </a:cubicBezTo>
                    <a:cubicBezTo>
                      <a:pt x="726" y="1091"/>
                      <a:pt x="731" y="1095"/>
                      <a:pt x="737" y="1099"/>
                    </a:cubicBezTo>
                    <a:cubicBezTo>
                      <a:pt x="737" y="1100"/>
                      <a:pt x="737" y="1100"/>
                      <a:pt x="737" y="1100"/>
                    </a:cubicBezTo>
                    <a:cubicBezTo>
                      <a:pt x="738" y="1100"/>
                      <a:pt x="738" y="1100"/>
                      <a:pt x="738" y="1100"/>
                    </a:cubicBezTo>
                    <a:cubicBezTo>
                      <a:pt x="741" y="1102"/>
                      <a:pt x="741" y="1102"/>
                      <a:pt x="741" y="1102"/>
                    </a:cubicBezTo>
                    <a:cubicBezTo>
                      <a:pt x="742" y="1103"/>
                      <a:pt x="742" y="1103"/>
                      <a:pt x="742" y="1103"/>
                    </a:cubicBezTo>
                    <a:cubicBezTo>
                      <a:pt x="744" y="1104"/>
                      <a:pt x="744" y="1104"/>
                      <a:pt x="744" y="1104"/>
                    </a:cubicBezTo>
                    <a:cubicBezTo>
                      <a:pt x="753" y="1110"/>
                      <a:pt x="763" y="1118"/>
                      <a:pt x="773" y="1124"/>
                    </a:cubicBezTo>
                    <a:cubicBezTo>
                      <a:pt x="792" y="1136"/>
                      <a:pt x="807" y="1143"/>
                      <a:pt x="822" y="1148"/>
                    </a:cubicBezTo>
                    <a:cubicBezTo>
                      <a:pt x="835" y="1151"/>
                      <a:pt x="849" y="1153"/>
                      <a:pt x="866" y="1154"/>
                    </a:cubicBezTo>
                    <a:cubicBezTo>
                      <a:pt x="866" y="1154"/>
                      <a:pt x="867" y="1154"/>
                      <a:pt x="869" y="1154"/>
                    </a:cubicBezTo>
                    <a:cubicBezTo>
                      <a:pt x="871" y="1154"/>
                      <a:pt x="871" y="1154"/>
                      <a:pt x="871" y="1154"/>
                    </a:cubicBezTo>
                    <a:cubicBezTo>
                      <a:pt x="898" y="1154"/>
                      <a:pt x="925" y="1150"/>
                      <a:pt x="950" y="1145"/>
                    </a:cubicBezTo>
                    <a:cubicBezTo>
                      <a:pt x="955" y="1144"/>
                      <a:pt x="959" y="1143"/>
                      <a:pt x="964" y="1142"/>
                    </a:cubicBezTo>
                    <a:cubicBezTo>
                      <a:pt x="969" y="1141"/>
                      <a:pt x="969" y="1141"/>
                      <a:pt x="969" y="1141"/>
                    </a:cubicBezTo>
                    <a:cubicBezTo>
                      <a:pt x="970" y="1141"/>
                      <a:pt x="970" y="1141"/>
                      <a:pt x="970" y="1141"/>
                    </a:cubicBezTo>
                    <a:cubicBezTo>
                      <a:pt x="988" y="1138"/>
                      <a:pt x="1006" y="1134"/>
                      <a:pt x="1025" y="1132"/>
                    </a:cubicBezTo>
                    <a:cubicBezTo>
                      <a:pt x="1033" y="1132"/>
                      <a:pt x="1041" y="1131"/>
                      <a:pt x="1047" y="1131"/>
                    </a:cubicBezTo>
                    <a:cubicBezTo>
                      <a:pt x="1066" y="1131"/>
                      <a:pt x="1083" y="1134"/>
                      <a:pt x="1098" y="1140"/>
                    </a:cubicBezTo>
                    <a:cubicBezTo>
                      <a:pt x="1103" y="1142"/>
                      <a:pt x="1109" y="1144"/>
                      <a:pt x="1114" y="1148"/>
                    </a:cubicBezTo>
                    <a:cubicBezTo>
                      <a:pt x="1119" y="1151"/>
                      <a:pt x="1124" y="1155"/>
                      <a:pt x="1129" y="1159"/>
                    </a:cubicBezTo>
                    <a:cubicBezTo>
                      <a:pt x="1136" y="1166"/>
                      <a:pt x="1142" y="1174"/>
                      <a:pt x="1149" y="1185"/>
                    </a:cubicBezTo>
                    <a:cubicBezTo>
                      <a:pt x="1152" y="1190"/>
                      <a:pt x="1155" y="1195"/>
                      <a:pt x="1158" y="1201"/>
                    </a:cubicBezTo>
                    <a:cubicBezTo>
                      <a:pt x="1165" y="1213"/>
                      <a:pt x="1172" y="1226"/>
                      <a:pt x="1182" y="1237"/>
                    </a:cubicBezTo>
                    <a:cubicBezTo>
                      <a:pt x="1185" y="1241"/>
                      <a:pt x="1190" y="1244"/>
                      <a:pt x="1194" y="1248"/>
                    </a:cubicBezTo>
                    <a:cubicBezTo>
                      <a:pt x="1195" y="1248"/>
                      <a:pt x="1195" y="1249"/>
                      <a:pt x="1195" y="1250"/>
                    </a:cubicBezTo>
                    <a:cubicBezTo>
                      <a:pt x="1193" y="1249"/>
                      <a:pt x="1191" y="1248"/>
                      <a:pt x="1189" y="1248"/>
                    </a:cubicBezTo>
                    <a:cubicBezTo>
                      <a:pt x="1184" y="1246"/>
                      <a:pt x="1180" y="1244"/>
                      <a:pt x="1176" y="1242"/>
                    </a:cubicBezTo>
                    <a:cubicBezTo>
                      <a:pt x="1164" y="1235"/>
                      <a:pt x="1153" y="1225"/>
                      <a:pt x="1144" y="1216"/>
                    </a:cubicBezTo>
                    <a:cubicBezTo>
                      <a:pt x="1138" y="1210"/>
                      <a:pt x="1138" y="1210"/>
                      <a:pt x="1138" y="1210"/>
                    </a:cubicBezTo>
                    <a:cubicBezTo>
                      <a:pt x="1134" y="1206"/>
                      <a:pt x="1130" y="1202"/>
                      <a:pt x="1126" y="1198"/>
                    </a:cubicBezTo>
                    <a:cubicBezTo>
                      <a:pt x="1122" y="1194"/>
                      <a:pt x="1117" y="1189"/>
                      <a:pt x="1111" y="1185"/>
                    </a:cubicBezTo>
                    <a:cubicBezTo>
                      <a:pt x="1107" y="1181"/>
                      <a:pt x="1102" y="1177"/>
                      <a:pt x="1097" y="1174"/>
                    </a:cubicBezTo>
                    <a:cubicBezTo>
                      <a:pt x="1092" y="1171"/>
                      <a:pt x="1085" y="1168"/>
                      <a:pt x="1079" y="1166"/>
                    </a:cubicBezTo>
                    <a:cubicBezTo>
                      <a:pt x="1072" y="1164"/>
                      <a:pt x="1066" y="1163"/>
                      <a:pt x="1058" y="1163"/>
                    </a:cubicBezTo>
                    <a:cubicBezTo>
                      <a:pt x="1057" y="1162"/>
                      <a:pt x="1057" y="1162"/>
                      <a:pt x="1057" y="1162"/>
                    </a:cubicBezTo>
                    <a:cubicBezTo>
                      <a:pt x="1055" y="1162"/>
                      <a:pt x="1055" y="1162"/>
                      <a:pt x="1055" y="1162"/>
                    </a:cubicBezTo>
                    <a:cubicBezTo>
                      <a:pt x="1049" y="1162"/>
                      <a:pt x="1042" y="1163"/>
                      <a:pt x="1035" y="1164"/>
                    </a:cubicBezTo>
                    <a:cubicBezTo>
                      <a:pt x="1044" y="1172"/>
                      <a:pt x="1052" y="1180"/>
                      <a:pt x="1060" y="1189"/>
                    </a:cubicBezTo>
                    <a:cubicBezTo>
                      <a:pt x="1072" y="1203"/>
                      <a:pt x="1081" y="1214"/>
                      <a:pt x="1088" y="1226"/>
                    </a:cubicBezTo>
                    <a:cubicBezTo>
                      <a:pt x="1091" y="1231"/>
                      <a:pt x="1094" y="1238"/>
                      <a:pt x="1098" y="1245"/>
                    </a:cubicBezTo>
                    <a:cubicBezTo>
                      <a:pt x="1101" y="1252"/>
                      <a:pt x="1104" y="1260"/>
                      <a:pt x="1106" y="1266"/>
                    </a:cubicBezTo>
                    <a:cubicBezTo>
                      <a:pt x="1108" y="1272"/>
                      <a:pt x="1108" y="1272"/>
                      <a:pt x="1108" y="1272"/>
                    </a:cubicBezTo>
                    <a:cubicBezTo>
                      <a:pt x="1113" y="1285"/>
                      <a:pt x="1117" y="1297"/>
                      <a:pt x="1124" y="1309"/>
                    </a:cubicBezTo>
                    <a:cubicBezTo>
                      <a:pt x="1126" y="1313"/>
                      <a:pt x="1129" y="1318"/>
                      <a:pt x="1133" y="1323"/>
                    </a:cubicBezTo>
                    <a:cubicBezTo>
                      <a:pt x="1130" y="1321"/>
                      <a:pt x="1127" y="1319"/>
                      <a:pt x="1125" y="1318"/>
                    </a:cubicBezTo>
                    <a:cubicBezTo>
                      <a:pt x="1118" y="1313"/>
                      <a:pt x="1112" y="1306"/>
                      <a:pt x="1104" y="1298"/>
                    </a:cubicBezTo>
                    <a:cubicBezTo>
                      <a:pt x="1102" y="1295"/>
                      <a:pt x="1102" y="1295"/>
                      <a:pt x="1102" y="1295"/>
                    </a:cubicBezTo>
                    <a:cubicBezTo>
                      <a:pt x="1095" y="1285"/>
                      <a:pt x="1088" y="1273"/>
                      <a:pt x="1081" y="1262"/>
                    </a:cubicBezTo>
                    <a:cubicBezTo>
                      <a:pt x="1074" y="1250"/>
                      <a:pt x="1068" y="1239"/>
                      <a:pt x="1061" y="1229"/>
                    </a:cubicBezTo>
                    <a:cubicBezTo>
                      <a:pt x="1052" y="1217"/>
                      <a:pt x="1044" y="1209"/>
                      <a:pt x="1035" y="1202"/>
                    </a:cubicBezTo>
                    <a:cubicBezTo>
                      <a:pt x="1033" y="1200"/>
                      <a:pt x="1033" y="1200"/>
                      <a:pt x="1033" y="1200"/>
                    </a:cubicBezTo>
                    <a:cubicBezTo>
                      <a:pt x="1032" y="1200"/>
                      <a:pt x="1032" y="1200"/>
                      <a:pt x="1032" y="1200"/>
                    </a:cubicBezTo>
                    <a:cubicBezTo>
                      <a:pt x="1029" y="1197"/>
                      <a:pt x="1026" y="1195"/>
                      <a:pt x="1022" y="1192"/>
                    </a:cubicBezTo>
                    <a:cubicBezTo>
                      <a:pt x="1016" y="1189"/>
                      <a:pt x="1009" y="1185"/>
                      <a:pt x="1002" y="1183"/>
                    </a:cubicBezTo>
                    <a:cubicBezTo>
                      <a:pt x="994" y="1181"/>
                      <a:pt x="986" y="1179"/>
                      <a:pt x="979" y="1179"/>
                    </a:cubicBezTo>
                    <a:cubicBezTo>
                      <a:pt x="978" y="1179"/>
                      <a:pt x="978" y="1179"/>
                      <a:pt x="978" y="1179"/>
                    </a:cubicBezTo>
                    <a:cubicBezTo>
                      <a:pt x="964" y="1179"/>
                      <a:pt x="950" y="1182"/>
                      <a:pt x="938" y="1185"/>
                    </a:cubicBezTo>
                    <a:cubicBezTo>
                      <a:pt x="934" y="1185"/>
                      <a:pt x="934" y="1185"/>
                      <a:pt x="934" y="1185"/>
                    </a:cubicBezTo>
                    <a:cubicBezTo>
                      <a:pt x="923" y="1188"/>
                      <a:pt x="911" y="1190"/>
                      <a:pt x="900" y="1191"/>
                    </a:cubicBezTo>
                    <a:cubicBezTo>
                      <a:pt x="908" y="1204"/>
                      <a:pt x="916" y="1216"/>
                      <a:pt x="924" y="1228"/>
                    </a:cubicBezTo>
                    <a:cubicBezTo>
                      <a:pt x="933" y="1242"/>
                      <a:pt x="944" y="1255"/>
                      <a:pt x="956" y="1268"/>
                    </a:cubicBezTo>
                    <a:cubicBezTo>
                      <a:pt x="968" y="1280"/>
                      <a:pt x="981" y="1292"/>
                      <a:pt x="995" y="1305"/>
                    </a:cubicBezTo>
                    <a:cubicBezTo>
                      <a:pt x="1008" y="1315"/>
                      <a:pt x="1017" y="1323"/>
                      <a:pt x="1027" y="1329"/>
                    </a:cubicBezTo>
                    <a:cubicBezTo>
                      <a:pt x="1033" y="1334"/>
                      <a:pt x="1039" y="1338"/>
                      <a:pt x="1046" y="1343"/>
                    </a:cubicBezTo>
                    <a:cubicBezTo>
                      <a:pt x="1047" y="1344"/>
                      <a:pt x="1047" y="1344"/>
                      <a:pt x="1047" y="1344"/>
                    </a:cubicBezTo>
                    <a:cubicBezTo>
                      <a:pt x="1051" y="1346"/>
                      <a:pt x="1055" y="1349"/>
                      <a:pt x="1059" y="1352"/>
                    </a:cubicBezTo>
                    <a:cubicBezTo>
                      <a:pt x="1070" y="1359"/>
                      <a:pt x="1080" y="1367"/>
                      <a:pt x="1089" y="1375"/>
                    </a:cubicBezTo>
                    <a:cubicBezTo>
                      <a:pt x="1098" y="1383"/>
                      <a:pt x="1105" y="1392"/>
                      <a:pt x="1111" y="1401"/>
                    </a:cubicBezTo>
                    <a:cubicBezTo>
                      <a:pt x="1111" y="1401"/>
                      <a:pt x="1111" y="1401"/>
                      <a:pt x="1111" y="1401"/>
                    </a:cubicBezTo>
                    <a:cubicBezTo>
                      <a:pt x="1101" y="1390"/>
                      <a:pt x="1090" y="1381"/>
                      <a:pt x="1077" y="1373"/>
                    </a:cubicBezTo>
                    <a:cubicBezTo>
                      <a:pt x="1075" y="1372"/>
                      <a:pt x="1072" y="1370"/>
                      <a:pt x="1069" y="1368"/>
                    </a:cubicBezTo>
                    <a:cubicBezTo>
                      <a:pt x="1068" y="1367"/>
                      <a:pt x="1068" y="1367"/>
                      <a:pt x="1068" y="1367"/>
                    </a:cubicBezTo>
                    <a:cubicBezTo>
                      <a:pt x="1065" y="1366"/>
                      <a:pt x="1062" y="1364"/>
                      <a:pt x="1059" y="1362"/>
                    </a:cubicBezTo>
                    <a:cubicBezTo>
                      <a:pt x="1056" y="1361"/>
                      <a:pt x="1056" y="1361"/>
                      <a:pt x="1056" y="1361"/>
                    </a:cubicBezTo>
                    <a:cubicBezTo>
                      <a:pt x="1051" y="1357"/>
                      <a:pt x="1045" y="1354"/>
                      <a:pt x="1039" y="1351"/>
                    </a:cubicBezTo>
                    <a:cubicBezTo>
                      <a:pt x="1033" y="1347"/>
                      <a:pt x="1027" y="1344"/>
                      <a:pt x="1020" y="1341"/>
                    </a:cubicBezTo>
                    <a:cubicBezTo>
                      <a:pt x="1019" y="1340"/>
                      <a:pt x="1019" y="1340"/>
                      <a:pt x="1019" y="1340"/>
                    </a:cubicBezTo>
                    <a:cubicBezTo>
                      <a:pt x="1017" y="1339"/>
                      <a:pt x="1017" y="1339"/>
                      <a:pt x="1017" y="1339"/>
                    </a:cubicBezTo>
                    <a:cubicBezTo>
                      <a:pt x="1012" y="1337"/>
                      <a:pt x="1012" y="1337"/>
                      <a:pt x="1012" y="1337"/>
                    </a:cubicBezTo>
                    <a:cubicBezTo>
                      <a:pt x="1009" y="1335"/>
                      <a:pt x="1009" y="1335"/>
                      <a:pt x="1009" y="1335"/>
                    </a:cubicBezTo>
                    <a:cubicBezTo>
                      <a:pt x="1006" y="1334"/>
                      <a:pt x="1006" y="1334"/>
                      <a:pt x="1006" y="1334"/>
                    </a:cubicBezTo>
                    <a:cubicBezTo>
                      <a:pt x="999" y="1331"/>
                      <a:pt x="993" y="1327"/>
                      <a:pt x="986" y="1324"/>
                    </a:cubicBezTo>
                    <a:cubicBezTo>
                      <a:pt x="966" y="1314"/>
                      <a:pt x="951" y="1304"/>
                      <a:pt x="938" y="1294"/>
                    </a:cubicBezTo>
                    <a:cubicBezTo>
                      <a:pt x="931" y="1289"/>
                      <a:pt x="924" y="1283"/>
                      <a:pt x="919" y="1276"/>
                    </a:cubicBezTo>
                    <a:cubicBezTo>
                      <a:pt x="913" y="1271"/>
                      <a:pt x="908" y="1264"/>
                      <a:pt x="903" y="1258"/>
                    </a:cubicBezTo>
                    <a:cubicBezTo>
                      <a:pt x="905" y="1261"/>
                      <a:pt x="905" y="1265"/>
                      <a:pt x="905" y="1269"/>
                    </a:cubicBezTo>
                    <a:cubicBezTo>
                      <a:pt x="905" y="1277"/>
                      <a:pt x="905" y="1285"/>
                      <a:pt x="904" y="1295"/>
                    </a:cubicBezTo>
                    <a:cubicBezTo>
                      <a:pt x="903" y="1310"/>
                      <a:pt x="900" y="1327"/>
                      <a:pt x="895" y="1344"/>
                    </a:cubicBezTo>
                    <a:cubicBezTo>
                      <a:pt x="891" y="1360"/>
                      <a:pt x="886" y="1376"/>
                      <a:pt x="878" y="1392"/>
                    </a:cubicBezTo>
                    <a:cubicBezTo>
                      <a:pt x="875" y="1401"/>
                      <a:pt x="871" y="1407"/>
                      <a:pt x="868" y="1413"/>
                    </a:cubicBezTo>
                    <a:cubicBezTo>
                      <a:pt x="866" y="1416"/>
                      <a:pt x="866" y="1416"/>
                      <a:pt x="866" y="1416"/>
                    </a:cubicBezTo>
                    <a:cubicBezTo>
                      <a:pt x="865" y="1418"/>
                      <a:pt x="865" y="1418"/>
                      <a:pt x="865" y="1418"/>
                    </a:cubicBezTo>
                    <a:cubicBezTo>
                      <a:pt x="862" y="1422"/>
                      <a:pt x="860" y="1427"/>
                      <a:pt x="857" y="1432"/>
                    </a:cubicBezTo>
                    <a:cubicBezTo>
                      <a:pt x="855" y="1436"/>
                      <a:pt x="854" y="1440"/>
                      <a:pt x="854" y="1443"/>
                    </a:cubicBezTo>
                    <a:cubicBezTo>
                      <a:pt x="853" y="1446"/>
                      <a:pt x="853" y="1449"/>
                      <a:pt x="853" y="1453"/>
                    </a:cubicBezTo>
                    <a:cubicBezTo>
                      <a:pt x="853" y="1456"/>
                      <a:pt x="854" y="1458"/>
                      <a:pt x="854" y="1461"/>
                    </a:cubicBezTo>
                    <a:cubicBezTo>
                      <a:pt x="855" y="1464"/>
                      <a:pt x="856" y="1466"/>
                      <a:pt x="857" y="1469"/>
                    </a:cubicBezTo>
                    <a:cubicBezTo>
                      <a:pt x="857" y="1470"/>
                      <a:pt x="857" y="1470"/>
                      <a:pt x="857" y="1470"/>
                    </a:cubicBezTo>
                    <a:cubicBezTo>
                      <a:pt x="860" y="1477"/>
                      <a:pt x="861" y="1481"/>
                      <a:pt x="862" y="1486"/>
                    </a:cubicBezTo>
                    <a:cubicBezTo>
                      <a:pt x="864" y="1492"/>
                      <a:pt x="864" y="1499"/>
                      <a:pt x="863" y="1505"/>
                    </a:cubicBezTo>
                    <a:cubicBezTo>
                      <a:pt x="862" y="1502"/>
                      <a:pt x="861" y="1498"/>
                      <a:pt x="860" y="1495"/>
                    </a:cubicBezTo>
                    <a:cubicBezTo>
                      <a:pt x="857" y="1486"/>
                      <a:pt x="854" y="1479"/>
                      <a:pt x="850" y="1474"/>
                    </a:cubicBezTo>
                    <a:cubicBezTo>
                      <a:pt x="848" y="1471"/>
                      <a:pt x="846" y="1468"/>
                      <a:pt x="843" y="1467"/>
                    </a:cubicBezTo>
                    <a:cubicBezTo>
                      <a:pt x="842" y="1466"/>
                      <a:pt x="840" y="1465"/>
                      <a:pt x="839" y="1464"/>
                    </a:cubicBezTo>
                    <a:cubicBezTo>
                      <a:pt x="837" y="1463"/>
                      <a:pt x="836" y="1463"/>
                      <a:pt x="835" y="1463"/>
                    </a:cubicBezTo>
                    <a:cubicBezTo>
                      <a:pt x="833" y="1462"/>
                      <a:pt x="832" y="1462"/>
                      <a:pt x="830" y="1462"/>
                    </a:cubicBezTo>
                    <a:cubicBezTo>
                      <a:pt x="829" y="1462"/>
                      <a:pt x="828" y="1462"/>
                      <a:pt x="826" y="1463"/>
                    </a:cubicBezTo>
                    <a:cubicBezTo>
                      <a:pt x="824" y="1463"/>
                      <a:pt x="821" y="1465"/>
                      <a:pt x="819" y="1466"/>
                    </a:cubicBezTo>
                    <a:cubicBezTo>
                      <a:pt x="815" y="1470"/>
                      <a:pt x="811" y="1475"/>
                      <a:pt x="808" y="1481"/>
                    </a:cubicBezTo>
                    <a:cubicBezTo>
                      <a:pt x="805" y="1487"/>
                      <a:pt x="803" y="1493"/>
                      <a:pt x="801" y="1500"/>
                    </a:cubicBezTo>
                    <a:cubicBezTo>
                      <a:pt x="799" y="1509"/>
                      <a:pt x="798" y="1516"/>
                      <a:pt x="797" y="1524"/>
                    </a:cubicBezTo>
                    <a:cubicBezTo>
                      <a:pt x="797" y="1527"/>
                      <a:pt x="796" y="1529"/>
                      <a:pt x="796" y="1532"/>
                    </a:cubicBezTo>
                    <a:cubicBezTo>
                      <a:pt x="795" y="1529"/>
                      <a:pt x="795" y="1526"/>
                      <a:pt x="795" y="1521"/>
                    </a:cubicBezTo>
                    <a:cubicBezTo>
                      <a:pt x="794" y="1516"/>
                      <a:pt x="794" y="1511"/>
                      <a:pt x="794" y="1506"/>
                    </a:cubicBezTo>
                    <a:cubicBezTo>
                      <a:pt x="795" y="1498"/>
                      <a:pt x="796" y="1492"/>
                      <a:pt x="797" y="1486"/>
                    </a:cubicBezTo>
                    <a:cubicBezTo>
                      <a:pt x="799" y="1480"/>
                      <a:pt x="800" y="1474"/>
                      <a:pt x="802" y="1468"/>
                    </a:cubicBezTo>
                    <a:cubicBezTo>
                      <a:pt x="806" y="1457"/>
                      <a:pt x="811" y="1445"/>
                      <a:pt x="818" y="1432"/>
                    </a:cubicBezTo>
                    <a:cubicBezTo>
                      <a:pt x="822" y="1426"/>
                      <a:pt x="822" y="1426"/>
                      <a:pt x="822" y="1426"/>
                    </a:cubicBezTo>
                    <a:cubicBezTo>
                      <a:pt x="824" y="1422"/>
                      <a:pt x="826" y="1418"/>
                      <a:pt x="828" y="1414"/>
                    </a:cubicBezTo>
                    <a:cubicBezTo>
                      <a:pt x="829" y="1412"/>
                      <a:pt x="829" y="1412"/>
                      <a:pt x="829" y="1412"/>
                    </a:cubicBezTo>
                    <a:cubicBezTo>
                      <a:pt x="834" y="1403"/>
                      <a:pt x="840" y="1393"/>
                      <a:pt x="846" y="1382"/>
                    </a:cubicBezTo>
                    <a:cubicBezTo>
                      <a:pt x="849" y="1375"/>
                      <a:pt x="851" y="1370"/>
                      <a:pt x="853" y="1365"/>
                    </a:cubicBezTo>
                    <a:cubicBezTo>
                      <a:pt x="855" y="1359"/>
                      <a:pt x="856" y="1353"/>
                      <a:pt x="857" y="1347"/>
                    </a:cubicBezTo>
                    <a:cubicBezTo>
                      <a:pt x="860" y="1330"/>
                      <a:pt x="861" y="1315"/>
                      <a:pt x="860" y="1300"/>
                    </a:cubicBezTo>
                    <a:cubicBezTo>
                      <a:pt x="860" y="1290"/>
                      <a:pt x="858" y="1280"/>
                      <a:pt x="855" y="1271"/>
                    </a:cubicBezTo>
                    <a:cubicBezTo>
                      <a:pt x="854" y="1270"/>
                      <a:pt x="854" y="1270"/>
                      <a:pt x="854" y="1270"/>
                    </a:cubicBezTo>
                    <a:cubicBezTo>
                      <a:pt x="851" y="1261"/>
                      <a:pt x="847" y="1253"/>
                      <a:pt x="842" y="1245"/>
                    </a:cubicBezTo>
                    <a:cubicBezTo>
                      <a:pt x="835" y="1236"/>
                      <a:pt x="827" y="1227"/>
                      <a:pt x="817" y="1218"/>
                    </a:cubicBezTo>
                    <a:cubicBezTo>
                      <a:pt x="804" y="1208"/>
                      <a:pt x="789" y="1198"/>
                      <a:pt x="769" y="1187"/>
                    </a:cubicBezTo>
                    <a:cubicBezTo>
                      <a:pt x="760" y="1182"/>
                      <a:pt x="750" y="1177"/>
                      <a:pt x="741" y="1172"/>
                    </a:cubicBezTo>
                    <a:cubicBezTo>
                      <a:pt x="730" y="1166"/>
                      <a:pt x="720" y="1160"/>
                      <a:pt x="710" y="1154"/>
                    </a:cubicBezTo>
                    <a:cubicBezTo>
                      <a:pt x="689" y="1141"/>
                      <a:pt x="672" y="1127"/>
                      <a:pt x="657" y="1112"/>
                    </a:cubicBezTo>
                    <a:cubicBezTo>
                      <a:pt x="650" y="1104"/>
                      <a:pt x="643" y="1095"/>
                      <a:pt x="636" y="1085"/>
                    </a:cubicBezTo>
                    <a:cubicBezTo>
                      <a:pt x="634" y="1082"/>
                      <a:pt x="631" y="1078"/>
                      <a:pt x="629" y="1075"/>
                    </a:cubicBezTo>
                    <a:cubicBezTo>
                      <a:pt x="630" y="1075"/>
                      <a:pt x="629" y="1076"/>
                      <a:pt x="629" y="1076"/>
                    </a:cubicBezTo>
                    <a:cubicBezTo>
                      <a:pt x="628" y="1082"/>
                      <a:pt x="628" y="1082"/>
                      <a:pt x="628" y="1082"/>
                    </a:cubicBezTo>
                    <a:cubicBezTo>
                      <a:pt x="625" y="1099"/>
                      <a:pt x="625" y="1099"/>
                      <a:pt x="625" y="1099"/>
                    </a:cubicBezTo>
                    <a:cubicBezTo>
                      <a:pt x="622" y="1114"/>
                      <a:pt x="619" y="1129"/>
                      <a:pt x="617" y="1144"/>
                    </a:cubicBezTo>
                    <a:cubicBezTo>
                      <a:pt x="611" y="1177"/>
                      <a:pt x="608" y="1206"/>
                      <a:pt x="607" y="1232"/>
                    </a:cubicBezTo>
                    <a:cubicBezTo>
                      <a:pt x="607" y="1233"/>
                      <a:pt x="607" y="1233"/>
                      <a:pt x="607" y="1233"/>
                    </a:cubicBezTo>
                    <a:cubicBezTo>
                      <a:pt x="607" y="1250"/>
                      <a:pt x="607" y="1265"/>
                      <a:pt x="608" y="1279"/>
                    </a:cubicBezTo>
                    <a:cubicBezTo>
                      <a:pt x="610" y="1293"/>
                      <a:pt x="612" y="1309"/>
                      <a:pt x="616" y="1325"/>
                    </a:cubicBezTo>
                    <a:cubicBezTo>
                      <a:pt x="622" y="1347"/>
                      <a:pt x="629" y="1369"/>
                      <a:pt x="639" y="1393"/>
                    </a:cubicBezTo>
                    <a:cubicBezTo>
                      <a:pt x="643" y="1404"/>
                      <a:pt x="648" y="1415"/>
                      <a:pt x="654" y="1426"/>
                    </a:cubicBezTo>
                    <a:cubicBezTo>
                      <a:pt x="657" y="1434"/>
                      <a:pt x="662" y="1445"/>
                      <a:pt x="668" y="1456"/>
                    </a:cubicBezTo>
                    <a:cubicBezTo>
                      <a:pt x="668" y="1457"/>
                      <a:pt x="668" y="1457"/>
                      <a:pt x="668" y="1457"/>
                    </a:cubicBezTo>
                    <a:cubicBezTo>
                      <a:pt x="675" y="1468"/>
                      <a:pt x="675" y="1468"/>
                      <a:pt x="675" y="1468"/>
                    </a:cubicBezTo>
                    <a:cubicBezTo>
                      <a:pt x="679" y="1475"/>
                      <a:pt x="679" y="1475"/>
                      <a:pt x="679" y="1475"/>
                    </a:cubicBezTo>
                    <a:cubicBezTo>
                      <a:pt x="683" y="1480"/>
                      <a:pt x="686" y="1485"/>
                      <a:pt x="689" y="1490"/>
                    </a:cubicBezTo>
                    <a:cubicBezTo>
                      <a:pt x="695" y="1501"/>
                      <a:pt x="702" y="1515"/>
                      <a:pt x="708" y="1529"/>
                    </a:cubicBezTo>
                    <a:cubicBezTo>
                      <a:pt x="710" y="1535"/>
                      <a:pt x="712" y="1541"/>
                      <a:pt x="713" y="1548"/>
                    </a:cubicBezTo>
                    <a:cubicBezTo>
                      <a:pt x="714" y="1554"/>
                      <a:pt x="715" y="1561"/>
                      <a:pt x="714" y="1568"/>
                    </a:cubicBezTo>
                    <a:cubicBezTo>
                      <a:pt x="714" y="1574"/>
                      <a:pt x="713" y="1580"/>
                      <a:pt x="710" y="1587"/>
                    </a:cubicBezTo>
                    <a:cubicBezTo>
                      <a:pt x="708" y="1592"/>
                      <a:pt x="704" y="1597"/>
                      <a:pt x="700" y="1603"/>
                    </a:cubicBezTo>
                    <a:cubicBezTo>
                      <a:pt x="700" y="1602"/>
                      <a:pt x="700" y="1601"/>
                      <a:pt x="700" y="1600"/>
                    </a:cubicBezTo>
                    <a:cubicBezTo>
                      <a:pt x="701" y="1594"/>
                      <a:pt x="701" y="1589"/>
                      <a:pt x="701" y="1584"/>
                    </a:cubicBezTo>
                    <a:cubicBezTo>
                      <a:pt x="700" y="1575"/>
                      <a:pt x="698" y="1565"/>
                      <a:pt x="694" y="1555"/>
                    </a:cubicBezTo>
                    <a:cubicBezTo>
                      <a:pt x="692" y="1550"/>
                      <a:pt x="690" y="1545"/>
                      <a:pt x="688" y="1541"/>
                    </a:cubicBezTo>
                    <a:cubicBezTo>
                      <a:pt x="686" y="1537"/>
                      <a:pt x="684" y="1532"/>
                      <a:pt x="681" y="1528"/>
                    </a:cubicBezTo>
                    <a:cubicBezTo>
                      <a:pt x="681" y="1527"/>
                      <a:pt x="681" y="1527"/>
                      <a:pt x="681" y="1527"/>
                    </a:cubicBezTo>
                    <a:cubicBezTo>
                      <a:pt x="676" y="1519"/>
                      <a:pt x="670" y="1510"/>
                      <a:pt x="665" y="1503"/>
                    </a:cubicBezTo>
                    <a:cubicBezTo>
                      <a:pt x="663" y="1499"/>
                      <a:pt x="660" y="1495"/>
                      <a:pt x="657" y="1491"/>
                    </a:cubicBezTo>
                    <a:cubicBezTo>
                      <a:pt x="655" y="1488"/>
                      <a:pt x="655" y="1488"/>
                      <a:pt x="655" y="1488"/>
                    </a:cubicBezTo>
                    <a:cubicBezTo>
                      <a:pt x="653" y="1485"/>
                      <a:pt x="651" y="1482"/>
                      <a:pt x="649" y="1480"/>
                    </a:cubicBezTo>
                    <a:cubicBezTo>
                      <a:pt x="649" y="1480"/>
                      <a:pt x="649" y="1481"/>
                      <a:pt x="648" y="1481"/>
                    </a:cubicBezTo>
                    <a:cubicBezTo>
                      <a:pt x="647" y="1482"/>
                      <a:pt x="647" y="1482"/>
                      <a:pt x="647" y="1482"/>
                    </a:cubicBezTo>
                    <a:cubicBezTo>
                      <a:pt x="642" y="1487"/>
                      <a:pt x="638" y="1492"/>
                      <a:pt x="634" y="1498"/>
                    </a:cubicBezTo>
                    <a:cubicBezTo>
                      <a:pt x="630" y="1504"/>
                      <a:pt x="628" y="1511"/>
                      <a:pt x="626" y="1517"/>
                    </a:cubicBezTo>
                    <a:cubicBezTo>
                      <a:pt x="624" y="1521"/>
                      <a:pt x="624" y="1525"/>
                      <a:pt x="623" y="1528"/>
                    </a:cubicBezTo>
                    <a:cubicBezTo>
                      <a:pt x="622" y="1534"/>
                      <a:pt x="621" y="1539"/>
                      <a:pt x="620" y="1545"/>
                    </a:cubicBezTo>
                    <a:cubicBezTo>
                      <a:pt x="620" y="1548"/>
                      <a:pt x="620" y="1552"/>
                      <a:pt x="620" y="1555"/>
                    </a:cubicBezTo>
                    <a:cubicBezTo>
                      <a:pt x="619" y="1559"/>
                      <a:pt x="619" y="1563"/>
                      <a:pt x="619" y="1566"/>
                    </a:cubicBezTo>
                    <a:cubicBezTo>
                      <a:pt x="620" y="1574"/>
                      <a:pt x="620" y="1582"/>
                      <a:pt x="622" y="1590"/>
                    </a:cubicBezTo>
                    <a:cubicBezTo>
                      <a:pt x="623" y="1597"/>
                      <a:pt x="624" y="1603"/>
                      <a:pt x="625" y="1610"/>
                    </a:cubicBezTo>
                    <a:cubicBezTo>
                      <a:pt x="625" y="1612"/>
                      <a:pt x="626" y="1615"/>
                      <a:pt x="626" y="1617"/>
                    </a:cubicBezTo>
                    <a:cubicBezTo>
                      <a:pt x="627" y="1619"/>
                      <a:pt x="627" y="1622"/>
                      <a:pt x="628" y="1624"/>
                    </a:cubicBezTo>
                    <a:cubicBezTo>
                      <a:pt x="628" y="1625"/>
                      <a:pt x="628" y="1625"/>
                      <a:pt x="628" y="1625"/>
                    </a:cubicBezTo>
                    <a:cubicBezTo>
                      <a:pt x="628" y="1628"/>
                      <a:pt x="629" y="1630"/>
                      <a:pt x="629" y="1632"/>
                    </a:cubicBezTo>
                    <a:cubicBezTo>
                      <a:pt x="630" y="1635"/>
                      <a:pt x="630" y="1635"/>
                      <a:pt x="630" y="1635"/>
                    </a:cubicBezTo>
                    <a:cubicBezTo>
                      <a:pt x="631" y="1643"/>
                      <a:pt x="631" y="1643"/>
                      <a:pt x="631" y="1643"/>
                    </a:cubicBezTo>
                    <a:cubicBezTo>
                      <a:pt x="634" y="1654"/>
                      <a:pt x="636" y="1665"/>
                      <a:pt x="637" y="1677"/>
                    </a:cubicBezTo>
                    <a:cubicBezTo>
                      <a:pt x="637" y="1680"/>
                      <a:pt x="637" y="1683"/>
                      <a:pt x="636" y="1686"/>
                    </a:cubicBezTo>
                    <a:cubicBezTo>
                      <a:pt x="636" y="1689"/>
                      <a:pt x="636" y="1692"/>
                      <a:pt x="635" y="1694"/>
                    </a:cubicBezTo>
                    <a:cubicBezTo>
                      <a:pt x="634" y="1693"/>
                      <a:pt x="634" y="1693"/>
                      <a:pt x="634" y="1693"/>
                    </a:cubicBezTo>
                    <a:cubicBezTo>
                      <a:pt x="634" y="1686"/>
                      <a:pt x="632" y="1679"/>
                      <a:pt x="631" y="1672"/>
                    </a:cubicBezTo>
                    <a:cubicBezTo>
                      <a:pt x="626" y="1655"/>
                      <a:pt x="620" y="1637"/>
                      <a:pt x="613" y="1620"/>
                    </a:cubicBezTo>
                    <a:cubicBezTo>
                      <a:pt x="608" y="1605"/>
                      <a:pt x="600" y="1585"/>
                      <a:pt x="596" y="1565"/>
                    </a:cubicBezTo>
                    <a:cubicBezTo>
                      <a:pt x="594" y="1556"/>
                      <a:pt x="593" y="1547"/>
                      <a:pt x="593" y="1538"/>
                    </a:cubicBezTo>
                    <a:cubicBezTo>
                      <a:pt x="593" y="1529"/>
                      <a:pt x="593" y="1520"/>
                      <a:pt x="594" y="1510"/>
                    </a:cubicBezTo>
                    <a:cubicBezTo>
                      <a:pt x="595" y="1504"/>
                      <a:pt x="596" y="1499"/>
                      <a:pt x="597" y="1493"/>
                    </a:cubicBezTo>
                    <a:cubicBezTo>
                      <a:pt x="597" y="1492"/>
                      <a:pt x="597" y="1492"/>
                      <a:pt x="597" y="1492"/>
                    </a:cubicBezTo>
                    <a:cubicBezTo>
                      <a:pt x="599" y="1484"/>
                      <a:pt x="600" y="1474"/>
                      <a:pt x="601" y="1464"/>
                    </a:cubicBezTo>
                    <a:cubicBezTo>
                      <a:pt x="601" y="1461"/>
                      <a:pt x="601" y="1457"/>
                      <a:pt x="600" y="1454"/>
                    </a:cubicBezTo>
                    <a:cubicBezTo>
                      <a:pt x="600" y="1450"/>
                      <a:pt x="599" y="1447"/>
                      <a:pt x="598" y="1442"/>
                    </a:cubicBezTo>
                    <a:cubicBezTo>
                      <a:pt x="597" y="1437"/>
                      <a:pt x="595" y="1430"/>
                      <a:pt x="592" y="1423"/>
                    </a:cubicBezTo>
                    <a:cubicBezTo>
                      <a:pt x="588" y="1414"/>
                      <a:pt x="588" y="1414"/>
                      <a:pt x="588" y="1414"/>
                    </a:cubicBezTo>
                    <a:cubicBezTo>
                      <a:pt x="587" y="1410"/>
                      <a:pt x="585" y="1407"/>
                      <a:pt x="583" y="1403"/>
                    </a:cubicBezTo>
                    <a:cubicBezTo>
                      <a:pt x="577" y="1388"/>
                      <a:pt x="573" y="1376"/>
                      <a:pt x="569" y="1364"/>
                    </a:cubicBezTo>
                    <a:cubicBezTo>
                      <a:pt x="559" y="1337"/>
                      <a:pt x="553" y="1311"/>
                      <a:pt x="550" y="1286"/>
                    </a:cubicBezTo>
                    <a:cubicBezTo>
                      <a:pt x="548" y="1273"/>
                      <a:pt x="547" y="1259"/>
                      <a:pt x="548" y="1245"/>
                    </a:cubicBezTo>
                    <a:cubicBezTo>
                      <a:pt x="548" y="1230"/>
                      <a:pt x="549" y="1215"/>
                      <a:pt x="550" y="1203"/>
                    </a:cubicBezTo>
                    <a:cubicBezTo>
                      <a:pt x="552" y="1188"/>
                      <a:pt x="554" y="1173"/>
                      <a:pt x="556" y="1158"/>
                    </a:cubicBezTo>
                    <a:cubicBezTo>
                      <a:pt x="557" y="1153"/>
                      <a:pt x="557" y="1153"/>
                      <a:pt x="557" y="1153"/>
                    </a:cubicBezTo>
                    <a:cubicBezTo>
                      <a:pt x="558" y="1142"/>
                      <a:pt x="559" y="1131"/>
                      <a:pt x="560" y="1121"/>
                    </a:cubicBezTo>
                    <a:cubicBezTo>
                      <a:pt x="563" y="1100"/>
                      <a:pt x="564" y="1081"/>
                      <a:pt x="565" y="1062"/>
                    </a:cubicBezTo>
                    <a:cubicBezTo>
                      <a:pt x="566" y="1034"/>
                      <a:pt x="564" y="1009"/>
                      <a:pt x="560" y="988"/>
                    </a:cubicBezTo>
                    <a:cubicBezTo>
                      <a:pt x="557" y="1002"/>
                      <a:pt x="551" y="1019"/>
                      <a:pt x="542" y="1041"/>
                    </a:cubicBezTo>
                    <a:cubicBezTo>
                      <a:pt x="532" y="1065"/>
                      <a:pt x="521" y="1088"/>
                      <a:pt x="511" y="1109"/>
                    </a:cubicBezTo>
                    <a:cubicBezTo>
                      <a:pt x="503" y="1124"/>
                      <a:pt x="503" y="1124"/>
                      <a:pt x="503" y="1124"/>
                    </a:cubicBezTo>
                    <a:cubicBezTo>
                      <a:pt x="494" y="1141"/>
                      <a:pt x="486" y="1157"/>
                      <a:pt x="478" y="1174"/>
                    </a:cubicBezTo>
                    <a:cubicBezTo>
                      <a:pt x="467" y="1196"/>
                      <a:pt x="456" y="1220"/>
                      <a:pt x="449" y="1244"/>
                    </a:cubicBezTo>
                    <a:cubicBezTo>
                      <a:pt x="448" y="1243"/>
                      <a:pt x="448" y="1243"/>
                      <a:pt x="448" y="1243"/>
                    </a:cubicBezTo>
                    <a:cubicBezTo>
                      <a:pt x="447" y="1249"/>
                      <a:pt x="447" y="1249"/>
                      <a:pt x="447" y="1249"/>
                    </a:cubicBezTo>
                    <a:cubicBezTo>
                      <a:pt x="445" y="1256"/>
                      <a:pt x="444" y="1262"/>
                      <a:pt x="443" y="1267"/>
                    </a:cubicBezTo>
                    <a:cubicBezTo>
                      <a:pt x="442" y="1275"/>
                      <a:pt x="441" y="1283"/>
                      <a:pt x="440" y="1292"/>
                    </a:cubicBezTo>
                    <a:cubicBezTo>
                      <a:pt x="440" y="1299"/>
                      <a:pt x="440" y="1306"/>
                      <a:pt x="441" y="1313"/>
                    </a:cubicBezTo>
                    <a:cubicBezTo>
                      <a:pt x="442" y="1320"/>
                      <a:pt x="443" y="1327"/>
                      <a:pt x="445" y="1334"/>
                    </a:cubicBezTo>
                    <a:cubicBezTo>
                      <a:pt x="447" y="1344"/>
                      <a:pt x="450" y="1353"/>
                      <a:pt x="454" y="1362"/>
                    </a:cubicBezTo>
                    <a:cubicBezTo>
                      <a:pt x="458" y="1370"/>
                      <a:pt x="462" y="1378"/>
                      <a:pt x="467" y="1387"/>
                    </a:cubicBezTo>
                    <a:cubicBezTo>
                      <a:pt x="468" y="1390"/>
                      <a:pt x="468" y="1390"/>
                      <a:pt x="468" y="1390"/>
                    </a:cubicBezTo>
                    <a:cubicBezTo>
                      <a:pt x="474" y="1400"/>
                      <a:pt x="474" y="1400"/>
                      <a:pt x="474" y="1400"/>
                    </a:cubicBezTo>
                    <a:cubicBezTo>
                      <a:pt x="480" y="1411"/>
                      <a:pt x="487" y="1423"/>
                      <a:pt x="493" y="1436"/>
                    </a:cubicBezTo>
                    <a:cubicBezTo>
                      <a:pt x="497" y="1445"/>
                      <a:pt x="501" y="1454"/>
                      <a:pt x="504" y="1462"/>
                    </a:cubicBezTo>
                    <a:cubicBezTo>
                      <a:pt x="506" y="1471"/>
                      <a:pt x="508" y="1480"/>
                      <a:pt x="509" y="1489"/>
                    </a:cubicBezTo>
                    <a:cubicBezTo>
                      <a:pt x="506" y="1481"/>
                      <a:pt x="504" y="1473"/>
                      <a:pt x="501" y="1465"/>
                    </a:cubicBezTo>
                    <a:cubicBezTo>
                      <a:pt x="496" y="1454"/>
                      <a:pt x="491" y="1443"/>
                      <a:pt x="484" y="1432"/>
                    </a:cubicBezTo>
                    <a:cubicBezTo>
                      <a:pt x="481" y="1427"/>
                      <a:pt x="478" y="1423"/>
                      <a:pt x="475" y="1418"/>
                    </a:cubicBezTo>
                    <a:cubicBezTo>
                      <a:pt x="469" y="1407"/>
                      <a:pt x="462" y="1396"/>
                      <a:pt x="457" y="1388"/>
                    </a:cubicBezTo>
                    <a:cubicBezTo>
                      <a:pt x="456" y="1387"/>
                      <a:pt x="456" y="1387"/>
                      <a:pt x="456" y="1387"/>
                    </a:cubicBezTo>
                    <a:cubicBezTo>
                      <a:pt x="455" y="1385"/>
                      <a:pt x="455" y="1385"/>
                      <a:pt x="455" y="1385"/>
                    </a:cubicBezTo>
                    <a:cubicBezTo>
                      <a:pt x="454" y="1384"/>
                      <a:pt x="454" y="1384"/>
                      <a:pt x="454" y="1384"/>
                    </a:cubicBezTo>
                    <a:cubicBezTo>
                      <a:pt x="453" y="1382"/>
                      <a:pt x="453" y="1382"/>
                      <a:pt x="453" y="1382"/>
                    </a:cubicBezTo>
                    <a:cubicBezTo>
                      <a:pt x="448" y="1375"/>
                      <a:pt x="444" y="1368"/>
                      <a:pt x="440" y="1361"/>
                    </a:cubicBezTo>
                    <a:cubicBezTo>
                      <a:pt x="433" y="1350"/>
                      <a:pt x="427" y="1339"/>
                      <a:pt x="422" y="1329"/>
                    </a:cubicBezTo>
                    <a:cubicBezTo>
                      <a:pt x="418" y="1321"/>
                      <a:pt x="416" y="1313"/>
                      <a:pt x="413" y="1306"/>
                    </a:cubicBezTo>
                    <a:cubicBezTo>
                      <a:pt x="413" y="1307"/>
                      <a:pt x="413" y="1307"/>
                      <a:pt x="413" y="1307"/>
                    </a:cubicBezTo>
                    <a:cubicBezTo>
                      <a:pt x="411" y="1312"/>
                      <a:pt x="409" y="1317"/>
                      <a:pt x="408" y="1321"/>
                    </a:cubicBezTo>
                    <a:cubicBezTo>
                      <a:pt x="407" y="1326"/>
                      <a:pt x="407" y="1326"/>
                      <a:pt x="407" y="1326"/>
                    </a:cubicBezTo>
                    <a:cubicBezTo>
                      <a:pt x="404" y="1332"/>
                      <a:pt x="402" y="1339"/>
                      <a:pt x="400" y="1346"/>
                    </a:cubicBezTo>
                    <a:cubicBezTo>
                      <a:pt x="398" y="1354"/>
                      <a:pt x="396" y="1362"/>
                      <a:pt x="395" y="1370"/>
                    </a:cubicBezTo>
                    <a:cubicBezTo>
                      <a:pt x="394" y="1373"/>
                      <a:pt x="394" y="1377"/>
                      <a:pt x="393" y="1380"/>
                    </a:cubicBezTo>
                    <a:cubicBezTo>
                      <a:pt x="393" y="1382"/>
                      <a:pt x="393" y="1384"/>
                      <a:pt x="393" y="1386"/>
                    </a:cubicBezTo>
                    <a:cubicBezTo>
                      <a:pt x="393" y="1388"/>
                      <a:pt x="393" y="1388"/>
                      <a:pt x="393" y="1388"/>
                    </a:cubicBezTo>
                    <a:cubicBezTo>
                      <a:pt x="392" y="1392"/>
                      <a:pt x="392" y="1392"/>
                      <a:pt x="392" y="1392"/>
                    </a:cubicBezTo>
                    <a:cubicBezTo>
                      <a:pt x="386" y="1357"/>
                      <a:pt x="393" y="1322"/>
                      <a:pt x="400" y="1288"/>
                    </a:cubicBezTo>
                    <a:cubicBezTo>
                      <a:pt x="401" y="1284"/>
                      <a:pt x="401" y="1284"/>
                      <a:pt x="401" y="1284"/>
                    </a:cubicBezTo>
                    <a:cubicBezTo>
                      <a:pt x="403" y="1274"/>
                      <a:pt x="405" y="1265"/>
                      <a:pt x="406" y="1255"/>
                    </a:cubicBezTo>
                    <a:cubicBezTo>
                      <a:pt x="398" y="1264"/>
                      <a:pt x="388" y="1271"/>
                      <a:pt x="379" y="1278"/>
                    </a:cubicBezTo>
                    <a:cubicBezTo>
                      <a:pt x="375" y="1281"/>
                      <a:pt x="375" y="1281"/>
                      <a:pt x="375" y="1281"/>
                    </a:cubicBezTo>
                    <a:cubicBezTo>
                      <a:pt x="373" y="1282"/>
                      <a:pt x="373" y="1282"/>
                      <a:pt x="373" y="1282"/>
                    </a:cubicBezTo>
                    <a:cubicBezTo>
                      <a:pt x="368" y="1286"/>
                      <a:pt x="362" y="1290"/>
                      <a:pt x="357" y="1294"/>
                    </a:cubicBezTo>
                    <a:cubicBezTo>
                      <a:pt x="353" y="1296"/>
                      <a:pt x="350" y="1299"/>
                      <a:pt x="347" y="1301"/>
                    </a:cubicBezTo>
                    <a:cubicBezTo>
                      <a:pt x="344" y="1304"/>
                      <a:pt x="341" y="1306"/>
                      <a:pt x="338" y="1309"/>
                    </a:cubicBezTo>
                    <a:cubicBezTo>
                      <a:pt x="331" y="1315"/>
                      <a:pt x="326" y="1321"/>
                      <a:pt x="322" y="1326"/>
                    </a:cubicBezTo>
                    <a:cubicBezTo>
                      <a:pt x="319" y="1330"/>
                      <a:pt x="317" y="1333"/>
                      <a:pt x="315" y="1336"/>
                    </a:cubicBezTo>
                    <a:cubicBezTo>
                      <a:pt x="313" y="1340"/>
                      <a:pt x="311" y="1344"/>
                      <a:pt x="310" y="1347"/>
                    </a:cubicBezTo>
                    <a:cubicBezTo>
                      <a:pt x="309" y="1350"/>
                      <a:pt x="308" y="1352"/>
                      <a:pt x="308" y="1355"/>
                    </a:cubicBezTo>
                    <a:cubicBezTo>
                      <a:pt x="307" y="1348"/>
                      <a:pt x="307" y="1340"/>
                      <a:pt x="308" y="1332"/>
                    </a:cubicBezTo>
                    <a:cubicBezTo>
                      <a:pt x="309" y="1325"/>
                      <a:pt x="311" y="1317"/>
                      <a:pt x="315" y="1308"/>
                    </a:cubicBezTo>
                    <a:cubicBezTo>
                      <a:pt x="323" y="1289"/>
                      <a:pt x="336" y="1274"/>
                      <a:pt x="347" y="1261"/>
                    </a:cubicBezTo>
                    <a:cubicBezTo>
                      <a:pt x="357" y="1249"/>
                      <a:pt x="368" y="1238"/>
                      <a:pt x="379" y="1227"/>
                    </a:cubicBezTo>
                    <a:cubicBezTo>
                      <a:pt x="389" y="1218"/>
                      <a:pt x="389" y="1218"/>
                      <a:pt x="389" y="1218"/>
                    </a:cubicBezTo>
                    <a:cubicBezTo>
                      <a:pt x="402" y="1205"/>
                      <a:pt x="414" y="1192"/>
                      <a:pt x="425" y="1177"/>
                    </a:cubicBezTo>
                    <a:cubicBezTo>
                      <a:pt x="426" y="1175"/>
                      <a:pt x="428" y="1173"/>
                      <a:pt x="429" y="1172"/>
                    </a:cubicBezTo>
                    <a:cubicBezTo>
                      <a:pt x="431" y="1168"/>
                      <a:pt x="433" y="1164"/>
                      <a:pt x="435" y="1160"/>
                    </a:cubicBezTo>
                    <a:cubicBezTo>
                      <a:pt x="437" y="1157"/>
                      <a:pt x="437" y="1157"/>
                      <a:pt x="437" y="1157"/>
                    </a:cubicBezTo>
                    <a:cubicBezTo>
                      <a:pt x="440" y="1150"/>
                      <a:pt x="444" y="1143"/>
                      <a:pt x="447" y="1136"/>
                    </a:cubicBezTo>
                    <a:cubicBezTo>
                      <a:pt x="455" y="1122"/>
                      <a:pt x="461" y="1107"/>
                      <a:pt x="468" y="1093"/>
                    </a:cubicBezTo>
                    <a:cubicBezTo>
                      <a:pt x="480" y="1063"/>
                      <a:pt x="492" y="1033"/>
                      <a:pt x="501" y="1003"/>
                    </a:cubicBezTo>
                    <a:cubicBezTo>
                      <a:pt x="501" y="1002"/>
                      <a:pt x="501" y="1002"/>
                      <a:pt x="501" y="1002"/>
                    </a:cubicBezTo>
                    <a:cubicBezTo>
                      <a:pt x="508" y="979"/>
                      <a:pt x="514" y="957"/>
                      <a:pt x="518" y="937"/>
                    </a:cubicBezTo>
                    <a:cubicBezTo>
                      <a:pt x="522" y="913"/>
                      <a:pt x="525" y="892"/>
                      <a:pt x="526" y="873"/>
                    </a:cubicBezTo>
                    <a:cubicBezTo>
                      <a:pt x="527" y="849"/>
                      <a:pt x="524" y="825"/>
                      <a:pt x="519" y="802"/>
                    </a:cubicBezTo>
                    <a:cubicBezTo>
                      <a:pt x="514" y="781"/>
                      <a:pt x="506" y="761"/>
                      <a:pt x="495" y="741"/>
                    </a:cubicBezTo>
                    <a:cubicBezTo>
                      <a:pt x="482" y="717"/>
                      <a:pt x="464" y="693"/>
                      <a:pt x="443" y="671"/>
                    </a:cubicBezTo>
                    <a:cubicBezTo>
                      <a:pt x="442" y="670"/>
                      <a:pt x="442" y="670"/>
                      <a:pt x="442" y="670"/>
                    </a:cubicBezTo>
                    <a:cubicBezTo>
                      <a:pt x="425" y="652"/>
                      <a:pt x="405" y="634"/>
                      <a:pt x="382" y="616"/>
                    </a:cubicBezTo>
                    <a:cubicBezTo>
                      <a:pt x="370" y="606"/>
                      <a:pt x="357" y="596"/>
                      <a:pt x="347" y="589"/>
                    </a:cubicBezTo>
                    <a:cubicBezTo>
                      <a:pt x="343" y="586"/>
                      <a:pt x="343" y="586"/>
                      <a:pt x="343" y="586"/>
                    </a:cubicBezTo>
                    <a:cubicBezTo>
                      <a:pt x="340" y="584"/>
                      <a:pt x="340" y="584"/>
                      <a:pt x="340" y="584"/>
                    </a:cubicBezTo>
                    <a:cubicBezTo>
                      <a:pt x="338" y="582"/>
                      <a:pt x="338" y="582"/>
                      <a:pt x="338" y="582"/>
                    </a:cubicBezTo>
                    <a:cubicBezTo>
                      <a:pt x="329" y="575"/>
                      <a:pt x="329" y="575"/>
                      <a:pt x="329" y="575"/>
                    </a:cubicBezTo>
                    <a:cubicBezTo>
                      <a:pt x="329" y="585"/>
                      <a:pt x="328" y="595"/>
                      <a:pt x="327" y="605"/>
                    </a:cubicBezTo>
                    <a:cubicBezTo>
                      <a:pt x="325" y="619"/>
                      <a:pt x="323" y="631"/>
                      <a:pt x="319" y="643"/>
                    </a:cubicBezTo>
                    <a:cubicBezTo>
                      <a:pt x="316" y="654"/>
                      <a:pt x="312" y="665"/>
                      <a:pt x="307" y="677"/>
                    </a:cubicBezTo>
                    <a:cubicBezTo>
                      <a:pt x="298" y="700"/>
                      <a:pt x="286" y="722"/>
                      <a:pt x="274" y="744"/>
                    </a:cubicBezTo>
                    <a:cubicBezTo>
                      <a:pt x="269" y="754"/>
                      <a:pt x="269" y="754"/>
                      <a:pt x="269" y="754"/>
                    </a:cubicBezTo>
                    <a:cubicBezTo>
                      <a:pt x="265" y="761"/>
                      <a:pt x="261" y="769"/>
                      <a:pt x="257" y="776"/>
                    </a:cubicBezTo>
                    <a:cubicBezTo>
                      <a:pt x="251" y="788"/>
                      <a:pt x="245" y="800"/>
                      <a:pt x="239" y="813"/>
                    </a:cubicBezTo>
                    <a:cubicBezTo>
                      <a:pt x="233" y="827"/>
                      <a:pt x="228" y="843"/>
                      <a:pt x="224" y="860"/>
                    </a:cubicBezTo>
                    <a:cubicBezTo>
                      <a:pt x="220" y="874"/>
                      <a:pt x="217" y="890"/>
                      <a:pt x="214" y="909"/>
                    </a:cubicBezTo>
                    <a:cubicBezTo>
                      <a:pt x="212" y="931"/>
                      <a:pt x="211" y="954"/>
                      <a:pt x="212" y="979"/>
                    </a:cubicBezTo>
                    <a:cubicBezTo>
                      <a:pt x="211" y="988"/>
                      <a:pt x="211" y="998"/>
                      <a:pt x="211" y="1007"/>
                    </a:cubicBezTo>
                    <a:cubicBezTo>
                      <a:pt x="211" y="1013"/>
                      <a:pt x="212" y="1019"/>
                      <a:pt x="212" y="1024"/>
                    </a:cubicBezTo>
                    <a:cubicBezTo>
                      <a:pt x="213" y="1028"/>
                      <a:pt x="213" y="1032"/>
                      <a:pt x="213" y="1035"/>
                    </a:cubicBezTo>
                    <a:cubicBezTo>
                      <a:pt x="213" y="1041"/>
                      <a:pt x="214" y="1047"/>
                      <a:pt x="214" y="1053"/>
                    </a:cubicBezTo>
                    <a:cubicBezTo>
                      <a:pt x="215" y="1058"/>
                      <a:pt x="215" y="1063"/>
                      <a:pt x="216" y="1068"/>
                    </a:cubicBezTo>
                    <a:cubicBezTo>
                      <a:pt x="216" y="1071"/>
                      <a:pt x="216" y="1071"/>
                      <a:pt x="216" y="1071"/>
                    </a:cubicBezTo>
                    <a:cubicBezTo>
                      <a:pt x="209" y="1042"/>
                      <a:pt x="204" y="1013"/>
                      <a:pt x="202" y="985"/>
                    </a:cubicBezTo>
                    <a:cubicBezTo>
                      <a:pt x="199" y="956"/>
                      <a:pt x="199" y="926"/>
                      <a:pt x="200" y="896"/>
                    </a:cubicBezTo>
                    <a:cubicBezTo>
                      <a:pt x="202" y="866"/>
                      <a:pt x="206" y="837"/>
                      <a:pt x="212" y="809"/>
                    </a:cubicBezTo>
                    <a:cubicBezTo>
                      <a:pt x="215" y="796"/>
                      <a:pt x="219" y="783"/>
                      <a:pt x="223" y="768"/>
                    </a:cubicBezTo>
                    <a:cubicBezTo>
                      <a:pt x="228" y="753"/>
                      <a:pt x="232" y="740"/>
                      <a:pt x="236" y="727"/>
                    </a:cubicBezTo>
                    <a:cubicBezTo>
                      <a:pt x="238" y="722"/>
                      <a:pt x="238" y="722"/>
                      <a:pt x="238" y="722"/>
                    </a:cubicBezTo>
                    <a:cubicBezTo>
                      <a:pt x="241" y="712"/>
                      <a:pt x="241" y="712"/>
                      <a:pt x="241" y="712"/>
                    </a:cubicBezTo>
                    <a:cubicBezTo>
                      <a:pt x="239" y="716"/>
                      <a:pt x="239" y="716"/>
                      <a:pt x="239" y="716"/>
                    </a:cubicBezTo>
                    <a:cubicBezTo>
                      <a:pt x="236" y="720"/>
                      <a:pt x="233" y="723"/>
                      <a:pt x="230" y="727"/>
                    </a:cubicBezTo>
                    <a:cubicBezTo>
                      <a:pt x="227" y="729"/>
                      <a:pt x="227" y="729"/>
                      <a:pt x="227" y="729"/>
                    </a:cubicBezTo>
                    <a:cubicBezTo>
                      <a:pt x="219" y="738"/>
                      <a:pt x="219" y="738"/>
                      <a:pt x="219" y="738"/>
                    </a:cubicBezTo>
                    <a:cubicBezTo>
                      <a:pt x="215" y="743"/>
                      <a:pt x="215" y="743"/>
                      <a:pt x="215" y="743"/>
                    </a:cubicBezTo>
                    <a:cubicBezTo>
                      <a:pt x="206" y="752"/>
                      <a:pt x="199" y="761"/>
                      <a:pt x="192" y="770"/>
                    </a:cubicBezTo>
                    <a:cubicBezTo>
                      <a:pt x="184" y="780"/>
                      <a:pt x="178" y="790"/>
                      <a:pt x="173" y="799"/>
                    </a:cubicBezTo>
                    <a:cubicBezTo>
                      <a:pt x="167" y="808"/>
                      <a:pt x="162" y="816"/>
                      <a:pt x="158" y="824"/>
                    </a:cubicBezTo>
                    <a:cubicBezTo>
                      <a:pt x="161" y="811"/>
                      <a:pt x="167" y="797"/>
                      <a:pt x="174" y="783"/>
                    </a:cubicBezTo>
                    <a:cubicBezTo>
                      <a:pt x="183" y="767"/>
                      <a:pt x="193" y="753"/>
                      <a:pt x="202" y="740"/>
                    </a:cubicBezTo>
                    <a:cubicBezTo>
                      <a:pt x="210" y="730"/>
                      <a:pt x="210" y="730"/>
                      <a:pt x="210" y="730"/>
                    </a:cubicBezTo>
                    <a:cubicBezTo>
                      <a:pt x="210" y="729"/>
                      <a:pt x="210" y="729"/>
                      <a:pt x="210" y="729"/>
                    </a:cubicBezTo>
                    <a:cubicBezTo>
                      <a:pt x="218" y="719"/>
                      <a:pt x="226" y="709"/>
                      <a:pt x="232" y="698"/>
                    </a:cubicBezTo>
                    <a:cubicBezTo>
                      <a:pt x="241" y="684"/>
                      <a:pt x="248" y="670"/>
                      <a:pt x="255" y="655"/>
                    </a:cubicBezTo>
                    <a:cubicBezTo>
                      <a:pt x="263" y="634"/>
                      <a:pt x="269" y="612"/>
                      <a:pt x="273" y="590"/>
                    </a:cubicBezTo>
                    <a:cubicBezTo>
                      <a:pt x="273" y="589"/>
                      <a:pt x="273" y="589"/>
                      <a:pt x="273" y="589"/>
                    </a:cubicBezTo>
                    <a:cubicBezTo>
                      <a:pt x="273" y="587"/>
                      <a:pt x="273" y="587"/>
                      <a:pt x="273" y="587"/>
                    </a:cubicBezTo>
                    <a:cubicBezTo>
                      <a:pt x="273" y="589"/>
                      <a:pt x="273" y="589"/>
                      <a:pt x="273" y="589"/>
                    </a:cubicBezTo>
                    <a:cubicBezTo>
                      <a:pt x="274" y="577"/>
                      <a:pt x="275" y="566"/>
                      <a:pt x="275" y="554"/>
                    </a:cubicBezTo>
                    <a:cubicBezTo>
                      <a:pt x="276" y="551"/>
                      <a:pt x="276" y="547"/>
                      <a:pt x="276" y="543"/>
                    </a:cubicBezTo>
                    <a:cubicBezTo>
                      <a:pt x="271" y="540"/>
                      <a:pt x="271" y="540"/>
                      <a:pt x="271" y="540"/>
                    </a:cubicBezTo>
                    <a:cubicBezTo>
                      <a:pt x="268" y="539"/>
                      <a:pt x="268" y="539"/>
                      <a:pt x="268" y="539"/>
                    </a:cubicBezTo>
                    <a:cubicBezTo>
                      <a:pt x="267" y="538"/>
                      <a:pt x="267" y="538"/>
                      <a:pt x="267" y="538"/>
                    </a:cubicBezTo>
                    <a:cubicBezTo>
                      <a:pt x="264" y="536"/>
                      <a:pt x="264" y="536"/>
                      <a:pt x="264" y="536"/>
                    </a:cubicBezTo>
                    <a:cubicBezTo>
                      <a:pt x="256" y="532"/>
                      <a:pt x="256" y="532"/>
                      <a:pt x="256" y="532"/>
                    </a:cubicBezTo>
                    <a:cubicBezTo>
                      <a:pt x="236" y="522"/>
                      <a:pt x="215" y="512"/>
                      <a:pt x="196" y="504"/>
                    </a:cubicBezTo>
                    <a:cubicBezTo>
                      <a:pt x="183" y="498"/>
                      <a:pt x="183" y="498"/>
                      <a:pt x="183" y="498"/>
                    </a:cubicBezTo>
                    <a:cubicBezTo>
                      <a:pt x="153" y="484"/>
                      <a:pt x="130" y="473"/>
                      <a:pt x="109" y="461"/>
                    </a:cubicBezTo>
                    <a:cubicBezTo>
                      <a:pt x="82" y="447"/>
                      <a:pt x="58" y="433"/>
                      <a:pt x="38" y="417"/>
                    </a:cubicBezTo>
                    <a:cubicBezTo>
                      <a:pt x="26" y="409"/>
                      <a:pt x="15" y="400"/>
                      <a:pt x="4" y="390"/>
                    </a:cubicBezTo>
                    <a:cubicBezTo>
                      <a:pt x="1" y="387"/>
                      <a:pt x="0" y="383"/>
                      <a:pt x="3" y="380"/>
                    </a:cubicBezTo>
                    <a:cubicBezTo>
                      <a:pt x="4" y="372"/>
                      <a:pt x="5" y="367"/>
                      <a:pt x="6" y="362"/>
                    </a:cubicBezTo>
                    <a:cubicBezTo>
                      <a:pt x="7" y="357"/>
                      <a:pt x="9" y="351"/>
                      <a:pt x="12" y="345"/>
                    </a:cubicBezTo>
                    <a:cubicBezTo>
                      <a:pt x="16" y="335"/>
                      <a:pt x="21" y="324"/>
                      <a:pt x="29" y="313"/>
                    </a:cubicBezTo>
                    <a:cubicBezTo>
                      <a:pt x="42" y="294"/>
                      <a:pt x="60" y="277"/>
                      <a:pt x="80" y="264"/>
                    </a:cubicBezTo>
                    <a:cubicBezTo>
                      <a:pt x="81" y="263"/>
                      <a:pt x="81" y="263"/>
                      <a:pt x="81" y="263"/>
                    </a:cubicBezTo>
                    <a:cubicBezTo>
                      <a:pt x="82" y="262"/>
                      <a:pt x="83" y="262"/>
                      <a:pt x="83" y="262"/>
                    </a:cubicBezTo>
                    <a:cubicBezTo>
                      <a:pt x="84" y="262"/>
                      <a:pt x="85" y="262"/>
                      <a:pt x="86" y="263"/>
                    </a:cubicBezTo>
                    <a:cubicBezTo>
                      <a:pt x="92" y="273"/>
                      <a:pt x="99" y="283"/>
                      <a:pt x="108" y="293"/>
                    </a:cubicBezTo>
                    <a:cubicBezTo>
                      <a:pt x="126" y="312"/>
                      <a:pt x="148" y="330"/>
                      <a:pt x="177" y="349"/>
                    </a:cubicBezTo>
                    <a:cubicBezTo>
                      <a:pt x="178" y="350"/>
                      <a:pt x="178" y="350"/>
                      <a:pt x="178" y="350"/>
                    </a:cubicBezTo>
                    <a:cubicBezTo>
                      <a:pt x="206" y="367"/>
                      <a:pt x="238" y="384"/>
                      <a:pt x="276" y="401"/>
                    </a:cubicBezTo>
                    <a:cubicBezTo>
                      <a:pt x="291" y="407"/>
                      <a:pt x="307" y="414"/>
                      <a:pt x="326" y="422"/>
                    </a:cubicBezTo>
                    <a:cubicBezTo>
                      <a:pt x="342" y="428"/>
                      <a:pt x="342" y="428"/>
                      <a:pt x="342" y="428"/>
                    </a:cubicBezTo>
                    <a:cubicBezTo>
                      <a:pt x="350" y="431"/>
                      <a:pt x="350" y="431"/>
                      <a:pt x="350" y="431"/>
                    </a:cubicBezTo>
                    <a:cubicBezTo>
                      <a:pt x="354" y="433"/>
                      <a:pt x="354" y="433"/>
                      <a:pt x="354" y="433"/>
                    </a:cubicBezTo>
                    <a:cubicBezTo>
                      <a:pt x="361" y="436"/>
                      <a:pt x="369" y="439"/>
                      <a:pt x="376" y="441"/>
                    </a:cubicBezTo>
                    <a:cubicBezTo>
                      <a:pt x="388" y="445"/>
                      <a:pt x="398" y="447"/>
                      <a:pt x="407" y="448"/>
                    </a:cubicBezTo>
                    <a:cubicBezTo>
                      <a:pt x="410" y="448"/>
                      <a:pt x="410" y="448"/>
                      <a:pt x="410" y="448"/>
                    </a:cubicBezTo>
                    <a:cubicBezTo>
                      <a:pt x="417" y="448"/>
                      <a:pt x="424" y="447"/>
                      <a:pt x="432" y="445"/>
                    </a:cubicBezTo>
                    <a:cubicBezTo>
                      <a:pt x="434" y="444"/>
                      <a:pt x="435" y="443"/>
                      <a:pt x="436" y="441"/>
                    </a:cubicBezTo>
                    <a:cubicBezTo>
                      <a:pt x="443" y="434"/>
                      <a:pt x="451" y="426"/>
                      <a:pt x="459" y="415"/>
                    </a:cubicBezTo>
                    <a:cubicBezTo>
                      <a:pt x="467" y="406"/>
                      <a:pt x="474" y="395"/>
                      <a:pt x="480" y="385"/>
                    </a:cubicBezTo>
                    <a:cubicBezTo>
                      <a:pt x="487" y="372"/>
                      <a:pt x="492" y="361"/>
                      <a:pt x="495" y="350"/>
                    </a:cubicBezTo>
                    <a:cubicBezTo>
                      <a:pt x="497" y="342"/>
                      <a:pt x="498" y="334"/>
                      <a:pt x="498" y="327"/>
                    </a:cubicBezTo>
                    <a:cubicBezTo>
                      <a:pt x="498" y="322"/>
                      <a:pt x="497" y="316"/>
                      <a:pt x="496" y="311"/>
                    </a:cubicBezTo>
                    <a:cubicBezTo>
                      <a:pt x="494" y="305"/>
                      <a:pt x="492" y="299"/>
                      <a:pt x="488" y="292"/>
                    </a:cubicBezTo>
                    <a:cubicBezTo>
                      <a:pt x="489" y="292"/>
                      <a:pt x="489" y="292"/>
                      <a:pt x="489" y="292"/>
                    </a:cubicBezTo>
                    <a:cubicBezTo>
                      <a:pt x="487" y="289"/>
                      <a:pt x="484" y="286"/>
                      <a:pt x="482" y="282"/>
                    </a:cubicBezTo>
                    <a:cubicBezTo>
                      <a:pt x="479" y="278"/>
                      <a:pt x="479" y="278"/>
                      <a:pt x="479" y="278"/>
                    </a:cubicBezTo>
                    <a:cubicBezTo>
                      <a:pt x="477" y="275"/>
                      <a:pt x="477" y="275"/>
                      <a:pt x="477" y="275"/>
                    </a:cubicBezTo>
                    <a:cubicBezTo>
                      <a:pt x="473" y="269"/>
                      <a:pt x="473" y="269"/>
                      <a:pt x="473" y="269"/>
                    </a:cubicBezTo>
                    <a:cubicBezTo>
                      <a:pt x="467" y="259"/>
                      <a:pt x="462" y="252"/>
                      <a:pt x="459" y="244"/>
                    </a:cubicBezTo>
                    <a:cubicBezTo>
                      <a:pt x="458" y="241"/>
                      <a:pt x="457" y="238"/>
                      <a:pt x="456" y="235"/>
                    </a:cubicBezTo>
                    <a:cubicBezTo>
                      <a:pt x="455" y="231"/>
                      <a:pt x="455" y="231"/>
                      <a:pt x="455" y="231"/>
                    </a:cubicBezTo>
                    <a:cubicBezTo>
                      <a:pt x="453" y="226"/>
                      <a:pt x="451" y="221"/>
                      <a:pt x="450" y="217"/>
                    </a:cubicBezTo>
                    <a:cubicBezTo>
                      <a:pt x="446" y="207"/>
                      <a:pt x="442" y="199"/>
                      <a:pt x="438" y="191"/>
                    </a:cubicBezTo>
                    <a:cubicBezTo>
                      <a:pt x="432" y="181"/>
                      <a:pt x="425" y="172"/>
                      <a:pt x="418" y="165"/>
                    </a:cubicBezTo>
                    <a:cubicBezTo>
                      <a:pt x="414" y="161"/>
                      <a:pt x="409" y="157"/>
                      <a:pt x="403" y="154"/>
                    </a:cubicBezTo>
                    <a:cubicBezTo>
                      <a:pt x="396" y="150"/>
                      <a:pt x="388" y="147"/>
                      <a:pt x="380" y="143"/>
                    </a:cubicBezTo>
                    <a:cubicBezTo>
                      <a:pt x="373" y="141"/>
                      <a:pt x="363" y="137"/>
                      <a:pt x="353" y="131"/>
                    </a:cubicBezTo>
                    <a:cubicBezTo>
                      <a:pt x="352" y="130"/>
                      <a:pt x="350" y="128"/>
                      <a:pt x="348" y="127"/>
                    </a:cubicBezTo>
                    <a:cubicBezTo>
                      <a:pt x="344" y="124"/>
                      <a:pt x="341" y="121"/>
                      <a:pt x="338" y="118"/>
                    </a:cubicBezTo>
                    <a:cubicBezTo>
                      <a:pt x="334" y="113"/>
                      <a:pt x="331" y="110"/>
                      <a:pt x="329" y="107"/>
                    </a:cubicBezTo>
                    <a:cubicBezTo>
                      <a:pt x="326" y="103"/>
                      <a:pt x="324" y="100"/>
                      <a:pt x="322" y="96"/>
                    </a:cubicBezTo>
                    <a:cubicBezTo>
                      <a:pt x="321" y="95"/>
                      <a:pt x="321" y="94"/>
                      <a:pt x="320" y="92"/>
                    </a:cubicBezTo>
                    <a:cubicBezTo>
                      <a:pt x="323" y="95"/>
                      <a:pt x="325" y="97"/>
                      <a:pt x="327" y="99"/>
                    </a:cubicBezTo>
                    <a:cubicBezTo>
                      <a:pt x="330" y="101"/>
                      <a:pt x="333" y="104"/>
                      <a:pt x="336" y="106"/>
                    </a:cubicBezTo>
                    <a:cubicBezTo>
                      <a:pt x="338" y="107"/>
                      <a:pt x="340" y="109"/>
                      <a:pt x="342" y="110"/>
                    </a:cubicBezTo>
                    <a:cubicBezTo>
                      <a:pt x="342" y="110"/>
                      <a:pt x="342" y="110"/>
                      <a:pt x="343" y="111"/>
                    </a:cubicBezTo>
                    <a:cubicBezTo>
                      <a:pt x="344" y="111"/>
                      <a:pt x="345" y="112"/>
                      <a:pt x="346" y="113"/>
                    </a:cubicBezTo>
                    <a:cubicBezTo>
                      <a:pt x="352" y="115"/>
                      <a:pt x="358" y="117"/>
                      <a:pt x="365" y="119"/>
                    </a:cubicBezTo>
                    <a:cubicBezTo>
                      <a:pt x="372" y="120"/>
                      <a:pt x="379" y="121"/>
                      <a:pt x="386" y="121"/>
                    </a:cubicBezTo>
                    <a:cubicBezTo>
                      <a:pt x="387" y="121"/>
                      <a:pt x="387" y="121"/>
                      <a:pt x="387" y="121"/>
                    </a:cubicBezTo>
                    <a:cubicBezTo>
                      <a:pt x="386" y="121"/>
                      <a:pt x="386" y="119"/>
                      <a:pt x="386" y="118"/>
                    </a:cubicBezTo>
                    <a:cubicBezTo>
                      <a:pt x="385" y="114"/>
                      <a:pt x="384" y="110"/>
                      <a:pt x="383" y="105"/>
                    </a:cubicBezTo>
                    <a:cubicBezTo>
                      <a:pt x="383" y="98"/>
                      <a:pt x="382" y="90"/>
                      <a:pt x="383" y="80"/>
                    </a:cubicBezTo>
                    <a:cubicBezTo>
                      <a:pt x="383" y="75"/>
                      <a:pt x="383" y="71"/>
                      <a:pt x="383" y="66"/>
                    </a:cubicBezTo>
                    <a:cubicBezTo>
                      <a:pt x="384" y="62"/>
                      <a:pt x="384" y="58"/>
                      <a:pt x="384" y="54"/>
                    </a:cubicBezTo>
                    <a:cubicBezTo>
                      <a:pt x="384" y="47"/>
                      <a:pt x="385" y="37"/>
                      <a:pt x="384" y="28"/>
                    </a:cubicBezTo>
                    <a:cubicBezTo>
                      <a:pt x="384" y="17"/>
                      <a:pt x="382" y="8"/>
                      <a:pt x="38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1914;p53">
                <a:extLst>
                  <a:ext uri="{FF2B5EF4-FFF2-40B4-BE49-F238E27FC236}">
                    <a16:creationId xmlns:a16="http://schemas.microsoft.com/office/drawing/2014/main" id="{56F02B6B-F842-E115-A242-9DF2D1488F2E}"/>
                  </a:ext>
                </a:extLst>
              </p:cNvPr>
              <p:cNvSpPr/>
              <p:nvPr/>
            </p:nvSpPr>
            <p:spPr>
              <a:xfrm>
                <a:off x="7156538" y="2008788"/>
                <a:ext cx="92178" cy="92202"/>
              </a:xfrm>
              <a:custGeom>
                <a:avLst/>
                <a:gdLst/>
                <a:ahLst/>
                <a:cxnLst/>
                <a:rect l="l" t="t" r="r" b="b"/>
                <a:pathLst>
                  <a:path w="98" h="96" extrusionOk="0">
                    <a:moveTo>
                      <a:pt x="49" y="0"/>
                    </a:moveTo>
                    <a:cubicBezTo>
                      <a:pt x="34" y="0"/>
                      <a:pt x="21" y="6"/>
                      <a:pt x="12" y="18"/>
                    </a:cubicBezTo>
                    <a:cubicBezTo>
                      <a:pt x="4" y="28"/>
                      <a:pt x="0" y="40"/>
                      <a:pt x="1" y="53"/>
                    </a:cubicBezTo>
                    <a:cubicBezTo>
                      <a:pt x="3" y="66"/>
                      <a:pt x="9" y="77"/>
                      <a:pt x="19" y="85"/>
                    </a:cubicBezTo>
                    <a:cubicBezTo>
                      <a:pt x="27" y="92"/>
                      <a:pt x="38" y="96"/>
                      <a:pt x="49" y="96"/>
                    </a:cubicBezTo>
                    <a:cubicBezTo>
                      <a:pt x="63" y="96"/>
                      <a:pt x="77" y="89"/>
                      <a:pt x="86" y="78"/>
                    </a:cubicBezTo>
                    <a:cubicBezTo>
                      <a:pt x="94" y="68"/>
                      <a:pt x="98" y="56"/>
                      <a:pt x="97" y="43"/>
                    </a:cubicBezTo>
                    <a:cubicBezTo>
                      <a:pt x="95" y="30"/>
                      <a:pt x="89" y="19"/>
                      <a:pt x="79" y="11"/>
                    </a:cubicBezTo>
                    <a:cubicBezTo>
                      <a:pt x="71" y="4"/>
                      <a:pt x="60" y="0"/>
                      <a:pt x="49"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1915;p53">
                <a:extLst>
                  <a:ext uri="{FF2B5EF4-FFF2-40B4-BE49-F238E27FC236}">
                    <a16:creationId xmlns:a16="http://schemas.microsoft.com/office/drawing/2014/main" id="{8FF9BF18-D908-189F-5F2A-F7DA516B3BBC}"/>
                  </a:ext>
                </a:extLst>
              </p:cNvPr>
              <p:cNvSpPr/>
              <p:nvPr/>
            </p:nvSpPr>
            <p:spPr>
              <a:xfrm>
                <a:off x="7464513" y="1573813"/>
                <a:ext cx="96881" cy="92202"/>
              </a:xfrm>
              <a:custGeom>
                <a:avLst/>
                <a:gdLst/>
                <a:ahLst/>
                <a:cxnLst/>
                <a:rect l="l" t="t" r="r" b="b"/>
                <a:pathLst>
                  <a:path w="103" h="96" extrusionOk="0">
                    <a:moveTo>
                      <a:pt x="54" y="0"/>
                    </a:moveTo>
                    <a:cubicBezTo>
                      <a:pt x="40" y="0"/>
                      <a:pt x="26" y="6"/>
                      <a:pt x="17" y="17"/>
                    </a:cubicBezTo>
                    <a:cubicBezTo>
                      <a:pt x="0" y="38"/>
                      <a:pt x="3" y="68"/>
                      <a:pt x="24" y="85"/>
                    </a:cubicBezTo>
                    <a:cubicBezTo>
                      <a:pt x="32" y="92"/>
                      <a:pt x="43" y="96"/>
                      <a:pt x="54" y="96"/>
                    </a:cubicBezTo>
                    <a:cubicBezTo>
                      <a:pt x="69" y="96"/>
                      <a:pt x="82" y="89"/>
                      <a:pt x="91" y="78"/>
                    </a:cubicBezTo>
                    <a:cubicBezTo>
                      <a:pt x="99" y="68"/>
                      <a:pt x="103" y="56"/>
                      <a:pt x="102" y="43"/>
                    </a:cubicBezTo>
                    <a:cubicBezTo>
                      <a:pt x="101" y="30"/>
                      <a:pt x="94" y="19"/>
                      <a:pt x="84" y="10"/>
                    </a:cubicBezTo>
                    <a:cubicBezTo>
                      <a:pt x="76" y="4"/>
                      <a:pt x="65" y="0"/>
                      <a:pt x="54"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1916;p53">
                <a:extLst>
                  <a:ext uri="{FF2B5EF4-FFF2-40B4-BE49-F238E27FC236}">
                    <a16:creationId xmlns:a16="http://schemas.microsoft.com/office/drawing/2014/main" id="{74A67A56-15E8-2331-4A7E-46FFC8BCF1D9}"/>
                  </a:ext>
                </a:extLst>
              </p:cNvPr>
              <p:cNvSpPr/>
              <p:nvPr/>
            </p:nvSpPr>
            <p:spPr>
              <a:xfrm>
                <a:off x="7599450" y="2191350"/>
                <a:ext cx="123825" cy="114300"/>
              </a:xfrm>
              <a:custGeom>
                <a:avLst/>
                <a:gdLst/>
                <a:ahLst/>
                <a:cxnLst/>
                <a:rect l="l" t="t" r="r" b="b"/>
                <a:pathLst>
                  <a:path w="130" h="120" extrusionOk="0">
                    <a:moveTo>
                      <a:pt x="68" y="0"/>
                    </a:moveTo>
                    <a:cubicBezTo>
                      <a:pt x="50" y="0"/>
                      <a:pt x="33" y="8"/>
                      <a:pt x="21" y="22"/>
                    </a:cubicBezTo>
                    <a:cubicBezTo>
                      <a:pt x="0" y="48"/>
                      <a:pt x="4" y="86"/>
                      <a:pt x="30" y="107"/>
                    </a:cubicBezTo>
                    <a:cubicBezTo>
                      <a:pt x="41" y="116"/>
                      <a:pt x="54" y="120"/>
                      <a:pt x="68" y="120"/>
                    </a:cubicBezTo>
                    <a:cubicBezTo>
                      <a:pt x="86" y="120"/>
                      <a:pt x="103" y="112"/>
                      <a:pt x="115" y="98"/>
                    </a:cubicBezTo>
                    <a:cubicBezTo>
                      <a:pt x="125" y="86"/>
                      <a:pt x="130" y="70"/>
                      <a:pt x="128" y="54"/>
                    </a:cubicBezTo>
                    <a:cubicBezTo>
                      <a:pt x="126" y="38"/>
                      <a:pt x="119" y="24"/>
                      <a:pt x="106" y="13"/>
                    </a:cubicBezTo>
                    <a:cubicBezTo>
                      <a:pt x="95" y="5"/>
                      <a:pt x="82" y="0"/>
                      <a:pt x="6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1917;p53">
                <a:extLst>
                  <a:ext uri="{FF2B5EF4-FFF2-40B4-BE49-F238E27FC236}">
                    <a16:creationId xmlns:a16="http://schemas.microsoft.com/office/drawing/2014/main" id="{FC118E42-F648-35CA-CBA8-BD28AED04984}"/>
                  </a:ext>
                </a:extLst>
              </p:cNvPr>
              <p:cNvSpPr/>
              <p:nvPr/>
            </p:nvSpPr>
            <p:spPr>
              <a:xfrm>
                <a:off x="7778838" y="2727925"/>
                <a:ext cx="123825" cy="114300"/>
              </a:xfrm>
              <a:custGeom>
                <a:avLst/>
                <a:gdLst/>
                <a:ahLst/>
                <a:cxnLst/>
                <a:rect l="l" t="t" r="r" b="b"/>
                <a:pathLst>
                  <a:path w="130" h="120" extrusionOk="0">
                    <a:moveTo>
                      <a:pt x="68" y="0"/>
                    </a:moveTo>
                    <a:cubicBezTo>
                      <a:pt x="50" y="0"/>
                      <a:pt x="33" y="8"/>
                      <a:pt x="21" y="22"/>
                    </a:cubicBezTo>
                    <a:cubicBezTo>
                      <a:pt x="0" y="48"/>
                      <a:pt x="4" y="86"/>
                      <a:pt x="30" y="107"/>
                    </a:cubicBezTo>
                    <a:cubicBezTo>
                      <a:pt x="41" y="115"/>
                      <a:pt x="54" y="120"/>
                      <a:pt x="68" y="120"/>
                    </a:cubicBezTo>
                    <a:cubicBezTo>
                      <a:pt x="86" y="120"/>
                      <a:pt x="103" y="112"/>
                      <a:pt x="115" y="98"/>
                    </a:cubicBezTo>
                    <a:cubicBezTo>
                      <a:pt x="125" y="85"/>
                      <a:pt x="130" y="70"/>
                      <a:pt x="128" y="54"/>
                    </a:cubicBezTo>
                    <a:cubicBezTo>
                      <a:pt x="126" y="38"/>
                      <a:pt x="119" y="23"/>
                      <a:pt x="106" y="13"/>
                    </a:cubicBezTo>
                    <a:cubicBezTo>
                      <a:pt x="95" y="5"/>
                      <a:pt x="82" y="0"/>
                      <a:pt x="6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1918;p53">
                <a:extLst>
                  <a:ext uri="{FF2B5EF4-FFF2-40B4-BE49-F238E27FC236}">
                    <a16:creationId xmlns:a16="http://schemas.microsoft.com/office/drawing/2014/main" id="{67435A1A-BB13-DAB0-7544-347B61106CCE}"/>
                  </a:ext>
                </a:extLst>
              </p:cNvPr>
              <p:cNvSpPr/>
              <p:nvPr/>
            </p:nvSpPr>
            <p:spPr>
              <a:xfrm>
                <a:off x="7154950" y="2059588"/>
                <a:ext cx="133350" cy="133350"/>
              </a:xfrm>
              <a:custGeom>
                <a:avLst/>
                <a:gdLst/>
                <a:ahLst/>
                <a:cxnLst/>
                <a:rect l="l" t="t" r="r" b="b"/>
                <a:pathLst>
                  <a:path w="140" h="140" extrusionOk="0">
                    <a:moveTo>
                      <a:pt x="27" y="117"/>
                    </a:moveTo>
                    <a:cubicBezTo>
                      <a:pt x="53" y="140"/>
                      <a:pt x="93" y="139"/>
                      <a:pt x="117" y="113"/>
                    </a:cubicBezTo>
                    <a:cubicBezTo>
                      <a:pt x="140" y="87"/>
                      <a:pt x="139" y="47"/>
                      <a:pt x="113" y="23"/>
                    </a:cubicBezTo>
                    <a:cubicBezTo>
                      <a:pt x="87" y="0"/>
                      <a:pt x="47" y="1"/>
                      <a:pt x="24" y="27"/>
                    </a:cubicBezTo>
                    <a:cubicBezTo>
                      <a:pt x="0" y="53"/>
                      <a:pt x="1" y="93"/>
                      <a:pt x="27" y="117"/>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1919;p53">
                <a:extLst>
                  <a:ext uri="{FF2B5EF4-FFF2-40B4-BE49-F238E27FC236}">
                    <a16:creationId xmlns:a16="http://schemas.microsoft.com/office/drawing/2014/main" id="{CB92D4AB-18DC-CDB3-4F8A-37F0DA53BFC4}"/>
                  </a:ext>
                </a:extLst>
              </p:cNvPr>
              <p:cNvSpPr/>
              <p:nvPr/>
            </p:nvSpPr>
            <p:spPr>
              <a:xfrm>
                <a:off x="7658188" y="1697638"/>
                <a:ext cx="133183" cy="133350"/>
              </a:xfrm>
              <a:custGeom>
                <a:avLst/>
                <a:gdLst/>
                <a:ahLst/>
                <a:cxnLst/>
                <a:rect l="l" t="t" r="r" b="b"/>
                <a:pathLst>
                  <a:path w="141" h="140" extrusionOk="0">
                    <a:moveTo>
                      <a:pt x="27" y="117"/>
                    </a:moveTo>
                    <a:cubicBezTo>
                      <a:pt x="53" y="140"/>
                      <a:pt x="93" y="139"/>
                      <a:pt x="117" y="113"/>
                    </a:cubicBezTo>
                    <a:cubicBezTo>
                      <a:pt x="141" y="87"/>
                      <a:pt x="139" y="47"/>
                      <a:pt x="113" y="24"/>
                    </a:cubicBezTo>
                    <a:cubicBezTo>
                      <a:pt x="88" y="0"/>
                      <a:pt x="48" y="2"/>
                      <a:pt x="24" y="27"/>
                    </a:cubicBezTo>
                    <a:cubicBezTo>
                      <a:pt x="0" y="53"/>
                      <a:pt x="2" y="93"/>
                      <a:pt x="27" y="117"/>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1920;p53">
                <a:extLst>
                  <a:ext uri="{FF2B5EF4-FFF2-40B4-BE49-F238E27FC236}">
                    <a16:creationId xmlns:a16="http://schemas.microsoft.com/office/drawing/2014/main" id="{598BECF9-5D6C-937C-ABF0-5E0FEFF1CE48}"/>
                  </a:ext>
                </a:extLst>
              </p:cNvPr>
              <p:cNvSpPr/>
              <p:nvPr/>
            </p:nvSpPr>
            <p:spPr>
              <a:xfrm>
                <a:off x="7445463" y="2158013"/>
                <a:ext cx="134862" cy="134862"/>
              </a:xfrm>
              <a:custGeom>
                <a:avLst/>
                <a:gdLst/>
                <a:ahLst/>
                <a:cxnLst/>
                <a:rect l="l" t="t" r="r" b="b"/>
                <a:pathLst>
                  <a:path w="141" h="141" extrusionOk="0">
                    <a:moveTo>
                      <a:pt x="28" y="117"/>
                    </a:moveTo>
                    <a:cubicBezTo>
                      <a:pt x="53" y="141"/>
                      <a:pt x="93" y="139"/>
                      <a:pt x="117" y="114"/>
                    </a:cubicBezTo>
                    <a:cubicBezTo>
                      <a:pt x="141" y="88"/>
                      <a:pt x="139" y="48"/>
                      <a:pt x="114" y="24"/>
                    </a:cubicBezTo>
                    <a:cubicBezTo>
                      <a:pt x="88" y="0"/>
                      <a:pt x="48" y="2"/>
                      <a:pt x="24" y="28"/>
                    </a:cubicBezTo>
                    <a:cubicBezTo>
                      <a:pt x="0" y="53"/>
                      <a:pt x="2" y="93"/>
                      <a:pt x="28" y="117"/>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1921;p53">
                <a:extLst>
                  <a:ext uri="{FF2B5EF4-FFF2-40B4-BE49-F238E27FC236}">
                    <a16:creationId xmlns:a16="http://schemas.microsoft.com/office/drawing/2014/main" id="{7C70F845-0469-2E37-8025-4D2E4EB83540}"/>
                  </a:ext>
                </a:extLst>
              </p:cNvPr>
              <p:cNvSpPr/>
              <p:nvPr/>
            </p:nvSpPr>
            <p:spPr>
              <a:xfrm>
                <a:off x="7467688" y="2526313"/>
                <a:ext cx="133183" cy="133183"/>
              </a:xfrm>
              <a:custGeom>
                <a:avLst/>
                <a:gdLst/>
                <a:ahLst/>
                <a:cxnLst/>
                <a:rect l="l" t="t" r="r" b="b"/>
                <a:pathLst>
                  <a:path w="141" h="141" extrusionOk="0">
                    <a:moveTo>
                      <a:pt x="28" y="117"/>
                    </a:moveTo>
                    <a:cubicBezTo>
                      <a:pt x="53" y="141"/>
                      <a:pt x="93" y="139"/>
                      <a:pt x="117" y="114"/>
                    </a:cubicBezTo>
                    <a:cubicBezTo>
                      <a:pt x="141" y="88"/>
                      <a:pt x="139" y="48"/>
                      <a:pt x="114" y="24"/>
                    </a:cubicBezTo>
                    <a:cubicBezTo>
                      <a:pt x="88" y="0"/>
                      <a:pt x="48" y="2"/>
                      <a:pt x="24" y="28"/>
                    </a:cubicBezTo>
                    <a:cubicBezTo>
                      <a:pt x="0" y="53"/>
                      <a:pt x="2" y="93"/>
                      <a:pt x="28" y="117"/>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1922;p53">
                <a:extLst>
                  <a:ext uri="{FF2B5EF4-FFF2-40B4-BE49-F238E27FC236}">
                    <a16:creationId xmlns:a16="http://schemas.microsoft.com/office/drawing/2014/main" id="{E63EF814-DC45-5ED4-F59A-5F42C3C7E836}"/>
                  </a:ext>
                </a:extLst>
              </p:cNvPr>
              <p:cNvSpPr/>
              <p:nvPr/>
            </p:nvSpPr>
            <p:spPr>
              <a:xfrm>
                <a:off x="7701050" y="2748563"/>
                <a:ext cx="133183" cy="133350"/>
              </a:xfrm>
              <a:custGeom>
                <a:avLst/>
                <a:gdLst/>
                <a:ahLst/>
                <a:cxnLst/>
                <a:rect l="l" t="t" r="r" b="b"/>
                <a:pathLst>
                  <a:path w="141" h="140" extrusionOk="0">
                    <a:moveTo>
                      <a:pt x="27" y="117"/>
                    </a:moveTo>
                    <a:cubicBezTo>
                      <a:pt x="53" y="140"/>
                      <a:pt x="93" y="139"/>
                      <a:pt x="117" y="113"/>
                    </a:cubicBezTo>
                    <a:cubicBezTo>
                      <a:pt x="141" y="87"/>
                      <a:pt x="139" y="47"/>
                      <a:pt x="113" y="23"/>
                    </a:cubicBezTo>
                    <a:cubicBezTo>
                      <a:pt x="88" y="0"/>
                      <a:pt x="48" y="1"/>
                      <a:pt x="24" y="27"/>
                    </a:cubicBezTo>
                    <a:cubicBezTo>
                      <a:pt x="0" y="53"/>
                      <a:pt x="2" y="93"/>
                      <a:pt x="27" y="117"/>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1923;p53">
                <a:extLst>
                  <a:ext uri="{FF2B5EF4-FFF2-40B4-BE49-F238E27FC236}">
                    <a16:creationId xmlns:a16="http://schemas.microsoft.com/office/drawing/2014/main" id="{E6FFE633-A4F9-44D6-521C-BF1A5CC83FD5}"/>
                  </a:ext>
                </a:extLst>
              </p:cNvPr>
              <p:cNvSpPr/>
              <p:nvPr/>
            </p:nvSpPr>
            <p:spPr>
              <a:xfrm>
                <a:off x="7680413" y="2905725"/>
                <a:ext cx="98516" cy="96750"/>
              </a:xfrm>
              <a:custGeom>
                <a:avLst/>
                <a:gdLst/>
                <a:ahLst/>
                <a:cxnLst/>
                <a:rect l="l" t="t" r="r" b="b"/>
                <a:pathLst>
                  <a:path w="103" h="102" extrusionOk="0">
                    <a:moveTo>
                      <a:pt x="20" y="85"/>
                    </a:moveTo>
                    <a:cubicBezTo>
                      <a:pt x="39" y="102"/>
                      <a:pt x="69" y="101"/>
                      <a:pt x="86" y="83"/>
                    </a:cubicBezTo>
                    <a:cubicBezTo>
                      <a:pt x="103" y="64"/>
                      <a:pt x="102" y="34"/>
                      <a:pt x="83" y="17"/>
                    </a:cubicBezTo>
                    <a:cubicBezTo>
                      <a:pt x="65" y="0"/>
                      <a:pt x="35" y="1"/>
                      <a:pt x="18" y="20"/>
                    </a:cubicBezTo>
                    <a:cubicBezTo>
                      <a:pt x="0" y="38"/>
                      <a:pt x="2" y="68"/>
                      <a:pt x="20" y="8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1924;p53">
                <a:extLst>
                  <a:ext uri="{FF2B5EF4-FFF2-40B4-BE49-F238E27FC236}">
                    <a16:creationId xmlns:a16="http://schemas.microsoft.com/office/drawing/2014/main" id="{59569311-E1D8-4531-9086-4381857E4971}"/>
                  </a:ext>
                </a:extLst>
              </p:cNvPr>
              <p:cNvSpPr/>
              <p:nvPr/>
            </p:nvSpPr>
            <p:spPr>
              <a:xfrm>
                <a:off x="7567700" y="2256438"/>
                <a:ext cx="98516" cy="98516"/>
              </a:xfrm>
              <a:custGeom>
                <a:avLst/>
                <a:gdLst/>
                <a:ahLst/>
                <a:cxnLst/>
                <a:rect l="l" t="t" r="r" b="b"/>
                <a:pathLst>
                  <a:path w="103" h="103" extrusionOk="0">
                    <a:moveTo>
                      <a:pt x="20" y="85"/>
                    </a:moveTo>
                    <a:cubicBezTo>
                      <a:pt x="39" y="103"/>
                      <a:pt x="69" y="101"/>
                      <a:pt x="86" y="83"/>
                    </a:cubicBezTo>
                    <a:cubicBezTo>
                      <a:pt x="103" y="64"/>
                      <a:pt x="102" y="35"/>
                      <a:pt x="83" y="17"/>
                    </a:cubicBezTo>
                    <a:cubicBezTo>
                      <a:pt x="65" y="0"/>
                      <a:pt x="35" y="1"/>
                      <a:pt x="18" y="20"/>
                    </a:cubicBezTo>
                    <a:cubicBezTo>
                      <a:pt x="0" y="39"/>
                      <a:pt x="2" y="68"/>
                      <a:pt x="20" y="8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1925;p53">
                <a:extLst>
                  <a:ext uri="{FF2B5EF4-FFF2-40B4-BE49-F238E27FC236}">
                    <a16:creationId xmlns:a16="http://schemas.microsoft.com/office/drawing/2014/main" id="{250C8F33-A33D-DE68-5938-4F4672D2F964}"/>
                  </a:ext>
                </a:extLst>
              </p:cNvPr>
              <p:cNvSpPr/>
              <p:nvPr/>
            </p:nvSpPr>
            <p:spPr>
              <a:xfrm>
                <a:off x="7648663" y="2042125"/>
                <a:ext cx="96881" cy="98516"/>
              </a:xfrm>
              <a:custGeom>
                <a:avLst/>
                <a:gdLst/>
                <a:ahLst/>
                <a:cxnLst/>
                <a:rect l="l" t="t" r="r" b="b"/>
                <a:pathLst>
                  <a:path w="103" h="103" extrusionOk="0">
                    <a:moveTo>
                      <a:pt x="20" y="86"/>
                    </a:moveTo>
                    <a:cubicBezTo>
                      <a:pt x="38" y="103"/>
                      <a:pt x="68" y="102"/>
                      <a:pt x="85" y="83"/>
                    </a:cubicBezTo>
                    <a:cubicBezTo>
                      <a:pt x="103" y="64"/>
                      <a:pt x="101" y="35"/>
                      <a:pt x="83" y="18"/>
                    </a:cubicBezTo>
                    <a:cubicBezTo>
                      <a:pt x="64" y="0"/>
                      <a:pt x="34" y="2"/>
                      <a:pt x="17" y="20"/>
                    </a:cubicBezTo>
                    <a:cubicBezTo>
                      <a:pt x="0" y="39"/>
                      <a:pt x="1" y="69"/>
                      <a:pt x="20" y="8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1926;p53">
                <a:extLst>
                  <a:ext uri="{FF2B5EF4-FFF2-40B4-BE49-F238E27FC236}">
                    <a16:creationId xmlns:a16="http://schemas.microsoft.com/office/drawing/2014/main" id="{91AFC91D-2651-F888-BAF6-5AE085668CF8}"/>
                  </a:ext>
                </a:extLst>
              </p:cNvPr>
              <p:cNvSpPr/>
              <p:nvPr/>
            </p:nvSpPr>
            <p:spPr>
              <a:xfrm>
                <a:off x="7537538" y="1576988"/>
                <a:ext cx="96881" cy="98516"/>
              </a:xfrm>
              <a:custGeom>
                <a:avLst/>
                <a:gdLst/>
                <a:ahLst/>
                <a:cxnLst/>
                <a:rect l="l" t="t" r="r" b="b"/>
                <a:pathLst>
                  <a:path w="103" h="103" extrusionOk="0">
                    <a:moveTo>
                      <a:pt x="20" y="86"/>
                    </a:moveTo>
                    <a:cubicBezTo>
                      <a:pt x="39" y="103"/>
                      <a:pt x="68" y="102"/>
                      <a:pt x="85" y="83"/>
                    </a:cubicBezTo>
                    <a:cubicBezTo>
                      <a:pt x="103" y="65"/>
                      <a:pt x="101" y="35"/>
                      <a:pt x="83" y="18"/>
                    </a:cubicBezTo>
                    <a:cubicBezTo>
                      <a:pt x="64" y="0"/>
                      <a:pt x="34" y="2"/>
                      <a:pt x="17" y="20"/>
                    </a:cubicBezTo>
                    <a:cubicBezTo>
                      <a:pt x="0" y="39"/>
                      <a:pt x="1" y="69"/>
                      <a:pt x="20" y="8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1927;p53">
                <a:extLst>
                  <a:ext uri="{FF2B5EF4-FFF2-40B4-BE49-F238E27FC236}">
                    <a16:creationId xmlns:a16="http://schemas.microsoft.com/office/drawing/2014/main" id="{35E4AC2B-1CB9-6B2D-AB29-12F57C318F31}"/>
                  </a:ext>
                </a:extLst>
              </p:cNvPr>
              <p:cNvSpPr/>
              <p:nvPr/>
            </p:nvSpPr>
            <p:spPr>
              <a:xfrm>
                <a:off x="7075575" y="2250088"/>
                <a:ext cx="80963" cy="80891"/>
              </a:xfrm>
              <a:custGeom>
                <a:avLst/>
                <a:gdLst/>
                <a:ahLst/>
                <a:cxnLst/>
                <a:rect l="l" t="t" r="r" b="b"/>
                <a:pathLst>
                  <a:path w="85" h="86" extrusionOk="0">
                    <a:moveTo>
                      <a:pt x="17" y="71"/>
                    </a:moveTo>
                    <a:cubicBezTo>
                      <a:pt x="32" y="86"/>
                      <a:pt x="57" y="85"/>
                      <a:pt x="71" y="69"/>
                    </a:cubicBezTo>
                    <a:cubicBezTo>
                      <a:pt x="85" y="53"/>
                      <a:pt x="84" y="29"/>
                      <a:pt x="69" y="15"/>
                    </a:cubicBezTo>
                    <a:cubicBezTo>
                      <a:pt x="53" y="0"/>
                      <a:pt x="29" y="1"/>
                      <a:pt x="14" y="17"/>
                    </a:cubicBezTo>
                    <a:cubicBezTo>
                      <a:pt x="0" y="32"/>
                      <a:pt x="1" y="57"/>
                      <a:pt x="17" y="7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1928;p53">
                <a:extLst>
                  <a:ext uri="{FF2B5EF4-FFF2-40B4-BE49-F238E27FC236}">
                    <a16:creationId xmlns:a16="http://schemas.microsoft.com/office/drawing/2014/main" id="{00817161-BD89-F3C4-BAE0-C21E54D0DDF5}"/>
                  </a:ext>
                </a:extLst>
              </p:cNvPr>
              <p:cNvSpPr/>
              <p:nvPr/>
            </p:nvSpPr>
            <p:spPr>
              <a:xfrm>
                <a:off x="7737563" y="2300888"/>
                <a:ext cx="80963" cy="79276"/>
              </a:xfrm>
              <a:custGeom>
                <a:avLst/>
                <a:gdLst/>
                <a:ahLst/>
                <a:cxnLst/>
                <a:rect l="l" t="t" r="r" b="b"/>
                <a:pathLst>
                  <a:path w="85" h="85" extrusionOk="0">
                    <a:moveTo>
                      <a:pt x="16" y="71"/>
                    </a:moveTo>
                    <a:cubicBezTo>
                      <a:pt x="32" y="85"/>
                      <a:pt x="56" y="84"/>
                      <a:pt x="71" y="69"/>
                    </a:cubicBezTo>
                    <a:cubicBezTo>
                      <a:pt x="85" y="53"/>
                      <a:pt x="84" y="29"/>
                      <a:pt x="68" y="14"/>
                    </a:cubicBezTo>
                    <a:cubicBezTo>
                      <a:pt x="53" y="0"/>
                      <a:pt x="28" y="1"/>
                      <a:pt x="14" y="16"/>
                    </a:cubicBezTo>
                    <a:cubicBezTo>
                      <a:pt x="0" y="32"/>
                      <a:pt x="1" y="56"/>
                      <a:pt x="16" y="7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1929;p53">
                <a:extLst>
                  <a:ext uri="{FF2B5EF4-FFF2-40B4-BE49-F238E27FC236}">
                    <a16:creationId xmlns:a16="http://schemas.microsoft.com/office/drawing/2014/main" id="{8B6DC812-847D-D9FC-B69D-BEDE1B90DB0C}"/>
                  </a:ext>
                </a:extLst>
              </p:cNvPr>
              <p:cNvSpPr/>
              <p:nvPr/>
            </p:nvSpPr>
            <p:spPr>
              <a:xfrm>
                <a:off x="7853450" y="2929538"/>
                <a:ext cx="82598" cy="82598"/>
              </a:xfrm>
              <a:custGeom>
                <a:avLst/>
                <a:gdLst/>
                <a:ahLst/>
                <a:cxnLst/>
                <a:rect l="l" t="t" r="r" b="b"/>
                <a:pathLst>
                  <a:path w="86" h="86" extrusionOk="0">
                    <a:moveTo>
                      <a:pt x="17" y="71"/>
                    </a:moveTo>
                    <a:cubicBezTo>
                      <a:pt x="32" y="86"/>
                      <a:pt x="57" y="85"/>
                      <a:pt x="71" y="69"/>
                    </a:cubicBezTo>
                    <a:cubicBezTo>
                      <a:pt x="86" y="53"/>
                      <a:pt x="85" y="29"/>
                      <a:pt x="69" y="15"/>
                    </a:cubicBezTo>
                    <a:cubicBezTo>
                      <a:pt x="53" y="0"/>
                      <a:pt x="29" y="1"/>
                      <a:pt x="15" y="17"/>
                    </a:cubicBezTo>
                    <a:cubicBezTo>
                      <a:pt x="0" y="32"/>
                      <a:pt x="1" y="57"/>
                      <a:pt x="17" y="7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1930;p53">
                <a:extLst>
                  <a:ext uri="{FF2B5EF4-FFF2-40B4-BE49-F238E27FC236}">
                    <a16:creationId xmlns:a16="http://schemas.microsoft.com/office/drawing/2014/main" id="{7203BDD3-47F9-A92C-D527-E7E3E22FA67C}"/>
                  </a:ext>
                </a:extLst>
              </p:cNvPr>
              <p:cNvSpPr/>
              <p:nvPr/>
            </p:nvSpPr>
            <p:spPr>
              <a:xfrm>
                <a:off x="7581988" y="1961163"/>
                <a:ext cx="0" cy="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1931;p53">
                <a:extLst>
                  <a:ext uri="{FF2B5EF4-FFF2-40B4-BE49-F238E27FC236}">
                    <a16:creationId xmlns:a16="http://schemas.microsoft.com/office/drawing/2014/main" id="{F41424CA-C07D-9633-0841-BE3C8EF73F9D}"/>
                  </a:ext>
                </a:extLst>
              </p:cNvPr>
              <p:cNvSpPr/>
              <p:nvPr/>
            </p:nvSpPr>
            <p:spPr>
              <a:xfrm>
                <a:off x="7147013" y="2383438"/>
                <a:ext cx="0" cy="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1932;p53">
                <a:extLst>
                  <a:ext uri="{FF2B5EF4-FFF2-40B4-BE49-F238E27FC236}">
                    <a16:creationId xmlns:a16="http://schemas.microsoft.com/office/drawing/2014/main" id="{A12F54D7-304A-8D8E-8F49-FC5D3C4A4F36}"/>
                  </a:ext>
                </a:extLst>
              </p:cNvPr>
              <p:cNvSpPr/>
              <p:nvPr/>
            </p:nvSpPr>
            <p:spPr>
              <a:xfrm>
                <a:off x="7466100" y="2453288"/>
                <a:ext cx="0" cy="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1933;p53">
                <a:extLst>
                  <a:ext uri="{FF2B5EF4-FFF2-40B4-BE49-F238E27FC236}">
                    <a16:creationId xmlns:a16="http://schemas.microsoft.com/office/drawing/2014/main" id="{5476FA6B-8983-9FFF-1AF9-9E4128973B23}"/>
                  </a:ext>
                </a:extLst>
              </p:cNvPr>
              <p:cNvSpPr/>
              <p:nvPr/>
            </p:nvSpPr>
            <p:spPr>
              <a:xfrm>
                <a:off x="7581988" y="1961163"/>
                <a:ext cx="0" cy="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1934;p53">
                <a:extLst>
                  <a:ext uri="{FF2B5EF4-FFF2-40B4-BE49-F238E27FC236}">
                    <a16:creationId xmlns:a16="http://schemas.microsoft.com/office/drawing/2014/main" id="{48D21358-11FE-F61F-EE65-4CE00204659B}"/>
                  </a:ext>
                </a:extLst>
              </p:cNvPr>
              <p:cNvSpPr/>
              <p:nvPr/>
            </p:nvSpPr>
            <p:spPr>
              <a:xfrm>
                <a:off x="7147013" y="2383438"/>
                <a:ext cx="0" cy="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1935;p53">
                <a:extLst>
                  <a:ext uri="{FF2B5EF4-FFF2-40B4-BE49-F238E27FC236}">
                    <a16:creationId xmlns:a16="http://schemas.microsoft.com/office/drawing/2014/main" id="{DCBBA176-FE90-25E5-418D-46B46526F2E6}"/>
                  </a:ext>
                </a:extLst>
              </p:cNvPr>
              <p:cNvSpPr/>
              <p:nvPr/>
            </p:nvSpPr>
            <p:spPr>
              <a:xfrm>
                <a:off x="7466100" y="2453288"/>
                <a:ext cx="0" cy="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1936;p53">
                <a:extLst>
                  <a:ext uri="{FF2B5EF4-FFF2-40B4-BE49-F238E27FC236}">
                    <a16:creationId xmlns:a16="http://schemas.microsoft.com/office/drawing/2014/main" id="{C3DEE204-705C-D26B-08F7-11308C2B4EA8}"/>
                  </a:ext>
                </a:extLst>
              </p:cNvPr>
              <p:cNvSpPr/>
              <p:nvPr/>
            </p:nvSpPr>
            <p:spPr>
              <a:xfrm>
                <a:off x="7154950" y="2070700"/>
                <a:ext cx="120464" cy="115693"/>
              </a:xfrm>
              <a:custGeom>
                <a:avLst/>
                <a:gdLst/>
                <a:ahLst/>
                <a:cxnLst/>
                <a:rect l="l" t="t" r="r" b="b"/>
                <a:pathLst>
                  <a:path w="127" h="123" extrusionOk="0">
                    <a:moveTo>
                      <a:pt x="23" y="16"/>
                    </a:moveTo>
                    <a:cubicBezTo>
                      <a:pt x="0" y="42"/>
                      <a:pt x="1" y="82"/>
                      <a:pt x="27" y="106"/>
                    </a:cubicBezTo>
                    <a:cubicBezTo>
                      <a:pt x="39" y="117"/>
                      <a:pt x="54" y="123"/>
                      <a:pt x="70" y="123"/>
                    </a:cubicBezTo>
                    <a:cubicBezTo>
                      <a:pt x="88" y="123"/>
                      <a:pt x="105" y="115"/>
                      <a:pt x="117" y="102"/>
                    </a:cubicBezTo>
                    <a:cubicBezTo>
                      <a:pt x="121" y="97"/>
                      <a:pt x="125" y="92"/>
                      <a:pt x="127" y="86"/>
                    </a:cubicBezTo>
                    <a:cubicBezTo>
                      <a:pt x="127" y="87"/>
                      <a:pt x="127" y="87"/>
                      <a:pt x="127" y="87"/>
                    </a:cubicBezTo>
                    <a:cubicBezTo>
                      <a:pt x="122" y="89"/>
                      <a:pt x="116" y="92"/>
                      <a:pt x="110" y="92"/>
                    </a:cubicBezTo>
                    <a:cubicBezTo>
                      <a:pt x="105" y="93"/>
                      <a:pt x="99" y="93"/>
                      <a:pt x="93" y="92"/>
                    </a:cubicBezTo>
                    <a:cubicBezTo>
                      <a:pt x="87" y="91"/>
                      <a:pt x="82" y="88"/>
                      <a:pt x="76" y="85"/>
                    </a:cubicBezTo>
                    <a:cubicBezTo>
                      <a:pt x="71" y="82"/>
                      <a:pt x="66" y="78"/>
                      <a:pt x="62" y="74"/>
                    </a:cubicBezTo>
                    <a:cubicBezTo>
                      <a:pt x="57" y="69"/>
                      <a:pt x="53" y="64"/>
                      <a:pt x="50" y="59"/>
                    </a:cubicBezTo>
                    <a:cubicBezTo>
                      <a:pt x="47" y="54"/>
                      <a:pt x="44" y="48"/>
                      <a:pt x="42" y="42"/>
                    </a:cubicBezTo>
                    <a:cubicBezTo>
                      <a:pt x="39" y="31"/>
                      <a:pt x="38" y="18"/>
                      <a:pt x="43" y="7"/>
                    </a:cubicBezTo>
                    <a:cubicBezTo>
                      <a:pt x="44" y="5"/>
                      <a:pt x="45" y="2"/>
                      <a:pt x="46" y="0"/>
                    </a:cubicBezTo>
                    <a:cubicBezTo>
                      <a:pt x="38" y="4"/>
                      <a:pt x="30" y="9"/>
                      <a:pt x="23"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1937;p53">
                <a:extLst>
                  <a:ext uri="{FF2B5EF4-FFF2-40B4-BE49-F238E27FC236}">
                    <a16:creationId xmlns:a16="http://schemas.microsoft.com/office/drawing/2014/main" id="{373BBB54-DE26-B0FD-E813-F2CD4391CDBF}"/>
                  </a:ext>
                </a:extLst>
              </p:cNvPr>
              <p:cNvSpPr/>
              <p:nvPr/>
            </p:nvSpPr>
            <p:spPr>
              <a:xfrm>
                <a:off x="7658188" y="1713513"/>
                <a:ext cx="112875" cy="110990"/>
              </a:xfrm>
              <a:custGeom>
                <a:avLst/>
                <a:gdLst/>
                <a:ahLst/>
                <a:cxnLst/>
                <a:rect l="l" t="t" r="r" b="b"/>
                <a:pathLst>
                  <a:path w="119" h="118" extrusionOk="0">
                    <a:moveTo>
                      <a:pt x="24" y="11"/>
                    </a:moveTo>
                    <a:cubicBezTo>
                      <a:pt x="0" y="37"/>
                      <a:pt x="2" y="77"/>
                      <a:pt x="27" y="101"/>
                    </a:cubicBezTo>
                    <a:cubicBezTo>
                      <a:pt x="39" y="112"/>
                      <a:pt x="54" y="118"/>
                      <a:pt x="70" y="118"/>
                    </a:cubicBezTo>
                    <a:cubicBezTo>
                      <a:pt x="88" y="118"/>
                      <a:pt x="105" y="110"/>
                      <a:pt x="117" y="97"/>
                    </a:cubicBezTo>
                    <a:cubicBezTo>
                      <a:pt x="118" y="97"/>
                      <a:pt x="118" y="96"/>
                      <a:pt x="119" y="95"/>
                    </a:cubicBezTo>
                    <a:cubicBezTo>
                      <a:pt x="112" y="99"/>
                      <a:pt x="104" y="101"/>
                      <a:pt x="96" y="102"/>
                    </a:cubicBezTo>
                    <a:cubicBezTo>
                      <a:pt x="89" y="102"/>
                      <a:pt x="82" y="101"/>
                      <a:pt x="75" y="99"/>
                    </a:cubicBezTo>
                    <a:cubicBezTo>
                      <a:pt x="72" y="98"/>
                      <a:pt x="69" y="96"/>
                      <a:pt x="66" y="95"/>
                    </a:cubicBezTo>
                    <a:cubicBezTo>
                      <a:pt x="63" y="93"/>
                      <a:pt x="60" y="91"/>
                      <a:pt x="58" y="90"/>
                    </a:cubicBezTo>
                    <a:cubicBezTo>
                      <a:pt x="46" y="81"/>
                      <a:pt x="38" y="69"/>
                      <a:pt x="33" y="56"/>
                    </a:cubicBezTo>
                    <a:cubicBezTo>
                      <a:pt x="30" y="50"/>
                      <a:pt x="29" y="43"/>
                      <a:pt x="28" y="36"/>
                    </a:cubicBezTo>
                    <a:cubicBezTo>
                      <a:pt x="28" y="29"/>
                      <a:pt x="28" y="23"/>
                      <a:pt x="30" y="16"/>
                    </a:cubicBezTo>
                    <a:cubicBezTo>
                      <a:pt x="32" y="10"/>
                      <a:pt x="34" y="5"/>
                      <a:pt x="37" y="0"/>
                    </a:cubicBezTo>
                    <a:cubicBezTo>
                      <a:pt x="32" y="3"/>
                      <a:pt x="28" y="7"/>
                      <a:pt x="24" y="1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1938;p53">
                <a:extLst>
                  <a:ext uri="{FF2B5EF4-FFF2-40B4-BE49-F238E27FC236}">
                    <a16:creationId xmlns:a16="http://schemas.microsoft.com/office/drawing/2014/main" id="{98F0EDF2-512B-B5D8-1EDB-267DCCC1BE99}"/>
                  </a:ext>
                </a:extLst>
              </p:cNvPr>
              <p:cNvSpPr/>
              <p:nvPr/>
            </p:nvSpPr>
            <p:spPr>
              <a:xfrm>
                <a:off x="7540713" y="1588100"/>
                <a:ext cx="80891" cy="82598"/>
              </a:xfrm>
              <a:custGeom>
                <a:avLst/>
                <a:gdLst/>
                <a:ahLst/>
                <a:cxnLst/>
                <a:rect l="l" t="t" r="r" b="b"/>
                <a:pathLst>
                  <a:path w="86" h="86" extrusionOk="0">
                    <a:moveTo>
                      <a:pt x="13" y="8"/>
                    </a:moveTo>
                    <a:cubicBezTo>
                      <a:pt x="5" y="17"/>
                      <a:pt x="0" y="29"/>
                      <a:pt x="1" y="42"/>
                    </a:cubicBezTo>
                    <a:cubicBezTo>
                      <a:pt x="1" y="54"/>
                      <a:pt x="6" y="66"/>
                      <a:pt x="16" y="74"/>
                    </a:cubicBezTo>
                    <a:cubicBezTo>
                      <a:pt x="24" y="82"/>
                      <a:pt x="35" y="86"/>
                      <a:pt x="47" y="86"/>
                    </a:cubicBezTo>
                    <a:cubicBezTo>
                      <a:pt x="60" y="86"/>
                      <a:pt x="73" y="81"/>
                      <a:pt x="81" y="71"/>
                    </a:cubicBezTo>
                    <a:cubicBezTo>
                      <a:pt x="83" y="70"/>
                      <a:pt x="84" y="68"/>
                      <a:pt x="86" y="66"/>
                    </a:cubicBezTo>
                    <a:cubicBezTo>
                      <a:pt x="82" y="67"/>
                      <a:pt x="79" y="68"/>
                      <a:pt x="76" y="68"/>
                    </a:cubicBezTo>
                    <a:cubicBezTo>
                      <a:pt x="69" y="69"/>
                      <a:pt x="62" y="68"/>
                      <a:pt x="56" y="65"/>
                    </a:cubicBezTo>
                    <a:cubicBezTo>
                      <a:pt x="49" y="63"/>
                      <a:pt x="43" y="60"/>
                      <a:pt x="38" y="55"/>
                    </a:cubicBezTo>
                    <a:cubicBezTo>
                      <a:pt x="33" y="51"/>
                      <a:pt x="28" y="45"/>
                      <a:pt x="25" y="39"/>
                    </a:cubicBezTo>
                    <a:cubicBezTo>
                      <a:pt x="22" y="34"/>
                      <a:pt x="19" y="27"/>
                      <a:pt x="19" y="21"/>
                    </a:cubicBezTo>
                    <a:cubicBezTo>
                      <a:pt x="18" y="14"/>
                      <a:pt x="19" y="7"/>
                      <a:pt x="22" y="1"/>
                    </a:cubicBezTo>
                    <a:cubicBezTo>
                      <a:pt x="23" y="1"/>
                      <a:pt x="23" y="1"/>
                      <a:pt x="23" y="0"/>
                    </a:cubicBezTo>
                    <a:cubicBezTo>
                      <a:pt x="19" y="2"/>
                      <a:pt x="16" y="5"/>
                      <a:pt x="13" y="8"/>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1939;p53">
                <a:extLst>
                  <a:ext uri="{FF2B5EF4-FFF2-40B4-BE49-F238E27FC236}">
                    <a16:creationId xmlns:a16="http://schemas.microsoft.com/office/drawing/2014/main" id="{5A9C08DC-B2F1-28D1-C80B-D9EFE7483E39}"/>
                  </a:ext>
                </a:extLst>
              </p:cNvPr>
              <p:cNvSpPr/>
              <p:nvPr/>
            </p:nvSpPr>
            <p:spPr>
              <a:xfrm>
                <a:off x="7651838" y="2054825"/>
                <a:ext cx="74605" cy="80963"/>
              </a:xfrm>
              <a:custGeom>
                <a:avLst/>
                <a:gdLst/>
                <a:ahLst/>
                <a:cxnLst/>
                <a:rect l="l" t="t" r="r" b="b"/>
                <a:pathLst>
                  <a:path w="78" h="85" extrusionOk="0">
                    <a:moveTo>
                      <a:pt x="13" y="7"/>
                    </a:moveTo>
                    <a:cubicBezTo>
                      <a:pt x="5" y="16"/>
                      <a:pt x="0" y="28"/>
                      <a:pt x="1" y="41"/>
                    </a:cubicBezTo>
                    <a:cubicBezTo>
                      <a:pt x="1" y="53"/>
                      <a:pt x="6" y="65"/>
                      <a:pt x="16" y="73"/>
                    </a:cubicBezTo>
                    <a:cubicBezTo>
                      <a:pt x="24" y="81"/>
                      <a:pt x="35" y="85"/>
                      <a:pt x="47" y="85"/>
                    </a:cubicBezTo>
                    <a:cubicBezTo>
                      <a:pt x="58" y="85"/>
                      <a:pt x="69" y="81"/>
                      <a:pt x="78" y="74"/>
                    </a:cubicBezTo>
                    <a:cubicBezTo>
                      <a:pt x="75" y="74"/>
                      <a:pt x="72" y="75"/>
                      <a:pt x="68" y="75"/>
                    </a:cubicBezTo>
                    <a:cubicBezTo>
                      <a:pt x="61" y="74"/>
                      <a:pt x="55" y="73"/>
                      <a:pt x="48" y="70"/>
                    </a:cubicBezTo>
                    <a:cubicBezTo>
                      <a:pt x="42" y="67"/>
                      <a:pt x="36" y="64"/>
                      <a:pt x="31" y="59"/>
                    </a:cubicBezTo>
                    <a:cubicBezTo>
                      <a:pt x="26" y="54"/>
                      <a:pt x="22" y="49"/>
                      <a:pt x="19" y="43"/>
                    </a:cubicBezTo>
                    <a:cubicBezTo>
                      <a:pt x="18" y="39"/>
                      <a:pt x="16" y="36"/>
                      <a:pt x="16" y="33"/>
                    </a:cubicBezTo>
                    <a:cubicBezTo>
                      <a:pt x="15" y="30"/>
                      <a:pt x="15" y="26"/>
                      <a:pt x="15" y="23"/>
                    </a:cubicBezTo>
                    <a:cubicBezTo>
                      <a:pt x="15" y="20"/>
                      <a:pt x="15" y="16"/>
                      <a:pt x="16" y="13"/>
                    </a:cubicBezTo>
                    <a:cubicBezTo>
                      <a:pt x="17" y="9"/>
                      <a:pt x="18" y="6"/>
                      <a:pt x="20" y="3"/>
                    </a:cubicBezTo>
                    <a:cubicBezTo>
                      <a:pt x="21" y="2"/>
                      <a:pt x="21" y="1"/>
                      <a:pt x="22" y="0"/>
                    </a:cubicBezTo>
                    <a:cubicBezTo>
                      <a:pt x="19" y="2"/>
                      <a:pt x="16" y="4"/>
                      <a:pt x="13" y="7"/>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1940;p53">
                <a:extLst>
                  <a:ext uri="{FF2B5EF4-FFF2-40B4-BE49-F238E27FC236}">
                    <a16:creationId xmlns:a16="http://schemas.microsoft.com/office/drawing/2014/main" id="{ACFA53A3-2F8B-D877-5CDE-3AB0CA1358A1}"/>
                  </a:ext>
                </a:extLst>
              </p:cNvPr>
              <p:cNvSpPr/>
              <p:nvPr/>
            </p:nvSpPr>
            <p:spPr>
              <a:xfrm>
                <a:off x="7445463" y="2169125"/>
                <a:ext cx="120515" cy="117646"/>
              </a:xfrm>
              <a:custGeom>
                <a:avLst/>
                <a:gdLst/>
                <a:ahLst/>
                <a:cxnLst/>
                <a:rect l="l" t="t" r="r" b="b"/>
                <a:pathLst>
                  <a:path w="126" h="123" extrusionOk="0">
                    <a:moveTo>
                      <a:pt x="24" y="17"/>
                    </a:moveTo>
                    <a:cubicBezTo>
                      <a:pt x="0" y="42"/>
                      <a:pt x="2" y="83"/>
                      <a:pt x="27" y="106"/>
                    </a:cubicBezTo>
                    <a:cubicBezTo>
                      <a:pt x="39" y="117"/>
                      <a:pt x="55" y="123"/>
                      <a:pt x="71" y="123"/>
                    </a:cubicBezTo>
                    <a:cubicBezTo>
                      <a:pt x="88" y="123"/>
                      <a:pt x="105" y="116"/>
                      <a:pt x="117" y="103"/>
                    </a:cubicBezTo>
                    <a:cubicBezTo>
                      <a:pt x="121" y="99"/>
                      <a:pt x="124" y="95"/>
                      <a:pt x="126" y="90"/>
                    </a:cubicBezTo>
                    <a:cubicBezTo>
                      <a:pt x="125" y="91"/>
                      <a:pt x="124" y="92"/>
                      <a:pt x="123" y="93"/>
                    </a:cubicBezTo>
                    <a:cubicBezTo>
                      <a:pt x="117" y="98"/>
                      <a:pt x="110" y="102"/>
                      <a:pt x="101" y="103"/>
                    </a:cubicBezTo>
                    <a:cubicBezTo>
                      <a:pt x="94" y="104"/>
                      <a:pt x="87" y="103"/>
                      <a:pt x="81" y="100"/>
                    </a:cubicBezTo>
                    <a:cubicBezTo>
                      <a:pt x="75" y="97"/>
                      <a:pt x="69" y="92"/>
                      <a:pt x="64" y="87"/>
                    </a:cubicBezTo>
                    <a:cubicBezTo>
                      <a:pt x="56" y="79"/>
                      <a:pt x="50" y="69"/>
                      <a:pt x="46" y="58"/>
                    </a:cubicBezTo>
                    <a:cubicBezTo>
                      <a:pt x="44" y="53"/>
                      <a:pt x="43" y="47"/>
                      <a:pt x="42" y="42"/>
                    </a:cubicBezTo>
                    <a:cubicBezTo>
                      <a:pt x="41" y="36"/>
                      <a:pt x="40" y="31"/>
                      <a:pt x="40" y="25"/>
                    </a:cubicBezTo>
                    <a:cubicBezTo>
                      <a:pt x="41" y="20"/>
                      <a:pt x="41" y="15"/>
                      <a:pt x="43" y="10"/>
                    </a:cubicBezTo>
                    <a:cubicBezTo>
                      <a:pt x="44" y="7"/>
                      <a:pt x="46" y="3"/>
                      <a:pt x="49" y="0"/>
                    </a:cubicBezTo>
                    <a:cubicBezTo>
                      <a:pt x="39" y="3"/>
                      <a:pt x="31" y="9"/>
                      <a:pt x="24" y="17"/>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1941;p53">
                <a:extLst>
                  <a:ext uri="{FF2B5EF4-FFF2-40B4-BE49-F238E27FC236}">
                    <a16:creationId xmlns:a16="http://schemas.microsoft.com/office/drawing/2014/main" id="{8AAF175D-4409-C69D-BFBE-280AD6472A7D}"/>
                  </a:ext>
                </a:extLst>
              </p:cNvPr>
              <p:cNvSpPr/>
              <p:nvPr/>
            </p:nvSpPr>
            <p:spPr>
              <a:xfrm>
                <a:off x="7075575" y="2258025"/>
                <a:ext cx="65040" cy="69822"/>
              </a:xfrm>
              <a:custGeom>
                <a:avLst/>
                <a:gdLst/>
                <a:ahLst/>
                <a:cxnLst/>
                <a:rect l="l" t="t" r="r" b="b"/>
                <a:pathLst>
                  <a:path w="68" h="73" extrusionOk="0">
                    <a:moveTo>
                      <a:pt x="14" y="8"/>
                    </a:moveTo>
                    <a:cubicBezTo>
                      <a:pt x="0" y="23"/>
                      <a:pt x="1" y="48"/>
                      <a:pt x="16" y="62"/>
                    </a:cubicBezTo>
                    <a:cubicBezTo>
                      <a:pt x="24" y="69"/>
                      <a:pt x="33" y="73"/>
                      <a:pt x="43" y="73"/>
                    </a:cubicBezTo>
                    <a:cubicBezTo>
                      <a:pt x="52" y="73"/>
                      <a:pt x="61" y="69"/>
                      <a:pt x="68" y="63"/>
                    </a:cubicBezTo>
                    <a:cubicBezTo>
                      <a:pt x="67" y="63"/>
                      <a:pt x="66" y="63"/>
                      <a:pt x="65" y="63"/>
                    </a:cubicBezTo>
                    <a:cubicBezTo>
                      <a:pt x="59" y="63"/>
                      <a:pt x="53" y="62"/>
                      <a:pt x="48" y="60"/>
                    </a:cubicBezTo>
                    <a:cubicBezTo>
                      <a:pt x="43" y="57"/>
                      <a:pt x="38" y="54"/>
                      <a:pt x="34" y="50"/>
                    </a:cubicBezTo>
                    <a:cubicBezTo>
                      <a:pt x="29" y="45"/>
                      <a:pt x="26" y="40"/>
                      <a:pt x="23" y="35"/>
                    </a:cubicBezTo>
                    <a:cubicBezTo>
                      <a:pt x="22" y="32"/>
                      <a:pt x="21" y="30"/>
                      <a:pt x="20" y="27"/>
                    </a:cubicBezTo>
                    <a:cubicBezTo>
                      <a:pt x="20" y="24"/>
                      <a:pt x="19" y="22"/>
                      <a:pt x="19" y="19"/>
                    </a:cubicBezTo>
                    <a:cubicBezTo>
                      <a:pt x="19" y="16"/>
                      <a:pt x="19" y="13"/>
                      <a:pt x="20" y="10"/>
                    </a:cubicBezTo>
                    <a:cubicBezTo>
                      <a:pt x="21" y="8"/>
                      <a:pt x="21" y="5"/>
                      <a:pt x="23" y="3"/>
                    </a:cubicBezTo>
                    <a:cubicBezTo>
                      <a:pt x="23" y="2"/>
                      <a:pt x="24" y="1"/>
                      <a:pt x="25" y="0"/>
                    </a:cubicBezTo>
                    <a:cubicBezTo>
                      <a:pt x="21" y="2"/>
                      <a:pt x="17" y="4"/>
                      <a:pt x="14" y="8"/>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1942;p53">
                <a:extLst>
                  <a:ext uri="{FF2B5EF4-FFF2-40B4-BE49-F238E27FC236}">
                    <a16:creationId xmlns:a16="http://schemas.microsoft.com/office/drawing/2014/main" id="{461065E4-882B-68C1-CDE4-8382DDF860EF}"/>
                  </a:ext>
                </a:extLst>
              </p:cNvPr>
              <p:cNvSpPr/>
              <p:nvPr/>
            </p:nvSpPr>
            <p:spPr>
              <a:xfrm>
                <a:off x="7740738" y="2308825"/>
                <a:ext cx="69822" cy="68294"/>
              </a:xfrm>
              <a:custGeom>
                <a:avLst/>
                <a:gdLst/>
                <a:ahLst/>
                <a:cxnLst/>
                <a:rect l="l" t="t" r="r" b="b"/>
                <a:pathLst>
                  <a:path w="73" h="72" extrusionOk="0">
                    <a:moveTo>
                      <a:pt x="11" y="7"/>
                    </a:moveTo>
                    <a:cubicBezTo>
                      <a:pt x="4" y="15"/>
                      <a:pt x="0" y="25"/>
                      <a:pt x="1" y="35"/>
                    </a:cubicBezTo>
                    <a:cubicBezTo>
                      <a:pt x="1" y="45"/>
                      <a:pt x="6" y="55"/>
                      <a:pt x="13" y="62"/>
                    </a:cubicBezTo>
                    <a:cubicBezTo>
                      <a:pt x="20" y="68"/>
                      <a:pt x="30" y="72"/>
                      <a:pt x="39" y="72"/>
                    </a:cubicBezTo>
                    <a:cubicBezTo>
                      <a:pt x="50" y="72"/>
                      <a:pt x="60" y="68"/>
                      <a:pt x="68" y="60"/>
                    </a:cubicBezTo>
                    <a:cubicBezTo>
                      <a:pt x="70" y="57"/>
                      <a:pt x="72" y="55"/>
                      <a:pt x="73" y="52"/>
                    </a:cubicBezTo>
                    <a:cubicBezTo>
                      <a:pt x="69" y="54"/>
                      <a:pt x="65" y="55"/>
                      <a:pt x="61" y="55"/>
                    </a:cubicBezTo>
                    <a:cubicBezTo>
                      <a:pt x="55" y="56"/>
                      <a:pt x="49" y="55"/>
                      <a:pt x="43" y="52"/>
                    </a:cubicBezTo>
                    <a:cubicBezTo>
                      <a:pt x="38" y="50"/>
                      <a:pt x="33" y="46"/>
                      <a:pt x="29" y="41"/>
                    </a:cubicBezTo>
                    <a:cubicBezTo>
                      <a:pt x="27" y="39"/>
                      <a:pt x="25" y="37"/>
                      <a:pt x="24" y="34"/>
                    </a:cubicBezTo>
                    <a:cubicBezTo>
                      <a:pt x="22" y="32"/>
                      <a:pt x="21" y="29"/>
                      <a:pt x="20" y="26"/>
                    </a:cubicBezTo>
                    <a:cubicBezTo>
                      <a:pt x="19" y="24"/>
                      <a:pt x="18" y="21"/>
                      <a:pt x="18" y="18"/>
                    </a:cubicBezTo>
                    <a:cubicBezTo>
                      <a:pt x="17" y="15"/>
                      <a:pt x="17" y="13"/>
                      <a:pt x="17" y="10"/>
                    </a:cubicBezTo>
                    <a:cubicBezTo>
                      <a:pt x="17" y="7"/>
                      <a:pt x="18" y="5"/>
                      <a:pt x="19" y="2"/>
                    </a:cubicBezTo>
                    <a:cubicBezTo>
                      <a:pt x="19" y="2"/>
                      <a:pt x="19" y="1"/>
                      <a:pt x="19" y="0"/>
                    </a:cubicBezTo>
                    <a:cubicBezTo>
                      <a:pt x="16" y="2"/>
                      <a:pt x="13" y="4"/>
                      <a:pt x="11" y="7"/>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1943;p53">
                <a:extLst>
                  <a:ext uri="{FF2B5EF4-FFF2-40B4-BE49-F238E27FC236}">
                    <a16:creationId xmlns:a16="http://schemas.microsoft.com/office/drawing/2014/main" id="{A50EBD5B-ACAF-ECDF-6A2C-2CEB64D29326}"/>
                  </a:ext>
                </a:extLst>
              </p:cNvPr>
              <p:cNvSpPr/>
              <p:nvPr/>
            </p:nvSpPr>
            <p:spPr>
              <a:xfrm>
                <a:off x="7572463" y="2281838"/>
                <a:ext cx="82522" cy="68294"/>
              </a:xfrm>
              <a:custGeom>
                <a:avLst/>
                <a:gdLst/>
                <a:ahLst/>
                <a:cxnLst/>
                <a:rect l="l" t="t" r="r" b="b"/>
                <a:pathLst>
                  <a:path w="87" h="72" extrusionOk="0">
                    <a:moveTo>
                      <a:pt x="0" y="27"/>
                    </a:moveTo>
                    <a:cubicBezTo>
                      <a:pt x="1" y="39"/>
                      <a:pt x="6" y="51"/>
                      <a:pt x="15" y="59"/>
                    </a:cubicBezTo>
                    <a:cubicBezTo>
                      <a:pt x="24" y="67"/>
                      <a:pt x="35" y="72"/>
                      <a:pt x="47" y="72"/>
                    </a:cubicBezTo>
                    <a:cubicBezTo>
                      <a:pt x="60" y="72"/>
                      <a:pt x="72" y="66"/>
                      <a:pt x="81" y="57"/>
                    </a:cubicBezTo>
                    <a:cubicBezTo>
                      <a:pt x="83" y="55"/>
                      <a:pt x="85" y="52"/>
                      <a:pt x="87" y="49"/>
                    </a:cubicBezTo>
                    <a:cubicBezTo>
                      <a:pt x="83" y="52"/>
                      <a:pt x="79" y="53"/>
                      <a:pt x="74" y="54"/>
                    </a:cubicBezTo>
                    <a:cubicBezTo>
                      <a:pt x="71" y="55"/>
                      <a:pt x="68" y="56"/>
                      <a:pt x="64" y="55"/>
                    </a:cubicBezTo>
                    <a:cubicBezTo>
                      <a:pt x="61" y="55"/>
                      <a:pt x="58" y="55"/>
                      <a:pt x="55" y="54"/>
                    </a:cubicBezTo>
                    <a:cubicBezTo>
                      <a:pt x="42" y="51"/>
                      <a:pt x="30" y="43"/>
                      <a:pt x="21" y="33"/>
                    </a:cubicBezTo>
                    <a:cubicBezTo>
                      <a:pt x="17" y="28"/>
                      <a:pt x="14" y="23"/>
                      <a:pt x="11" y="17"/>
                    </a:cubicBezTo>
                    <a:cubicBezTo>
                      <a:pt x="10" y="14"/>
                      <a:pt x="9" y="11"/>
                      <a:pt x="9" y="8"/>
                    </a:cubicBezTo>
                    <a:cubicBezTo>
                      <a:pt x="8" y="5"/>
                      <a:pt x="8" y="3"/>
                      <a:pt x="8" y="0"/>
                    </a:cubicBezTo>
                    <a:cubicBezTo>
                      <a:pt x="8" y="0"/>
                      <a:pt x="8" y="0"/>
                      <a:pt x="8" y="0"/>
                    </a:cubicBezTo>
                    <a:cubicBezTo>
                      <a:pt x="3" y="8"/>
                      <a:pt x="0" y="17"/>
                      <a:pt x="0" y="27"/>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1944;p53">
                <a:extLst>
                  <a:ext uri="{FF2B5EF4-FFF2-40B4-BE49-F238E27FC236}">
                    <a16:creationId xmlns:a16="http://schemas.microsoft.com/office/drawing/2014/main" id="{1AF4A31F-2C21-6CD2-EB1C-BDDB1E7FDB70}"/>
                  </a:ext>
                </a:extLst>
              </p:cNvPr>
              <p:cNvSpPr/>
              <p:nvPr/>
            </p:nvSpPr>
            <p:spPr>
              <a:xfrm>
                <a:off x="7474038" y="2532663"/>
                <a:ext cx="110990" cy="120464"/>
              </a:xfrm>
              <a:custGeom>
                <a:avLst/>
                <a:gdLst/>
                <a:ahLst/>
                <a:cxnLst/>
                <a:rect l="l" t="t" r="r" b="b"/>
                <a:pathLst>
                  <a:path w="118" h="127" extrusionOk="0">
                    <a:moveTo>
                      <a:pt x="18" y="21"/>
                    </a:moveTo>
                    <a:cubicBezTo>
                      <a:pt x="6" y="33"/>
                      <a:pt x="0" y="49"/>
                      <a:pt x="1" y="66"/>
                    </a:cubicBezTo>
                    <a:cubicBezTo>
                      <a:pt x="2" y="83"/>
                      <a:pt x="9" y="99"/>
                      <a:pt x="21" y="110"/>
                    </a:cubicBezTo>
                    <a:cubicBezTo>
                      <a:pt x="33" y="121"/>
                      <a:pt x="49" y="127"/>
                      <a:pt x="65" y="127"/>
                    </a:cubicBezTo>
                    <a:cubicBezTo>
                      <a:pt x="82" y="127"/>
                      <a:pt x="99" y="120"/>
                      <a:pt x="111" y="107"/>
                    </a:cubicBezTo>
                    <a:cubicBezTo>
                      <a:pt x="114" y="104"/>
                      <a:pt x="116" y="101"/>
                      <a:pt x="118" y="98"/>
                    </a:cubicBezTo>
                    <a:cubicBezTo>
                      <a:pt x="112" y="101"/>
                      <a:pt x="106" y="103"/>
                      <a:pt x="99" y="103"/>
                    </a:cubicBezTo>
                    <a:cubicBezTo>
                      <a:pt x="93" y="104"/>
                      <a:pt x="86" y="104"/>
                      <a:pt x="79" y="101"/>
                    </a:cubicBezTo>
                    <a:cubicBezTo>
                      <a:pt x="73" y="99"/>
                      <a:pt x="67" y="97"/>
                      <a:pt x="62" y="93"/>
                    </a:cubicBezTo>
                    <a:cubicBezTo>
                      <a:pt x="57" y="89"/>
                      <a:pt x="52" y="84"/>
                      <a:pt x="49" y="78"/>
                    </a:cubicBezTo>
                    <a:cubicBezTo>
                      <a:pt x="45" y="73"/>
                      <a:pt x="42" y="67"/>
                      <a:pt x="40" y="61"/>
                    </a:cubicBezTo>
                    <a:cubicBezTo>
                      <a:pt x="38" y="54"/>
                      <a:pt x="37" y="48"/>
                      <a:pt x="38" y="41"/>
                    </a:cubicBezTo>
                    <a:cubicBezTo>
                      <a:pt x="38" y="38"/>
                      <a:pt x="38" y="35"/>
                      <a:pt x="39" y="31"/>
                    </a:cubicBezTo>
                    <a:cubicBezTo>
                      <a:pt x="40" y="28"/>
                      <a:pt x="41" y="25"/>
                      <a:pt x="42" y="22"/>
                    </a:cubicBezTo>
                    <a:cubicBezTo>
                      <a:pt x="45" y="16"/>
                      <a:pt x="49" y="10"/>
                      <a:pt x="55" y="5"/>
                    </a:cubicBezTo>
                    <a:cubicBezTo>
                      <a:pt x="57" y="3"/>
                      <a:pt x="59" y="2"/>
                      <a:pt x="61" y="0"/>
                    </a:cubicBezTo>
                    <a:cubicBezTo>
                      <a:pt x="44" y="1"/>
                      <a:pt x="29" y="9"/>
                      <a:pt x="18" y="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1945;p53">
                <a:extLst>
                  <a:ext uri="{FF2B5EF4-FFF2-40B4-BE49-F238E27FC236}">
                    <a16:creationId xmlns:a16="http://schemas.microsoft.com/office/drawing/2014/main" id="{22AEBF82-769A-02EA-9C5F-806DB00D6F49}"/>
                  </a:ext>
                </a:extLst>
              </p:cNvPr>
              <p:cNvSpPr/>
              <p:nvPr/>
            </p:nvSpPr>
            <p:spPr>
              <a:xfrm>
                <a:off x="7701050" y="2756500"/>
                <a:ext cx="109569" cy="120515"/>
              </a:xfrm>
              <a:custGeom>
                <a:avLst/>
                <a:gdLst/>
                <a:ahLst/>
                <a:cxnLst/>
                <a:rect l="l" t="t" r="r" b="b"/>
                <a:pathLst>
                  <a:path w="116" h="126" extrusionOk="0">
                    <a:moveTo>
                      <a:pt x="24" y="19"/>
                    </a:moveTo>
                    <a:cubicBezTo>
                      <a:pt x="0" y="45"/>
                      <a:pt x="2" y="85"/>
                      <a:pt x="27" y="109"/>
                    </a:cubicBezTo>
                    <a:cubicBezTo>
                      <a:pt x="39" y="120"/>
                      <a:pt x="54" y="126"/>
                      <a:pt x="70" y="126"/>
                    </a:cubicBezTo>
                    <a:cubicBezTo>
                      <a:pt x="87" y="126"/>
                      <a:pt x="104" y="119"/>
                      <a:pt x="116" y="107"/>
                    </a:cubicBezTo>
                    <a:cubicBezTo>
                      <a:pt x="115" y="107"/>
                      <a:pt x="114" y="107"/>
                      <a:pt x="113" y="108"/>
                    </a:cubicBezTo>
                    <a:cubicBezTo>
                      <a:pt x="105" y="110"/>
                      <a:pt x="98" y="111"/>
                      <a:pt x="90" y="110"/>
                    </a:cubicBezTo>
                    <a:cubicBezTo>
                      <a:pt x="83" y="109"/>
                      <a:pt x="75" y="107"/>
                      <a:pt x="69" y="103"/>
                    </a:cubicBezTo>
                    <a:cubicBezTo>
                      <a:pt x="66" y="101"/>
                      <a:pt x="63" y="99"/>
                      <a:pt x="60" y="97"/>
                    </a:cubicBezTo>
                    <a:cubicBezTo>
                      <a:pt x="58" y="94"/>
                      <a:pt x="55" y="92"/>
                      <a:pt x="53" y="89"/>
                    </a:cubicBezTo>
                    <a:cubicBezTo>
                      <a:pt x="48" y="84"/>
                      <a:pt x="44" y="78"/>
                      <a:pt x="42" y="71"/>
                    </a:cubicBezTo>
                    <a:cubicBezTo>
                      <a:pt x="39" y="64"/>
                      <a:pt x="37" y="57"/>
                      <a:pt x="37" y="49"/>
                    </a:cubicBezTo>
                    <a:cubicBezTo>
                      <a:pt x="36" y="42"/>
                      <a:pt x="37" y="34"/>
                      <a:pt x="39" y="27"/>
                    </a:cubicBezTo>
                    <a:cubicBezTo>
                      <a:pt x="42" y="19"/>
                      <a:pt x="45" y="12"/>
                      <a:pt x="50" y="6"/>
                    </a:cubicBezTo>
                    <a:cubicBezTo>
                      <a:pt x="51" y="4"/>
                      <a:pt x="53" y="2"/>
                      <a:pt x="55" y="0"/>
                    </a:cubicBezTo>
                    <a:cubicBezTo>
                      <a:pt x="43" y="4"/>
                      <a:pt x="32" y="10"/>
                      <a:pt x="24" y="19"/>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1946;p53">
                <a:extLst>
                  <a:ext uri="{FF2B5EF4-FFF2-40B4-BE49-F238E27FC236}">
                    <a16:creationId xmlns:a16="http://schemas.microsoft.com/office/drawing/2014/main" id="{1C17C057-35B0-AF75-9B41-C73C693D7B78}"/>
                  </a:ext>
                </a:extLst>
              </p:cNvPr>
              <p:cNvSpPr/>
              <p:nvPr/>
            </p:nvSpPr>
            <p:spPr>
              <a:xfrm>
                <a:off x="7685175" y="2913663"/>
                <a:ext cx="79343" cy="85725"/>
              </a:xfrm>
              <a:custGeom>
                <a:avLst/>
                <a:gdLst/>
                <a:ahLst/>
                <a:cxnLst/>
                <a:rect l="l" t="t" r="r" b="b"/>
                <a:pathLst>
                  <a:path w="84" h="90" extrusionOk="0">
                    <a:moveTo>
                      <a:pt x="13" y="11"/>
                    </a:moveTo>
                    <a:cubicBezTo>
                      <a:pt x="4" y="21"/>
                      <a:pt x="0" y="32"/>
                      <a:pt x="0" y="45"/>
                    </a:cubicBezTo>
                    <a:cubicBezTo>
                      <a:pt x="1" y="57"/>
                      <a:pt x="6" y="69"/>
                      <a:pt x="15" y="77"/>
                    </a:cubicBezTo>
                    <a:cubicBezTo>
                      <a:pt x="24" y="85"/>
                      <a:pt x="35" y="90"/>
                      <a:pt x="47" y="90"/>
                    </a:cubicBezTo>
                    <a:cubicBezTo>
                      <a:pt x="60" y="90"/>
                      <a:pt x="72" y="84"/>
                      <a:pt x="81" y="75"/>
                    </a:cubicBezTo>
                    <a:cubicBezTo>
                      <a:pt x="82" y="74"/>
                      <a:pt x="83" y="73"/>
                      <a:pt x="84" y="72"/>
                    </a:cubicBezTo>
                    <a:cubicBezTo>
                      <a:pt x="83" y="72"/>
                      <a:pt x="82" y="72"/>
                      <a:pt x="82" y="72"/>
                    </a:cubicBezTo>
                    <a:cubicBezTo>
                      <a:pt x="78" y="73"/>
                      <a:pt x="75" y="74"/>
                      <a:pt x="71" y="74"/>
                    </a:cubicBezTo>
                    <a:cubicBezTo>
                      <a:pt x="65" y="75"/>
                      <a:pt x="58" y="74"/>
                      <a:pt x="52" y="71"/>
                    </a:cubicBezTo>
                    <a:cubicBezTo>
                      <a:pt x="47" y="69"/>
                      <a:pt x="41" y="65"/>
                      <a:pt x="37" y="60"/>
                    </a:cubicBezTo>
                    <a:cubicBezTo>
                      <a:pt x="33" y="56"/>
                      <a:pt x="30" y="51"/>
                      <a:pt x="27" y="45"/>
                    </a:cubicBezTo>
                    <a:cubicBezTo>
                      <a:pt x="25" y="39"/>
                      <a:pt x="23" y="33"/>
                      <a:pt x="23" y="27"/>
                    </a:cubicBezTo>
                    <a:cubicBezTo>
                      <a:pt x="23" y="21"/>
                      <a:pt x="23" y="14"/>
                      <a:pt x="25" y="9"/>
                    </a:cubicBezTo>
                    <a:cubicBezTo>
                      <a:pt x="26" y="6"/>
                      <a:pt x="27" y="3"/>
                      <a:pt x="29" y="0"/>
                    </a:cubicBezTo>
                    <a:cubicBezTo>
                      <a:pt x="23" y="3"/>
                      <a:pt x="17" y="6"/>
                      <a:pt x="13" y="1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1947;p53">
                <a:extLst>
                  <a:ext uri="{FF2B5EF4-FFF2-40B4-BE49-F238E27FC236}">
                    <a16:creationId xmlns:a16="http://schemas.microsoft.com/office/drawing/2014/main" id="{5AEF6816-AD2B-5AE3-8E94-D116C4467C96}"/>
                  </a:ext>
                </a:extLst>
              </p:cNvPr>
              <p:cNvSpPr/>
              <p:nvPr/>
            </p:nvSpPr>
            <p:spPr>
              <a:xfrm>
                <a:off x="7716925" y="2915250"/>
                <a:ext cx="0" cy="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1948;p53">
                <a:extLst>
                  <a:ext uri="{FF2B5EF4-FFF2-40B4-BE49-F238E27FC236}">
                    <a16:creationId xmlns:a16="http://schemas.microsoft.com/office/drawing/2014/main" id="{5F8145D8-BB8C-0A1E-657C-FA75FD224ED5}"/>
                  </a:ext>
                </a:extLst>
              </p:cNvPr>
              <p:cNvSpPr/>
              <p:nvPr/>
            </p:nvSpPr>
            <p:spPr>
              <a:xfrm>
                <a:off x="7853450" y="2945413"/>
                <a:ext cx="76188" cy="61913"/>
              </a:xfrm>
              <a:custGeom>
                <a:avLst/>
                <a:gdLst/>
                <a:ahLst/>
                <a:cxnLst/>
                <a:rect l="l" t="t" r="r" b="b"/>
                <a:pathLst>
                  <a:path w="79" h="65" extrusionOk="0">
                    <a:moveTo>
                      <a:pt x="17" y="54"/>
                    </a:moveTo>
                    <a:cubicBezTo>
                      <a:pt x="24" y="61"/>
                      <a:pt x="33" y="65"/>
                      <a:pt x="43" y="65"/>
                    </a:cubicBezTo>
                    <a:cubicBezTo>
                      <a:pt x="54" y="65"/>
                      <a:pt x="64" y="60"/>
                      <a:pt x="71" y="52"/>
                    </a:cubicBezTo>
                    <a:cubicBezTo>
                      <a:pt x="75" y="48"/>
                      <a:pt x="77" y="44"/>
                      <a:pt x="79" y="39"/>
                    </a:cubicBezTo>
                    <a:cubicBezTo>
                      <a:pt x="79" y="40"/>
                      <a:pt x="78" y="40"/>
                      <a:pt x="77" y="41"/>
                    </a:cubicBezTo>
                    <a:cubicBezTo>
                      <a:pt x="72" y="44"/>
                      <a:pt x="66" y="47"/>
                      <a:pt x="60" y="48"/>
                    </a:cubicBezTo>
                    <a:cubicBezTo>
                      <a:pt x="54" y="49"/>
                      <a:pt x="48" y="48"/>
                      <a:pt x="42" y="46"/>
                    </a:cubicBezTo>
                    <a:cubicBezTo>
                      <a:pt x="37" y="43"/>
                      <a:pt x="32" y="40"/>
                      <a:pt x="28" y="36"/>
                    </a:cubicBezTo>
                    <a:cubicBezTo>
                      <a:pt x="23" y="31"/>
                      <a:pt x="20" y="26"/>
                      <a:pt x="17" y="21"/>
                    </a:cubicBezTo>
                    <a:cubicBezTo>
                      <a:pt x="16" y="18"/>
                      <a:pt x="15" y="15"/>
                      <a:pt x="14" y="12"/>
                    </a:cubicBezTo>
                    <a:cubicBezTo>
                      <a:pt x="14" y="9"/>
                      <a:pt x="14" y="6"/>
                      <a:pt x="14" y="4"/>
                    </a:cubicBezTo>
                    <a:cubicBezTo>
                      <a:pt x="14" y="2"/>
                      <a:pt x="14" y="1"/>
                      <a:pt x="14" y="0"/>
                    </a:cubicBezTo>
                    <a:cubicBezTo>
                      <a:pt x="0" y="16"/>
                      <a:pt x="1" y="40"/>
                      <a:pt x="17" y="5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84" name="Google Shape;1949;p53">
              <a:extLst>
                <a:ext uri="{FF2B5EF4-FFF2-40B4-BE49-F238E27FC236}">
                  <a16:creationId xmlns:a16="http://schemas.microsoft.com/office/drawing/2014/main" id="{B04E3617-34F6-4D0D-3530-208E59987BC5}"/>
                </a:ext>
              </a:extLst>
            </p:cNvPr>
            <p:cNvSpPr/>
            <p:nvPr/>
          </p:nvSpPr>
          <p:spPr>
            <a:xfrm>
              <a:off x="5034025" y="3386938"/>
              <a:ext cx="0" cy="0"/>
            </a:xfrm>
            <a:prstGeom prst="ellipse">
              <a:avLst/>
            </a:prstGeom>
            <a:solidFill>
              <a:srgbClr val="CD4D4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1950;p53">
              <a:extLst>
                <a:ext uri="{FF2B5EF4-FFF2-40B4-BE49-F238E27FC236}">
                  <a16:creationId xmlns:a16="http://schemas.microsoft.com/office/drawing/2014/main" id="{8F3E5559-B364-0277-C96C-114CECA99BD6}"/>
                </a:ext>
              </a:extLst>
            </p:cNvPr>
            <p:cNvSpPr/>
            <p:nvPr/>
          </p:nvSpPr>
          <p:spPr>
            <a:xfrm>
              <a:off x="7714538" y="932463"/>
              <a:ext cx="0" cy="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 name="Oval 3">
            <a:extLst>
              <a:ext uri="{FF2B5EF4-FFF2-40B4-BE49-F238E27FC236}">
                <a16:creationId xmlns:a16="http://schemas.microsoft.com/office/drawing/2014/main" id="{88663781-C37E-67BF-E259-D4B83164AF12}"/>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8</a:t>
            </a:r>
            <a:endParaRPr lang="en-US" sz="1600" b="1" dirty="0">
              <a:solidFill>
                <a:srgbClr val="F7F9FB"/>
              </a:solidFill>
            </a:endParaRPr>
          </a:p>
        </p:txBody>
      </p:sp>
    </p:spTree>
    <p:extLst>
      <p:ext uri="{BB962C8B-B14F-4D97-AF65-F5344CB8AC3E}">
        <p14:creationId xmlns:p14="http://schemas.microsoft.com/office/powerpoint/2010/main" val="3567253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62137-E86B-8D3D-C80C-26CF856AC995}"/>
              </a:ext>
            </a:extLst>
          </p:cNvPr>
          <p:cNvSpPr>
            <a:spLocks noGrp="1"/>
          </p:cNvSpPr>
          <p:nvPr>
            <p:ph type="title"/>
          </p:nvPr>
        </p:nvSpPr>
        <p:spPr/>
        <p:txBody>
          <a:bodyPr/>
          <a:lstStyle/>
          <a:p>
            <a:r>
              <a:rPr lang="en-US" dirty="0"/>
              <a:t>Dataset #1 (initial screening)</a:t>
            </a:r>
          </a:p>
        </p:txBody>
      </p:sp>
      <p:pic>
        <p:nvPicPr>
          <p:cNvPr id="5" name="Picture 4">
            <a:extLst>
              <a:ext uri="{FF2B5EF4-FFF2-40B4-BE49-F238E27FC236}">
                <a16:creationId xmlns:a16="http://schemas.microsoft.com/office/drawing/2014/main" id="{DC262897-45A4-6E98-8177-92EC566B3B30}"/>
              </a:ext>
            </a:extLst>
          </p:cNvPr>
          <p:cNvPicPr>
            <a:picLocks noChangeAspect="1"/>
          </p:cNvPicPr>
          <p:nvPr/>
        </p:nvPicPr>
        <p:blipFill>
          <a:blip r:embed="rId3"/>
          <a:stretch>
            <a:fillRect/>
          </a:stretch>
        </p:blipFill>
        <p:spPr>
          <a:xfrm>
            <a:off x="0" y="1412412"/>
            <a:ext cx="9144000" cy="2526831"/>
          </a:xfrm>
          <a:prstGeom prst="rect">
            <a:avLst/>
          </a:prstGeom>
        </p:spPr>
      </p:pic>
      <p:grpSp>
        <p:nvGrpSpPr>
          <p:cNvPr id="8" name="Group 7">
            <a:extLst>
              <a:ext uri="{FF2B5EF4-FFF2-40B4-BE49-F238E27FC236}">
                <a16:creationId xmlns:a16="http://schemas.microsoft.com/office/drawing/2014/main" id="{C6BBC7A0-7221-FD82-C335-46010A0FA88F}"/>
              </a:ext>
            </a:extLst>
          </p:cNvPr>
          <p:cNvGrpSpPr/>
          <p:nvPr/>
        </p:nvGrpSpPr>
        <p:grpSpPr>
          <a:xfrm>
            <a:off x="356836" y="1679651"/>
            <a:ext cx="1425499" cy="944137"/>
            <a:chOff x="356836" y="1679651"/>
            <a:chExt cx="1425499" cy="944137"/>
          </a:xfrm>
        </p:grpSpPr>
        <p:sp>
          <p:nvSpPr>
            <p:cNvPr id="6" name="Speech Bubble: Rectangle 5">
              <a:extLst>
                <a:ext uri="{FF2B5EF4-FFF2-40B4-BE49-F238E27FC236}">
                  <a16:creationId xmlns:a16="http://schemas.microsoft.com/office/drawing/2014/main" id="{4BF1E979-0DAA-61EE-9677-FB8436C82BF1}"/>
                </a:ext>
              </a:extLst>
            </p:cNvPr>
            <p:cNvSpPr/>
            <p:nvPr/>
          </p:nvSpPr>
          <p:spPr>
            <a:xfrm rot="10800000" flipH="1">
              <a:off x="356837" y="1679651"/>
              <a:ext cx="1425497" cy="944137"/>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079B9A80-83C1-ED4C-AAB6-369BFE682B2B}"/>
                </a:ext>
              </a:extLst>
            </p:cNvPr>
            <p:cNvSpPr txBox="1"/>
            <p:nvPr/>
          </p:nvSpPr>
          <p:spPr>
            <a:xfrm>
              <a:off x="356836" y="1781048"/>
              <a:ext cx="1425499" cy="738664"/>
            </a:xfrm>
            <a:prstGeom prst="rect">
              <a:avLst/>
            </a:prstGeom>
            <a:noFill/>
          </p:spPr>
          <p:txBody>
            <a:bodyPr wrap="square" rtlCol="0">
              <a:spAutoFit/>
            </a:bodyPr>
            <a:lstStyle/>
            <a:p>
              <a:pPr algn="ctr"/>
              <a:r>
                <a:rPr lang="en-US" dirty="0"/>
                <a:t>9 out of 10 of all lung cancer deaths</a:t>
              </a:r>
            </a:p>
          </p:txBody>
        </p:sp>
      </p:grpSp>
      <p:grpSp>
        <p:nvGrpSpPr>
          <p:cNvPr id="9" name="Group 8">
            <a:extLst>
              <a:ext uri="{FF2B5EF4-FFF2-40B4-BE49-F238E27FC236}">
                <a16:creationId xmlns:a16="http://schemas.microsoft.com/office/drawing/2014/main" id="{C0AAB0F9-4186-EE94-21D8-4BD7B1E491D2}"/>
              </a:ext>
            </a:extLst>
          </p:cNvPr>
          <p:cNvGrpSpPr/>
          <p:nvPr/>
        </p:nvGrpSpPr>
        <p:grpSpPr>
          <a:xfrm>
            <a:off x="918113" y="1678311"/>
            <a:ext cx="1425499" cy="944137"/>
            <a:chOff x="356835" y="1679651"/>
            <a:chExt cx="1425499" cy="944137"/>
          </a:xfrm>
        </p:grpSpPr>
        <p:sp>
          <p:nvSpPr>
            <p:cNvPr id="10" name="Speech Bubble: Rectangle 9">
              <a:extLst>
                <a:ext uri="{FF2B5EF4-FFF2-40B4-BE49-F238E27FC236}">
                  <a16:creationId xmlns:a16="http://schemas.microsoft.com/office/drawing/2014/main" id="{AE7447A4-68A8-A52A-C46D-DB2BEFBAC37C}"/>
                </a:ext>
              </a:extLst>
            </p:cNvPr>
            <p:cNvSpPr/>
            <p:nvPr/>
          </p:nvSpPr>
          <p:spPr>
            <a:xfrm rot="10800000" flipH="1">
              <a:off x="356837" y="1679651"/>
              <a:ext cx="1425497" cy="944137"/>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69BD221-D88D-F3FA-EEEA-58600F24F0AE}"/>
                </a:ext>
              </a:extLst>
            </p:cNvPr>
            <p:cNvSpPr txBox="1"/>
            <p:nvPr/>
          </p:nvSpPr>
          <p:spPr>
            <a:xfrm>
              <a:off x="356835" y="1997830"/>
              <a:ext cx="1425499" cy="307777"/>
            </a:xfrm>
            <a:prstGeom prst="rect">
              <a:avLst/>
            </a:prstGeom>
            <a:noFill/>
          </p:spPr>
          <p:txBody>
            <a:bodyPr wrap="square" rtlCol="0">
              <a:spAutoFit/>
            </a:bodyPr>
            <a:lstStyle/>
            <a:p>
              <a:pPr algn="ctr"/>
              <a:r>
                <a:rPr lang="en-US" dirty="0"/>
                <a:t>Hypoxemia</a:t>
              </a:r>
            </a:p>
          </p:txBody>
        </p:sp>
      </p:grpSp>
      <p:sp>
        <p:nvSpPr>
          <p:cNvPr id="24" name="Speech Bubble: Rectangle 23">
            <a:extLst>
              <a:ext uri="{FF2B5EF4-FFF2-40B4-BE49-F238E27FC236}">
                <a16:creationId xmlns:a16="http://schemas.microsoft.com/office/drawing/2014/main" id="{356675E7-2200-21CB-1D75-DD807EB673F8}"/>
              </a:ext>
            </a:extLst>
          </p:cNvPr>
          <p:cNvSpPr/>
          <p:nvPr/>
        </p:nvSpPr>
        <p:spPr>
          <a:xfrm rot="10800000">
            <a:off x="1630862" y="1676971"/>
            <a:ext cx="1150437" cy="944137"/>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E8CB6D24-8FEF-CABB-431E-803B3C169BB9}"/>
              </a:ext>
            </a:extLst>
          </p:cNvPr>
          <p:cNvGrpSpPr/>
          <p:nvPr/>
        </p:nvGrpSpPr>
        <p:grpSpPr>
          <a:xfrm>
            <a:off x="1471958" y="1678311"/>
            <a:ext cx="1425498" cy="944137"/>
            <a:chOff x="356836" y="1679651"/>
            <a:chExt cx="1425498" cy="944137"/>
          </a:xfrm>
        </p:grpSpPr>
        <p:sp>
          <p:nvSpPr>
            <p:cNvPr id="13" name="Speech Bubble: Rectangle 12">
              <a:extLst>
                <a:ext uri="{FF2B5EF4-FFF2-40B4-BE49-F238E27FC236}">
                  <a16:creationId xmlns:a16="http://schemas.microsoft.com/office/drawing/2014/main" id="{9A82B1E9-5DA0-2057-239A-0252B92E1A4C}"/>
                </a:ext>
              </a:extLst>
            </p:cNvPr>
            <p:cNvSpPr/>
            <p:nvPr/>
          </p:nvSpPr>
          <p:spPr>
            <a:xfrm rot="10800000" flipH="1">
              <a:off x="356837" y="1679651"/>
              <a:ext cx="1425497" cy="944137"/>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3E8513C5-2D30-E91B-499B-A3C3E5F15D59}"/>
                </a:ext>
              </a:extLst>
            </p:cNvPr>
            <p:cNvSpPr txBox="1"/>
            <p:nvPr/>
          </p:nvSpPr>
          <p:spPr>
            <a:xfrm>
              <a:off x="356836" y="1765568"/>
              <a:ext cx="1425498" cy="738664"/>
            </a:xfrm>
            <a:prstGeom prst="rect">
              <a:avLst/>
            </a:prstGeom>
            <a:noFill/>
          </p:spPr>
          <p:txBody>
            <a:bodyPr wrap="square" rtlCol="0">
              <a:spAutoFit/>
            </a:bodyPr>
            <a:lstStyle/>
            <a:p>
              <a:pPr algn="ctr"/>
              <a:r>
                <a:rPr lang="en-US" dirty="0"/>
                <a:t>Common psychological symptoms</a:t>
              </a:r>
            </a:p>
          </p:txBody>
        </p:sp>
      </p:grpSp>
      <p:sp>
        <p:nvSpPr>
          <p:cNvPr id="28" name="Speech Bubble: Rectangle 27">
            <a:extLst>
              <a:ext uri="{FF2B5EF4-FFF2-40B4-BE49-F238E27FC236}">
                <a16:creationId xmlns:a16="http://schemas.microsoft.com/office/drawing/2014/main" id="{EF10738F-47BE-7F3F-7C07-012349D0E301}"/>
              </a:ext>
            </a:extLst>
          </p:cNvPr>
          <p:cNvSpPr/>
          <p:nvPr/>
        </p:nvSpPr>
        <p:spPr>
          <a:xfrm rot="10800000">
            <a:off x="2787800" y="1690380"/>
            <a:ext cx="1150437" cy="881370"/>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Speech Bubble: Rectangle 28">
            <a:extLst>
              <a:ext uri="{FF2B5EF4-FFF2-40B4-BE49-F238E27FC236}">
                <a16:creationId xmlns:a16="http://schemas.microsoft.com/office/drawing/2014/main" id="{66BD2E9A-E38E-9112-3BCF-3743CEFF32AB}"/>
              </a:ext>
            </a:extLst>
          </p:cNvPr>
          <p:cNvSpPr/>
          <p:nvPr/>
        </p:nvSpPr>
        <p:spPr>
          <a:xfrm rot="10800000">
            <a:off x="3136271" y="1690380"/>
            <a:ext cx="1150437" cy="930728"/>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5B418100-EE88-40B5-93A9-9D8DDDACB043}"/>
              </a:ext>
            </a:extLst>
          </p:cNvPr>
          <p:cNvGrpSpPr/>
          <p:nvPr/>
        </p:nvGrpSpPr>
        <p:grpSpPr>
          <a:xfrm>
            <a:off x="2628896" y="1680994"/>
            <a:ext cx="1657811" cy="1046726"/>
            <a:chOff x="355907" y="1679651"/>
            <a:chExt cx="1426427" cy="1046726"/>
          </a:xfrm>
        </p:grpSpPr>
        <p:sp>
          <p:nvSpPr>
            <p:cNvPr id="26" name="Speech Bubble: Rectangle 25">
              <a:extLst>
                <a:ext uri="{FF2B5EF4-FFF2-40B4-BE49-F238E27FC236}">
                  <a16:creationId xmlns:a16="http://schemas.microsoft.com/office/drawing/2014/main" id="{144289DB-8309-573F-CEDE-52F75AC1A6FA}"/>
                </a:ext>
              </a:extLst>
            </p:cNvPr>
            <p:cNvSpPr/>
            <p:nvPr/>
          </p:nvSpPr>
          <p:spPr>
            <a:xfrm rot="10800000" flipH="1">
              <a:off x="356837" y="1679651"/>
              <a:ext cx="1425497" cy="944137"/>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17D53D3F-6F4B-78AC-56A6-CF05FE113D98}"/>
                </a:ext>
              </a:extLst>
            </p:cNvPr>
            <p:cNvSpPr txBox="1"/>
            <p:nvPr/>
          </p:nvSpPr>
          <p:spPr>
            <a:xfrm>
              <a:off x="355907" y="1772270"/>
              <a:ext cx="1425499" cy="954107"/>
            </a:xfrm>
            <a:prstGeom prst="rect">
              <a:avLst/>
            </a:prstGeom>
            <a:noFill/>
          </p:spPr>
          <p:txBody>
            <a:bodyPr wrap="square" rtlCol="0">
              <a:spAutoFit/>
            </a:bodyPr>
            <a:lstStyle/>
            <a:p>
              <a:pPr algn="ctr"/>
              <a:r>
                <a:rPr lang="en-US" dirty="0"/>
                <a:t>Contribute to the body defense mechanism</a:t>
              </a:r>
            </a:p>
          </p:txBody>
        </p:sp>
      </p:grpSp>
      <p:grpSp>
        <p:nvGrpSpPr>
          <p:cNvPr id="30" name="Group 29">
            <a:extLst>
              <a:ext uri="{FF2B5EF4-FFF2-40B4-BE49-F238E27FC236}">
                <a16:creationId xmlns:a16="http://schemas.microsoft.com/office/drawing/2014/main" id="{5975DA0A-7467-1148-AACA-5C1676ED92C1}"/>
              </a:ext>
            </a:extLst>
          </p:cNvPr>
          <p:cNvGrpSpPr/>
          <p:nvPr/>
        </p:nvGrpSpPr>
        <p:grpSpPr>
          <a:xfrm>
            <a:off x="3974473" y="1676244"/>
            <a:ext cx="1425499" cy="954107"/>
            <a:chOff x="356836" y="1676972"/>
            <a:chExt cx="1425499" cy="954107"/>
          </a:xfrm>
        </p:grpSpPr>
        <p:sp>
          <p:nvSpPr>
            <p:cNvPr id="31" name="Speech Bubble: Rectangle 30">
              <a:extLst>
                <a:ext uri="{FF2B5EF4-FFF2-40B4-BE49-F238E27FC236}">
                  <a16:creationId xmlns:a16="http://schemas.microsoft.com/office/drawing/2014/main" id="{C94FFB43-7ACE-42EE-91C4-C1D6F5353E58}"/>
                </a:ext>
              </a:extLst>
            </p:cNvPr>
            <p:cNvSpPr/>
            <p:nvPr/>
          </p:nvSpPr>
          <p:spPr>
            <a:xfrm rot="10800000" flipH="1">
              <a:off x="356837" y="1679651"/>
              <a:ext cx="1425497" cy="944137"/>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00E8CF26-EBC7-7504-CDAD-B0B4DE352500}"/>
                </a:ext>
              </a:extLst>
            </p:cNvPr>
            <p:cNvSpPr txBox="1"/>
            <p:nvPr/>
          </p:nvSpPr>
          <p:spPr>
            <a:xfrm>
              <a:off x="356836" y="1676972"/>
              <a:ext cx="1425499" cy="954107"/>
            </a:xfrm>
            <a:prstGeom prst="rect">
              <a:avLst/>
            </a:prstGeom>
            <a:noFill/>
          </p:spPr>
          <p:txBody>
            <a:bodyPr wrap="square" rtlCol="0">
              <a:spAutoFit/>
            </a:bodyPr>
            <a:lstStyle/>
            <a:p>
              <a:pPr algn="ctr"/>
              <a:r>
                <a:rPr lang="en-US" dirty="0"/>
                <a:t> Part of the respiratory tree is narrowed or obstructed</a:t>
              </a:r>
            </a:p>
          </p:txBody>
        </p:sp>
      </p:grpSp>
      <p:grpSp>
        <p:nvGrpSpPr>
          <p:cNvPr id="33" name="Group 32">
            <a:extLst>
              <a:ext uri="{FF2B5EF4-FFF2-40B4-BE49-F238E27FC236}">
                <a16:creationId xmlns:a16="http://schemas.microsoft.com/office/drawing/2014/main" id="{855C8DFC-B7FE-80B0-EEA2-9D08634AC747}"/>
              </a:ext>
            </a:extLst>
          </p:cNvPr>
          <p:cNvGrpSpPr/>
          <p:nvPr/>
        </p:nvGrpSpPr>
        <p:grpSpPr>
          <a:xfrm>
            <a:off x="4722382" y="1679067"/>
            <a:ext cx="1425499" cy="954107"/>
            <a:chOff x="356836" y="1676972"/>
            <a:chExt cx="1425499" cy="954107"/>
          </a:xfrm>
        </p:grpSpPr>
        <p:sp>
          <p:nvSpPr>
            <p:cNvPr id="34" name="Speech Bubble: Rectangle 33">
              <a:extLst>
                <a:ext uri="{FF2B5EF4-FFF2-40B4-BE49-F238E27FC236}">
                  <a16:creationId xmlns:a16="http://schemas.microsoft.com/office/drawing/2014/main" id="{B5866CED-EA35-EEFA-01EC-54A619395BB6}"/>
                </a:ext>
              </a:extLst>
            </p:cNvPr>
            <p:cNvSpPr/>
            <p:nvPr/>
          </p:nvSpPr>
          <p:spPr>
            <a:xfrm rot="10800000" flipH="1">
              <a:off x="356837" y="1679651"/>
              <a:ext cx="1425497" cy="944137"/>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84FE1A24-509B-20A1-FB98-09BD89884B56}"/>
                </a:ext>
              </a:extLst>
            </p:cNvPr>
            <p:cNvSpPr txBox="1"/>
            <p:nvPr/>
          </p:nvSpPr>
          <p:spPr>
            <a:xfrm>
              <a:off x="356836" y="1676972"/>
              <a:ext cx="1425499" cy="954107"/>
            </a:xfrm>
            <a:prstGeom prst="rect">
              <a:avLst/>
            </a:prstGeom>
            <a:noFill/>
          </p:spPr>
          <p:txBody>
            <a:bodyPr wrap="square" rtlCol="0">
              <a:spAutoFit/>
            </a:bodyPr>
            <a:lstStyle/>
            <a:p>
              <a:pPr algn="ctr"/>
              <a:r>
                <a:rPr lang="en-US" dirty="0"/>
                <a:t>Lungs  sensitive to histamines and </a:t>
              </a:r>
              <a:r>
                <a:rPr lang="en-US" dirty="0" err="1"/>
                <a:t>sulphites</a:t>
              </a:r>
              <a:endParaRPr lang="en-US" dirty="0"/>
            </a:p>
          </p:txBody>
        </p:sp>
      </p:grpSp>
      <p:grpSp>
        <p:nvGrpSpPr>
          <p:cNvPr id="36" name="Group 35">
            <a:extLst>
              <a:ext uri="{FF2B5EF4-FFF2-40B4-BE49-F238E27FC236}">
                <a16:creationId xmlns:a16="http://schemas.microsoft.com/office/drawing/2014/main" id="{177EF563-B60D-D89B-6354-AE5613C71CCE}"/>
              </a:ext>
            </a:extLst>
          </p:cNvPr>
          <p:cNvGrpSpPr/>
          <p:nvPr/>
        </p:nvGrpSpPr>
        <p:grpSpPr>
          <a:xfrm>
            <a:off x="5387733" y="1678029"/>
            <a:ext cx="1425499" cy="944137"/>
            <a:chOff x="356836" y="1679651"/>
            <a:chExt cx="1425499" cy="944137"/>
          </a:xfrm>
        </p:grpSpPr>
        <p:sp>
          <p:nvSpPr>
            <p:cNvPr id="37" name="Speech Bubble: Rectangle 36">
              <a:extLst>
                <a:ext uri="{FF2B5EF4-FFF2-40B4-BE49-F238E27FC236}">
                  <a16:creationId xmlns:a16="http://schemas.microsoft.com/office/drawing/2014/main" id="{780D02A5-FAF6-91B0-2710-4BBE7B1EC206}"/>
                </a:ext>
              </a:extLst>
            </p:cNvPr>
            <p:cNvSpPr/>
            <p:nvPr/>
          </p:nvSpPr>
          <p:spPr>
            <a:xfrm rot="10800000" flipH="1">
              <a:off x="356837" y="1679651"/>
              <a:ext cx="1425497" cy="944137"/>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9302BD06-9DBF-80A6-D264-DEBD62D18699}"/>
                </a:ext>
              </a:extLst>
            </p:cNvPr>
            <p:cNvSpPr txBox="1"/>
            <p:nvPr/>
          </p:nvSpPr>
          <p:spPr>
            <a:xfrm>
              <a:off x="356836" y="1855392"/>
              <a:ext cx="1425499" cy="523220"/>
            </a:xfrm>
            <a:prstGeom prst="rect">
              <a:avLst/>
            </a:prstGeom>
            <a:noFill/>
          </p:spPr>
          <p:txBody>
            <a:bodyPr wrap="square" rtlCol="0">
              <a:spAutoFit/>
            </a:bodyPr>
            <a:lstStyle/>
            <a:p>
              <a:pPr algn="ctr"/>
              <a:r>
                <a:rPr lang="en-US" dirty="0"/>
                <a:t>Main symptom (over 3 weeks)</a:t>
              </a:r>
            </a:p>
          </p:txBody>
        </p:sp>
      </p:grpSp>
      <p:grpSp>
        <p:nvGrpSpPr>
          <p:cNvPr id="39" name="Group 38">
            <a:extLst>
              <a:ext uri="{FF2B5EF4-FFF2-40B4-BE49-F238E27FC236}">
                <a16:creationId xmlns:a16="http://schemas.microsoft.com/office/drawing/2014/main" id="{252B992B-C335-B22E-2BBF-62308CA918F0}"/>
              </a:ext>
            </a:extLst>
          </p:cNvPr>
          <p:cNvGrpSpPr/>
          <p:nvPr/>
        </p:nvGrpSpPr>
        <p:grpSpPr>
          <a:xfrm>
            <a:off x="6002064" y="1680994"/>
            <a:ext cx="1425499" cy="954107"/>
            <a:chOff x="356836" y="1676972"/>
            <a:chExt cx="1425499" cy="954107"/>
          </a:xfrm>
        </p:grpSpPr>
        <p:sp>
          <p:nvSpPr>
            <p:cNvPr id="40" name="Speech Bubble: Rectangle 39">
              <a:extLst>
                <a:ext uri="{FF2B5EF4-FFF2-40B4-BE49-F238E27FC236}">
                  <a16:creationId xmlns:a16="http://schemas.microsoft.com/office/drawing/2014/main" id="{A39BAB9B-35CF-6A04-0B69-25E9ED069B77}"/>
                </a:ext>
              </a:extLst>
            </p:cNvPr>
            <p:cNvSpPr/>
            <p:nvPr/>
          </p:nvSpPr>
          <p:spPr>
            <a:xfrm rot="10800000" flipH="1">
              <a:off x="356837" y="1679651"/>
              <a:ext cx="1425497" cy="944137"/>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12722AED-1AE7-E08A-939A-9C6F27FFEC9F}"/>
                </a:ext>
              </a:extLst>
            </p:cNvPr>
            <p:cNvSpPr txBox="1"/>
            <p:nvPr/>
          </p:nvSpPr>
          <p:spPr>
            <a:xfrm>
              <a:off x="356836" y="1676972"/>
              <a:ext cx="1425499" cy="954107"/>
            </a:xfrm>
            <a:prstGeom prst="rect">
              <a:avLst/>
            </a:prstGeom>
            <a:noFill/>
          </p:spPr>
          <p:txBody>
            <a:bodyPr wrap="square" rtlCol="0">
              <a:spAutoFit/>
            </a:bodyPr>
            <a:lstStyle/>
            <a:p>
              <a:pPr algn="ctr"/>
              <a:r>
                <a:rPr lang="en-US" dirty="0"/>
                <a:t> Part of the respiratory tree is narrowed or obstructed</a:t>
              </a:r>
            </a:p>
          </p:txBody>
        </p:sp>
      </p:grpSp>
      <p:grpSp>
        <p:nvGrpSpPr>
          <p:cNvPr id="45" name="Group 44">
            <a:extLst>
              <a:ext uri="{FF2B5EF4-FFF2-40B4-BE49-F238E27FC236}">
                <a16:creationId xmlns:a16="http://schemas.microsoft.com/office/drawing/2014/main" id="{40760175-E163-FE29-DE01-059921B251A8}"/>
              </a:ext>
            </a:extLst>
          </p:cNvPr>
          <p:cNvGrpSpPr/>
          <p:nvPr/>
        </p:nvGrpSpPr>
        <p:grpSpPr>
          <a:xfrm>
            <a:off x="7017284" y="1681366"/>
            <a:ext cx="1432084" cy="944137"/>
            <a:chOff x="350250" y="1679651"/>
            <a:chExt cx="1432084" cy="944137"/>
          </a:xfrm>
        </p:grpSpPr>
        <p:sp>
          <p:nvSpPr>
            <p:cNvPr id="46" name="Speech Bubble: Rectangle 45">
              <a:extLst>
                <a:ext uri="{FF2B5EF4-FFF2-40B4-BE49-F238E27FC236}">
                  <a16:creationId xmlns:a16="http://schemas.microsoft.com/office/drawing/2014/main" id="{D7B94A8C-747B-BB8D-1FE0-4EC82A44AA65}"/>
                </a:ext>
              </a:extLst>
            </p:cNvPr>
            <p:cNvSpPr/>
            <p:nvPr/>
          </p:nvSpPr>
          <p:spPr>
            <a:xfrm rot="10800000" flipH="1">
              <a:off x="356837" y="1679651"/>
              <a:ext cx="1425497" cy="944137"/>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747C744-B199-E97B-755B-16337D442CFF}"/>
                </a:ext>
              </a:extLst>
            </p:cNvPr>
            <p:cNvSpPr txBox="1"/>
            <p:nvPr/>
          </p:nvSpPr>
          <p:spPr>
            <a:xfrm>
              <a:off x="350250" y="1975461"/>
              <a:ext cx="1425499" cy="307777"/>
            </a:xfrm>
            <a:prstGeom prst="rect">
              <a:avLst/>
            </a:prstGeom>
            <a:noFill/>
          </p:spPr>
          <p:txBody>
            <a:bodyPr wrap="square" rtlCol="0">
              <a:spAutoFit/>
            </a:bodyPr>
            <a:lstStyle/>
            <a:p>
              <a:pPr algn="ctr"/>
              <a:r>
                <a:rPr lang="en-US" dirty="0"/>
                <a:t>Dysphagia</a:t>
              </a:r>
            </a:p>
          </p:txBody>
        </p:sp>
      </p:grpSp>
      <p:grpSp>
        <p:nvGrpSpPr>
          <p:cNvPr id="48" name="Group 47">
            <a:extLst>
              <a:ext uri="{FF2B5EF4-FFF2-40B4-BE49-F238E27FC236}">
                <a16:creationId xmlns:a16="http://schemas.microsoft.com/office/drawing/2014/main" id="{E9FCB47E-5CFB-FE3A-61D1-580702010C97}"/>
              </a:ext>
            </a:extLst>
          </p:cNvPr>
          <p:cNvGrpSpPr/>
          <p:nvPr/>
        </p:nvGrpSpPr>
        <p:grpSpPr>
          <a:xfrm flipH="1">
            <a:off x="7265866" y="1683672"/>
            <a:ext cx="1425499" cy="944137"/>
            <a:chOff x="356836" y="1679651"/>
            <a:chExt cx="1425499" cy="944137"/>
          </a:xfrm>
        </p:grpSpPr>
        <p:sp>
          <p:nvSpPr>
            <p:cNvPr id="49" name="Speech Bubble: Rectangle 48">
              <a:extLst>
                <a:ext uri="{FF2B5EF4-FFF2-40B4-BE49-F238E27FC236}">
                  <a16:creationId xmlns:a16="http://schemas.microsoft.com/office/drawing/2014/main" id="{1EFB31E0-ADF3-0790-9676-7F731EAA9A28}"/>
                </a:ext>
              </a:extLst>
            </p:cNvPr>
            <p:cNvSpPr/>
            <p:nvPr/>
          </p:nvSpPr>
          <p:spPr>
            <a:xfrm rot="10800000" flipH="1">
              <a:off x="356837" y="1679651"/>
              <a:ext cx="1425497" cy="944137"/>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956CFC49-5E00-EB23-7647-F0CF44180B5D}"/>
                </a:ext>
              </a:extLst>
            </p:cNvPr>
            <p:cNvSpPr txBox="1"/>
            <p:nvPr/>
          </p:nvSpPr>
          <p:spPr>
            <a:xfrm>
              <a:off x="356836" y="1959468"/>
              <a:ext cx="1425499" cy="307777"/>
            </a:xfrm>
            <a:prstGeom prst="rect">
              <a:avLst/>
            </a:prstGeom>
            <a:noFill/>
          </p:spPr>
          <p:txBody>
            <a:bodyPr wrap="square" rtlCol="0">
              <a:spAutoFit/>
            </a:bodyPr>
            <a:lstStyle/>
            <a:p>
              <a:pPr algn="ctr"/>
              <a:r>
                <a:rPr lang="en-US" dirty="0"/>
                <a:t>Main symptom</a:t>
              </a:r>
            </a:p>
          </p:txBody>
        </p:sp>
      </p:grpSp>
      <p:sp>
        <p:nvSpPr>
          <p:cNvPr id="51" name="TextBox 50">
            <a:extLst>
              <a:ext uri="{FF2B5EF4-FFF2-40B4-BE49-F238E27FC236}">
                <a16:creationId xmlns:a16="http://schemas.microsoft.com/office/drawing/2014/main" id="{413F7CBE-2C5E-E618-336F-DAC5CDECCA73}"/>
              </a:ext>
            </a:extLst>
          </p:cNvPr>
          <p:cNvSpPr txBox="1"/>
          <p:nvPr/>
        </p:nvSpPr>
        <p:spPr>
          <a:xfrm>
            <a:off x="7244964" y="4207825"/>
            <a:ext cx="970137" cy="307777"/>
          </a:xfrm>
          <a:prstGeom prst="rect">
            <a:avLst/>
          </a:prstGeom>
          <a:noFill/>
        </p:spPr>
        <p:txBody>
          <a:bodyPr wrap="none" rtlCol="0">
            <a:spAutoFit/>
          </a:bodyPr>
          <a:lstStyle/>
          <a:p>
            <a:r>
              <a:rPr lang="en-US" b="1" dirty="0"/>
              <a:t>309 entry</a:t>
            </a:r>
          </a:p>
        </p:txBody>
      </p:sp>
      <p:sp>
        <p:nvSpPr>
          <p:cNvPr id="53" name="Oval 52">
            <a:extLst>
              <a:ext uri="{FF2B5EF4-FFF2-40B4-BE49-F238E27FC236}">
                <a16:creationId xmlns:a16="http://schemas.microsoft.com/office/drawing/2014/main" id="{42D68595-06B7-4BDC-8AB0-5C1AF4A577C2}"/>
              </a:ext>
            </a:extLst>
          </p:cNvPr>
          <p:cNvSpPr/>
          <p:nvPr/>
        </p:nvSpPr>
        <p:spPr>
          <a:xfrm>
            <a:off x="8256496" y="4465530"/>
            <a:ext cx="539496" cy="4572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rgbClr val="F7F9FB"/>
                </a:solidFill>
              </a:rPr>
              <a:t>9</a:t>
            </a:r>
            <a:endParaRPr lang="en-US" sz="1600" b="1" dirty="0">
              <a:solidFill>
                <a:srgbClr val="F7F9FB"/>
              </a:solidFill>
            </a:endParaRPr>
          </a:p>
        </p:txBody>
      </p:sp>
    </p:spTree>
    <p:extLst>
      <p:ext uri="{BB962C8B-B14F-4D97-AF65-F5344CB8AC3E}">
        <p14:creationId xmlns:p14="http://schemas.microsoft.com/office/powerpoint/2010/main" val="310475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2"/>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4"/>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5"/>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28"/>
                                        </p:tgtEl>
                                        <p:attrNameLst>
                                          <p:attrName>style.visibility</p:attrName>
                                        </p:attrNameLst>
                                      </p:cBhvr>
                                      <p:to>
                                        <p:strVal val="hidden"/>
                                      </p:to>
                                    </p:set>
                                  </p:childTnLst>
                                </p:cTn>
                              </p:par>
                            </p:childTnLst>
                          </p:cTn>
                        </p:par>
                        <p:par>
                          <p:cTn id="41" fill="hold">
                            <p:stCondLst>
                              <p:cond delay="0"/>
                            </p:stCondLst>
                            <p:childTnLst>
                              <p:par>
                                <p:cTn id="42" presetID="1" presetClass="exit" presetSubtype="0" fill="hold" grpId="1" nodeType="afterEffect">
                                  <p:stCondLst>
                                    <p:cond delay="0"/>
                                  </p:stCondLst>
                                  <p:childTnLst>
                                    <p:set>
                                      <p:cBhvr>
                                        <p:cTn id="43" dur="1" fill="hold">
                                          <p:stCondLst>
                                            <p:cond delay="0"/>
                                          </p:stCondLst>
                                        </p:cTn>
                                        <p:tgtEl>
                                          <p:spTgt spid="29"/>
                                        </p:tgtEl>
                                        <p:attrNameLst>
                                          <p:attrName>style.visibility</p:attrName>
                                        </p:attrNameLst>
                                      </p:cBhvr>
                                      <p:to>
                                        <p:strVal val="hidden"/>
                                      </p:to>
                                    </p:set>
                                  </p:childTnLst>
                                </p:cTn>
                              </p:par>
                              <p:par>
                                <p:cTn id="44" presetID="1" presetClass="entr" presetSubtype="0"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30"/>
                                        </p:tgtEl>
                                        <p:attrNameLst>
                                          <p:attrName>style.visibility</p:attrName>
                                        </p:attrNameLst>
                                      </p:cBhvr>
                                      <p:to>
                                        <p:strVal val="hidden"/>
                                      </p:to>
                                    </p:set>
                                  </p:childTnLst>
                                </p:cTn>
                              </p:par>
                              <p:par>
                                <p:cTn id="50" presetID="1" presetClass="entr" presetSubtype="0" fill="hold" nodeType="withEffect">
                                  <p:stCondLst>
                                    <p:cond delay="0"/>
                                  </p:stCondLst>
                                  <p:childTnLst>
                                    <p:set>
                                      <p:cBhvr>
                                        <p:cTn id="51" dur="1" fill="hold">
                                          <p:stCondLst>
                                            <p:cond delay="0"/>
                                          </p:stCondLst>
                                        </p:cTn>
                                        <p:tgtEl>
                                          <p:spTgt spid="3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nodeType="clickEffect">
                                  <p:stCondLst>
                                    <p:cond delay="0"/>
                                  </p:stCondLst>
                                  <p:childTnLst>
                                    <p:set>
                                      <p:cBhvr>
                                        <p:cTn id="55" dur="1" fill="hold">
                                          <p:stCondLst>
                                            <p:cond delay="0"/>
                                          </p:stCondLst>
                                        </p:cTn>
                                        <p:tgtEl>
                                          <p:spTgt spid="33"/>
                                        </p:tgtEl>
                                        <p:attrNameLst>
                                          <p:attrName>style.visibility</p:attrName>
                                        </p:attrNameLst>
                                      </p:cBhvr>
                                      <p:to>
                                        <p:strVal val="hidden"/>
                                      </p:to>
                                    </p:set>
                                  </p:childTnLst>
                                </p:cTn>
                              </p:par>
                              <p:par>
                                <p:cTn id="56" presetID="1" presetClass="entr" presetSubtype="0" fill="hold" nodeType="withEffect">
                                  <p:stCondLst>
                                    <p:cond delay="0"/>
                                  </p:stCondLst>
                                  <p:childTnLst>
                                    <p:set>
                                      <p:cBhvr>
                                        <p:cTn id="57" dur="1" fill="hold">
                                          <p:stCondLst>
                                            <p:cond delay="0"/>
                                          </p:stCondLst>
                                        </p:cTn>
                                        <p:tgtEl>
                                          <p:spTgt spid="3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nodeType="clickEffect">
                                  <p:stCondLst>
                                    <p:cond delay="0"/>
                                  </p:stCondLst>
                                  <p:childTnLst>
                                    <p:set>
                                      <p:cBhvr>
                                        <p:cTn id="61" dur="1" fill="hold">
                                          <p:stCondLst>
                                            <p:cond delay="0"/>
                                          </p:stCondLst>
                                        </p:cTn>
                                        <p:tgtEl>
                                          <p:spTgt spid="36"/>
                                        </p:tgtEl>
                                        <p:attrNameLst>
                                          <p:attrName>style.visibility</p:attrName>
                                        </p:attrNameLst>
                                      </p:cBhvr>
                                      <p:to>
                                        <p:strVal val="hidden"/>
                                      </p:to>
                                    </p:set>
                                  </p:childTnLst>
                                </p:cTn>
                              </p:par>
                              <p:par>
                                <p:cTn id="62" presetID="1" presetClass="entr" presetSubtype="0" fill="hold" nodeType="withEffect">
                                  <p:stCondLst>
                                    <p:cond delay="0"/>
                                  </p:stCondLst>
                                  <p:childTnLst>
                                    <p:set>
                                      <p:cBhvr>
                                        <p:cTn id="63" dur="1" fill="hold">
                                          <p:stCondLst>
                                            <p:cond delay="0"/>
                                          </p:stCondLst>
                                        </p:cTn>
                                        <p:tgtEl>
                                          <p:spTgt spid="3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39"/>
                                        </p:tgtEl>
                                        <p:attrNameLst>
                                          <p:attrName>style.visibility</p:attrName>
                                        </p:attrNameLst>
                                      </p:cBhvr>
                                      <p:to>
                                        <p:strVal val="hidden"/>
                                      </p:to>
                                    </p:set>
                                  </p:childTnLst>
                                </p:cTn>
                              </p:par>
                              <p:par>
                                <p:cTn id="68" presetID="1" presetClass="entr" presetSubtype="0" fill="hold" nodeType="withEffect">
                                  <p:stCondLst>
                                    <p:cond delay="0"/>
                                  </p:stCondLst>
                                  <p:childTnLst>
                                    <p:set>
                                      <p:cBhvr>
                                        <p:cTn id="69" dur="1" fill="hold">
                                          <p:stCondLst>
                                            <p:cond delay="0"/>
                                          </p:stCondLst>
                                        </p:cTn>
                                        <p:tgtEl>
                                          <p:spTgt spid="4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45"/>
                                        </p:tgtEl>
                                        <p:attrNameLst>
                                          <p:attrName>style.visibility</p:attrName>
                                        </p:attrNameLst>
                                      </p:cBhvr>
                                      <p:to>
                                        <p:strVal val="hidden"/>
                                      </p:to>
                                    </p:set>
                                  </p:childTnLst>
                                </p:cTn>
                              </p:par>
                              <p:par>
                                <p:cTn id="74" presetID="1" presetClass="entr" presetSubtype="0" fill="hold" nodeType="withEffect">
                                  <p:stCondLst>
                                    <p:cond delay="0"/>
                                  </p:stCondLst>
                                  <p:childTnLst>
                                    <p:set>
                                      <p:cBhvr>
                                        <p:cTn id="75" dur="1" fill="hold">
                                          <p:stCondLst>
                                            <p:cond delay="0"/>
                                          </p:stCondLst>
                                        </p:cTn>
                                        <p:tgtEl>
                                          <p:spTgt spid="48"/>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nodeType="clickEffect">
                                  <p:stCondLst>
                                    <p:cond delay="0"/>
                                  </p:stCondLst>
                                  <p:childTnLst>
                                    <p:set>
                                      <p:cBhvr>
                                        <p:cTn id="79" dur="1" fill="hold">
                                          <p:stCondLst>
                                            <p:cond delay="0"/>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8" grpId="0" animBg="1"/>
      <p:bldP spid="28" grpId="1" animBg="1"/>
      <p:bldP spid="29" grpId="0" animBg="1"/>
      <p:bldP spid="29" grpId="1" animBg="1"/>
      <p:bldP spid="51" grpId="0"/>
    </p:bldLst>
  </p:timing>
</p:sld>
</file>

<file path=ppt/theme/theme1.xml><?xml version="1.0" encoding="utf-8"?>
<a:theme xmlns:a="http://schemas.openxmlformats.org/drawingml/2006/main" name="Chronic Obstructive Pulmonary Disease (COPD) Case Study by Slidesgo">
  <a:themeElements>
    <a:clrScheme name="Simple Light">
      <a:dk1>
        <a:srgbClr val="66243A"/>
      </a:dk1>
      <a:lt1>
        <a:srgbClr val="FFFFFF"/>
      </a:lt1>
      <a:dk2>
        <a:srgbClr val="924352"/>
      </a:dk2>
      <a:lt2>
        <a:srgbClr val="DB8E9C"/>
      </a:lt2>
      <a:accent1>
        <a:srgbClr val="F8D4D8"/>
      </a:accent1>
      <a:accent2>
        <a:srgbClr val="DA6A88"/>
      </a:accent2>
      <a:accent3>
        <a:srgbClr val="DA9743"/>
      </a:accent3>
      <a:accent4>
        <a:srgbClr val="A5B7C5"/>
      </a:accent4>
      <a:accent5>
        <a:srgbClr val="252525"/>
      </a:accent5>
      <a:accent6>
        <a:srgbClr val="FFFFFF"/>
      </a:accent6>
      <a:hlink>
        <a:srgbClr val="813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604</TotalTime>
  <Words>1205</Words>
  <Application>Microsoft Office PowerPoint</Application>
  <PresentationFormat>On-screen Show (16:9)</PresentationFormat>
  <Paragraphs>225</Paragraphs>
  <Slides>38</Slides>
  <Notes>19</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Open Sans</vt:lpstr>
      <vt:lpstr>Arial</vt:lpstr>
      <vt:lpstr>Calibri</vt:lpstr>
      <vt:lpstr>Days One</vt:lpstr>
      <vt:lpstr>Aptos</vt:lpstr>
      <vt:lpstr>Barlow</vt:lpstr>
      <vt:lpstr>Chronic Obstructive Pulmonary Disease (COPD) Case Study by Slidesgo</vt:lpstr>
      <vt:lpstr>Non-Small-Cell Lung Cancer Prediction&amp; Classification</vt:lpstr>
      <vt:lpstr>Agenda</vt:lpstr>
      <vt:lpstr>Introduction</vt:lpstr>
      <vt:lpstr>PowerPoint Presentation</vt:lpstr>
      <vt:lpstr>PowerPoint Presentation</vt:lpstr>
      <vt:lpstr>Lung Cancer</vt:lpstr>
      <vt:lpstr>Lung Cancer (cont.)</vt:lpstr>
      <vt:lpstr>Datasets</vt:lpstr>
      <vt:lpstr>Dataset #1 (initial screening)</vt:lpstr>
      <vt:lpstr>Dataset #2 (advanced screening)</vt:lpstr>
      <vt:lpstr>PowerPoint Presentation</vt:lpstr>
      <vt:lpstr>Lung Cancer Prediction</vt:lpstr>
      <vt:lpstr>Exploratory Data Analysis (EDA)</vt:lpstr>
      <vt:lpstr>K-nearest neighbors Algorithm (KNN)</vt:lpstr>
      <vt:lpstr>Random Forest Algorithm</vt:lpstr>
      <vt:lpstr>Model Evaluation</vt:lpstr>
      <vt:lpstr>Model Evaluation (cont.)</vt:lpstr>
      <vt:lpstr>Support Vector Machine</vt:lpstr>
      <vt:lpstr>Support Vector Machine (cont.)</vt:lpstr>
      <vt:lpstr>Logistic Regression</vt:lpstr>
      <vt:lpstr>Logistic Regression (cont.)</vt:lpstr>
      <vt:lpstr>Logistic Regression (cont.)</vt:lpstr>
      <vt:lpstr>Logistic Regression (cont.)</vt:lpstr>
      <vt:lpstr>NSCLC Classification</vt:lpstr>
      <vt:lpstr>Classification</vt:lpstr>
      <vt:lpstr>Classification (cont.)</vt:lpstr>
      <vt:lpstr>Classification (cont.)</vt:lpstr>
      <vt:lpstr>Classification (cont.)</vt:lpstr>
      <vt:lpstr>Classification (cont.)</vt:lpstr>
      <vt:lpstr>Classification (cont.)</vt:lpstr>
      <vt:lpstr>Transfer Learning</vt:lpstr>
      <vt:lpstr>Transfer Learning (cont.)</vt:lpstr>
      <vt:lpstr>Transfer Learning (cont.)</vt:lpstr>
      <vt:lpstr>VGG-16</vt:lpstr>
      <vt:lpstr>VGG-16 (cont.)</vt:lpstr>
      <vt:lpstr>VGG-16 (cont.)</vt:lpstr>
      <vt:lpstr>Conclusion and Furure Work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Nouran Moussa</cp:lastModifiedBy>
  <cp:revision>125</cp:revision>
  <dcterms:modified xsi:type="dcterms:W3CDTF">2024-08-22T14:10:31Z</dcterms:modified>
</cp:coreProperties>
</file>