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6" r:id="rId4"/>
    <p:sldId id="317" r:id="rId5"/>
    <p:sldId id="314" r:id="rId6"/>
    <p:sldId id="315" r:id="rId7"/>
    <p:sldId id="294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</p:embeddedFont>
    <p:embeddedFont>
      <p:font typeface="Andalus" panose="02020603050405020304" pitchFamily="18" charset="-78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3818" autoAdjust="0"/>
  </p:normalViewPr>
  <p:slideViewPr>
    <p:cSldViewPr snapToGrid="0">
      <p:cViewPr varScale="1">
        <p:scale>
          <a:sx n="106" d="100"/>
          <a:sy n="106" d="100"/>
        </p:scale>
        <p:origin x="4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698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eaLnBrk="1" fontAlgn="t" latinLnBrk="0" hangingPunct="1"/>
            <a:r>
              <a:rPr lang="en-US" sz="11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20176035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eaLnBrk="1" fontAlgn="t" latinLnBrk="0" hangingPunct="1"/>
            <a:r>
              <a:rPr lang="en-US" sz="11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Mostafa </a:t>
            </a:r>
            <a:r>
              <a:rPr lang="en-US" sz="1100" b="1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Khattab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eaLnBrk="1" fontAlgn="t" latinLnBrk="0" hangingPunct="1"/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20178031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eaLnBrk="1" fontAlgn="t" latinLnBrk="0" hangingPunct="1"/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Kareem Hany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eaLnBrk="1" fontAlgn="t" latinLnBrk="0" hangingPunct="1"/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20176034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eaLnBrk="1" fontAlgn="t" latinLnBrk="0" hangingPunct="1"/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Nouran Ahmed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93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4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8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05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000" y="1520438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BioServers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189737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Dr.Heba</a:t>
            </a:r>
            <a:r>
              <a:rPr lang="en-U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Mohamed </a:t>
            </a:r>
            <a:r>
              <a:rPr lang="en-US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TA.Noura</a:t>
            </a:r>
            <a:r>
              <a:rPr lang="en-U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Abdelhameed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by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1725"/>
              </p:ext>
            </p:extLst>
          </p:nvPr>
        </p:nvGraphicFramePr>
        <p:xfrm>
          <a:off x="146957" y="3402011"/>
          <a:ext cx="4278086" cy="156522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139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9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9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20178030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Fatma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Hosny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Kareem Hany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741">
                <a:tc>
                  <a:txBody>
                    <a:bodyPr/>
                    <a:lstStyle/>
                    <a:p>
                      <a:r>
                        <a:rPr lang="en-US" dirty="0" smtClean="0"/>
                        <a:t>20178045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Noura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6741">
                <a:tc>
                  <a:txBody>
                    <a:bodyPr/>
                    <a:lstStyle/>
                    <a:p>
                      <a:r>
                        <a:rPr lang="en-US" dirty="0" smtClean="0"/>
                        <a:t>20178033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Mazen</a:t>
                      </a:r>
                      <a:r>
                        <a:rPr lang="en-US" dirty="0" smtClean="0"/>
                        <a:t> Mostafa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21304" y="-91591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Idea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8433" y="1292318"/>
            <a:ext cx="71384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The idea is to create a website have a biological background and can make several biological functions on an input DNA sequence.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bg1"/>
              </a:solidFill>
              <a:latin typeface="+mn-lt"/>
            </a:endParaRPr>
          </a:p>
          <a:p>
            <a:endParaRPr lang="en-US" b="1" dirty="0" smtClean="0">
              <a:solidFill>
                <a:schemeClr val="bg1"/>
              </a:solidFill>
              <a:latin typeface="+mn-lt"/>
            </a:endParaRPr>
          </a:p>
          <a:p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By using these functions we can get some new data from our original DNA sequence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eg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:-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                                 1-Protein sequence.</a:t>
            </a:r>
          </a:p>
          <a:p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                                2-RNA.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                                 3-The complement of the DNA.</a:t>
            </a:r>
          </a:p>
          <a:p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                                4-The complement of reversed DNA.</a:t>
            </a:r>
          </a:p>
          <a:p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                                5-The Percentage of GC.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41412" y="146133"/>
            <a:ext cx="4936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Our Database Schema :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50" y="697117"/>
            <a:ext cx="4979404" cy="37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83962" y="145473"/>
            <a:ext cx="49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Implemented biological </a:t>
            </a:r>
            <a:r>
              <a:rPr lang="en-US" sz="2000" b="1" dirty="0" smtClean="0">
                <a:solidFill>
                  <a:schemeClr val="bg1"/>
                </a:solidFill>
              </a:rPr>
              <a:t>function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68" y="837377"/>
            <a:ext cx="68405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sz="1600" b="1" u="sng" dirty="0">
                <a:solidFill>
                  <a:schemeClr val="bg1"/>
                </a:solidFill>
              </a:rPr>
              <a:t>DNA Complement </a:t>
            </a:r>
            <a:r>
              <a:rPr lang="en-US" sz="1600" b="1" u="sng" dirty="0" smtClean="0">
                <a:solidFill>
                  <a:schemeClr val="bg1"/>
                </a:solidFill>
              </a:rPr>
              <a:t>function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This function takes the DNA strand as an input from the user or from the Database and return the complement of each nucleotide in it as follows :</a:t>
            </a: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A --&gt; 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T --&gt; 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G --&gt; C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C --&gt; 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68" y="2945054"/>
            <a:ext cx="8841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sz="1600" b="1" u="sng" dirty="0" smtClean="0">
                <a:solidFill>
                  <a:schemeClr val="bg1"/>
                </a:solidFill>
              </a:rPr>
              <a:t>DNA Reverse Complement function 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This function takes the DNA strand as an input from the user or </a:t>
            </a:r>
            <a:r>
              <a:rPr lang="en-US" dirty="0">
                <a:solidFill>
                  <a:schemeClr val="bg1"/>
                </a:solidFill>
              </a:rPr>
              <a:t>from the Database</a:t>
            </a:r>
            <a:r>
              <a:rPr lang="en-US" dirty="0" smtClean="0">
                <a:solidFill>
                  <a:schemeClr val="bg1"/>
                </a:solidFill>
              </a:rPr>
              <a:t> and return the complement of each nucleotides in reversed way 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</a:rPr>
              <a:t>      (From right to left) as follows :   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if we have original DNA sequence = ACGTAGGTCAAC.</a:t>
            </a: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So, this function will return the complement of the reverse of this DNA sequence = GTTGACCTACGT.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2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30628" y="75627"/>
            <a:ext cx="443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Implemented biological function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243" y="1171672"/>
            <a:ext cx="82593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sz="1600" b="1" u="sng" dirty="0" smtClean="0">
                <a:solidFill>
                  <a:schemeClr val="bg1"/>
                </a:solidFill>
              </a:rPr>
              <a:t>GC Content function</a:t>
            </a:r>
            <a:r>
              <a:rPr lang="en-US" u="sng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This function takes the DNA strand as an input from the user or </a:t>
            </a:r>
            <a:r>
              <a:rPr lang="en-US" dirty="0">
                <a:solidFill>
                  <a:schemeClr val="bg1"/>
                </a:solidFill>
              </a:rPr>
              <a:t>from the Database</a:t>
            </a:r>
            <a:r>
              <a:rPr lang="en-US" dirty="0" smtClean="0">
                <a:solidFill>
                  <a:schemeClr val="bg1"/>
                </a:solidFill>
              </a:rPr>
              <a:t> and returns the GC Percentage using the following equation           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</a:rPr>
              <a:t>                                    </a:t>
            </a:r>
          </a:p>
          <a:p>
            <a:pPr lvl="6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</a:t>
            </a:r>
          </a:p>
          <a:p>
            <a:pPr lvl="6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Count(G </a:t>
            </a:r>
            <a:r>
              <a:rPr lang="en-US" b="1" dirty="0">
                <a:solidFill>
                  <a:schemeClr val="bg1"/>
                </a:solidFill>
              </a:rPr>
              <a:t>+ C)/Count(A + T + G + C) * 100</a:t>
            </a:r>
            <a:r>
              <a:rPr lang="en-US" b="1" dirty="0" smtClean="0">
                <a:solidFill>
                  <a:schemeClr val="bg1"/>
                </a:solidFill>
              </a:rPr>
              <a:t>%</a:t>
            </a:r>
          </a:p>
          <a:p>
            <a:pPr lvl="6"/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:- </a:t>
            </a:r>
          </a:p>
          <a:p>
            <a:pPr lvl="6"/>
            <a:endParaRPr lang="en-US" dirty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51" y="3275375"/>
            <a:ext cx="4383724" cy="132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4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30628" y="75627"/>
            <a:ext cx="443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Implemented biological function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113" y="2984831"/>
            <a:ext cx="684055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sz="1600" b="1" u="sng" dirty="0" smtClean="0">
                <a:solidFill>
                  <a:schemeClr val="bg1"/>
                </a:solidFill>
              </a:rPr>
              <a:t>Protein translation</a:t>
            </a:r>
            <a:r>
              <a:rPr lang="en-US" u="sng" dirty="0" smtClean="0">
                <a:solidFill>
                  <a:schemeClr val="bg1"/>
                </a:solidFill>
              </a:rPr>
              <a:t>:  </a:t>
            </a:r>
            <a:r>
              <a:rPr lang="en-US" dirty="0" smtClean="0">
                <a:solidFill>
                  <a:schemeClr val="bg1"/>
                </a:solidFill>
              </a:rPr>
              <a:t>This function takes the DNA strand as an input from the user or from the Database and return it’s Protein complement as follows :</a:t>
            </a:r>
          </a:p>
          <a:p>
            <a:pPr marL="285750" lvl="6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 smtClean="0">
                <a:solidFill>
                  <a:schemeClr val="bg1"/>
                </a:solidFill>
              </a:rPr>
              <a:t>                           If Our DNA Sequence : </a:t>
            </a:r>
            <a:r>
              <a:rPr lang="pt-BR" dirty="0" smtClean="0">
                <a:solidFill>
                  <a:schemeClr val="bg1"/>
                </a:solidFill>
              </a:rPr>
              <a:t>ATAACAATGAACAGT</a:t>
            </a:r>
            <a:endParaRPr lang="pt-BR" dirty="0">
              <a:solidFill>
                <a:schemeClr val="bg1"/>
              </a:solidFill>
            </a:endParaRPr>
          </a:p>
          <a:p>
            <a:pPr lvl="6"/>
            <a:r>
              <a:rPr lang="pt-BR" dirty="0">
                <a:solidFill>
                  <a:schemeClr val="bg1"/>
                </a:solidFill>
              </a:rPr>
              <a:t>		</a:t>
            </a:r>
            <a:endParaRPr lang="pt-BR" dirty="0" smtClean="0">
              <a:solidFill>
                <a:schemeClr val="bg1"/>
              </a:solidFill>
            </a:endParaRPr>
          </a:p>
          <a:p>
            <a:pPr lvl="6"/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                  So, Our complementary protien sequence will be : I T M N S</a:t>
            </a:r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113" y="591510"/>
            <a:ext cx="684055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sz="1600" b="1" u="sng" dirty="0" smtClean="0">
                <a:solidFill>
                  <a:schemeClr val="bg1"/>
                </a:solidFill>
              </a:rPr>
              <a:t>DNA Transcription </a:t>
            </a:r>
            <a:r>
              <a:rPr lang="en-US" u="sng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This function takes the DNA strand as an input from the user or from the Database and covert it into mRNA by replacing All T nucleotides to U :</a:t>
            </a:r>
          </a:p>
          <a:p>
            <a:pPr marL="285750" lvl="6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 smtClean="0">
                <a:solidFill>
                  <a:schemeClr val="bg1"/>
                </a:solidFill>
              </a:rPr>
              <a:t>                           If Our DNA Sequence : </a:t>
            </a:r>
            <a:r>
              <a:rPr lang="pt-BR" dirty="0" smtClean="0">
                <a:solidFill>
                  <a:schemeClr val="bg1"/>
                </a:solidFill>
              </a:rPr>
              <a:t>ATAACAATGAACAGT</a:t>
            </a:r>
            <a:endParaRPr lang="pt-BR" dirty="0">
              <a:solidFill>
                <a:schemeClr val="bg1"/>
              </a:solidFill>
            </a:endParaRPr>
          </a:p>
          <a:p>
            <a:pPr lvl="6"/>
            <a:r>
              <a:rPr lang="pt-BR" dirty="0">
                <a:solidFill>
                  <a:schemeClr val="bg1"/>
                </a:solidFill>
              </a:rPr>
              <a:t>		</a:t>
            </a:r>
            <a:endParaRPr lang="pt-BR" dirty="0" smtClean="0">
              <a:solidFill>
                <a:schemeClr val="bg1"/>
              </a:solidFill>
            </a:endParaRPr>
          </a:p>
          <a:p>
            <a:pPr lvl="6"/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                  So, Our complementary mRNA will be : AUAACAAUGAACAGU</a:t>
            </a:r>
            <a:endParaRPr lang="pt-BR" dirty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392566" y="933452"/>
            <a:ext cx="3987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ndalus" panose="02020603050405020304" pitchFamily="18" charset="-78"/>
                <a:cs typeface="Andalus" panose="02020603050405020304" pitchFamily="18" charset="-78"/>
              </a:rPr>
              <a:t>Thank you!!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2566" y="2055681"/>
            <a:ext cx="3272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Any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881" y="2268813"/>
            <a:ext cx="1732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372</Words>
  <Application>Microsoft Office PowerPoint</Application>
  <PresentationFormat>On-screen Show (16:9)</PresentationFormat>
  <Paragraphs>88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Lexend Deca</vt:lpstr>
      <vt:lpstr>Andalus</vt:lpstr>
      <vt:lpstr>Muli</vt:lpstr>
      <vt:lpstr>Aliena template</vt:lpstr>
      <vt:lpstr>BioServers Project   </vt:lpstr>
      <vt:lpstr>Project Idea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Rakenny (Parking Recommender System)</dc:title>
  <dc:creator>Mazen</dc:creator>
  <cp:lastModifiedBy>Mazen</cp:lastModifiedBy>
  <cp:revision>72</cp:revision>
  <dcterms:modified xsi:type="dcterms:W3CDTF">2021-06-12T02:15:41Z</dcterms:modified>
</cp:coreProperties>
</file>