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2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72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0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99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9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68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77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92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6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7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4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2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8613A9-0A1E-4D7E-89ED-412310D3DC08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75E230-49AF-46A8-9DDA-F093C9891F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5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Avec Nour bensmail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10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345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03" y="5708468"/>
            <a:ext cx="12296503" cy="11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6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6929" cy="511493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1175657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7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88" y="1"/>
            <a:ext cx="12349599" cy="437605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89" y="4376057"/>
            <a:ext cx="1223638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56" y="195943"/>
            <a:ext cx="12243256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7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4778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7786"/>
            <a:ext cx="12191999" cy="14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75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6</Words>
  <Application>Microsoft Office PowerPoint</Application>
  <PresentationFormat>Grand écran</PresentationFormat>
  <Paragraphs>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Organique</vt:lpstr>
      <vt:lpstr>Etude de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4</cp:revision>
  <dcterms:created xsi:type="dcterms:W3CDTF">2024-09-23T14:54:49Z</dcterms:created>
  <dcterms:modified xsi:type="dcterms:W3CDTF">2024-09-23T16:36:24Z</dcterms:modified>
</cp:coreProperties>
</file>