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78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17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94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22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92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52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5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62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0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57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A598-4E85-41A8-8B32-1F40D12998DC}" type="datetimeFigureOut">
              <a:rPr lang="fr-FR" smtClean="0"/>
              <a:t>24/09/2024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497CD-9B4A-44B5-B892-0832D15676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34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Rédiger un cahier de charge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Nour Bensmail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11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0" y="0"/>
            <a:ext cx="8518024" cy="134547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72" y="950506"/>
            <a:ext cx="10876656" cy="568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5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1" y="169817"/>
            <a:ext cx="11901942" cy="6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4920"/>
            <a:ext cx="12030891" cy="326961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2" y="3429000"/>
            <a:ext cx="1149966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9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Rédiger un cahier de charge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Rédiger un cahier de charge</dc:title>
  <dc:creator>Utilisateur Windows</dc:creator>
  <cp:lastModifiedBy>Utilisateur Windows</cp:lastModifiedBy>
  <cp:revision>1</cp:revision>
  <dcterms:created xsi:type="dcterms:W3CDTF">2024-09-24T21:44:38Z</dcterms:created>
  <dcterms:modified xsi:type="dcterms:W3CDTF">2024-09-24T21:44:51Z</dcterms:modified>
</cp:coreProperties>
</file>