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3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30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7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3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16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49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45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93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28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35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B2CCB-C650-47CB-B86F-3AA3E6F5B271}" type="datetimeFigureOut">
              <a:rPr lang="fr-FR" smtClean="0"/>
              <a:t>17/09/2024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2B1F-C360-4813-B10B-FC496D007D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6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18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66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0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" y="0"/>
            <a:ext cx="1218832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6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62" y="1"/>
            <a:ext cx="12214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122188"/>
            <a:ext cx="12061371" cy="668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26" y="0"/>
            <a:ext cx="122633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2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" y="0"/>
            <a:ext cx="121913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" y="16296"/>
            <a:ext cx="12163924" cy="68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" y="0"/>
            <a:ext cx="1211594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88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8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6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5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</cp:revision>
  <dcterms:created xsi:type="dcterms:W3CDTF">2024-09-17T10:46:47Z</dcterms:created>
  <dcterms:modified xsi:type="dcterms:W3CDTF">2024-09-17T10:49:59Z</dcterms:modified>
</cp:coreProperties>
</file>