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Unica One"/>
      <p:regular r:id="rId12"/>
    </p:embeddedFont>
    <p:embeddedFont>
      <p:font typeface="Scope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qgaNZfCmJOHV3MmjOchUKHdcz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copeOne-regular.fntdata"/><Relationship Id="rId12" Type="http://schemas.openxmlformats.org/officeDocument/2006/relationships/font" Target="fonts/Unic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d3402b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d3402b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TLE OPENING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12" name="Google Shape;12;p14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14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16" name="Google Shape;16;p14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4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21" name="Google Shape;21;p14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" name="Google Shape;2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950" y="-14179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4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14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14"/>
          <p:cNvSpPr/>
          <p:nvPr/>
        </p:nvSpPr>
        <p:spPr>
          <a:xfrm rot="10800000">
            <a:off x="-43050" y="-19639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5247279" y="2339798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97">
          <p15:clr>
            <a:srgbClr val="F9AD4C"/>
          </p15:clr>
        </p15:guide>
        <p15:guide id="2" pos="2874">
          <p15:clr>
            <a:srgbClr val="F9AD4C"/>
          </p15:clr>
        </p15:guide>
        <p15:guide id="3" orient="horz" pos="1957">
          <p15:clr>
            <a:srgbClr val="F9AD4C"/>
          </p15:clr>
        </p15:guide>
        <p15:guide id="4" orient="horz" pos="2219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LAST TITTLE 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 flipH="1"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5"/>
          <p:cNvGrpSpPr/>
          <p:nvPr/>
        </p:nvGrpSpPr>
        <p:grpSpPr>
          <a:xfrm flipH="1"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35" name="Google Shape;35;p15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15"/>
          <p:cNvGrpSpPr/>
          <p:nvPr/>
        </p:nvGrpSpPr>
        <p:grpSpPr>
          <a:xfrm flipH="1"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39" name="Google Shape;39;p15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 flipH="1">
            <a:off x="8632275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 flipH="1">
            <a:off x="13731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6" name="Google Shape;46;p1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15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5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15"/>
          <p:cNvSpPr/>
          <p:nvPr/>
        </p:nvSpPr>
        <p:spPr>
          <a:xfrm flipH="1">
            <a:off x="-64162" y="2344923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 flipH="1" rot="10800000">
            <a:off x="5247279" y="11"/>
            <a:ext cx="3968015" cy="2885964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72397B"/>
              </a:gs>
              <a:gs pos="56000">
                <a:srgbClr val="3F2767"/>
              </a:gs>
              <a:gs pos="100000">
                <a:srgbClr val="0B1453"/>
              </a:gs>
            </a:gsLst>
            <a:lin ang="5400700" scaled="0"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61">
          <p15:clr>
            <a:srgbClr val="F9AD4C"/>
          </p15:clr>
        </p15:guide>
        <p15:guide id="2" orient="horz" pos="1492">
          <p15:clr>
            <a:srgbClr val="F9AD4C"/>
          </p15:clr>
        </p15:guide>
        <p15:guide id="3" orient="horz" pos="2219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-53675" y="-14175"/>
            <a:ext cx="9265825" cy="5243926"/>
          </a:xfrm>
          <a:custGeom>
            <a:rect b="b" l="l" r="r" t="t"/>
            <a:pathLst>
              <a:path extrusionOk="0" h="25530" w="43967">
                <a:moveTo>
                  <a:pt x="0" y="0"/>
                </a:moveTo>
                <a:lnTo>
                  <a:pt x="43966" y="0"/>
                </a:lnTo>
                <a:lnTo>
                  <a:pt x="43966" y="25530"/>
                </a:lnTo>
                <a:lnTo>
                  <a:pt x="0" y="2553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6"/>
          <p:cNvGrpSpPr/>
          <p:nvPr/>
        </p:nvGrpSpPr>
        <p:grpSpPr>
          <a:xfrm>
            <a:off x="-39710" y="-14172"/>
            <a:ext cx="9252075" cy="5165294"/>
            <a:chOff x="3655900" y="1642950"/>
            <a:chExt cx="1299175" cy="751250"/>
          </a:xfrm>
        </p:grpSpPr>
        <p:sp>
          <p:nvSpPr>
            <p:cNvPr id="54" name="Google Shape;54;p16"/>
            <p:cNvSpPr/>
            <p:nvPr/>
          </p:nvSpPr>
          <p:spPr>
            <a:xfrm>
              <a:off x="3655900" y="1891900"/>
              <a:ext cx="1299075" cy="436175"/>
            </a:xfrm>
            <a:custGeom>
              <a:rect b="b" l="l" r="r" t="t"/>
              <a:pathLst>
                <a:path extrusionOk="0" h="17447" w="51963">
                  <a:moveTo>
                    <a:pt x="22612" y="0"/>
                  </a:moveTo>
                  <a:cubicBezTo>
                    <a:pt x="21469" y="0"/>
                    <a:pt x="19509" y="149"/>
                    <a:pt x="17875" y="1020"/>
                  </a:cubicBezTo>
                  <a:cubicBezTo>
                    <a:pt x="17286" y="1335"/>
                    <a:pt x="16385" y="1455"/>
                    <a:pt x="15354" y="1455"/>
                  </a:cubicBezTo>
                  <a:cubicBezTo>
                    <a:pt x="12055" y="1455"/>
                    <a:pt x="7427" y="224"/>
                    <a:pt x="7427" y="224"/>
                  </a:cubicBezTo>
                  <a:cubicBezTo>
                    <a:pt x="7427" y="224"/>
                    <a:pt x="6553" y="4"/>
                    <a:pt x="5155" y="4"/>
                  </a:cubicBezTo>
                  <a:cubicBezTo>
                    <a:pt x="3815" y="4"/>
                    <a:pt x="1994" y="206"/>
                    <a:pt x="1" y="999"/>
                  </a:cubicBezTo>
                  <a:lnTo>
                    <a:pt x="1" y="16134"/>
                  </a:lnTo>
                  <a:cubicBezTo>
                    <a:pt x="2379" y="16048"/>
                    <a:pt x="7234" y="15417"/>
                    <a:pt x="11031" y="12042"/>
                  </a:cubicBezTo>
                  <a:cubicBezTo>
                    <a:pt x="14657" y="8811"/>
                    <a:pt x="17051" y="7386"/>
                    <a:pt x="19654" y="7386"/>
                  </a:cubicBezTo>
                  <a:cubicBezTo>
                    <a:pt x="20807" y="7386"/>
                    <a:pt x="22001" y="7665"/>
                    <a:pt x="23362" y="8192"/>
                  </a:cubicBezTo>
                  <a:cubicBezTo>
                    <a:pt x="24699" y="8707"/>
                    <a:pt x="25841" y="8887"/>
                    <a:pt x="26784" y="8887"/>
                  </a:cubicBezTo>
                  <a:cubicBezTo>
                    <a:pt x="28968" y="8887"/>
                    <a:pt x="30082" y="7921"/>
                    <a:pt x="30082" y="7921"/>
                  </a:cubicBezTo>
                  <a:cubicBezTo>
                    <a:pt x="30082" y="7921"/>
                    <a:pt x="31590" y="7145"/>
                    <a:pt x="33097" y="7145"/>
                  </a:cubicBezTo>
                  <a:cubicBezTo>
                    <a:pt x="34164" y="7145"/>
                    <a:pt x="35231" y="7534"/>
                    <a:pt x="35762" y="8864"/>
                  </a:cubicBezTo>
                  <a:cubicBezTo>
                    <a:pt x="37045" y="12067"/>
                    <a:pt x="40334" y="15043"/>
                    <a:pt x="40334" y="15043"/>
                  </a:cubicBezTo>
                  <a:cubicBezTo>
                    <a:pt x="40334" y="15043"/>
                    <a:pt x="42539" y="17446"/>
                    <a:pt x="46691" y="17446"/>
                  </a:cubicBezTo>
                  <a:cubicBezTo>
                    <a:pt x="47363" y="17446"/>
                    <a:pt x="48086" y="17383"/>
                    <a:pt x="48859" y="17237"/>
                  </a:cubicBezTo>
                  <a:cubicBezTo>
                    <a:pt x="49658" y="17086"/>
                    <a:pt x="50323" y="17021"/>
                    <a:pt x="50877" y="17021"/>
                  </a:cubicBezTo>
                  <a:cubicBezTo>
                    <a:pt x="51301" y="17021"/>
                    <a:pt x="51659" y="17059"/>
                    <a:pt x="51963" y="17127"/>
                  </a:cubicBezTo>
                  <a:lnTo>
                    <a:pt x="51963" y="4620"/>
                  </a:lnTo>
                  <a:cubicBezTo>
                    <a:pt x="50723" y="5154"/>
                    <a:pt x="48920" y="5759"/>
                    <a:pt x="47115" y="5759"/>
                  </a:cubicBezTo>
                  <a:cubicBezTo>
                    <a:pt x="46256" y="5759"/>
                    <a:pt x="45398" y="5622"/>
                    <a:pt x="44598" y="5276"/>
                  </a:cubicBezTo>
                  <a:cubicBezTo>
                    <a:pt x="42622" y="4416"/>
                    <a:pt x="41037" y="4209"/>
                    <a:pt x="39969" y="4209"/>
                  </a:cubicBezTo>
                  <a:cubicBezTo>
                    <a:pt x="38980" y="4209"/>
                    <a:pt x="38435" y="4386"/>
                    <a:pt x="38435" y="4386"/>
                  </a:cubicBezTo>
                  <a:cubicBezTo>
                    <a:pt x="38435" y="4386"/>
                    <a:pt x="37163" y="4903"/>
                    <a:pt x="35490" y="4903"/>
                  </a:cubicBezTo>
                  <a:cubicBezTo>
                    <a:pt x="34155" y="4903"/>
                    <a:pt x="32565" y="4574"/>
                    <a:pt x="31161" y="3394"/>
                  </a:cubicBezTo>
                  <a:cubicBezTo>
                    <a:pt x="27991" y="733"/>
                    <a:pt x="23575" y="40"/>
                    <a:pt x="23575" y="40"/>
                  </a:cubicBezTo>
                  <a:cubicBezTo>
                    <a:pt x="23575" y="40"/>
                    <a:pt x="23202" y="0"/>
                    <a:pt x="22612" y="0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039825" y="1642950"/>
              <a:ext cx="915250" cy="258475"/>
            </a:xfrm>
            <a:custGeom>
              <a:rect b="b" l="l" r="r" t="t"/>
              <a:pathLst>
                <a:path extrusionOk="0" h="10339" w="36610">
                  <a:moveTo>
                    <a:pt x="0" y="1"/>
                  </a:moveTo>
                  <a:cubicBezTo>
                    <a:pt x="160" y="193"/>
                    <a:pt x="300" y="403"/>
                    <a:pt x="410" y="628"/>
                  </a:cubicBezTo>
                  <a:cubicBezTo>
                    <a:pt x="1440" y="2670"/>
                    <a:pt x="4954" y="3330"/>
                    <a:pt x="4954" y="3330"/>
                  </a:cubicBezTo>
                  <a:cubicBezTo>
                    <a:pt x="4954" y="3330"/>
                    <a:pt x="6545" y="3691"/>
                    <a:pt x="7078" y="4536"/>
                  </a:cubicBezTo>
                  <a:cubicBezTo>
                    <a:pt x="7515" y="5229"/>
                    <a:pt x="8385" y="6335"/>
                    <a:pt x="10189" y="6335"/>
                  </a:cubicBezTo>
                  <a:cubicBezTo>
                    <a:pt x="10584" y="6335"/>
                    <a:pt x="11024" y="6282"/>
                    <a:pt x="11515" y="6160"/>
                  </a:cubicBezTo>
                  <a:cubicBezTo>
                    <a:pt x="11861" y="6073"/>
                    <a:pt x="12224" y="6036"/>
                    <a:pt x="12595" y="6036"/>
                  </a:cubicBezTo>
                  <a:cubicBezTo>
                    <a:pt x="15146" y="6036"/>
                    <a:pt x="18047" y="7820"/>
                    <a:pt x="18047" y="7820"/>
                  </a:cubicBezTo>
                  <a:cubicBezTo>
                    <a:pt x="18047" y="7820"/>
                    <a:pt x="21835" y="10339"/>
                    <a:pt x="26041" y="10339"/>
                  </a:cubicBezTo>
                  <a:cubicBezTo>
                    <a:pt x="27202" y="10339"/>
                    <a:pt x="28395" y="10147"/>
                    <a:pt x="29549" y="9657"/>
                  </a:cubicBezTo>
                  <a:cubicBezTo>
                    <a:pt x="32735" y="8304"/>
                    <a:pt x="35163" y="6508"/>
                    <a:pt x="36610" y="5282"/>
                  </a:cubicBezTo>
                  <a:lnTo>
                    <a:pt x="36610" y="1"/>
                  </a:lnTo>
                  <a:lnTo>
                    <a:pt x="29340" y="1"/>
                  </a:lnTo>
                  <a:cubicBezTo>
                    <a:pt x="27597" y="526"/>
                    <a:pt x="25690" y="1321"/>
                    <a:pt x="23804" y="2531"/>
                  </a:cubicBezTo>
                  <a:cubicBezTo>
                    <a:pt x="21110" y="4255"/>
                    <a:pt x="18914" y="4743"/>
                    <a:pt x="17290" y="4743"/>
                  </a:cubicBezTo>
                  <a:cubicBezTo>
                    <a:pt x="15178" y="4743"/>
                    <a:pt x="14037" y="3917"/>
                    <a:pt x="14037" y="3917"/>
                  </a:cubicBezTo>
                  <a:cubicBezTo>
                    <a:pt x="14037" y="3917"/>
                    <a:pt x="13491" y="3321"/>
                    <a:pt x="11936" y="3321"/>
                  </a:cubicBezTo>
                  <a:cubicBezTo>
                    <a:pt x="11455" y="3321"/>
                    <a:pt x="10878" y="3378"/>
                    <a:pt x="10190" y="3527"/>
                  </a:cubicBezTo>
                  <a:cubicBezTo>
                    <a:pt x="10027" y="3562"/>
                    <a:pt x="9866" y="3579"/>
                    <a:pt x="9708" y="3579"/>
                  </a:cubicBezTo>
                  <a:cubicBezTo>
                    <a:pt x="7886" y="3579"/>
                    <a:pt x="6432" y="1385"/>
                    <a:pt x="5696" y="1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3742950" y="2287000"/>
              <a:ext cx="725400" cy="107200"/>
            </a:xfrm>
            <a:custGeom>
              <a:rect b="b" l="l" r="r" t="t"/>
              <a:pathLst>
                <a:path extrusionOk="0" h="4288" w="29016">
                  <a:moveTo>
                    <a:pt x="10237" y="0"/>
                  </a:moveTo>
                  <a:cubicBezTo>
                    <a:pt x="6886" y="0"/>
                    <a:pt x="5987" y="1962"/>
                    <a:pt x="5987" y="1962"/>
                  </a:cubicBezTo>
                  <a:cubicBezTo>
                    <a:pt x="5987" y="1962"/>
                    <a:pt x="5249" y="3127"/>
                    <a:pt x="2981" y="3127"/>
                  </a:cubicBezTo>
                  <a:cubicBezTo>
                    <a:pt x="1825" y="3127"/>
                    <a:pt x="759" y="3713"/>
                    <a:pt x="0" y="4287"/>
                  </a:cubicBezTo>
                  <a:lnTo>
                    <a:pt x="29016" y="4287"/>
                  </a:lnTo>
                  <a:cubicBezTo>
                    <a:pt x="28212" y="3996"/>
                    <a:pt x="27269" y="3467"/>
                    <a:pt x="26494" y="2516"/>
                  </a:cubicBezTo>
                  <a:cubicBezTo>
                    <a:pt x="25397" y="1157"/>
                    <a:pt x="23799" y="626"/>
                    <a:pt x="22167" y="626"/>
                  </a:cubicBezTo>
                  <a:cubicBezTo>
                    <a:pt x="21223" y="626"/>
                    <a:pt x="20268" y="804"/>
                    <a:pt x="19392" y="1101"/>
                  </a:cubicBezTo>
                  <a:cubicBezTo>
                    <a:pt x="18736" y="1322"/>
                    <a:pt x="18078" y="1403"/>
                    <a:pt x="17468" y="1403"/>
                  </a:cubicBezTo>
                  <a:cubicBezTo>
                    <a:pt x="15853" y="1403"/>
                    <a:pt x="14578" y="839"/>
                    <a:pt x="14578" y="839"/>
                  </a:cubicBezTo>
                  <a:cubicBezTo>
                    <a:pt x="12805" y="228"/>
                    <a:pt x="11379" y="0"/>
                    <a:pt x="10237" y="0"/>
                  </a:cubicBezTo>
                  <a:close/>
                </a:path>
              </a:pathLst>
            </a:custGeom>
            <a:solidFill>
              <a:srgbClr val="181A69">
                <a:alpha val="4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6"/>
          <p:cNvGrpSpPr/>
          <p:nvPr/>
        </p:nvGrpSpPr>
        <p:grpSpPr>
          <a:xfrm>
            <a:off x="-33384" y="24104"/>
            <a:ext cx="9191800" cy="5125321"/>
            <a:chOff x="5820575" y="792900"/>
            <a:chExt cx="1357625" cy="786925"/>
          </a:xfrm>
        </p:grpSpPr>
        <p:sp>
          <p:nvSpPr>
            <p:cNvPr id="58" name="Google Shape;58;p1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15154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62;p16"/>
          <p:cNvGrpSpPr/>
          <p:nvPr/>
        </p:nvGrpSpPr>
        <p:grpSpPr>
          <a:xfrm>
            <a:off x="59" y="24104"/>
            <a:ext cx="9191800" cy="5125321"/>
            <a:chOff x="5820575" y="792900"/>
            <a:chExt cx="1357625" cy="786925"/>
          </a:xfrm>
        </p:grpSpPr>
        <p:sp>
          <p:nvSpPr>
            <p:cNvPr id="63" name="Google Shape;63;p16"/>
            <p:cNvSpPr/>
            <p:nvPr/>
          </p:nvSpPr>
          <p:spPr>
            <a:xfrm>
              <a:off x="6169125" y="1518150"/>
              <a:ext cx="388150" cy="61675"/>
            </a:xfrm>
            <a:custGeom>
              <a:rect b="b" l="l" r="r" t="t"/>
              <a:pathLst>
                <a:path extrusionOk="0" h="2467" w="15526">
                  <a:moveTo>
                    <a:pt x="11805" y="1"/>
                  </a:moveTo>
                  <a:cubicBezTo>
                    <a:pt x="10527" y="1"/>
                    <a:pt x="9493" y="679"/>
                    <a:pt x="9493" y="679"/>
                  </a:cubicBezTo>
                  <a:cubicBezTo>
                    <a:pt x="9493" y="679"/>
                    <a:pt x="8308" y="1420"/>
                    <a:pt x="5693" y="1420"/>
                  </a:cubicBezTo>
                  <a:cubicBezTo>
                    <a:pt x="5112" y="1420"/>
                    <a:pt x="4461" y="1383"/>
                    <a:pt x="3736" y="1294"/>
                  </a:cubicBezTo>
                  <a:cubicBezTo>
                    <a:pt x="3440" y="1258"/>
                    <a:pt x="3163" y="1241"/>
                    <a:pt x="2905" y="1241"/>
                  </a:cubicBezTo>
                  <a:cubicBezTo>
                    <a:pt x="1360" y="1241"/>
                    <a:pt x="489" y="1845"/>
                    <a:pt x="1" y="2467"/>
                  </a:cubicBezTo>
                  <a:lnTo>
                    <a:pt x="15525" y="2467"/>
                  </a:lnTo>
                  <a:cubicBezTo>
                    <a:pt x="15201" y="2061"/>
                    <a:pt x="14824" y="1466"/>
                    <a:pt x="13807" y="679"/>
                  </a:cubicBezTo>
                  <a:cubicBezTo>
                    <a:pt x="13144" y="170"/>
                    <a:pt x="12444" y="1"/>
                    <a:pt x="11805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5820575" y="1099750"/>
              <a:ext cx="309925" cy="298425"/>
            </a:xfrm>
            <a:custGeom>
              <a:rect b="b" l="l" r="r" t="t"/>
              <a:pathLst>
                <a:path extrusionOk="0" h="11937" w="12397">
                  <a:moveTo>
                    <a:pt x="4944" y="1"/>
                  </a:moveTo>
                  <a:cubicBezTo>
                    <a:pt x="3505" y="1"/>
                    <a:pt x="1824" y="273"/>
                    <a:pt x="1" y="1078"/>
                  </a:cubicBezTo>
                  <a:lnTo>
                    <a:pt x="1" y="11937"/>
                  </a:lnTo>
                  <a:cubicBezTo>
                    <a:pt x="2129" y="11797"/>
                    <a:pt x="8632" y="11080"/>
                    <a:pt x="11478" y="7377"/>
                  </a:cubicBezTo>
                  <a:cubicBezTo>
                    <a:pt x="11478" y="7377"/>
                    <a:pt x="12397" y="6208"/>
                    <a:pt x="12397" y="4388"/>
                  </a:cubicBezTo>
                  <a:cubicBezTo>
                    <a:pt x="12397" y="2567"/>
                    <a:pt x="9883" y="1177"/>
                    <a:pt x="9883" y="1177"/>
                  </a:cubicBezTo>
                  <a:cubicBezTo>
                    <a:pt x="9883" y="1177"/>
                    <a:pt x="7937" y="1"/>
                    <a:pt x="4944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6790500" y="1211675"/>
              <a:ext cx="387600" cy="233900"/>
            </a:xfrm>
            <a:custGeom>
              <a:rect b="b" l="l" r="r" t="t"/>
              <a:pathLst>
                <a:path extrusionOk="0" h="9356" w="15504">
                  <a:moveTo>
                    <a:pt x="15503" y="1"/>
                  </a:moveTo>
                  <a:cubicBezTo>
                    <a:pt x="14539" y="383"/>
                    <a:pt x="12700" y="918"/>
                    <a:pt x="9959" y="918"/>
                  </a:cubicBezTo>
                  <a:cubicBezTo>
                    <a:pt x="8875" y="918"/>
                    <a:pt x="7649" y="834"/>
                    <a:pt x="6281" y="624"/>
                  </a:cubicBezTo>
                  <a:cubicBezTo>
                    <a:pt x="5575" y="515"/>
                    <a:pt x="4969" y="467"/>
                    <a:pt x="4451" y="467"/>
                  </a:cubicBezTo>
                  <a:cubicBezTo>
                    <a:pt x="1" y="467"/>
                    <a:pt x="1934" y="4048"/>
                    <a:pt x="1934" y="4048"/>
                  </a:cubicBezTo>
                  <a:cubicBezTo>
                    <a:pt x="4587" y="8229"/>
                    <a:pt x="6975" y="9355"/>
                    <a:pt x="9431" y="9355"/>
                  </a:cubicBezTo>
                  <a:cubicBezTo>
                    <a:pt x="10282" y="9355"/>
                    <a:pt x="11141" y="9220"/>
                    <a:pt x="12022" y="9030"/>
                  </a:cubicBezTo>
                  <a:cubicBezTo>
                    <a:pt x="12990" y="8821"/>
                    <a:pt x="13755" y="8745"/>
                    <a:pt x="14352" y="8745"/>
                  </a:cubicBezTo>
                  <a:cubicBezTo>
                    <a:pt x="14841" y="8745"/>
                    <a:pt x="15219" y="8796"/>
                    <a:pt x="15503" y="8866"/>
                  </a:cubicBezTo>
                  <a:lnTo>
                    <a:pt x="15503" y="1"/>
                  </a:ln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6830650" y="792900"/>
              <a:ext cx="347550" cy="168650"/>
            </a:xfrm>
            <a:custGeom>
              <a:rect b="b" l="l" r="r" t="t"/>
              <a:pathLst>
                <a:path extrusionOk="0" h="6746" w="13902">
                  <a:moveTo>
                    <a:pt x="13757" y="1"/>
                  </a:moveTo>
                  <a:cubicBezTo>
                    <a:pt x="6613" y="1"/>
                    <a:pt x="2850" y="3913"/>
                    <a:pt x="2850" y="3913"/>
                  </a:cubicBezTo>
                  <a:cubicBezTo>
                    <a:pt x="2850" y="3913"/>
                    <a:pt x="0" y="6472"/>
                    <a:pt x="4445" y="6734"/>
                  </a:cubicBezTo>
                  <a:cubicBezTo>
                    <a:pt x="4574" y="6742"/>
                    <a:pt x="4703" y="6745"/>
                    <a:pt x="4834" y="6745"/>
                  </a:cubicBezTo>
                  <a:cubicBezTo>
                    <a:pt x="8075" y="6745"/>
                    <a:pt x="12045" y="4518"/>
                    <a:pt x="13901" y="3343"/>
                  </a:cubicBezTo>
                  <a:lnTo>
                    <a:pt x="13901" y="1"/>
                  </a:lnTo>
                  <a:cubicBezTo>
                    <a:pt x="13853" y="1"/>
                    <a:pt x="13805" y="1"/>
                    <a:pt x="13757" y="1"/>
                  </a:cubicBezTo>
                  <a:close/>
                </a:path>
              </a:pathLst>
            </a:custGeom>
            <a:solidFill>
              <a:srgbClr val="000000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" name="Google Shape;69;p16"/>
          <p:cNvSpPr txBox="1"/>
          <p:nvPr>
            <p:ph type="ctrTitle"/>
          </p:nvPr>
        </p:nvSpPr>
        <p:spPr>
          <a:xfrm>
            <a:off x="3605225" y="3067050"/>
            <a:ext cx="3390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938550" y="2152650"/>
            <a:ext cx="531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525550" y="2593875"/>
            <a:ext cx="650" cy="625"/>
          </a:xfrm>
          <a:custGeom>
            <a:rect b="b" l="l" r="r" t="t"/>
            <a:pathLst>
              <a:path extrusionOk="0" h="25" w="26">
                <a:moveTo>
                  <a:pt x="26" y="0"/>
                </a:moveTo>
                <a:cubicBezTo>
                  <a:pt x="17" y="4"/>
                  <a:pt x="9" y="16"/>
                  <a:pt x="1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33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 rot="9891484">
            <a:off x="5499482" y="125560"/>
            <a:ext cx="3427962" cy="1114515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/>
          <p:nvPr/>
        </p:nvSpPr>
        <p:spPr>
          <a:xfrm rot="10800000">
            <a:off x="-32397" y="-25784"/>
            <a:ext cx="4256182" cy="3095486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/>
          <p:nvPr/>
        </p:nvSpPr>
        <p:spPr>
          <a:xfrm flipH="1">
            <a:off x="2" y="3200676"/>
            <a:ext cx="2703264" cy="1965929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 flipH="1" rot="10800000">
            <a:off x="-70773" y="-37318"/>
            <a:ext cx="1967094" cy="1440259"/>
          </a:xfrm>
          <a:custGeom>
            <a:rect b="b" l="l" r="r" t="t"/>
            <a:pathLst>
              <a:path extrusionOk="0" h="11937" w="12397">
                <a:moveTo>
                  <a:pt x="4944" y="1"/>
                </a:moveTo>
                <a:cubicBezTo>
                  <a:pt x="3505" y="1"/>
                  <a:pt x="1824" y="273"/>
                  <a:pt x="1" y="1078"/>
                </a:cubicBezTo>
                <a:lnTo>
                  <a:pt x="1" y="11937"/>
                </a:lnTo>
                <a:cubicBezTo>
                  <a:pt x="2129" y="11797"/>
                  <a:pt x="8632" y="11080"/>
                  <a:pt x="11478" y="7377"/>
                </a:cubicBezTo>
                <a:cubicBezTo>
                  <a:pt x="11478" y="7377"/>
                  <a:pt x="12397" y="6208"/>
                  <a:pt x="12397" y="4388"/>
                </a:cubicBezTo>
                <a:cubicBezTo>
                  <a:pt x="12397" y="2567"/>
                  <a:pt x="9883" y="1177"/>
                  <a:pt x="9883" y="1177"/>
                </a:cubicBezTo>
                <a:cubicBezTo>
                  <a:pt x="9883" y="1177"/>
                  <a:pt x="7937" y="1"/>
                  <a:pt x="4944" y="1"/>
                </a:cubicBezTo>
                <a:close/>
              </a:path>
            </a:pathLst>
          </a:custGeom>
          <a:solidFill>
            <a:srgbClr val="000000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flipH="1" rot="-9044995">
            <a:off x="1796052" y="970"/>
            <a:ext cx="1673997" cy="768140"/>
          </a:xfrm>
          <a:custGeom>
            <a:rect b="b" l="l" r="r" t="t"/>
            <a:pathLst>
              <a:path extrusionOk="0" h="9356" w="15504">
                <a:moveTo>
                  <a:pt x="15503" y="1"/>
                </a:moveTo>
                <a:cubicBezTo>
                  <a:pt x="14539" y="383"/>
                  <a:pt x="12700" y="918"/>
                  <a:pt x="9959" y="918"/>
                </a:cubicBezTo>
                <a:cubicBezTo>
                  <a:pt x="8875" y="918"/>
                  <a:pt x="7649" y="834"/>
                  <a:pt x="6281" y="624"/>
                </a:cubicBezTo>
                <a:cubicBezTo>
                  <a:pt x="5575" y="515"/>
                  <a:pt x="4969" y="467"/>
                  <a:pt x="4451" y="467"/>
                </a:cubicBezTo>
                <a:cubicBezTo>
                  <a:pt x="1" y="467"/>
                  <a:pt x="1934" y="4048"/>
                  <a:pt x="1934" y="4048"/>
                </a:cubicBezTo>
                <a:cubicBezTo>
                  <a:pt x="4587" y="8229"/>
                  <a:pt x="6975" y="9355"/>
                  <a:pt x="9431" y="9355"/>
                </a:cubicBezTo>
                <a:cubicBezTo>
                  <a:pt x="10282" y="9355"/>
                  <a:pt x="11141" y="9220"/>
                  <a:pt x="12022" y="9030"/>
                </a:cubicBezTo>
                <a:cubicBezTo>
                  <a:pt x="12990" y="8821"/>
                  <a:pt x="13755" y="8745"/>
                  <a:pt x="14352" y="8745"/>
                </a:cubicBezTo>
                <a:cubicBezTo>
                  <a:pt x="14841" y="8745"/>
                  <a:pt x="15219" y="8796"/>
                  <a:pt x="15503" y="8866"/>
                </a:cubicBezTo>
                <a:lnTo>
                  <a:pt x="15503" y="1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4934066" y="2071120"/>
            <a:ext cx="4256182" cy="3095486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 rot="10800000">
            <a:off x="6628810" y="-37409"/>
            <a:ext cx="2543430" cy="1849882"/>
          </a:xfrm>
          <a:custGeom>
            <a:rect b="b" l="l" r="r" t="t"/>
            <a:pathLst>
              <a:path extrusionOk="0" h="98137" w="132643">
                <a:moveTo>
                  <a:pt x="132642" y="0"/>
                </a:moveTo>
                <a:cubicBezTo>
                  <a:pt x="131181" y="9829"/>
                  <a:pt x="128999" y="20689"/>
                  <a:pt x="125872" y="28645"/>
                </a:cubicBezTo>
                <a:cubicBezTo>
                  <a:pt x="119001" y="46060"/>
                  <a:pt x="108394" y="49934"/>
                  <a:pt x="93795" y="49934"/>
                </a:cubicBezTo>
                <a:cubicBezTo>
                  <a:pt x="90575" y="49934"/>
                  <a:pt x="87160" y="49746"/>
                  <a:pt x="83548" y="49472"/>
                </a:cubicBezTo>
                <a:cubicBezTo>
                  <a:pt x="74958" y="48829"/>
                  <a:pt x="67497" y="47986"/>
                  <a:pt x="60767" y="47986"/>
                </a:cubicBezTo>
                <a:cubicBezTo>
                  <a:pt x="51852" y="47986"/>
                  <a:pt x="44220" y="49465"/>
                  <a:pt x="36945" y="54851"/>
                </a:cubicBezTo>
                <a:cubicBezTo>
                  <a:pt x="21325" y="66398"/>
                  <a:pt x="23937" y="90610"/>
                  <a:pt x="1083" y="97810"/>
                </a:cubicBezTo>
                <a:lnTo>
                  <a:pt x="0" y="98137"/>
                </a:lnTo>
                <a:lnTo>
                  <a:pt x="132642" y="98137"/>
                </a:lnTo>
                <a:lnTo>
                  <a:pt x="132642" y="0"/>
                </a:lnTo>
                <a:close/>
              </a:path>
            </a:pathLst>
          </a:custGeom>
          <a:gradFill>
            <a:gsLst>
              <a:gs pos="0">
                <a:srgbClr val="131263"/>
              </a:gs>
              <a:gs pos="100000">
                <a:srgbClr val="0C0C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8200" lIns="48200" spcFirstLastPara="1" rIns="48200" wrap="square" tIns="48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flipH="1">
            <a:off x="7491413" y="5052215"/>
            <a:ext cx="894104" cy="108024"/>
          </a:xfrm>
          <a:custGeom>
            <a:rect b="b" l="l" r="r" t="t"/>
            <a:pathLst>
              <a:path extrusionOk="0" h="2467" w="15526">
                <a:moveTo>
                  <a:pt x="11805" y="1"/>
                </a:moveTo>
                <a:cubicBezTo>
                  <a:pt x="10527" y="1"/>
                  <a:pt x="9493" y="679"/>
                  <a:pt x="9493" y="679"/>
                </a:cubicBezTo>
                <a:cubicBezTo>
                  <a:pt x="9493" y="679"/>
                  <a:pt x="8308" y="1420"/>
                  <a:pt x="5693" y="1420"/>
                </a:cubicBezTo>
                <a:cubicBezTo>
                  <a:pt x="5112" y="1420"/>
                  <a:pt x="4461" y="1383"/>
                  <a:pt x="3736" y="1294"/>
                </a:cubicBezTo>
                <a:cubicBezTo>
                  <a:pt x="3440" y="1258"/>
                  <a:pt x="3163" y="1241"/>
                  <a:pt x="2905" y="1241"/>
                </a:cubicBezTo>
                <a:cubicBezTo>
                  <a:pt x="1360" y="1241"/>
                  <a:pt x="489" y="1845"/>
                  <a:pt x="1" y="2467"/>
                </a:cubicBezTo>
                <a:lnTo>
                  <a:pt x="15525" y="2467"/>
                </a:lnTo>
                <a:cubicBezTo>
                  <a:pt x="15201" y="2061"/>
                  <a:pt x="14824" y="1466"/>
                  <a:pt x="13807" y="679"/>
                </a:cubicBezTo>
                <a:cubicBezTo>
                  <a:pt x="13144" y="170"/>
                  <a:pt x="12444" y="1"/>
                  <a:pt x="11805" y="1"/>
                </a:cubicBezTo>
                <a:close/>
              </a:path>
            </a:pathLst>
          </a:custGeom>
          <a:solidFill>
            <a:srgbClr val="000000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flipH="1">
            <a:off x="7221306" y="3726332"/>
            <a:ext cx="1967094" cy="1440259"/>
          </a:xfrm>
          <a:custGeom>
            <a:rect b="b" l="l" r="r" t="t"/>
            <a:pathLst>
              <a:path extrusionOk="0" h="11937" w="12397">
                <a:moveTo>
                  <a:pt x="4944" y="1"/>
                </a:moveTo>
                <a:cubicBezTo>
                  <a:pt x="3505" y="1"/>
                  <a:pt x="1824" y="273"/>
                  <a:pt x="1" y="1078"/>
                </a:cubicBezTo>
                <a:lnTo>
                  <a:pt x="1" y="11937"/>
                </a:lnTo>
                <a:cubicBezTo>
                  <a:pt x="2129" y="11797"/>
                  <a:pt x="8632" y="11080"/>
                  <a:pt x="11478" y="7377"/>
                </a:cubicBezTo>
                <a:cubicBezTo>
                  <a:pt x="11478" y="7377"/>
                  <a:pt x="12397" y="6208"/>
                  <a:pt x="12397" y="4388"/>
                </a:cubicBezTo>
                <a:cubicBezTo>
                  <a:pt x="12397" y="2567"/>
                  <a:pt x="9883" y="1177"/>
                  <a:pt x="9883" y="1177"/>
                </a:cubicBezTo>
                <a:cubicBezTo>
                  <a:pt x="9883" y="1177"/>
                  <a:pt x="7937" y="1"/>
                  <a:pt x="4944" y="1"/>
                </a:cubicBezTo>
                <a:close/>
              </a:path>
            </a:pathLst>
          </a:custGeom>
          <a:solidFill>
            <a:srgbClr val="000000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flipH="1" rot="1755005">
            <a:off x="5640720" y="4360163"/>
            <a:ext cx="1673997" cy="768140"/>
          </a:xfrm>
          <a:custGeom>
            <a:rect b="b" l="l" r="r" t="t"/>
            <a:pathLst>
              <a:path extrusionOk="0" h="9356" w="15504">
                <a:moveTo>
                  <a:pt x="15503" y="1"/>
                </a:moveTo>
                <a:cubicBezTo>
                  <a:pt x="14539" y="383"/>
                  <a:pt x="12700" y="918"/>
                  <a:pt x="9959" y="918"/>
                </a:cubicBezTo>
                <a:cubicBezTo>
                  <a:pt x="8875" y="918"/>
                  <a:pt x="7649" y="834"/>
                  <a:pt x="6281" y="624"/>
                </a:cubicBezTo>
                <a:cubicBezTo>
                  <a:pt x="5575" y="515"/>
                  <a:pt x="4969" y="467"/>
                  <a:pt x="4451" y="467"/>
                </a:cubicBezTo>
                <a:cubicBezTo>
                  <a:pt x="1" y="467"/>
                  <a:pt x="1934" y="4048"/>
                  <a:pt x="1934" y="4048"/>
                </a:cubicBezTo>
                <a:cubicBezTo>
                  <a:pt x="4587" y="8229"/>
                  <a:pt x="6975" y="9355"/>
                  <a:pt x="9431" y="9355"/>
                </a:cubicBezTo>
                <a:cubicBezTo>
                  <a:pt x="10282" y="9355"/>
                  <a:pt x="11141" y="9220"/>
                  <a:pt x="12022" y="9030"/>
                </a:cubicBezTo>
                <a:cubicBezTo>
                  <a:pt x="12990" y="8821"/>
                  <a:pt x="13755" y="8745"/>
                  <a:pt x="14352" y="8745"/>
                </a:cubicBezTo>
                <a:cubicBezTo>
                  <a:pt x="14841" y="8745"/>
                  <a:pt x="15219" y="8796"/>
                  <a:pt x="15503" y="8866"/>
                </a:cubicBezTo>
                <a:lnTo>
                  <a:pt x="15503" y="1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" y="-302791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715975" y="2228952"/>
            <a:ext cx="8456285" cy="1012259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 flipH="1" rot="10800000">
            <a:off x="732110" y="-30966"/>
            <a:ext cx="894104" cy="108024"/>
          </a:xfrm>
          <a:custGeom>
            <a:rect b="b" l="l" r="r" t="t"/>
            <a:pathLst>
              <a:path extrusionOk="0" h="2467" w="15526">
                <a:moveTo>
                  <a:pt x="11805" y="1"/>
                </a:moveTo>
                <a:cubicBezTo>
                  <a:pt x="10527" y="1"/>
                  <a:pt x="9493" y="679"/>
                  <a:pt x="9493" y="679"/>
                </a:cubicBezTo>
                <a:cubicBezTo>
                  <a:pt x="9493" y="679"/>
                  <a:pt x="8308" y="1420"/>
                  <a:pt x="5693" y="1420"/>
                </a:cubicBezTo>
                <a:cubicBezTo>
                  <a:pt x="5112" y="1420"/>
                  <a:pt x="4461" y="1383"/>
                  <a:pt x="3736" y="1294"/>
                </a:cubicBezTo>
                <a:cubicBezTo>
                  <a:pt x="3440" y="1258"/>
                  <a:pt x="3163" y="1241"/>
                  <a:pt x="2905" y="1241"/>
                </a:cubicBezTo>
                <a:cubicBezTo>
                  <a:pt x="1360" y="1241"/>
                  <a:pt x="489" y="1845"/>
                  <a:pt x="1" y="2467"/>
                </a:cubicBezTo>
                <a:lnTo>
                  <a:pt x="15525" y="2467"/>
                </a:lnTo>
                <a:cubicBezTo>
                  <a:pt x="15201" y="2061"/>
                  <a:pt x="14824" y="1466"/>
                  <a:pt x="13807" y="679"/>
                </a:cubicBezTo>
                <a:cubicBezTo>
                  <a:pt x="13144" y="170"/>
                  <a:pt x="12444" y="1"/>
                  <a:pt x="11805" y="1"/>
                </a:cubicBezTo>
                <a:close/>
              </a:path>
            </a:pathLst>
          </a:custGeom>
          <a:solidFill>
            <a:srgbClr val="000000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299900" y="1560788"/>
            <a:ext cx="46224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778775" y="3297863"/>
            <a:ext cx="3157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SUBTITLE 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 flipH="1">
            <a:off x="4657725" y="2620712"/>
            <a:ext cx="4852807" cy="591428"/>
          </a:xfrm>
          <a:custGeom>
            <a:rect b="b" l="l" r="r" t="t"/>
            <a:pathLst>
              <a:path extrusionOk="0" h="4314" w="19326">
                <a:moveTo>
                  <a:pt x="19018" y="0"/>
                </a:moveTo>
                <a:cubicBezTo>
                  <a:pt x="18985" y="0"/>
                  <a:pt x="18965" y="21"/>
                  <a:pt x="18965" y="49"/>
                </a:cubicBezTo>
                <a:cubicBezTo>
                  <a:pt x="18965" y="82"/>
                  <a:pt x="18994" y="103"/>
                  <a:pt x="19018" y="103"/>
                </a:cubicBezTo>
                <a:lnTo>
                  <a:pt x="19273" y="103"/>
                </a:lnTo>
                <a:cubicBezTo>
                  <a:pt x="19301" y="103"/>
                  <a:pt x="19326" y="78"/>
                  <a:pt x="19326" y="49"/>
                </a:cubicBezTo>
                <a:cubicBezTo>
                  <a:pt x="19326" y="25"/>
                  <a:pt x="19305" y="0"/>
                  <a:pt x="19273" y="0"/>
                </a:cubicBezTo>
                <a:close/>
                <a:moveTo>
                  <a:pt x="18756" y="4"/>
                </a:moveTo>
                <a:cubicBezTo>
                  <a:pt x="18670" y="8"/>
                  <a:pt x="18588" y="16"/>
                  <a:pt x="18502" y="21"/>
                </a:cubicBezTo>
                <a:cubicBezTo>
                  <a:pt x="18473" y="25"/>
                  <a:pt x="18452" y="45"/>
                  <a:pt x="18452" y="78"/>
                </a:cubicBezTo>
                <a:cubicBezTo>
                  <a:pt x="18452" y="103"/>
                  <a:pt x="18481" y="123"/>
                  <a:pt x="18506" y="123"/>
                </a:cubicBezTo>
                <a:cubicBezTo>
                  <a:pt x="18592" y="119"/>
                  <a:pt x="18678" y="111"/>
                  <a:pt x="18756" y="107"/>
                </a:cubicBezTo>
                <a:cubicBezTo>
                  <a:pt x="18789" y="107"/>
                  <a:pt x="18809" y="86"/>
                  <a:pt x="18809" y="57"/>
                </a:cubicBezTo>
                <a:cubicBezTo>
                  <a:pt x="18809" y="25"/>
                  <a:pt x="18780" y="4"/>
                  <a:pt x="18756" y="4"/>
                </a:cubicBezTo>
                <a:close/>
                <a:moveTo>
                  <a:pt x="18254" y="41"/>
                </a:moveTo>
                <a:cubicBezTo>
                  <a:pt x="18252" y="41"/>
                  <a:pt x="18250" y="41"/>
                  <a:pt x="18247" y="41"/>
                </a:cubicBezTo>
                <a:cubicBezTo>
                  <a:pt x="18161" y="45"/>
                  <a:pt x="18079" y="57"/>
                  <a:pt x="17993" y="66"/>
                </a:cubicBezTo>
                <a:cubicBezTo>
                  <a:pt x="17960" y="70"/>
                  <a:pt x="17940" y="98"/>
                  <a:pt x="17948" y="123"/>
                </a:cubicBezTo>
                <a:cubicBezTo>
                  <a:pt x="17952" y="148"/>
                  <a:pt x="17973" y="168"/>
                  <a:pt x="17997" y="168"/>
                </a:cubicBezTo>
                <a:lnTo>
                  <a:pt x="18010" y="168"/>
                </a:lnTo>
                <a:cubicBezTo>
                  <a:pt x="18092" y="160"/>
                  <a:pt x="18174" y="152"/>
                  <a:pt x="18260" y="144"/>
                </a:cubicBezTo>
                <a:cubicBezTo>
                  <a:pt x="18284" y="140"/>
                  <a:pt x="18305" y="111"/>
                  <a:pt x="18305" y="86"/>
                </a:cubicBezTo>
                <a:cubicBezTo>
                  <a:pt x="18301" y="63"/>
                  <a:pt x="18280" y="41"/>
                  <a:pt x="18254" y="41"/>
                </a:cubicBezTo>
                <a:close/>
                <a:moveTo>
                  <a:pt x="17747" y="101"/>
                </a:moveTo>
                <a:cubicBezTo>
                  <a:pt x="17743" y="101"/>
                  <a:pt x="17739" y="102"/>
                  <a:pt x="17735" y="103"/>
                </a:cubicBezTo>
                <a:cubicBezTo>
                  <a:pt x="17649" y="119"/>
                  <a:pt x="17563" y="127"/>
                  <a:pt x="17481" y="144"/>
                </a:cubicBezTo>
                <a:cubicBezTo>
                  <a:pt x="17456" y="144"/>
                  <a:pt x="17435" y="172"/>
                  <a:pt x="17440" y="201"/>
                </a:cubicBezTo>
                <a:cubicBezTo>
                  <a:pt x="17444" y="226"/>
                  <a:pt x="17464" y="242"/>
                  <a:pt x="17489" y="242"/>
                </a:cubicBezTo>
                <a:cubicBezTo>
                  <a:pt x="17489" y="242"/>
                  <a:pt x="17497" y="242"/>
                  <a:pt x="17497" y="246"/>
                </a:cubicBezTo>
                <a:cubicBezTo>
                  <a:pt x="17579" y="230"/>
                  <a:pt x="17665" y="213"/>
                  <a:pt x="17747" y="205"/>
                </a:cubicBezTo>
                <a:cubicBezTo>
                  <a:pt x="17776" y="205"/>
                  <a:pt x="17796" y="172"/>
                  <a:pt x="17792" y="148"/>
                </a:cubicBezTo>
                <a:cubicBezTo>
                  <a:pt x="17792" y="123"/>
                  <a:pt x="17774" y="101"/>
                  <a:pt x="17747" y="101"/>
                </a:cubicBezTo>
                <a:close/>
                <a:moveTo>
                  <a:pt x="17238" y="183"/>
                </a:moveTo>
                <a:cubicBezTo>
                  <a:pt x="17234" y="183"/>
                  <a:pt x="17230" y="184"/>
                  <a:pt x="17226" y="185"/>
                </a:cubicBezTo>
                <a:cubicBezTo>
                  <a:pt x="17144" y="201"/>
                  <a:pt x="17058" y="222"/>
                  <a:pt x="16976" y="234"/>
                </a:cubicBezTo>
                <a:cubicBezTo>
                  <a:pt x="16948" y="238"/>
                  <a:pt x="16931" y="271"/>
                  <a:pt x="16935" y="295"/>
                </a:cubicBezTo>
                <a:cubicBezTo>
                  <a:pt x="16943" y="324"/>
                  <a:pt x="16964" y="336"/>
                  <a:pt x="16989" y="336"/>
                </a:cubicBezTo>
                <a:lnTo>
                  <a:pt x="16997" y="336"/>
                </a:lnTo>
                <a:cubicBezTo>
                  <a:pt x="17079" y="316"/>
                  <a:pt x="17169" y="304"/>
                  <a:pt x="17251" y="287"/>
                </a:cubicBezTo>
                <a:cubicBezTo>
                  <a:pt x="17276" y="283"/>
                  <a:pt x="17296" y="250"/>
                  <a:pt x="17292" y="226"/>
                </a:cubicBezTo>
                <a:cubicBezTo>
                  <a:pt x="17285" y="204"/>
                  <a:pt x="17262" y="183"/>
                  <a:pt x="17238" y="183"/>
                </a:cubicBezTo>
                <a:close/>
                <a:moveTo>
                  <a:pt x="58" y="84"/>
                </a:moveTo>
                <a:cubicBezTo>
                  <a:pt x="53" y="84"/>
                  <a:pt x="47" y="85"/>
                  <a:pt x="41" y="86"/>
                </a:cubicBezTo>
                <a:cubicBezTo>
                  <a:pt x="16" y="98"/>
                  <a:pt x="0" y="127"/>
                  <a:pt x="12" y="152"/>
                </a:cubicBezTo>
                <a:cubicBezTo>
                  <a:pt x="12" y="160"/>
                  <a:pt x="49" y="246"/>
                  <a:pt x="115" y="394"/>
                </a:cubicBezTo>
                <a:cubicBezTo>
                  <a:pt x="123" y="414"/>
                  <a:pt x="139" y="427"/>
                  <a:pt x="160" y="427"/>
                </a:cubicBezTo>
                <a:cubicBezTo>
                  <a:pt x="164" y="427"/>
                  <a:pt x="172" y="427"/>
                  <a:pt x="180" y="418"/>
                </a:cubicBezTo>
                <a:cubicBezTo>
                  <a:pt x="205" y="410"/>
                  <a:pt x="217" y="377"/>
                  <a:pt x="205" y="353"/>
                </a:cubicBezTo>
                <a:cubicBezTo>
                  <a:pt x="139" y="205"/>
                  <a:pt x="111" y="119"/>
                  <a:pt x="111" y="119"/>
                </a:cubicBezTo>
                <a:cubicBezTo>
                  <a:pt x="101" y="96"/>
                  <a:pt x="81" y="84"/>
                  <a:pt x="58" y="84"/>
                </a:cubicBezTo>
                <a:close/>
                <a:moveTo>
                  <a:pt x="16730" y="295"/>
                </a:moveTo>
                <a:cubicBezTo>
                  <a:pt x="16727" y="295"/>
                  <a:pt x="16725" y="295"/>
                  <a:pt x="16722" y="295"/>
                </a:cubicBezTo>
                <a:cubicBezTo>
                  <a:pt x="16636" y="316"/>
                  <a:pt x="16554" y="336"/>
                  <a:pt x="16472" y="357"/>
                </a:cubicBezTo>
                <a:cubicBezTo>
                  <a:pt x="16443" y="365"/>
                  <a:pt x="16431" y="394"/>
                  <a:pt x="16435" y="418"/>
                </a:cubicBezTo>
                <a:cubicBezTo>
                  <a:pt x="16443" y="439"/>
                  <a:pt x="16464" y="455"/>
                  <a:pt x="16484" y="455"/>
                </a:cubicBezTo>
                <a:lnTo>
                  <a:pt x="16501" y="455"/>
                </a:lnTo>
                <a:lnTo>
                  <a:pt x="16747" y="394"/>
                </a:lnTo>
                <a:cubicBezTo>
                  <a:pt x="16771" y="390"/>
                  <a:pt x="16788" y="357"/>
                  <a:pt x="16784" y="332"/>
                </a:cubicBezTo>
                <a:cubicBezTo>
                  <a:pt x="16780" y="310"/>
                  <a:pt x="16753" y="295"/>
                  <a:pt x="16730" y="295"/>
                </a:cubicBezTo>
                <a:close/>
                <a:moveTo>
                  <a:pt x="16241" y="423"/>
                </a:moveTo>
                <a:cubicBezTo>
                  <a:pt x="16236" y="423"/>
                  <a:pt x="16231" y="424"/>
                  <a:pt x="16226" y="427"/>
                </a:cubicBezTo>
                <a:cubicBezTo>
                  <a:pt x="16144" y="447"/>
                  <a:pt x="16062" y="472"/>
                  <a:pt x="15980" y="496"/>
                </a:cubicBezTo>
                <a:cubicBezTo>
                  <a:pt x="15947" y="509"/>
                  <a:pt x="15931" y="537"/>
                  <a:pt x="15943" y="562"/>
                </a:cubicBezTo>
                <a:cubicBezTo>
                  <a:pt x="15951" y="582"/>
                  <a:pt x="15972" y="599"/>
                  <a:pt x="15992" y="599"/>
                </a:cubicBezTo>
                <a:cubicBezTo>
                  <a:pt x="16000" y="599"/>
                  <a:pt x="16004" y="595"/>
                  <a:pt x="16004" y="595"/>
                </a:cubicBezTo>
                <a:cubicBezTo>
                  <a:pt x="16086" y="570"/>
                  <a:pt x="16168" y="550"/>
                  <a:pt x="16250" y="521"/>
                </a:cubicBezTo>
                <a:cubicBezTo>
                  <a:pt x="16275" y="517"/>
                  <a:pt x="16296" y="488"/>
                  <a:pt x="16287" y="459"/>
                </a:cubicBezTo>
                <a:cubicBezTo>
                  <a:pt x="16281" y="440"/>
                  <a:pt x="16261" y="423"/>
                  <a:pt x="16241" y="423"/>
                </a:cubicBezTo>
                <a:close/>
                <a:moveTo>
                  <a:pt x="15751" y="570"/>
                </a:moveTo>
                <a:cubicBezTo>
                  <a:pt x="15745" y="570"/>
                  <a:pt x="15740" y="571"/>
                  <a:pt x="15734" y="574"/>
                </a:cubicBezTo>
                <a:cubicBezTo>
                  <a:pt x="15656" y="599"/>
                  <a:pt x="15574" y="623"/>
                  <a:pt x="15492" y="656"/>
                </a:cubicBezTo>
                <a:cubicBezTo>
                  <a:pt x="15467" y="664"/>
                  <a:pt x="15451" y="697"/>
                  <a:pt x="15459" y="722"/>
                </a:cubicBezTo>
                <a:cubicBezTo>
                  <a:pt x="15467" y="742"/>
                  <a:pt x="15488" y="759"/>
                  <a:pt x="15508" y="759"/>
                </a:cubicBezTo>
                <a:cubicBezTo>
                  <a:pt x="15516" y="759"/>
                  <a:pt x="15521" y="759"/>
                  <a:pt x="15529" y="755"/>
                </a:cubicBezTo>
                <a:cubicBezTo>
                  <a:pt x="15603" y="726"/>
                  <a:pt x="15685" y="697"/>
                  <a:pt x="15767" y="673"/>
                </a:cubicBezTo>
                <a:cubicBezTo>
                  <a:pt x="15795" y="660"/>
                  <a:pt x="15808" y="632"/>
                  <a:pt x="15799" y="603"/>
                </a:cubicBezTo>
                <a:cubicBezTo>
                  <a:pt x="15790" y="584"/>
                  <a:pt x="15771" y="570"/>
                  <a:pt x="15751" y="570"/>
                </a:cubicBezTo>
                <a:close/>
                <a:moveTo>
                  <a:pt x="266" y="558"/>
                </a:moveTo>
                <a:cubicBezTo>
                  <a:pt x="258" y="558"/>
                  <a:pt x="249" y="559"/>
                  <a:pt x="242" y="562"/>
                </a:cubicBezTo>
                <a:cubicBezTo>
                  <a:pt x="217" y="574"/>
                  <a:pt x="213" y="603"/>
                  <a:pt x="221" y="632"/>
                </a:cubicBezTo>
                <a:lnTo>
                  <a:pt x="344" y="861"/>
                </a:lnTo>
                <a:cubicBezTo>
                  <a:pt x="357" y="878"/>
                  <a:pt x="369" y="886"/>
                  <a:pt x="390" y="886"/>
                </a:cubicBezTo>
                <a:cubicBezTo>
                  <a:pt x="402" y="886"/>
                  <a:pt x="406" y="882"/>
                  <a:pt x="406" y="882"/>
                </a:cubicBezTo>
                <a:cubicBezTo>
                  <a:pt x="431" y="865"/>
                  <a:pt x="443" y="837"/>
                  <a:pt x="426" y="808"/>
                </a:cubicBezTo>
                <a:cubicBezTo>
                  <a:pt x="385" y="734"/>
                  <a:pt x="344" y="660"/>
                  <a:pt x="308" y="582"/>
                </a:cubicBezTo>
                <a:cubicBezTo>
                  <a:pt x="302" y="565"/>
                  <a:pt x="284" y="558"/>
                  <a:pt x="266" y="558"/>
                </a:cubicBezTo>
                <a:close/>
                <a:moveTo>
                  <a:pt x="15269" y="744"/>
                </a:moveTo>
                <a:cubicBezTo>
                  <a:pt x="15264" y="744"/>
                  <a:pt x="15259" y="745"/>
                  <a:pt x="15254" y="746"/>
                </a:cubicBezTo>
                <a:cubicBezTo>
                  <a:pt x="15172" y="779"/>
                  <a:pt x="15098" y="808"/>
                  <a:pt x="15016" y="841"/>
                </a:cubicBezTo>
                <a:cubicBezTo>
                  <a:pt x="14987" y="849"/>
                  <a:pt x="14975" y="882"/>
                  <a:pt x="14983" y="906"/>
                </a:cubicBezTo>
                <a:cubicBezTo>
                  <a:pt x="14987" y="927"/>
                  <a:pt x="15008" y="939"/>
                  <a:pt x="15028" y="939"/>
                </a:cubicBezTo>
                <a:cubicBezTo>
                  <a:pt x="15034" y="939"/>
                  <a:pt x="15038" y="935"/>
                  <a:pt x="15042" y="935"/>
                </a:cubicBezTo>
                <a:cubicBezTo>
                  <a:pt x="15044" y="935"/>
                  <a:pt x="15046" y="936"/>
                  <a:pt x="15049" y="939"/>
                </a:cubicBezTo>
                <a:cubicBezTo>
                  <a:pt x="15131" y="906"/>
                  <a:pt x="15209" y="878"/>
                  <a:pt x="15291" y="845"/>
                </a:cubicBezTo>
                <a:cubicBezTo>
                  <a:pt x="15316" y="837"/>
                  <a:pt x="15332" y="804"/>
                  <a:pt x="15324" y="779"/>
                </a:cubicBezTo>
                <a:cubicBezTo>
                  <a:pt x="15314" y="759"/>
                  <a:pt x="15292" y="744"/>
                  <a:pt x="15269" y="744"/>
                </a:cubicBezTo>
                <a:close/>
                <a:moveTo>
                  <a:pt x="14790" y="934"/>
                </a:moveTo>
                <a:cubicBezTo>
                  <a:pt x="14784" y="934"/>
                  <a:pt x="14777" y="936"/>
                  <a:pt x="14770" y="939"/>
                </a:cubicBezTo>
                <a:cubicBezTo>
                  <a:pt x="14692" y="968"/>
                  <a:pt x="14610" y="997"/>
                  <a:pt x="14532" y="1033"/>
                </a:cubicBezTo>
                <a:cubicBezTo>
                  <a:pt x="14508" y="1046"/>
                  <a:pt x="14495" y="1074"/>
                  <a:pt x="14508" y="1099"/>
                </a:cubicBezTo>
                <a:cubicBezTo>
                  <a:pt x="14512" y="1120"/>
                  <a:pt x="14532" y="1132"/>
                  <a:pt x="14553" y="1132"/>
                </a:cubicBezTo>
                <a:cubicBezTo>
                  <a:pt x="14565" y="1132"/>
                  <a:pt x="14569" y="1128"/>
                  <a:pt x="14573" y="1128"/>
                </a:cubicBezTo>
                <a:cubicBezTo>
                  <a:pt x="14651" y="1095"/>
                  <a:pt x="14733" y="1062"/>
                  <a:pt x="14811" y="1029"/>
                </a:cubicBezTo>
                <a:cubicBezTo>
                  <a:pt x="14836" y="1021"/>
                  <a:pt x="14844" y="988"/>
                  <a:pt x="14836" y="964"/>
                </a:cubicBezTo>
                <a:cubicBezTo>
                  <a:pt x="14827" y="946"/>
                  <a:pt x="14809" y="934"/>
                  <a:pt x="14790" y="934"/>
                </a:cubicBezTo>
                <a:close/>
                <a:moveTo>
                  <a:pt x="514" y="1001"/>
                </a:moveTo>
                <a:cubicBezTo>
                  <a:pt x="505" y="1001"/>
                  <a:pt x="496" y="1004"/>
                  <a:pt x="488" y="1009"/>
                </a:cubicBezTo>
                <a:cubicBezTo>
                  <a:pt x="467" y="1025"/>
                  <a:pt x="459" y="1054"/>
                  <a:pt x="472" y="1083"/>
                </a:cubicBezTo>
                <a:cubicBezTo>
                  <a:pt x="521" y="1152"/>
                  <a:pt x="566" y="1230"/>
                  <a:pt x="611" y="1300"/>
                </a:cubicBezTo>
                <a:cubicBezTo>
                  <a:pt x="615" y="1316"/>
                  <a:pt x="636" y="1329"/>
                  <a:pt x="652" y="1329"/>
                </a:cubicBezTo>
                <a:cubicBezTo>
                  <a:pt x="664" y="1329"/>
                  <a:pt x="672" y="1320"/>
                  <a:pt x="677" y="1312"/>
                </a:cubicBezTo>
                <a:cubicBezTo>
                  <a:pt x="705" y="1296"/>
                  <a:pt x="709" y="1267"/>
                  <a:pt x="693" y="1238"/>
                </a:cubicBezTo>
                <a:cubicBezTo>
                  <a:pt x="648" y="1169"/>
                  <a:pt x="603" y="1095"/>
                  <a:pt x="562" y="1025"/>
                </a:cubicBezTo>
                <a:cubicBezTo>
                  <a:pt x="551" y="1011"/>
                  <a:pt x="532" y="1001"/>
                  <a:pt x="514" y="1001"/>
                </a:cubicBezTo>
                <a:close/>
                <a:moveTo>
                  <a:pt x="14322" y="1133"/>
                </a:moveTo>
                <a:cubicBezTo>
                  <a:pt x="14315" y="1133"/>
                  <a:pt x="14309" y="1134"/>
                  <a:pt x="14303" y="1136"/>
                </a:cubicBezTo>
                <a:cubicBezTo>
                  <a:pt x="14221" y="1169"/>
                  <a:pt x="14143" y="1202"/>
                  <a:pt x="14065" y="1238"/>
                </a:cubicBezTo>
                <a:cubicBezTo>
                  <a:pt x="14040" y="1251"/>
                  <a:pt x="14032" y="1279"/>
                  <a:pt x="14040" y="1304"/>
                </a:cubicBezTo>
                <a:cubicBezTo>
                  <a:pt x="14053" y="1325"/>
                  <a:pt x="14065" y="1337"/>
                  <a:pt x="14085" y="1337"/>
                </a:cubicBezTo>
                <a:cubicBezTo>
                  <a:pt x="14094" y="1337"/>
                  <a:pt x="14102" y="1337"/>
                  <a:pt x="14114" y="1333"/>
                </a:cubicBezTo>
                <a:cubicBezTo>
                  <a:pt x="14188" y="1300"/>
                  <a:pt x="14266" y="1267"/>
                  <a:pt x="14344" y="1230"/>
                </a:cubicBezTo>
                <a:cubicBezTo>
                  <a:pt x="14368" y="1218"/>
                  <a:pt x="14381" y="1189"/>
                  <a:pt x="14368" y="1165"/>
                </a:cubicBezTo>
                <a:cubicBezTo>
                  <a:pt x="14362" y="1143"/>
                  <a:pt x="14342" y="1133"/>
                  <a:pt x="14322" y="1133"/>
                </a:cubicBezTo>
                <a:close/>
                <a:moveTo>
                  <a:pt x="13856" y="1344"/>
                </a:moveTo>
                <a:cubicBezTo>
                  <a:pt x="13849" y="1344"/>
                  <a:pt x="13842" y="1346"/>
                  <a:pt x="13835" y="1349"/>
                </a:cubicBezTo>
                <a:lnTo>
                  <a:pt x="13606" y="1456"/>
                </a:lnTo>
                <a:cubicBezTo>
                  <a:pt x="13581" y="1464"/>
                  <a:pt x="13569" y="1497"/>
                  <a:pt x="13581" y="1521"/>
                </a:cubicBezTo>
                <a:cubicBezTo>
                  <a:pt x="13589" y="1542"/>
                  <a:pt x="13606" y="1554"/>
                  <a:pt x="13626" y="1554"/>
                </a:cubicBezTo>
                <a:cubicBezTo>
                  <a:pt x="13630" y="1554"/>
                  <a:pt x="13642" y="1554"/>
                  <a:pt x="13647" y="1546"/>
                </a:cubicBezTo>
                <a:lnTo>
                  <a:pt x="13876" y="1439"/>
                </a:lnTo>
                <a:cubicBezTo>
                  <a:pt x="13901" y="1431"/>
                  <a:pt x="13913" y="1398"/>
                  <a:pt x="13901" y="1374"/>
                </a:cubicBezTo>
                <a:cubicBezTo>
                  <a:pt x="13895" y="1356"/>
                  <a:pt x="13876" y="1344"/>
                  <a:pt x="13856" y="1344"/>
                </a:cubicBezTo>
                <a:close/>
                <a:moveTo>
                  <a:pt x="799" y="1437"/>
                </a:moveTo>
                <a:cubicBezTo>
                  <a:pt x="790" y="1437"/>
                  <a:pt x="780" y="1439"/>
                  <a:pt x="771" y="1443"/>
                </a:cubicBezTo>
                <a:cubicBezTo>
                  <a:pt x="746" y="1460"/>
                  <a:pt x="738" y="1493"/>
                  <a:pt x="755" y="1517"/>
                </a:cubicBezTo>
                <a:cubicBezTo>
                  <a:pt x="800" y="1587"/>
                  <a:pt x="853" y="1661"/>
                  <a:pt x="902" y="1726"/>
                </a:cubicBezTo>
                <a:cubicBezTo>
                  <a:pt x="914" y="1743"/>
                  <a:pt x="931" y="1747"/>
                  <a:pt x="943" y="1747"/>
                </a:cubicBezTo>
                <a:cubicBezTo>
                  <a:pt x="955" y="1747"/>
                  <a:pt x="972" y="1747"/>
                  <a:pt x="980" y="1735"/>
                </a:cubicBezTo>
                <a:cubicBezTo>
                  <a:pt x="1001" y="1722"/>
                  <a:pt x="1005" y="1685"/>
                  <a:pt x="992" y="1665"/>
                </a:cubicBezTo>
                <a:cubicBezTo>
                  <a:pt x="939" y="1599"/>
                  <a:pt x="890" y="1530"/>
                  <a:pt x="841" y="1460"/>
                </a:cubicBezTo>
                <a:cubicBezTo>
                  <a:pt x="833" y="1444"/>
                  <a:pt x="816" y="1437"/>
                  <a:pt x="799" y="1437"/>
                </a:cubicBezTo>
                <a:close/>
                <a:moveTo>
                  <a:pt x="13388" y="1563"/>
                </a:moveTo>
                <a:cubicBezTo>
                  <a:pt x="13382" y="1563"/>
                  <a:pt x="13375" y="1564"/>
                  <a:pt x="13368" y="1566"/>
                </a:cubicBezTo>
                <a:cubicBezTo>
                  <a:pt x="13294" y="1603"/>
                  <a:pt x="13216" y="1644"/>
                  <a:pt x="13138" y="1681"/>
                </a:cubicBezTo>
                <a:cubicBezTo>
                  <a:pt x="13118" y="1689"/>
                  <a:pt x="13109" y="1722"/>
                  <a:pt x="13118" y="1747"/>
                </a:cubicBezTo>
                <a:cubicBezTo>
                  <a:pt x="13130" y="1767"/>
                  <a:pt x="13142" y="1780"/>
                  <a:pt x="13163" y="1780"/>
                </a:cubicBezTo>
                <a:cubicBezTo>
                  <a:pt x="13175" y="1780"/>
                  <a:pt x="13179" y="1780"/>
                  <a:pt x="13179" y="1772"/>
                </a:cubicBezTo>
                <a:cubicBezTo>
                  <a:pt x="13257" y="1735"/>
                  <a:pt x="13335" y="1698"/>
                  <a:pt x="13409" y="1661"/>
                </a:cubicBezTo>
                <a:cubicBezTo>
                  <a:pt x="13437" y="1648"/>
                  <a:pt x="13446" y="1620"/>
                  <a:pt x="13437" y="1595"/>
                </a:cubicBezTo>
                <a:cubicBezTo>
                  <a:pt x="13428" y="1573"/>
                  <a:pt x="13409" y="1563"/>
                  <a:pt x="13388" y="1563"/>
                </a:cubicBezTo>
                <a:close/>
                <a:moveTo>
                  <a:pt x="12933" y="1797"/>
                </a:moveTo>
                <a:cubicBezTo>
                  <a:pt x="12925" y="1797"/>
                  <a:pt x="12916" y="1799"/>
                  <a:pt x="12908" y="1804"/>
                </a:cubicBezTo>
                <a:cubicBezTo>
                  <a:pt x="12835" y="1845"/>
                  <a:pt x="12761" y="1882"/>
                  <a:pt x="12683" y="1923"/>
                </a:cubicBezTo>
                <a:cubicBezTo>
                  <a:pt x="12658" y="1931"/>
                  <a:pt x="12646" y="1964"/>
                  <a:pt x="12662" y="1989"/>
                </a:cubicBezTo>
                <a:cubicBezTo>
                  <a:pt x="12671" y="2005"/>
                  <a:pt x="12687" y="2013"/>
                  <a:pt x="12708" y="2013"/>
                </a:cubicBezTo>
                <a:cubicBezTo>
                  <a:pt x="12720" y="2013"/>
                  <a:pt x="12724" y="2009"/>
                  <a:pt x="12728" y="2009"/>
                </a:cubicBezTo>
                <a:cubicBezTo>
                  <a:pt x="12798" y="1968"/>
                  <a:pt x="12876" y="1931"/>
                  <a:pt x="12954" y="1890"/>
                </a:cubicBezTo>
                <a:cubicBezTo>
                  <a:pt x="12978" y="1882"/>
                  <a:pt x="12991" y="1849"/>
                  <a:pt x="12974" y="1825"/>
                </a:cubicBezTo>
                <a:cubicBezTo>
                  <a:pt x="12968" y="1808"/>
                  <a:pt x="12951" y="1797"/>
                  <a:pt x="12933" y="1797"/>
                </a:cubicBezTo>
                <a:close/>
                <a:moveTo>
                  <a:pt x="1107" y="1850"/>
                </a:moveTo>
                <a:cubicBezTo>
                  <a:pt x="1095" y="1850"/>
                  <a:pt x="1084" y="1854"/>
                  <a:pt x="1074" y="1862"/>
                </a:cubicBezTo>
                <a:cubicBezTo>
                  <a:pt x="1046" y="1874"/>
                  <a:pt x="1046" y="1911"/>
                  <a:pt x="1062" y="1931"/>
                </a:cubicBezTo>
                <a:cubicBezTo>
                  <a:pt x="1115" y="1997"/>
                  <a:pt x="1169" y="2067"/>
                  <a:pt x="1226" y="2132"/>
                </a:cubicBezTo>
                <a:cubicBezTo>
                  <a:pt x="1238" y="2141"/>
                  <a:pt x="1251" y="2149"/>
                  <a:pt x="1267" y="2149"/>
                </a:cubicBezTo>
                <a:cubicBezTo>
                  <a:pt x="1279" y="2149"/>
                  <a:pt x="1288" y="2149"/>
                  <a:pt x="1304" y="2136"/>
                </a:cubicBezTo>
                <a:cubicBezTo>
                  <a:pt x="1324" y="2120"/>
                  <a:pt x="1329" y="2087"/>
                  <a:pt x="1308" y="2067"/>
                </a:cubicBezTo>
                <a:cubicBezTo>
                  <a:pt x="1251" y="2005"/>
                  <a:pt x="1197" y="1936"/>
                  <a:pt x="1144" y="1870"/>
                </a:cubicBezTo>
                <a:cubicBezTo>
                  <a:pt x="1135" y="1856"/>
                  <a:pt x="1121" y="1850"/>
                  <a:pt x="1107" y="1850"/>
                </a:cubicBezTo>
                <a:close/>
                <a:moveTo>
                  <a:pt x="12482" y="2026"/>
                </a:moveTo>
                <a:cubicBezTo>
                  <a:pt x="12474" y="2026"/>
                  <a:pt x="12465" y="2029"/>
                  <a:pt x="12457" y="2034"/>
                </a:cubicBezTo>
                <a:lnTo>
                  <a:pt x="12232" y="2153"/>
                </a:lnTo>
                <a:cubicBezTo>
                  <a:pt x="12207" y="2161"/>
                  <a:pt x="12195" y="2194"/>
                  <a:pt x="12211" y="2218"/>
                </a:cubicBezTo>
                <a:cubicBezTo>
                  <a:pt x="12220" y="2235"/>
                  <a:pt x="12236" y="2243"/>
                  <a:pt x="12257" y="2243"/>
                </a:cubicBezTo>
                <a:cubicBezTo>
                  <a:pt x="12261" y="2243"/>
                  <a:pt x="12273" y="2243"/>
                  <a:pt x="12277" y="2239"/>
                </a:cubicBezTo>
                <a:lnTo>
                  <a:pt x="12503" y="2120"/>
                </a:lnTo>
                <a:cubicBezTo>
                  <a:pt x="12527" y="2112"/>
                  <a:pt x="12539" y="2079"/>
                  <a:pt x="12523" y="2054"/>
                </a:cubicBezTo>
                <a:cubicBezTo>
                  <a:pt x="12517" y="2038"/>
                  <a:pt x="12500" y="2026"/>
                  <a:pt x="12482" y="2026"/>
                </a:cubicBezTo>
                <a:close/>
                <a:moveTo>
                  <a:pt x="12028" y="2263"/>
                </a:moveTo>
                <a:cubicBezTo>
                  <a:pt x="12020" y="2263"/>
                  <a:pt x="12011" y="2266"/>
                  <a:pt x="12002" y="2272"/>
                </a:cubicBezTo>
                <a:lnTo>
                  <a:pt x="11777" y="2387"/>
                </a:lnTo>
                <a:cubicBezTo>
                  <a:pt x="11748" y="2399"/>
                  <a:pt x="11740" y="2428"/>
                  <a:pt x="11756" y="2456"/>
                </a:cubicBezTo>
                <a:cubicBezTo>
                  <a:pt x="11764" y="2469"/>
                  <a:pt x="11781" y="2481"/>
                  <a:pt x="11801" y="2481"/>
                </a:cubicBezTo>
                <a:cubicBezTo>
                  <a:pt x="11805" y="2481"/>
                  <a:pt x="11818" y="2481"/>
                  <a:pt x="11822" y="2477"/>
                </a:cubicBezTo>
                <a:lnTo>
                  <a:pt x="12047" y="2358"/>
                </a:lnTo>
                <a:cubicBezTo>
                  <a:pt x="12072" y="2346"/>
                  <a:pt x="12080" y="2317"/>
                  <a:pt x="12068" y="2292"/>
                </a:cubicBezTo>
                <a:cubicBezTo>
                  <a:pt x="12060" y="2273"/>
                  <a:pt x="12045" y="2263"/>
                  <a:pt x="12028" y="2263"/>
                </a:cubicBezTo>
                <a:close/>
                <a:moveTo>
                  <a:pt x="1438" y="2242"/>
                </a:moveTo>
                <a:cubicBezTo>
                  <a:pt x="1427" y="2242"/>
                  <a:pt x="1416" y="2246"/>
                  <a:pt x="1406" y="2255"/>
                </a:cubicBezTo>
                <a:cubicBezTo>
                  <a:pt x="1386" y="2276"/>
                  <a:pt x="1382" y="2305"/>
                  <a:pt x="1402" y="2325"/>
                </a:cubicBezTo>
                <a:cubicBezTo>
                  <a:pt x="1464" y="2387"/>
                  <a:pt x="1517" y="2448"/>
                  <a:pt x="1579" y="2510"/>
                </a:cubicBezTo>
                <a:cubicBezTo>
                  <a:pt x="1591" y="2522"/>
                  <a:pt x="1599" y="2526"/>
                  <a:pt x="1616" y="2526"/>
                </a:cubicBezTo>
                <a:cubicBezTo>
                  <a:pt x="1628" y="2526"/>
                  <a:pt x="1640" y="2522"/>
                  <a:pt x="1653" y="2518"/>
                </a:cubicBezTo>
                <a:cubicBezTo>
                  <a:pt x="1673" y="2497"/>
                  <a:pt x="1673" y="2464"/>
                  <a:pt x="1653" y="2444"/>
                </a:cubicBezTo>
                <a:cubicBezTo>
                  <a:pt x="1595" y="2382"/>
                  <a:pt x="1534" y="2321"/>
                  <a:pt x="1476" y="2259"/>
                </a:cubicBezTo>
                <a:cubicBezTo>
                  <a:pt x="1465" y="2248"/>
                  <a:pt x="1451" y="2242"/>
                  <a:pt x="1438" y="2242"/>
                </a:cubicBezTo>
                <a:close/>
                <a:moveTo>
                  <a:pt x="11570" y="2494"/>
                </a:moveTo>
                <a:cubicBezTo>
                  <a:pt x="11561" y="2494"/>
                  <a:pt x="11552" y="2496"/>
                  <a:pt x="11543" y="2501"/>
                </a:cubicBezTo>
                <a:cubicBezTo>
                  <a:pt x="11473" y="2542"/>
                  <a:pt x="11395" y="2583"/>
                  <a:pt x="11317" y="2620"/>
                </a:cubicBezTo>
                <a:cubicBezTo>
                  <a:pt x="11293" y="2629"/>
                  <a:pt x="11289" y="2661"/>
                  <a:pt x="11297" y="2686"/>
                </a:cubicBezTo>
                <a:cubicBezTo>
                  <a:pt x="11309" y="2702"/>
                  <a:pt x="11326" y="2711"/>
                  <a:pt x="11346" y="2711"/>
                </a:cubicBezTo>
                <a:cubicBezTo>
                  <a:pt x="11350" y="2711"/>
                  <a:pt x="11358" y="2711"/>
                  <a:pt x="11358" y="2706"/>
                </a:cubicBezTo>
                <a:cubicBezTo>
                  <a:pt x="11436" y="2665"/>
                  <a:pt x="11514" y="2629"/>
                  <a:pt x="11592" y="2588"/>
                </a:cubicBezTo>
                <a:cubicBezTo>
                  <a:pt x="11617" y="2579"/>
                  <a:pt x="11621" y="2547"/>
                  <a:pt x="11613" y="2522"/>
                </a:cubicBezTo>
                <a:cubicBezTo>
                  <a:pt x="11604" y="2505"/>
                  <a:pt x="11588" y="2494"/>
                  <a:pt x="11570" y="2494"/>
                </a:cubicBezTo>
                <a:close/>
                <a:moveTo>
                  <a:pt x="1796" y="2605"/>
                </a:moveTo>
                <a:cubicBezTo>
                  <a:pt x="1783" y="2605"/>
                  <a:pt x="1769" y="2610"/>
                  <a:pt x="1759" y="2620"/>
                </a:cubicBezTo>
                <a:cubicBezTo>
                  <a:pt x="1739" y="2637"/>
                  <a:pt x="1739" y="2670"/>
                  <a:pt x="1759" y="2690"/>
                </a:cubicBezTo>
                <a:cubicBezTo>
                  <a:pt x="1825" y="2752"/>
                  <a:pt x="1886" y="2809"/>
                  <a:pt x="1956" y="2862"/>
                </a:cubicBezTo>
                <a:cubicBezTo>
                  <a:pt x="1964" y="2870"/>
                  <a:pt x="1981" y="2875"/>
                  <a:pt x="1989" y="2875"/>
                </a:cubicBezTo>
                <a:cubicBezTo>
                  <a:pt x="2005" y="2875"/>
                  <a:pt x="2017" y="2870"/>
                  <a:pt x="2026" y="2858"/>
                </a:cubicBezTo>
                <a:cubicBezTo>
                  <a:pt x="2046" y="2838"/>
                  <a:pt x="2042" y="2809"/>
                  <a:pt x="2022" y="2788"/>
                </a:cubicBezTo>
                <a:cubicBezTo>
                  <a:pt x="1960" y="2731"/>
                  <a:pt x="1890" y="2674"/>
                  <a:pt x="1833" y="2620"/>
                </a:cubicBezTo>
                <a:cubicBezTo>
                  <a:pt x="1823" y="2610"/>
                  <a:pt x="1809" y="2605"/>
                  <a:pt x="1796" y="2605"/>
                </a:cubicBezTo>
                <a:close/>
                <a:moveTo>
                  <a:pt x="11113" y="2728"/>
                </a:moveTo>
                <a:cubicBezTo>
                  <a:pt x="11106" y="2728"/>
                  <a:pt x="11099" y="2729"/>
                  <a:pt x="11092" y="2731"/>
                </a:cubicBezTo>
                <a:cubicBezTo>
                  <a:pt x="11018" y="2768"/>
                  <a:pt x="10940" y="2809"/>
                  <a:pt x="10862" y="2846"/>
                </a:cubicBezTo>
                <a:cubicBezTo>
                  <a:pt x="10838" y="2854"/>
                  <a:pt x="10825" y="2887"/>
                  <a:pt x="10838" y="2911"/>
                </a:cubicBezTo>
                <a:cubicBezTo>
                  <a:pt x="10846" y="2932"/>
                  <a:pt x="10862" y="2940"/>
                  <a:pt x="10883" y="2940"/>
                </a:cubicBezTo>
                <a:cubicBezTo>
                  <a:pt x="10895" y="2940"/>
                  <a:pt x="10899" y="2936"/>
                  <a:pt x="10903" y="2936"/>
                </a:cubicBezTo>
                <a:cubicBezTo>
                  <a:pt x="10981" y="2899"/>
                  <a:pt x="11059" y="2858"/>
                  <a:pt x="11133" y="2825"/>
                </a:cubicBezTo>
                <a:cubicBezTo>
                  <a:pt x="11162" y="2813"/>
                  <a:pt x="11170" y="2784"/>
                  <a:pt x="11162" y="2756"/>
                </a:cubicBezTo>
                <a:cubicBezTo>
                  <a:pt x="11152" y="2737"/>
                  <a:pt x="11134" y="2728"/>
                  <a:pt x="11113" y="2728"/>
                </a:cubicBezTo>
                <a:close/>
                <a:moveTo>
                  <a:pt x="10654" y="2952"/>
                </a:moveTo>
                <a:cubicBezTo>
                  <a:pt x="10646" y="2952"/>
                  <a:pt x="10639" y="2953"/>
                  <a:pt x="10633" y="2957"/>
                </a:cubicBezTo>
                <a:lnTo>
                  <a:pt x="10403" y="3063"/>
                </a:lnTo>
                <a:cubicBezTo>
                  <a:pt x="10374" y="3075"/>
                  <a:pt x="10366" y="3104"/>
                  <a:pt x="10374" y="3133"/>
                </a:cubicBezTo>
                <a:cubicBezTo>
                  <a:pt x="10387" y="3149"/>
                  <a:pt x="10403" y="3162"/>
                  <a:pt x="10424" y="3162"/>
                </a:cubicBezTo>
                <a:cubicBezTo>
                  <a:pt x="10432" y="3162"/>
                  <a:pt x="10436" y="3157"/>
                  <a:pt x="10444" y="3157"/>
                </a:cubicBezTo>
                <a:lnTo>
                  <a:pt x="10674" y="3047"/>
                </a:lnTo>
                <a:cubicBezTo>
                  <a:pt x="10698" y="3039"/>
                  <a:pt x="10711" y="3010"/>
                  <a:pt x="10698" y="2981"/>
                </a:cubicBezTo>
                <a:cubicBezTo>
                  <a:pt x="10692" y="2963"/>
                  <a:pt x="10673" y="2952"/>
                  <a:pt x="10654" y="2952"/>
                </a:cubicBezTo>
                <a:close/>
                <a:moveTo>
                  <a:pt x="2188" y="2933"/>
                </a:moveTo>
                <a:cubicBezTo>
                  <a:pt x="2171" y="2933"/>
                  <a:pt x="2155" y="2940"/>
                  <a:pt x="2145" y="2952"/>
                </a:cubicBezTo>
                <a:cubicBezTo>
                  <a:pt x="2128" y="2973"/>
                  <a:pt x="2132" y="3010"/>
                  <a:pt x="2153" y="3022"/>
                </a:cubicBezTo>
                <a:cubicBezTo>
                  <a:pt x="2222" y="3080"/>
                  <a:pt x="2292" y="3133"/>
                  <a:pt x="2358" y="3182"/>
                </a:cubicBezTo>
                <a:cubicBezTo>
                  <a:pt x="2370" y="3186"/>
                  <a:pt x="2378" y="3194"/>
                  <a:pt x="2391" y="3194"/>
                </a:cubicBezTo>
                <a:cubicBezTo>
                  <a:pt x="2407" y="3194"/>
                  <a:pt x="2419" y="3186"/>
                  <a:pt x="2423" y="3166"/>
                </a:cubicBezTo>
                <a:cubicBezTo>
                  <a:pt x="2440" y="3145"/>
                  <a:pt x="2436" y="3108"/>
                  <a:pt x="2415" y="3096"/>
                </a:cubicBezTo>
                <a:lnTo>
                  <a:pt x="2214" y="2940"/>
                </a:lnTo>
                <a:cubicBezTo>
                  <a:pt x="2207" y="2936"/>
                  <a:pt x="2197" y="2933"/>
                  <a:pt x="2188" y="2933"/>
                </a:cubicBezTo>
                <a:close/>
                <a:moveTo>
                  <a:pt x="10190" y="3163"/>
                </a:moveTo>
                <a:cubicBezTo>
                  <a:pt x="10183" y="3163"/>
                  <a:pt x="10176" y="3164"/>
                  <a:pt x="10169" y="3166"/>
                </a:cubicBezTo>
                <a:cubicBezTo>
                  <a:pt x="10087" y="3203"/>
                  <a:pt x="10014" y="3235"/>
                  <a:pt x="9936" y="3268"/>
                </a:cubicBezTo>
                <a:cubicBezTo>
                  <a:pt x="9911" y="3280"/>
                  <a:pt x="9899" y="3309"/>
                  <a:pt x="9911" y="3338"/>
                </a:cubicBezTo>
                <a:cubicBezTo>
                  <a:pt x="9915" y="3354"/>
                  <a:pt x="9936" y="3367"/>
                  <a:pt x="9956" y="3367"/>
                </a:cubicBezTo>
                <a:cubicBezTo>
                  <a:pt x="9960" y="3367"/>
                  <a:pt x="9973" y="3367"/>
                  <a:pt x="9977" y="3363"/>
                </a:cubicBezTo>
                <a:cubicBezTo>
                  <a:pt x="10055" y="3330"/>
                  <a:pt x="10137" y="3297"/>
                  <a:pt x="10210" y="3260"/>
                </a:cubicBezTo>
                <a:cubicBezTo>
                  <a:pt x="10239" y="3248"/>
                  <a:pt x="10247" y="3219"/>
                  <a:pt x="10239" y="3194"/>
                </a:cubicBezTo>
                <a:cubicBezTo>
                  <a:pt x="10230" y="3173"/>
                  <a:pt x="10211" y="3163"/>
                  <a:pt x="10190" y="3163"/>
                </a:cubicBezTo>
                <a:close/>
                <a:moveTo>
                  <a:pt x="2597" y="3241"/>
                </a:moveTo>
                <a:cubicBezTo>
                  <a:pt x="2581" y="3241"/>
                  <a:pt x="2565" y="3248"/>
                  <a:pt x="2555" y="3264"/>
                </a:cubicBezTo>
                <a:cubicBezTo>
                  <a:pt x="2538" y="3289"/>
                  <a:pt x="2542" y="3322"/>
                  <a:pt x="2571" y="3338"/>
                </a:cubicBezTo>
                <a:cubicBezTo>
                  <a:pt x="2641" y="3383"/>
                  <a:pt x="2719" y="3428"/>
                  <a:pt x="2788" y="3473"/>
                </a:cubicBezTo>
                <a:cubicBezTo>
                  <a:pt x="2797" y="3481"/>
                  <a:pt x="2805" y="3481"/>
                  <a:pt x="2817" y="3481"/>
                </a:cubicBezTo>
                <a:cubicBezTo>
                  <a:pt x="2838" y="3481"/>
                  <a:pt x="2850" y="3469"/>
                  <a:pt x="2858" y="3461"/>
                </a:cubicBezTo>
                <a:cubicBezTo>
                  <a:pt x="2870" y="3432"/>
                  <a:pt x="2866" y="3404"/>
                  <a:pt x="2842" y="3387"/>
                </a:cubicBezTo>
                <a:lnTo>
                  <a:pt x="2624" y="3248"/>
                </a:lnTo>
                <a:cubicBezTo>
                  <a:pt x="2616" y="3243"/>
                  <a:pt x="2606" y="3241"/>
                  <a:pt x="2597" y="3241"/>
                </a:cubicBezTo>
                <a:close/>
                <a:moveTo>
                  <a:pt x="9726" y="3362"/>
                </a:moveTo>
                <a:cubicBezTo>
                  <a:pt x="9719" y="3362"/>
                  <a:pt x="9713" y="3363"/>
                  <a:pt x="9706" y="3367"/>
                </a:cubicBezTo>
                <a:cubicBezTo>
                  <a:pt x="9628" y="3404"/>
                  <a:pt x="9546" y="3432"/>
                  <a:pt x="9468" y="3465"/>
                </a:cubicBezTo>
                <a:cubicBezTo>
                  <a:pt x="9444" y="3473"/>
                  <a:pt x="9427" y="3506"/>
                  <a:pt x="9439" y="3531"/>
                </a:cubicBezTo>
                <a:cubicBezTo>
                  <a:pt x="9444" y="3551"/>
                  <a:pt x="9464" y="3559"/>
                  <a:pt x="9485" y="3559"/>
                </a:cubicBezTo>
                <a:cubicBezTo>
                  <a:pt x="9489" y="3559"/>
                  <a:pt x="9493" y="3559"/>
                  <a:pt x="9505" y="3555"/>
                </a:cubicBezTo>
                <a:cubicBezTo>
                  <a:pt x="9587" y="3527"/>
                  <a:pt x="9669" y="3490"/>
                  <a:pt x="9747" y="3457"/>
                </a:cubicBezTo>
                <a:cubicBezTo>
                  <a:pt x="9772" y="3449"/>
                  <a:pt x="9780" y="3420"/>
                  <a:pt x="9772" y="3391"/>
                </a:cubicBezTo>
                <a:cubicBezTo>
                  <a:pt x="9763" y="3373"/>
                  <a:pt x="9745" y="3362"/>
                  <a:pt x="9726" y="3362"/>
                </a:cubicBezTo>
                <a:close/>
                <a:moveTo>
                  <a:pt x="3042" y="3503"/>
                </a:moveTo>
                <a:cubicBezTo>
                  <a:pt x="3024" y="3503"/>
                  <a:pt x="3005" y="3514"/>
                  <a:pt x="2993" y="3531"/>
                </a:cubicBezTo>
                <a:cubicBezTo>
                  <a:pt x="2981" y="3555"/>
                  <a:pt x="2989" y="3588"/>
                  <a:pt x="3014" y="3604"/>
                </a:cubicBezTo>
                <a:cubicBezTo>
                  <a:pt x="3092" y="3645"/>
                  <a:pt x="3170" y="3682"/>
                  <a:pt x="3248" y="3719"/>
                </a:cubicBezTo>
                <a:cubicBezTo>
                  <a:pt x="3252" y="3727"/>
                  <a:pt x="3260" y="3727"/>
                  <a:pt x="3268" y="3727"/>
                </a:cubicBezTo>
                <a:cubicBezTo>
                  <a:pt x="3289" y="3727"/>
                  <a:pt x="3301" y="3715"/>
                  <a:pt x="3317" y="3695"/>
                </a:cubicBezTo>
                <a:cubicBezTo>
                  <a:pt x="3330" y="3670"/>
                  <a:pt x="3317" y="3637"/>
                  <a:pt x="3293" y="3629"/>
                </a:cubicBezTo>
                <a:cubicBezTo>
                  <a:pt x="3215" y="3592"/>
                  <a:pt x="3137" y="3551"/>
                  <a:pt x="3067" y="3510"/>
                </a:cubicBezTo>
                <a:cubicBezTo>
                  <a:pt x="3059" y="3505"/>
                  <a:pt x="3051" y="3503"/>
                  <a:pt x="3042" y="3503"/>
                </a:cubicBezTo>
                <a:close/>
                <a:moveTo>
                  <a:pt x="9246" y="3547"/>
                </a:moveTo>
                <a:cubicBezTo>
                  <a:pt x="9240" y="3547"/>
                  <a:pt x="9233" y="3548"/>
                  <a:pt x="9226" y="3551"/>
                </a:cubicBezTo>
                <a:cubicBezTo>
                  <a:pt x="9144" y="3580"/>
                  <a:pt x="9070" y="3613"/>
                  <a:pt x="8988" y="3637"/>
                </a:cubicBezTo>
                <a:cubicBezTo>
                  <a:pt x="8960" y="3650"/>
                  <a:pt x="8947" y="3678"/>
                  <a:pt x="8956" y="3703"/>
                </a:cubicBezTo>
                <a:cubicBezTo>
                  <a:pt x="8960" y="3727"/>
                  <a:pt x="8980" y="3740"/>
                  <a:pt x="9001" y="3740"/>
                </a:cubicBezTo>
                <a:cubicBezTo>
                  <a:pt x="9009" y="3740"/>
                  <a:pt x="9013" y="3740"/>
                  <a:pt x="9021" y="3736"/>
                </a:cubicBezTo>
                <a:cubicBezTo>
                  <a:pt x="9103" y="3711"/>
                  <a:pt x="9181" y="3678"/>
                  <a:pt x="9263" y="3650"/>
                </a:cubicBezTo>
                <a:cubicBezTo>
                  <a:pt x="9288" y="3637"/>
                  <a:pt x="9304" y="3609"/>
                  <a:pt x="9296" y="3580"/>
                </a:cubicBezTo>
                <a:cubicBezTo>
                  <a:pt x="9286" y="3561"/>
                  <a:pt x="9267" y="3547"/>
                  <a:pt x="9246" y="3547"/>
                </a:cubicBezTo>
                <a:close/>
                <a:moveTo>
                  <a:pt x="8760" y="3721"/>
                </a:moveTo>
                <a:cubicBezTo>
                  <a:pt x="8755" y="3721"/>
                  <a:pt x="8751" y="3722"/>
                  <a:pt x="8746" y="3723"/>
                </a:cubicBezTo>
                <a:lnTo>
                  <a:pt x="8500" y="3801"/>
                </a:lnTo>
                <a:cubicBezTo>
                  <a:pt x="8468" y="3805"/>
                  <a:pt x="8451" y="3838"/>
                  <a:pt x="8464" y="3863"/>
                </a:cubicBezTo>
                <a:cubicBezTo>
                  <a:pt x="8476" y="3883"/>
                  <a:pt x="8496" y="3900"/>
                  <a:pt x="8517" y="3900"/>
                </a:cubicBezTo>
                <a:lnTo>
                  <a:pt x="8537" y="3900"/>
                </a:lnTo>
                <a:lnTo>
                  <a:pt x="8779" y="3822"/>
                </a:lnTo>
                <a:cubicBezTo>
                  <a:pt x="8808" y="3814"/>
                  <a:pt x="8824" y="3781"/>
                  <a:pt x="8812" y="3756"/>
                </a:cubicBezTo>
                <a:cubicBezTo>
                  <a:pt x="8805" y="3736"/>
                  <a:pt x="8782" y="3721"/>
                  <a:pt x="8760" y="3721"/>
                </a:cubicBezTo>
                <a:close/>
                <a:moveTo>
                  <a:pt x="3493" y="3733"/>
                </a:moveTo>
                <a:cubicBezTo>
                  <a:pt x="3472" y="3733"/>
                  <a:pt x="3454" y="3742"/>
                  <a:pt x="3444" y="3760"/>
                </a:cubicBezTo>
                <a:cubicBezTo>
                  <a:pt x="3436" y="3789"/>
                  <a:pt x="3444" y="3818"/>
                  <a:pt x="3473" y="3830"/>
                </a:cubicBezTo>
                <a:cubicBezTo>
                  <a:pt x="3555" y="3863"/>
                  <a:pt x="3629" y="3896"/>
                  <a:pt x="3711" y="3924"/>
                </a:cubicBezTo>
                <a:cubicBezTo>
                  <a:pt x="3723" y="3932"/>
                  <a:pt x="3727" y="3932"/>
                  <a:pt x="3731" y="3932"/>
                </a:cubicBezTo>
                <a:cubicBezTo>
                  <a:pt x="3752" y="3932"/>
                  <a:pt x="3772" y="3916"/>
                  <a:pt x="3781" y="3900"/>
                </a:cubicBezTo>
                <a:cubicBezTo>
                  <a:pt x="3789" y="3875"/>
                  <a:pt x="3772" y="3842"/>
                  <a:pt x="3748" y="3834"/>
                </a:cubicBezTo>
                <a:cubicBezTo>
                  <a:pt x="3666" y="3801"/>
                  <a:pt x="3588" y="3773"/>
                  <a:pt x="3514" y="3736"/>
                </a:cubicBezTo>
                <a:cubicBezTo>
                  <a:pt x="3507" y="3734"/>
                  <a:pt x="3500" y="3733"/>
                  <a:pt x="3493" y="3733"/>
                </a:cubicBezTo>
                <a:close/>
                <a:moveTo>
                  <a:pt x="8261" y="3869"/>
                </a:moveTo>
                <a:cubicBezTo>
                  <a:pt x="8256" y="3869"/>
                  <a:pt x="8251" y="3870"/>
                  <a:pt x="8246" y="3871"/>
                </a:cubicBezTo>
                <a:cubicBezTo>
                  <a:pt x="8168" y="3896"/>
                  <a:pt x="8086" y="3916"/>
                  <a:pt x="8004" y="3937"/>
                </a:cubicBezTo>
                <a:cubicBezTo>
                  <a:pt x="7976" y="3941"/>
                  <a:pt x="7959" y="3973"/>
                  <a:pt x="7967" y="3998"/>
                </a:cubicBezTo>
                <a:cubicBezTo>
                  <a:pt x="7971" y="4023"/>
                  <a:pt x="7996" y="4039"/>
                  <a:pt x="8017" y="4039"/>
                </a:cubicBezTo>
                <a:cubicBezTo>
                  <a:pt x="8025" y="4039"/>
                  <a:pt x="8029" y="4039"/>
                  <a:pt x="8025" y="4035"/>
                </a:cubicBezTo>
                <a:cubicBezTo>
                  <a:pt x="8111" y="4014"/>
                  <a:pt x="8193" y="3986"/>
                  <a:pt x="8275" y="3965"/>
                </a:cubicBezTo>
                <a:cubicBezTo>
                  <a:pt x="8299" y="3961"/>
                  <a:pt x="8316" y="3932"/>
                  <a:pt x="8312" y="3904"/>
                </a:cubicBezTo>
                <a:cubicBezTo>
                  <a:pt x="8305" y="3884"/>
                  <a:pt x="8284" y="3869"/>
                  <a:pt x="8261" y="3869"/>
                </a:cubicBezTo>
                <a:close/>
                <a:moveTo>
                  <a:pt x="3974" y="3912"/>
                </a:moveTo>
                <a:cubicBezTo>
                  <a:pt x="3953" y="3912"/>
                  <a:pt x="3935" y="3926"/>
                  <a:pt x="3928" y="3945"/>
                </a:cubicBezTo>
                <a:cubicBezTo>
                  <a:pt x="3916" y="3978"/>
                  <a:pt x="3932" y="4002"/>
                  <a:pt x="3957" y="4014"/>
                </a:cubicBezTo>
                <a:lnTo>
                  <a:pt x="4203" y="4088"/>
                </a:lnTo>
                <a:lnTo>
                  <a:pt x="4219" y="4088"/>
                </a:lnTo>
                <a:cubicBezTo>
                  <a:pt x="4244" y="4088"/>
                  <a:pt x="4265" y="4072"/>
                  <a:pt x="4273" y="4055"/>
                </a:cubicBezTo>
                <a:cubicBezTo>
                  <a:pt x="4277" y="4027"/>
                  <a:pt x="4260" y="4002"/>
                  <a:pt x="4236" y="3994"/>
                </a:cubicBezTo>
                <a:cubicBezTo>
                  <a:pt x="4158" y="3965"/>
                  <a:pt x="4076" y="3941"/>
                  <a:pt x="3994" y="3916"/>
                </a:cubicBezTo>
                <a:cubicBezTo>
                  <a:pt x="3987" y="3913"/>
                  <a:pt x="3981" y="3912"/>
                  <a:pt x="3974" y="3912"/>
                </a:cubicBezTo>
                <a:close/>
                <a:moveTo>
                  <a:pt x="7776" y="3996"/>
                </a:moveTo>
                <a:cubicBezTo>
                  <a:pt x="7771" y="3996"/>
                  <a:pt x="7767" y="3997"/>
                  <a:pt x="7762" y="3998"/>
                </a:cubicBezTo>
                <a:cubicBezTo>
                  <a:pt x="7680" y="4010"/>
                  <a:pt x="7594" y="4035"/>
                  <a:pt x="7512" y="4047"/>
                </a:cubicBezTo>
                <a:cubicBezTo>
                  <a:pt x="7479" y="4055"/>
                  <a:pt x="7463" y="4084"/>
                  <a:pt x="7471" y="4109"/>
                </a:cubicBezTo>
                <a:cubicBezTo>
                  <a:pt x="7475" y="4138"/>
                  <a:pt x="7496" y="4150"/>
                  <a:pt x="7520" y="4150"/>
                </a:cubicBezTo>
                <a:lnTo>
                  <a:pt x="7533" y="4150"/>
                </a:lnTo>
                <a:cubicBezTo>
                  <a:pt x="7615" y="4138"/>
                  <a:pt x="7701" y="4121"/>
                  <a:pt x="7783" y="4101"/>
                </a:cubicBezTo>
                <a:cubicBezTo>
                  <a:pt x="7812" y="4092"/>
                  <a:pt x="7828" y="4064"/>
                  <a:pt x="7824" y="4039"/>
                </a:cubicBezTo>
                <a:cubicBezTo>
                  <a:pt x="7820" y="4012"/>
                  <a:pt x="7797" y="3996"/>
                  <a:pt x="7776" y="3996"/>
                </a:cubicBezTo>
                <a:close/>
                <a:moveTo>
                  <a:pt x="4469" y="4050"/>
                </a:moveTo>
                <a:cubicBezTo>
                  <a:pt x="4445" y="4050"/>
                  <a:pt x="4424" y="4067"/>
                  <a:pt x="4420" y="4088"/>
                </a:cubicBezTo>
                <a:cubicBezTo>
                  <a:pt x="4408" y="4113"/>
                  <a:pt x="4429" y="4146"/>
                  <a:pt x="4453" y="4150"/>
                </a:cubicBezTo>
                <a:cubicBezTo>
                  <a:pt x="4539" y="4170"/>
                  <a:pt x="4625" y="4191"/>
                  <a:pt x="4707" y="4207"/>
                </a:cubicBezTo>
                <a:lnTo>
                  <a:pt x="4716" y="4207"/>
                </a:lnTo>
                <a:cubicBezTo>
                  <a:pt x="4744" y="4207"/>
                  <a:pt x="4761" y="4191"/>
                  <a:pt x="4769" y="4166"/>
                </a:cubicBezTo>
                <a:cubicBezTo>
                  <a:pt x="4773" y="4133"/>
                  <a:pt x="4753" y="4109"/>
                  <a:pt x="4728" y="4105"/>
                </a:cubicBezTo>
                <a:cubicBezTo>
                  <a:pt x="4646" y="4088"/>
                  <a:pt x="4564" y="4072"/>
                  <a:pt x="4482" y="4051"/>
                </a:cubicBezTo>
                <a:cubicBezTo>
                  <a:pt x="4478" y="4050"/>
                  <a:pt x="4473" y="4050"/>
                  <a:pt x="4469" y="4050"/>
                </a:cubicBezTo>
                <a:close/>
                <a:moveTo>
                  <a:pt x="7265" y="4088"/>
                </a:moveTo>
                <a:cubicBezTo>
                  <a:pt x="7263" y="4088"/>
                  <a:pt x="7260" y="4088"/>
                  <a:pt x="7258" y="4088"/>
                </a:cubicBezTo>
                <a:cubicBezTo>
                  <a:pt x="7176" y="4105"/>
                  <a:pt x="7090" y="4121"/>
                  <a:pt x="7008" y="4129"/>
                </a:cubicBezTo>
                <a:cubicBezTo>
                  <a:pt x="6979" y="4129"/>
                  <a:pt x="6959" y="4162"/>
                  <a:pt x="6963" y="4187"/>
                </a:cubicBezTo>
                <a:cubicBezTo>
                  <a:pt x="6967" y="4211"/>
                  <a:pt x="6987" y="4232"/>
                  <a:pt x="7012" y="4232"/>
                </a:cubicBezTo>
                <a:lnTo>
                  <a:pt x="7024" y="4232"/>
                </a:lnTo>
                <a:cubicBezTo>
                  <a:pt x="7110" y="4220"/>
                  <a:pt x="7196" y="4207"/>
                  <a:pt x="7278" y="4191"/>
                </a:cubicBezTo>
                <a:cubicBezTo>
                  <a:pt x="7307" y="4187"/>
                  <a:pt x="7328" y="4158"/>
                  <a:pt x="7319" y="4129"/>
                </a:cubicBezTo>
                <a:cubicBezTo>
                  <a:pt x="7316" y="4107"/>
                  <a:pt x="7291" y="4088"/>
                  <a:pt x="7265" y="4088"/>
                </a:cubicBezTo>
                <a:close/>
                <a:moveTo>
                  <a:pt x="4967" y="4156"/>
                </a:moveTo>
                <a:cubicBezTo>
                  <a:pt x="4946" y="4156"/>
                  <a:pt x="4928" y="4174"/>
                  <a:pt x="4921" y="4195"/>
                </a:cubicBezTo>
                <a:cubicBezTo>
                  <a:pt x="4917" y="4224"/>
                  <a:pt x="4937" y="4248"/>
                  <a:pt x="4962" y="4252"/>
                </a:cubicBezTo>
                <a:cubicBezTo>
                  <a:pt x="5052" y="4265"/>
                  <a:pt x="5130" y="4273"/>
                  <a:pt x="5220" y="4285"/>
                </a:cubicBezTo>
                <a:lnTo>
                  <a:pt x="5224" y="4285"/>
                </a:lnTo>
                <a:cubicBezTo>
                  <a:pt x="5249" y="4285"/>
                  <a:pt x="5273" y="4265"/>
                  <a:pt x="5273" y="4244"/>
                </a:cubicBezTo>
                <a:cubicBezTo>
                  <a:pt x="5273" y="4211"/>
                  <a:pt x="5257" y="4191"/>
                  <a:pt x="5228" y="4187"/>
                </a:cubicBezTo>
                <a:cubicBezTo>
                  <a:pt x="5146" y="4174"/>
                  <a:pt x="5060" y="4166"/>
                  <a:pt x="4978" y="4158"/>
                </a:cubicBezTo>
                <a:cubicBezTo>
                  <a:pt x="4974" y="4157"/>
                  <a:pt x="4971" y="4156"/>
                  <a:pt x="4967" y="4156"/>
                </a:cubicBezTo>
                <a:close/>
                <a:moveTo>
                  <a:pt x="6758" y="4161"/>
                </a:moveTo>
                <a:cubicBezTo>
                  <a:pt x="6755" y="4161"/>
                  <a:pt x="6752" y="4162"/>
                  <a:pt x="6749" y="4162"/>
                </a:cubicBezTo>
                <a:cubicBezTo>
                  <a:pt x="6667" y="4170"/>
                  <a:pt x="6581" y="4183"/>
                  <a:pt x="6499" y="4187"/>
                </a:cubicBezTo>
                <a:cubicBezTo>
                  <a:pt x="6475" y="4191"/>
                  <a:pt x="6454" y="4211"/>
                  <a:pt x="6454" y="4244"/>
                </a:cubicBezTo>
                <a:cubicBezTo>
                  <a:pt x="6454" y="4269"/>
                  <a:pt x="6479" y="4289"/>
                  <a:pt x="6503" y="4289"/>
                </a:cubicBezTo>
                <a:cubicBezTo>
                  <a:pt x="6594" y="4285"/>
                  <a:pt x="6680" y="4273"/>
                  <a:pt x="6762" y="4265"/>
                </a:cubicBezTo>
                <a:cubicBezTo>
                  <a:pt x="6795" y="4261"/>
                  <a:pt x="6811" y="4232"/>
                  <a:pt x="6807" y="4207"/>
                </a:cubicBezTo>
                <a:cubicBezTo>
                  <a:pt x="6803" y="4178"/>
                  <a:pt x="6783" y="4161"/>
                  <a:pt x="6758" y="4161"/>
                </a:cubicBezTo>
                <a:close/>
                <a:moveTo>
                  <a:pt x="5472" y="4201"/>
                </a:moveTo>
                <a:cubicBezTo>
                  <a:pt x="5447" y="4201"/>
                  <a:pt x="5429" y="4220"/>
                  <a:pt x="5429" y="4248"/>
                </a:cubicBezTo>
                <a:cubicBezTo>
                  <a:pt x="5425" y="4277"/>
                  <a:pt x="5446" y="4306"/>
                  <a:pt x="5474" y="4306"/>
                </a:cubicBezTo>
                <a:cubicBezTo>
                  <a:pt x="5564" y="4310"/>
                  <a:pt x="5651" y="4314"/>
                  <a:pt x="5737" y="4314"/>
                </a:cubicBezTo>
                <a:cubicBezTo>
                  <a:pt x="5761" y="4314"/>
                  <a:pt x="5786" y="4293"/>
                  <a:pt x="5794" y="4265"/>
                </a:cubicBezTo>
                <a:cubicBezTo>
                  <a:pt x="5794" y="4240"/>
                  <a:pt x="5774" y="4211"/>
                  <a:pt x="5741" y="4211"/>
                </a:cubicBezTo>
                <a:cubicBezTo>
                  <a:pt x="5655" y="4211"/>
                  <a:pt x="5569" y="4207"/>
                  <a:pt x="5487" y="4203"/>
                </a:cubicBezTo>
                <a:cubicBezTo>
                  <a:pt x="5482" y="4202"/>
                  <a:pt x="5477" y="4201"/>
                  <a:pt x="5472" y="4201"/>
                </a:cubicBezTo>
                <a:close/>
                <a:moveTo>
                  <a:pt x="6249" y="4203"/>
                </a:moveTo>
                <a:cubicBezTo>
                  <a:pt x="6163" y="4207"/>
                  <a:pt x="6077" y="4211"/>
                  <a:pt x="5991" y="4211"/>
                </a:cubicBezTo>
                <a:cubicBezTo>
                  <a:pt x="5962" y="4211"/>
                  <a:pt x="5942" y="4232"/>
                  <a:pt x="5942" y="4265"/>
                </a:cubicBezTo>
                <a:cubicBezTo>
                  <a:pt x="5942" y="4293"/>
                  <a:pt x="5966" y="4314"/>
                  <a:pt x="5991" y="4314"/>
                </a:cubicBezTo>
                <a:cubicBezTo>
                  <a:pt x="6081" y="4314"/>
                  <a:pt x="6167" y="4314"/>
                  <a:pt x="6253" y="4297"/>
                </a:cubicBezTo>
                <a:cubicBezTo>
                  <a:pt x="6282" y="4297"/>
                  <a:pt x="6298" y="4277"/>
                  <a:pt x="6298" y="4248"/>
                </a:cubicBezTo>
                <a:cubicBezTo>
                  <a:pt x="6298" y="4224"/>
                  <a:pt x="6274" y="4203"/>
                  <a:pt x="6249" y="4203"/>
                </a:cubicBezTo>
                <a:close/>
              </a:path>
            </a:pathLst>
          </a:custGeom>
          <a:solidFill>
            <a:srgbClr val="753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-162000" y="-47625"/>
            <a:ext cx="9449141" cy="5238761"/>
          </a:xfrm>
          <a:custGeom>
            <a:rect b="b" l="l" r="r" t="t"/>
            <a:pathLst>
              <a:path extrusionOk="0" h="43089" w="73507">
                <a:moveTo>
                  <a:pt x="1001" y="1"/>
                </a:moveTo>
                <a:cubicBezTo>
                  <a:pt x="448" y="1"/>
                  <a:pt x="1" y="398"/>
                  <a:pt x="1" y="890"/>
                </a:cubicBezTo>
                <a:lnTo>
                  <a:pt x="1" y="6332"/>
                </a:lnTo>
                <a:cubicBezTo>
                  <a:pt x="357" y="6725"/>
                  <a:pt x="759" y="7090"/>
                  <a:pt x="1198" y="7410"/>
                </a:cubicBezTo>
                <a:cubicBezTo>
                  <a:pt x="3256" y="8915"/>
                  <a:pt x="5946" y="9584"/>
                  <a:pt x="8599" y="9850"/>
                </a:cubicBezTo>
                <a:cubicBezTo>
                  <a:pt x="9758" y="9966"/>
                  <a:pt x="10920" y="10012"/>
                  <a:pt x="12084" y="10012"/>
                </a:cubicBezTo>
                <a:cubicBezTo>
                  <a:pt x="16890" y="10012"/>
                  <a:pt x="21739" y="9219"/>
                  <a:pt x="26527" y="9219"/>
                </a:cubicBezTo>
                <a:cubicBezTo>
                  <a:pt x="28273" y="9219"/>
                  <a:pt x="30010" y="9325"/>
                  <a:pt x="31735" y="9612"/>
                </a:cubicBezTo>
                <a:cubicBezTo>
                  <a:pt x="33584" y="9920"/>
                  <a:pt x="35466" y="10477"/>
                  <a:pt x="36774" y="11679"/>
                </a:cubicBezTo>
                <a:cubicBezTo>
                  <a:pt x="37365" y="12220"/>
                  <a:pt x="37824" y="12925"/>
                  <a:pt x="37840" y="13676"/>
                </a:cubicBezTo>
                <a:cubicBezTo>
                  <a:pt x="37849" y="14299"/>
                  <a:pt x="37557" y="14894"/>
                  <a:pt x="37221" y="15435"/>
                </a:cubicBezTo>
                <a:cubicBezTo>
                  <a:pt x="36200" y="17079"/>
                  <a:pt x="34650" y="18732"/>
                  <a:pt x="34999" y="20581"/>
                </a:cubicBezTo>
                <a:cubicBezTo>
                  <a:pt x="35257" y="21930"/>
                  <a:pt x="36487" y="22972"/>
                  <a:pt x="37820" y="23652"/>
                </a:cubicBezTo>
                <a:cubicBezTo>
                  <a:pt x="39153" y="24333"/>
                  <a:pt x="40637" y="24768"/>
                  <a:pt x="41937" y="25498"/>
                </a:cubicBezTo>
                <a:cubicBezTo>
                  <a:pt x="43126" y="26170"/>
                  <a:pt x="44225" y="27339"/>
                  <a:pt x="43876" y="28548"/>
                </a:cubicBezTo>
                <a:cubicBezTo>
                  <a:pt x="43753" y="28983"/>
                  <a:pt x="43454" y="29360"/>
                  <a:pt x="43138" y="29717"/>
                </a:cubicBezTo>
                <a:cubicBezTo>
                  <a:pt x="42068" y="30935"/>
                  <a:pt x="40817" y="32026"/>
                  <a:pt x="39419" y="32956"/>
                </a:cubicBezTo>
                <a:cubicBezTo>
                  <a:pt x="38127" y="33818"/>
                  <a:pt x="36598" y="34670"/>
                  <a:pt x="36258" y="36073"/>
                </a:cubicBezTo>
                <a:cubicBezTo>
                  <a:pt x="36081" y="36782"/>
                  <a:pt x="36249" y="37541"/>
                  <a:pt x="36020" y="38238"/>
                </a:cubicBezTo>
                <a:cubicBezTo>
                  <a:pt x="35729" y="39120"/>
                  <a:pt x="34831" y="39763"/>
                  <a:pt x="33851" y="40050"/>
                </a:cubicBezTo>
                <a:cubicBezTo>
                  <a:pt x="33203" y="40241"/>
                  <a:pt x="32520" y="40299"/>
                  <a:pt x="31833" y="40299"/>
                </a:cubicBezTo>
                <a:cubicBezTo>
                  <a:pt x="31484" y="40299"/>
                  <a:pt x="31134" y="40284"/>
                  <a:pt x="30787" y="40264"/>
                </a:cubicBezTo>
                <a:cubicBezTo>
                  <a:pt x="28977" y="40157"/>
                  <a:pt x="27150" y="39909"/>
                  <a:pt x="25346" y="39909"/>
                </a:cubicBezTo>
                <a:cubicBezTo>
                  <a:pt x="24449" y="39909"/>
                  <a:pt x="23558" y="39970"/>
                  <a:pt x="22677" y="40141"/>
                </a:cubicBezTo>
                <a:cubicBezTo>
                  <a:pt x="20766" y="40510"/>
                  <a:pt x="18892" y="41609"/>
                  <a:pt x="18014" y="43089"/>
                </a:cubicBezTo>
                <a:lnTo>
                  <a:pt x="44446" y="43089"/>
                </a:lnTo>
                <a:cubicBezTo>
                  <a:pt x="47768" y="41412"/>
                  <a:pt x="51401" y="40218"/>
                  <a:pt x="55173" y="39603"/>
                </a:cubicBezTo>
                <a:cubicBezTo>
                  <a:pt x="57990" y="39140"/>
                  <a:pt x="61566" y="39214"/>
                  <a:pt x="63571" y="37098"/>
                </a:cubicBezTo>
                <a:cubicBezTo>
                  <a:pt x="64535" y="36077"/>
                  <a:pt x="65068" y="34597"/>
                  <a:pt x="64272" y="33371"/>
                </a:cubicBezTo>
                <a:cubicBezTo>
                  <a:pt x="63547" y="32251"/>
                  <a:pt x="62091" y="31767"/>
                  <a:pt x="60955" y="31050"/>
                </a:cubicBezTo>
                <a:cubicBezTo>
                  <a:pt x="59315" y="30008"/>
                  <a:pt x="58228" y="27999"/>
                  <a:pt x="60205" y="26748"/>
                </a:cubicBezTo>
                <a:cubicBezTo>
                  <a:pt x="61078" y="26195"/>
                  <a:pt x="62218" y="25949"/>
                  <a:pt x="62952" y="25227"/>
                </a:cubicBezTo>
                <a:cubicBezTo>
                  <a:pt x="64293" y="23898"/>
                  <a:pt x="62919" y="22156"/>
                  <a:pt x="61591" y="21352"/>
                </a:cubicBezTo>
                <a:cubicBezTo>
                  <a:pt x="59577" y="20130"/>
                  <a:pt x="56764" y="19466"/>
                  <a:pt x="56424" y="16956"/>
                </a:cubicBezTo>
                <a:cubicBezTo>
                  <a:pt x="56116" y="14676"/>
                  <a:pt x="57851" y="12774"/>
                  <a:pt x="59905" y="11621"/>
                </a:cubicBezTo>
                <a:cubicBezTo>
                  <a:pt x="63374" y="9673"/>
                  <a:pt x="67611" y="8778"/>
                  <a:pt x="71780" y="8778"/>
                </a:cubicBezTo>
                <a:cubicBezTo>
                  <a:pt x="72358" y="8778"/>
                  <a:pt x="72934" y="8795"/>
                  <a:pt x="73507" y="8829"/>
                </a:cubicBezTo>
                <a:lnTo>
                  <a:pt x="73507" y="890"/>
                </a:lnTo>
                <a:cubicBezTo>
                  <a:pt x="73507" y="402"/>
                  <a:pt x="73060" y="1"/>
                  <a:pt x="72502" y="1"/>
                </a:cubicBezTo>
                <a:close/>
              </a:path>
            </a:pathLst>
          </a:custGeom>
          <a:gradFill>
            <a:gsLst>
              <a:gs pos="0">
                <a:srgbClr val="131263">
                  <a:alpha val="21176"/>
                </a:srgbClr>
              </a:gs>
              <a:gs pos="100000">
                <a:srgbClr val="0C0C33">
                  <a:alpha val="2117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325" y="-128354"/>
            <a:ext cx="9251902" cy="54864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568875" y="1560788"/>
            <a:ext cx="46224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4800"/>
              <a:buNone/>
              <a:defRPr sz="4800">
                <a:solidFill>
                  <a:srgbClr val="0F0F4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2800"/>
              <a:buNone/>
              <a:defRPr>
                <a:solidFill>
                  <a:srgbClr val="0F0F4B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47750" y="3297863"/>
            <a:ext cx="3157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200"/>
              <a:buNone/>
              <a:defRPr>
                <a:solidFill>
                  <a:srgbClr val="0F0F4B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4B"/>
              </a:buClr>
              <a:buSzPts val="1800"/>
              <a:buNone/>
              <a:defRPr sz="1800">
                <a:solidFill>
                  <a:srgbClr val="0F0F4B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32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nica One"/>
              <a:buNone/>
              <a:defRPr b="1" i="0" sz="28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238800" y="147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■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●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cope One"/>
              <a:buChar char="○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cope One"/>
              <a:buChar char="■"/>
              <a:defRPr b="0" i="0" sz="1200" u="none" cap="none" strike="noStrike">
                <a:solidFill>
                  <a:schemeClr val="dk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-33325" y="0"/>
            <a:ext cx="9263050" cy="52292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25" y="226225"/>
            <a:ext cx="9263049" cy="46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-33325" y="0"/>
            <a:ext cx="9263050" cy="52292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25" y="226225"/>
            <a:ext cx="9263049" cy="46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-33325" y="0"/>
            <a:ext cx="9263050" cy="52292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150" y="207169"/>
            <a:ext cx="9301162" cy="46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-33325" y="0"/>
            <a:ext cx="9263050" cy="522922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725" y="180187"/>
            <a:ext cx="9348773" cy="468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-33325" y="0"/>
            <a:ext cx="9248763" cy="52220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825" y="1392918"/>
            <a:ext cx="1420200" cy="14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d3402bf3f_0_0"/>
          <p:cNvSpPr txBox="1"/>
          <p:nvPr>
            <p:ph type="ctrTitle"/>
          </p:nvPr>
        </p:nvSpPr>
        <p:spPr>
          <a:xfrm>
            <a:off x="391150" y="1897688"/>
            <a:ext cx="8342700" cy="14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5d3402bf3f_0_0"/>
          <p:cNvSpPr txBox="1"/>
          <p:nvPr>
            <p:ph idx="1" type="subTitle"/>
          </p:nvPr>
        </p:nvSpPr>
        <p:spPr>
          <a:xfrm>
            <a:off x="-33325" y="3248888"/>
            <a:ext cx="91917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5d3402bf3f_0_0"/>
          <p:cNvSpPr/>
          <p:nvPr/>
        </p:nvSpPr>
        <p:spPr>
          <a:xfrm>
            <a:off x="-86750" y="-3950"/>
            <a:ext cx="9289800" cy="523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g15d3402bf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axy Gradien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Nour Bmd</dc:creator>
</cp:coreProperties>
</file>