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57" r:id="rId3"/>
    <p:sldId id="29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6.png"/><Relationship Id="rId4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0" name="TextBox 109" title="0">
            <a:extLst>
              <a:ext uri="{FF2B5EF4-FFF2-40B4-BE49-F238E27FC236}">
                <a16:creationId xmlns:a16="http://schemas.microsoft.com/office/drawing/2014/main" id="{78B03DCF-1453-644E-9E19-890E93D9F761}"/>
              </a:ext>
            </a:extLst>
          </p:cNvPr>
          <p:cNvSpPr txBox="1"/>
          <p:nvPr/>
        </p:nvSpPr>
        <p:spPr>
          <a:xfrm>
            <a:off x="666723" y="2662246"/>
            <a:ext cx="3702077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 </a:t>
            </a:r>
          </a:p>
        </p:txBody>
      </p:sp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2335649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206057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</a:t>
            </a: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 Slide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93DD6D-2BD3-DAE0-D9BE-AA316EFEF85B}"/>
              </a:ext>
            </a:extLst>
          </p:cNvPr>
          <p:cNvSpPr txBox="1"/>
          <p:nvPr/>
        </p:nvSpPr>
        <p:spPr>
          <a:xfrm>
            <a:off x="609600" y="877145"/>
            <a:ext cx="866538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tx2"/>
                </a:solidFill>
                <a:latin typeface="+mj-lt"/>
              </a:rPr>
              <a:t>A </a:t>
            </a:r>
            <a:r>
              <a:rPr lang="en-US" sz="1867" b="1" dirty="0">
                <a:solidFill>
                  <a:schemeClr val="tx2"/>
                </a:solidFill>
                <a:latin typeface="+mj-lt"/>
              </a:rPr>
              <a:t>lesson learned</a:t>
            </a:r>
            <a:r>
              <a:rPr lang="en-US" sz="1867" dirty="0">
                <a:solidFill>
                  <a:schemeClr val="tx2"/>
                </a:solidFill>
                <a:latin typeface="+mj-lt"/>
              </a:rPr>
              <a:t> is knowledge or understanding gained by experience.</a:t>
            </a:r>
          </a:p>
        </p:txBody>
      </p:sp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4399769" y="1644874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sample text. Insert your desired text here. This is a sample text. </a:t>
            </a:r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sample text. Insert your desired text here. This is a sample text. 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sample text. Insert your desired text here. This is a sample text.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52220" y="798809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903676" y="1439888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19713" y="3043338"/>
            <a:ext cx="562884" cy="562884"/>
          </a:xfrm>
          <a:prstGeom prst="rect">
            <a:avLst/>
          </a:prstGeom>
        </p:spPr>
      </p:pic>
      <p:pic>
        <p:nvPicPr>
          <p:cNvPr id="25" name="Graphic 24" descr="Coins">
            <a:extLst>
              <a:ext uri="{FF2B5EF4-FFF2-40B4-BE49-F238E27FC236}">
                <a16:creationId xmlns:a16="http://schemas.microsoft.com/office/drawing/2014/main" id="{3EF06BA9-5A5C-47AC-82B6-925ADE3A050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24915" y="5151006"/>
            <a:ext cx="628836" cy="628836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501390" y="683710"/>
            <a:ext cx="2818241" cy="10403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BUSINESS</a:t>
            </a:r>
            <a:endParaRPr lang="en-US" sz="44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r>
              <a:rPr lang="en-US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Infographic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628149" y="1735431"/>
            <a:ext cx="2016879" cy="7468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4338505" y="1124079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519862" y="378095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accent2"/>
                </a:solidFill>
                <a:latin typeface="Arial Black" panose="020B0A04020102020204" pitchFamily="34" charset="0"/>
              </a:rPr>
              <a:t>Simple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0" y="702075"/>
            <a:ext cx="12192000" cy="5977692"/>
            <a:chOff x="0" y="526556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526556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144131" y="1336193"/>
              <a:ext cx="1202695" cy="984023"/>
            </a:xfrm>
            <a:prstGeom prst="rect">
              <a:avLst/>
            </a:prstGeom>
          </p:spPr>
        </p:pic>
      </p:grpSp>
      <p:grpSp>
        <p:nvGrpSpPr>
          <p:cNvPr id="79" name="Graphic 7">
            <a:extLst>
              <a:ext uri="{FF2B5EF4-FFF2-40B4-BE49-F238E27FC236}">
                <a16:creationId xmlns:a16="http://schemas.microsoft.com/office/drawing/2014/main" id="{DF4A723E-16B7-B140-62FE-EE07C985AD4B}"/>
              </a:ext>
            </a:extLst>
          </p:cNvPr>
          <p:cNvGrpSpPr/>
          <p:nvPr/>
        </p:nvGrpSpPr>
        <p:grpSpPr>
          <a:xfrm>
            <a:off x="865157" y="1456534"/>
            <a:ext cx="8825028" cy="5131343"/>
            <a:chOff x="648867" y="1092400"/>
            <a:chExt cx="6618771" cy="3848507"/>
          </a:xfrm>
          <a:solidFill>
            <a:srgbClr val="FFFFFF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79C2-F06C-A7B6-6F76-046BF8F60D85}"/>
                </a:ext>
              </a:extLst>
            </p:cNvPr>
            <p:cNvSpPr/>
            <p:nvPr/>
          </p:nvSpPr>
          <p:spPr>
            <a:xfrm>
              <a:off x="3012334" y="4940907"/>
              <a:ext cx="1828731" cy="6643"/>
            </a:xfrm>
            <a:custGeom>
              <a:avLst/>
              <a:gdLst>
                <a:gd name="connsiteX0" fmla="*/ 0 w 1828731"/>
                <a:gd name="connsiteY0" fmla="*/ 0 h 6643"/>
                <a:gd name="connsiteX1" fmla="*/ 1828732 w 1828731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31" h="6643">
                  <a:moveTo>
                    <a:pt x="0" y="0"/>
                  </a:moveTo>
                  <a:lnTo>
                    <a:pt x="1828732" y="0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98C7644-1A48-5434-6DB7-3935C1DD8CCA}"/>
                </a:ext>
              </a:extLst>
            </p:cNvPr>
            <p:cNvSpPr/>
            <p:nvPr/>
          </p:nvSpPr>
          <p:spPr>
            <a:xfrm>
              <a:off x="3927032" y="4400136"/>
              <a:ext cx="6642" cy="540770"/>
            </a:xfrm>
            <a:custGeom>
              <a:avLst/>
              <a:gdLst>
                <a:gd name="connsiteX0" fmla="*/ 0 w 6642"/>
                <a:gd name="connsiteY0" fmla="*/ 0 h 540770"/>
                <a:gd name="connsiteX1" fmla="*/ 0 w 6642"/>
                <a:gd name="connsiteY1" fmla="*/ 540771 h 5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2" h="540770">
                  <a:moveTo>
                    <a:pt x="0" y="0"/>
                  </a:moveTo>
                  <a:lnTo>
                    <a:pt x="0" y="540771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39FF94F-3932-9E4D-AC04-09C9E2A7BF03}"/>
                </a:ext>
              </a:extLst>
            </p:cNvPr>
            <p:cNvSpPr/>
            <p:nvPr/>
          </p:nvSpPr>
          <p:spPr>
            <a:xfrm>
              <a:off x="648867" y="1136246"/>
              <a:ext cx="6618771" cy="3263890"/>
            </a:xfrm>
            <a:custGeom>
              <a:avLst/>
              <a:gdLst>
                <a:gd name="connsiteX0" fmla="*/ 6618772 w 6618771"/>
                <a:gd name="connsiteY0" fmla="*/ 3263891 h 3263890"/>
                <a:gd name="connsiteX1" fmla="*/ 6618772 w 6618771"/>
                <a:gd name="connsiteY1" fmla="*/ 71084 h 3263890"/>
                <a:gd name="connsiteX2" fmla="*/ 6555667 w 6618771"/>
                <a:gd name="connsiteY2" fmla="*/ 0 h 3263890"/>
                <a:gd name="connsiteX3" fmla="*/ 0 w 6618771"/>
                <a:gd name="connsiteY3" fmla="*/ 3192807 h 3263890"/>
                <a:gd name="connsiteX4" fmla="*/ 63106 w 6618771"/>
                <a:gd name="connsiteY4" fmla="*/ 3263891 h 32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8771" h="3263890">
                  <a:moveTo>
                    <a:pt x="6618772" y="3263891"/>
                  </a:moveTo>
                  <a:lnTo>
                    <a:pt x="6618772" y="71084"/>
                  </a:lnTo>
                  <a:lnTo>
                    <a:pt x="6555667" y="0"/>
                  </a:lnTo>
                  <a:lnTo>
                    <a:pt x="0" y="3192807"/>
                  </a:lnTo>
                  <a:lnTo>
                    <a:pt x="63106" y="3263891"/>
                  </a:lnTo>
                  <a:close/>
                </a:path>
              </a:pathLst>
            </a:custGeom>
            <a:solidFill>
              <a:schemeClr val="bg1"/>
            </a:solidFill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F7C83B-6072-546C-5DFE-AB241C69D3FA}"/>
                </a:ext>
              </a:extLst>
            </p:cNvPr>
            <p:cNvSpPr/>
            <p:nvPr/>
          </p:nvSpPr>
          <p:spPr>
            <a:xfrm rot="5400000">
              <a:off x="2330543" y="-545029"/>
              <a:ext cx="3192474" cy="6556347"/>
            </a:xfrm>
            <a:custGeom>
              <a:avLst/>
              <a:gdLst>
                <a:gd name="connsiteX0" fmla="*/ 0 w 3192474"/>
                <a:gd name="connsiteY0" fmla="*/ 0 h 6556347"/>
                <a:gd name="connsiteX1" fmla="*/ 3192475 w 3192474"/>
                <a:gd name="connsiteY1" fmla="*/ 0 h 6556347"/>
                <a:gd name="connsiteX2" fmla="*/ 3192475 w 3192474"/>
                <a:gd name="connsiteY2" fmla="*/ 6556348 h 6556347"/>
                <a:gd name="connsiteX3" fmla="*/ 0 w 3192474"/>
                <a:gd name="connsiteY3" fmla="*/ 6556348 h 65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2474" h="6556347">
                  <a:moveTo>
                    <a:pt x="0" y="0"/>
                  </a:moveTo>
                  <a:lnTo>
                    <a:pt x="3192475" y="0"/>
                  </a:lnTo>
                  <a:lnTo>
                    <a:pt x="3192475" y="6556348"/>
                  </a:lnTo>
                  <a:lnTo>
                    <a:pt x="0" y="6556348"/>
                  </a:lnTo>
                  <a:close/>
                </a:path>
              </a:pathLst>
            </a:custGeom>
            <a:solidFill>
              <a:schemeClr val="bg1"/>
            </a:solidFill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83548-91D9-107C-E9E2-C71736BD166D}"/>
                </a:ext>
              </a:extLst>
            </p:cNvPr>
            <p:cNvSpPr/>
            <p:nvPr/>
          </p:nvSpPr>
          <p:spPr>
            <a:xfrm>
              <a:off x="1595449" y="1092400"/>
              <a:ext cx="4663165" cy="6643"/>
            </a:xfrm>
            <a:custGeom>
              <a:avLst/>
              <a:gdLst>
                <a:gd name="connsiteX0" fmla="*/ 0 w 4663165"/>
                <a:gd name="connsiteY0" fmla="*/ 0 h 6643"/>
                <a:gd name="connsiteX1" fmla="*/ 4663165 w 4663165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3165" h="6643">
                  <a:moveTo>
                    <a:pt x="0" y="0"/>
                  </a:moveTo>
                  <a:lnTo>
                    <a:pt x="4663165" y="0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C49A29-7B44-7853-98D6-90EA103CC322}"/>
                </a:ext>
              </a:extLst>
            </p:cNvPr>
            <p:cNvSpPr/>
            <p:nvPr/>
          </p:nvSpPr>
          <p:spPr>
            <a:xfrm>
              <a:off x="7204533" y="4329052"/>
              <a:ext cx="63105" cy="71084"/>
            </a:xfrm>
            <a:custGeom>
              <a:avLst/>
              <a:gdLst>
                <a:gd name="connsiteX0" fmla="*/ 0 w 63105"/>
                <a:gd name="connsiteY0" fmla="*/ 0 h 71084"/>
                <a:gd name="connsiteX1" fmla="*/ 63106 w 63105"/>
                <a:gd name="connsiteY1" fmla="*/ 71084 h 7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05" h="71084">
                  <a:moveTo>
                    <a:pt x="0" y="0"/>
                  </a:moveTo>
                  <a:lnTo>
                    <a:pt x="63106" y="71084"/>
                  </a:lnTo>
                </a:path>
              </a:pathLst>
            </a:custGeom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 Slide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 title="0">
            <a:extLst>
              <a:ext uri="{FF2B5EF4-FFF2-40B4-BE49-F238E27FC236}">
                <a16:creationId xmlns:a16="http://schemas.microsoft.com/office/drawing/2014/main" id="{62D6DF85-8A45-E649-B48B-0DF0C3315431}"/>
              </a:ext>
            </a:extLst>
          </p:cNvPr>
          <p:cNvSpPr/>
          <p:nvPr/>
        </p:nvSpPr>
        <p:spPr>
          <a:xfrm>
            <a:off x="1615835" y="2004286"/>
            <a:ext cx="3972165" cy="720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TextBox 61" title="0">
            <a:extLst>
              <a:ext uri="{FF2B5EF4-FFF2-40B4-BE49-F238E27FC236}">
                <a16:creationId xmlns:a16="http://schemas.microsoft.com/office/drawing/2014/main" id="{0A77A538-0848-9341-A2F6-F0CDAD782704}"/>
              </a:ext>
            </a:extLst>
          </p:cNvPr>
          <p:cNvSpPr txBox="1"/>
          <p:nvPr/>
        </p:nvSpPr>
        <p:spPr>
          <a:xfrm>
            <a:off x="1664125" y="1986686"/>
            <a:ext cx="4014291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67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cxnSp>
        <p:nvCxnSpPr>
          <p:cNvPr id="63" name="Straight Arrow Connector 62" title="0">
            <a:extLst>
              <a:ext uri="{FF2B5EF4-FFF2-40B4-BE49-F238E27FC236}">
                <a16:creationId xmlns:a16="http://schemas.microsoft.com/office/drawing/2014/main" id="{73F442D9-61F9-D849-B78E-985B0DCCF3E7}"/>
              </a:ext>
            </a:extLst>
          </p:cNvPr>
          <p:cNvCxnSpPr/>
          <p:nvPr/>
        </p:nvCxnSpPr>
        <p:spPr>
          <a:xfrm>
            <a:off x="1709796" y="322152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title="0">
            <a:extLst>
              <a:ext uri="{FF2B5EF4-FFF2-40B4-BE49-F238E27FC236}">
                <a16:creationId xmlns:a16="http://schemas.microsoft.com/office/drawing/2014/main" id="{D2F539AA-F86E-4C46-AB1D-CFE8CECC8EF5}"/>
              </a:ext>
            </a:extLst>
          </p:cNvPr>
          <p:cNvCxnSpPr/>
          <p:nvPr/>
        </p:nvCxnSpPr>
        <p:spPr>
          <a:xfrm>
            <a:off x="1709796" y="410482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title="0">
            <a:extLst>
              <a:ext uri="{FF2B5EF4-FFF2-40B4-BE49-F238E27FC236}">
                <a16:creationId xmlns:a16="http://schemas.microsoft.com/office/drawing/2014/main" id="{66F6D272-B725-8E47-888E-71C6165EBF99}"/>
              </a:ext>
            </a:extLst>
          </p:cNvPr>
          <p:cNvCxnSpPr/>
          <p:nvPr/>
        </p:nvCxnSpPr>
        <p:spPr>
          <a:xfrm>
            <a:off x="1709796" y="4988124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 title="0">
            <a:extLst>
              <a:ext uri="{FF2B5EF4-FFF2-40B4-BE49-F238E27FC236}">
                <a16:creationId xmlns:a16="http://schemas.microsoft.com/office/drawing/2014/main" id="{3350B60B-86D2-A04C-AF7E-B05BDA2255D1}"/>
              </a:ext>
            </a:extLst>
          </p:cNvPr>
          <p:cNvCxnSpPr/>
          <p:nvPr/>
        </p:nvCxnSpPr>
        <p:spPr>
          <a:xfrm>
            <a:off x="5678416" y="322152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title="0">
            <a:extLst>
              <a:ext uri="{FF2B5EF4-FFF2-40B4-BE49-F238E27FC236}">
                <a16:creationId xmlns:a16="http://schemas.microsoft.com/office/drawing/2014/main" id="{9AD7987B-D382-5E4A-AD0E-B74ECF0EF0A3}"/>
              </a:ext>
            </a:extLst>
          </p:cNvPr>
          <p:cNvCxnSpPr/>
          <p:nvPr/>
        </p:nvCxnSpPr>
        <p:spPr>
          <a:xfrm>
            <a:off x="5678416" y="410482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 title="0">
            <a:extLst>
              <a:ext uri="{FF2B5EF4-FFF2-40B4-BE49-F238E27FC236}">
                <a16:creationId xmlns:a16="http://schemas.microsoft.com/office/drawing/2014/main" id="{CBBA481D-C40B-C445-A79A-5D4DA12BF3F1}"/>
              </a:ext>
            </a:extLst>
          </p:cNvPr>
          <p:cNvCxnSpPr/>
          <p:nvPr/>
        </p:nvCxnSpPr>
        <p:spPr>
          <a:xfrm>
            <a:off x="5678416" y="4988124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036844" y="1818212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408203" y="4152222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86" name="TextBox 85" title="0">
            <a:extLst>
              <a:ext uri="{FF2B5EF4-FFF2-40B4-BE49-F238E27FC236}">
                <a16:creationId xmlns:a16="http://schemas.microsoft.com/office/drawing/2014/main" id="{DD8F0D94-2C3C-E8A1-E096-644475600F6A}"/>
              </a:ext>
            </a:extLst>
          </p:cNvPr>
          <p:cNvSpPr txBox="1"/>
          <p:nvPr/>
        </p:nvSpPr>
        <p:spPr>
          <a:xfrm>
            <a:off x="2317299" y="3092975"/>
            <a:ext cx="2936056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7" name="TextBox 86" title="0">
            <a:extLst>
              <a:ext uri="{FF2B5EF4-FFF2-40B4-BE49-F238E27FC236}">
                <a16:creationId xmlns:a16="http://schemas.microsoft.com/office/drawing/2014/main" id="{AAE3A951-5331-A6E2-0A3D-AB473E151060}"/>
              </a:ext>
            </a:extLst>
          </p:cNvPr>
          <p:cNvSpPr txBox="1"/>
          <p:nvPr/>
        </p:nvSpPr>
        <p:spPr>
          <a:xfrm>
            <a:off x="2317299" y="3970343"/>
            <a:ext cx="2936056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8" name="TextBox 87" title="0">
            <a:extLst>
              <a:ext uri="{FF2B5EF4-FFF2-40B4-BE49-F238E27FC236}">
                <a16:creationId xmlns:a16="http://schemas.microsoft.com/office/drawing/2014/main" id="{5FF125A1-98F6-0138-9357-6E507F447D86}"/>
              </a:ext>
            </a:extLst>
          </p:cNvPr>
          <p:cNvSpPr txBox="1"/>
          <p:nvPr/>
        </p:nvSpPr>
        <p:spPr>
          <a:xfrm>
            <a:off x="2317299" y="4836317"/>
            <a:ext cx="2936056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9" name="TextBox 88" title="0">
            <a:extLst>
              <a:ext uri="{FF2B5EF4-FFF2-40B4-BE49-F238E27FC236}">
                <a16:creationId xmlns:a16="http://schemas.microsoft.com/office/drawing/2014/main" id="{E05B5E7F-58FE-610D-74A0-7C7E15BFF886}"/>
              </a:ext>
            </a:extLst>
          </p:cNvPr>
          <p:cNvSpPr txBox="1"/>
          <p:nvPr/>
        </p:nvSpPr>
        <p:spPr>
          <a:xfrm>
            <a:off x="6285919" y="3092975"/>
            <a:ext cx="2936056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90" name="TextBox 89" title="0">
            <a:extLst>
              <a:ext uri="{FF2B5EF4-FFF2-40B4-BE49-F238E27FC236}">
                <a16:creationId xmlns:a16="http://schemas.microsoft.com/office/drawing/2014/main" id="{69214F84-8505-25D5-B283-A4E47D4DB45A}"/>
              </a:ext>
            </a:extLst>
          </p:cNvPr>
          <p:cNvSpPr txBox="1"/>
          <p:nvPr/>
        </p:nvSpPr>
        <p:spPr>
          <a:xfrm>
            <a:off x="6285919" y="3970343"/>
            <a:ext cx="2936056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91" name="TextBox 90" title="0">
            <a:extLst>
              <a:ext uri="{FF2B5EF4-FFF2-40B4-BE49-F238E27FC236}">
                <a16:creationId xmlns:a16="http://schemas.microsoft.com/office/drawing/2014/main" id="{76A1C42B-BBEB-4D44-333F-BF5695A720DB}"/>
              </a:ext>
            </a:extLst>
          </p:cNvPr>
          <p:cNvSpPr txBox="1"/>
          <p:nvPr/>
        </p:nvSpPr>
        <p:spPr>
          <a:xfrm>
            <a:off x="6285919" y="4836317"/>
            <a:ext cx="2936056" cy="656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24">
            <a:extLst>
              <a:ext uri="{FF2B5EF4-FFF2-40B4-BE49-F238E27FC236}">
                <a16:creationId xmlns:a16="http://schemas.microsoft.com/office/drawing/2014/main" id="{BD0A085E-5601-4A92-A4F6-B8D630DD4382}"/>
              </a:ext>
            </a:extLst>
          </p:cNvPr>
          <p:cNvSpPr txBox="1">
            <a:spLocks/>
          </p:cNvSpPr>
          <p:nvPr/>
        </p:nvSpPr>
        <p:spPr>
          <a:xfrm>
            <a:off x="4338505" y="1124079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4346331" y="158954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sample text. Insert your desired text here. This is a sample text. </a:t>
            </a:r>
          </a:p>
        </p:txBody>
      </p:sp>
      <p:sp>
        <p:nvSpPr>
          <p:cNvPr id="4" name="Title 24">
            <a:extLst>
              <a:ext uri="{FF2B5EF4-FFF2-40B4-BE49-F238E27FC236}">
                <a16:creationId xmlns:a16="http://schemas.microsoft.com/office/drawing/2014/main" id="{1CB2F5F2-4AE8-415E-82F6-8B9034ED7BDD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03</a:t>
            </a:r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</a:t>
            </a:r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27AD664A-5C14-4D4D-9B85-F014C1DBC969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02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</a:t>
            </a: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903676" y="1439888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19713" y="3043338"/>
            <a:ext cx="562884" cy="562884"/>
          </a:xfrm>
          <a:prstGeom prst="rect">
            <a:avLst/>
          </a:prstGeom>
        </p:spPr>
      </p:pic>
      <p:pic>
        <p:nvPicPr>
          <p:cNvPr id="25" name="Graphic 24" descr="Coins">
            <a:extLst>
              <a:ext uri="{FF2B5EF4-FFF2-40B4-BE49-F238E27FC236}">
                <a16:creationId xmlns:a16="http://schemas.microsoft.com/office/drawing/2014/main" id="{3EF06BA9-5A5C-47AC-82B6-925ADE3A050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524915" y="5151006"/>
            <a:ext cx="628836" cy="628836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Title 24">
            <a:extLst>
              <a:ext uri="{FF2B5EF4-FFF2-40B4-BE49-F238E27FC236}">
                <a16:creationId xmlns:a16="http://schemas.microsoft.com/office/drawing/2014/main" id="{DBAF641B-C9D0-BBDA-485A-52E67CF0843A}"/>
              </a:ext>
            </a:extLst>
          </p:cNvPr>
          <p:cNvSpPr txBox="1">
            <a:spLocks/>
          </p:cNvSpPr>
          <p:nvPr/>
        </p:nvSpPr>
        <p:spPr>
          <a:xfrm>
            <a:off x="501390" y="683710"/>
            <a:ext cx="2818241" cy="10403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BUSINESS</a:t>
            </a:r>
            <a:endParaRPr lang="en-US" sz="44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r>
              <a:rPr lang="en-US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Infographic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5B41EB-14FF-B013-62BE-F1B3ECF1B988}"/>
              </a:ext>
            </a:extLst>
          </p:cNvPr>
          <p:cNvGrpSpPr/>
          <p:nvPr/>
        </p:nvGrpSpPr>
        <p:grpSpPr>
          <a:xfrm>
            <a:off x="628149" y="1735431"/>
            <a:ext cx="2016879" cy="74680"/>
            <a:chOff x="628150" y="1546965"/>
            <a:chExt cx="1436262" cy="6992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25F0DB0-150F-E7FE-E20E-7510319742D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C4BA4D6-21EC-92A8-6E11-53D8A77537F5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B255C1D-26A4-D3CA-5AC5-75680EC93836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DF41FC2-A0A5-ADD7-F345-17CEDB091BD5}"/>
              </a:ext>
            </a:extLst>
          </p:cNvPr>
          <p:cNvSpPr txBox="1">
            <a:spLocks/>
          </p:cNvSpPr>
          <p:nvPr/>
        </p:nvSpPr>
        <p:spPr>
          <a:xfrm>
            <a:off x="519862" y="378095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accent2"/>
                </a:solidFill>
                <a:latin typeface="Arial Black" panose="020B0A04020102020204" pitchFamily="34" charset="0"/>
              </a:rPr>
              <a:t>Simple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24">
            <a:extLst>
              <a:ext uri="{FF2B5EF4-FFF2-40B4-BE49-F238E27FC236}">
                <a16:creationId xmlns:a16="http://schemas.microsoft.com/office/drawing/2014/main" id="{BD0A085E-5601-4A92-A4F6-B8D630DD4382}"/>
              </a:ext>
            </a:extLst>
          </p:cNvPr>
          <p:cNvSpPr txBox="1">
            <a:spLocks/>
          </p:cNvSpPr>
          <p:nvPr/>
        </p:nvSpPr>
        <p:spPr>
          <a:xfrm>
            <a:off x="4338505" y="1124079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01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4346331" y="158954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</a:t>
            </a:r>
          </a:p>
        </p:txBody>
      </p:sp>
      <p:sp>
        <p:nvSpPr>
          <p:cNvPr id="4" name="Title 24">
            <a:extLst>
              <a:ext uri="{FF2B5EF4-FFF2-40B4-BE49-F238E27FC236}">
                <a16:creationId xmlns:a16="http://schemas.microsoft.com/office/drawing/2014/main" id="{1CB2F5F2-4AE8-415E-82F6-8B9034ED7BDD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03</a:t>
            </a:r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</a:t>
            </a:r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27AD664A-5C14-4D4D-9B85-F014C1DBC969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sample text. Insert your desired text here. This is a sample text. </a:t>
            </a: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903676" y="1439888"/>
            <a:ext cx="311700" cy="311700"/>
          </a:xfrm>
          <a:prstGeom prst="roundRect">
            <a:avLst>
              <a:gd name="adj" fmla="val 11766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19713" y="3043338"/>
            <a:ext cx="562884" cy="562884"/>
          </a:xfrm>
          <a:prstGeom prst="rect">
            <a:avLst/>
          </a:prstGeom>
        </p:spPr>
      </p:pic>
      <p:pic>
        <p:nvPicPr>
          <p:cNvPr id="25" name="Graphic 24" descr="Coins">
            <a:extLst>
              <a:ext uri="{FF2B5EF4-FFF2-40B4-BE49-F238E27FC236}">
                <a16:creationId xmlns:a16="http://schemas.microsoft.com/office/drawing/2014/main" id="{3EF06BA9-5A5C-47AC-82B6-925ADE3A050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524915" y="5151006"/>
            <a:ext cx="628836" cy="628836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Title 24">
            <a:extLst>
              <a:ext uri="{FF2B5EF4-FFF2-40B4-BE49-F238E27FC236}">
                <a16:creationId xmlns:a16="http://schemas.microsoft.com/office/drawing/2014/main" id="{1FFBFEB9-D294-D9D4-BFFA-B0FFE65B28AA}"/>
              </a:ext>
            </a:extLst>
          </p:cNvPr>
          <p:cNvSpPr txBox="1">
            <a:spLocks/>
          </p:cNvSpPr>
          <p:nvPr/>
        </p:nvSpPr>
        <p:spPr>
          <a:xfrm>
            <a:off x="501390" y="683710"/>
            <a:ext cx="2818241" cy="10403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BUSINESS</a:t>
            </a:r>
            <a:endParaRPr lang="en-US" sz="44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r>
              <a:rPr lang="en-US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Infographic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436778-41A2-BEBE-664D-AAC356EA6BF8}"/>
              </a:ext>
            </a:extLst>
          </p:cNvPr>
          <p:cNvGrpSpPr/>
          <p:nvPr/>
        </p:nvGrpSpPr>
        <p:grpSpPr>
          <a:xfrm>
            <a:off x="628149" y="1735431"/>
            <a:ext cx="2016879" cy="74680"/>
            <a:chOff x="628150" y="1546965"/>
            <a:chExt cx="1436262" cy="6992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705F347-524F-2AEE-1F48-5234CF17CA34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868B2EC-69B4-F1CF-98B2-D1684923D622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23A9D84-A927-BF0C-2B6F-C286286A6C69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3DC6E8C3-95F2-0581-F94D-40F4F8452166}"/>
              </a:ext>
            </a:extLst>
          </p:cNvPr>
          <p:cNvSpPr txBox="1">
            <a:spLocks/>
          </p:cNvSpPr>
          <p:nvPr/>
        </p:nvSpPr>
        <p:spPr>
          <a:xfrm>
            <a:off x="519862" y="378095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accent2"/>
                </a:solidFill>
                <a:latin typeface="Arial Black" panose="020B0A04020102020204" pitchFamily="34" charset="0"/>
              </a:rPr>
              <a:t>Simple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24">
            <a:extLst>
              <a:ext uri="{FF2B5EF4-FFF2-40B4-BE49-F238E27FC236}">
                <a16:creationId xmlns:a16="http://schemas.microsoft.com/office/drawing/2014/main" id="{BD0A085E-5601-4A92-A4F6-B8D630DD4382}"/>
              </a:ext>
            </a:extLst>
          </p:cNvPr>
          <p:cNvSpPr txBox="1">
            <a:spLocks/>
          </p:cNvSpPr>
          <p:nvPr/>
        </p:nvSpPr>
        <p:spPr>
          <a:xfrm>
            <a:off x="4338505" y="1124079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01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4346331" y="158954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</a:t>
            </a:r>
          </a:p>
        </p:txBody>
      </p:sp>
      <p:sp>
        <p:nvSpPr>
          <p:cNvPr id="4" name="Title 24">
            <a:extLst>
              <a:ext uri="{FF2B5EF4-FFF2-40B4-BE49-F238E27FC236}">
                <a16:creationId xmlns:a16="http://schemas.microsoft.com/office/drawing/2014/main" id="{1CB2F5F2-4AE8-415E-82F6-8B9034ED7BDD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sample text. Insert your desired text here. This is a sample text. </a:t>
            </a:r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27AD664A-5C14-4D4D-9B85-F014C1DBC969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02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</a:t>
            </a: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903676" y="1439888"/>
            <a:ext cx="311700" cy="311700"/>
          </a:xfrm>
          <a:prstGeom prst="roundRect">
            <a:avLst>
              <a:gd name="adj" fmla="val 11766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19713" y="3043338"/>
            <a:ext cx="562884" cy="562884"/>
          </a:xfrm>
          <a:prstGeom prst="rect">
            <a:avLst/>
          </a:prstGeom>
        </p:spPr>
      </p:pic>
      <p:pic>
        <p:nvPicPr>
          <p:cNvPr id="25" name="Graphic 24" descr="Coins">
            <a:extLst>
              <a:ext uri="{FF2B5EF4-FFF2-40B4-BE49-F238E27FC236}">
                <a16:creationId xmlns:a16="http://schemas.microsoft.com/office/drawing/2014/main" id="{3EF06BA9-5A5C-47AC-82B6-925ADE3A050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524915" y="5151006"/>
            <a:ext cx="628836" cy="628836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This is a sample text here.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Title 24">
            <a:extLst>
              <a:ext uri="{FF2B5EF4-FFF2-40B4-BE49-F238E27FC236}">
                <a16:creationId xmlns:a16="http://schemas.microsoft.com/office/drawing/2014/main" id="{0BCEDB07-4ADB-BF48-CA2D-2E5B37E224FC}"/>
              </a:ext>
            </a:extLst>
          </p:cNvPr>
          <p:cNvSpPr txBox="1">
            <a:spLocks/>
          </p:cNvSpPr>
          <p:nvPr/>
        </p:nvSpPr>
        <p:spPr>
          <a:xfrm>
            <a:off x="501390" y="683710"/>
            <a:ext cx="2818241" cy="10403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BUSINESS</a:t>
            </a:r>
            <a:endParaRPr lang="en-US" sz="44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r>
              <a:rPr lang="en-US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Infographic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B1635C-A509-0F68-914B-FF6A32660185}"/>
              </a:ext>
            </a:extLst>
          </p:cNvPr>
          <p:cNvGrpSpPr/>
          <p:nvPr/>
        </p:nvGrpSpPr>
        <p:grpSpPr>
          <a:xfrm>
            <a:off x="628149" y="1735431"/>
            <a:ext cx="2016879" cy="74680"/>
            <a:chOff x="628150" y="1546965"/>
            <a:chExt cx="1436262" cy="69921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6874038-2117-2719-42F3-BD7FD8C13395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DD7DF54-90F0-F962-B5A2-4B4FCD04C808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F96BA99-7668-E490-FAB6-4A3FE134EAB1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0B01E7D4-AD57-94F0-99AA-04E3F78C104B}"/>
              </a:ext>
            </a:extLst>
          </p:cNvPr>
          <p:cNvSpPr txBox="1">
            <a:spLocks/>
          </p:cNvSpPr>
          <p:nvPr/>
        </p:nvSpPr>
        <p:spPr>
          <a:xfrm>
            <a:off x="519862" y="378095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accent2"/>
                </a:solidFill>
                <a:latin typeface="Arial Black" panose="020B0A04020102020204" pitchFamily="34" charset="0"/>
              </a:rPr>
              <a:t>Simple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486</Words>
  <Application>Microsoft Office PowerPoint</Application>
  <PresentationFormat>Grand écran</PresentationFormat>
  <Paragraphs>77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Office Theme</vt:lpstr>
      <vt:lpstr>Lessons Learned Slide Template</vt:lpstr>
      <vt:lpstr>Présentation PowerPoint</vt:lpstr>
      <vt:lpstr>Lessons Learned Slide Template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Nour-Eedin Uchiha</cp:lastModifiedBy>
  <cp:revision>52</cp:revision>
  <dcterms:created xsi:type="dcterms:W3CDTF">2021-04-17T16:24:49Z</dcterms:created>
  <dcterms:modified xsi:type="dcterms:W3CDTF">2022-11-06T12:31:15Z</dcterms:modified>
</cp:coreProperties>
</file>