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1" r:id="rId2"/>
    <p:sldId id="257" r:id="rId3"/>
    <p:sldId id="258" r:id="rId4"/>
    <p:sldId id="294" r:id="rId5"/>
    <p:sldId id="259" r:id="rId6"/>
    <p:sldId id="293" r:id="rId7"/>
    <p:sldId id="260" r:id="rId8"/>
    <p:sldId id="302" r:id="rId9"/>
    <p:sldId id="296" r:id="rId10"/>
    <p:sldId id="297" r:id="rId11"/>
    <p:sldId id="292" r:id="rId12"/>
    <p:sldId id="303" r:id="rId13"/>
    <p:sldId id="300" r:id="rId14"/>
    <p:sldId id="298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F7F7F"/>
    <a:srgbClr val="D9DFE6"/>
    <a:srgbClr val="F9FBFC"/>
    <a:srgbClr val="D5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85FED-D825-4376-A37B-8F9EA949A2A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4A98-63BE-4632-A5FF-B5F06BCD2E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5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2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8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EA8609-64B2-473F-A269-276F58DF39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5DCE5"/>
              </a:gs>
              <a:gs pos="48000">
                <a:srgbClr val="F9FBFC"/>
              </a:gs>
              <a:gs pos="100000">
                <a:srgbClr val="D9DFE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77F0-01E8-42ED-AD25-69BA18CD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C98B2-DC4E-4571-B8D3-CAEDD057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6757-68EB-4EBD-B165-0F628368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F12D-A938-41BF-B4E7-185E3684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5FB6E-2570-40A1-879E-DDEF656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E486-1B10-40D0-B6FE-EAAD57ED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1B61-AFD1-4E39-B6DC-D4DAE878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06EE-6A0F-4980-AE5E-0364B194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2CCC-B92D-4061-94AC-069D7384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9B2F-6A7D-4538-ABDB-47E63823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735C-7F2D-4F53-B398-8C315B94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0A54D-168F-4565-AC28-3B012AF5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3EAE-0CF0-426E-AE2B-52342B77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3BED-6B93-476B-98AA-FFDBEF6F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2006-F576-4867-9AAE-D3261385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1006-974A-4D5C-A6E5-645D19D0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9C1C-A477-4947-AFB4-2BBA0A17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3DAE-D9D2-40FB-8C24-87BCA190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A500-9194-4421-BC20-6DACA3EC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1AA3-0ECA-4783-9C48-ACD0EB0D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475B-004E-4F8E-A959-CD9505A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6545-276F-4334-9359-81B81092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5BB5-73EA-45CE-B3A7-82A0D42B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269F-F3ED-44AF-99BE-F551C03A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F91E-7096-40BB-96D5-7564D02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6FD-CD56-4C50-B729-A80A15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D0BE-8A0C-4A68-8047-151906A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8EF2-9961-43FC-B568-C358AC6C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2FD1-736F-4FBC-BFA7-0851D785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76C4-68B7-4E30-8DD0-6ACB6217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2BB6-80D9-41D9-B0AE-1EEC4136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6F29-AF77-4035-BF83-0CC9865D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F0C0-759B-4FAD-A329-111A303A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78E8-4103-4F2E-807E-946EF90D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5EB4-BA66-4FB4-9FC3-0F4C4AA20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0F608-63DC-4FAA-A0DA-E0BBE428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2E92-5F5C-4738-86F4-937339135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049A-57D6-4DDC-AC15-5FDB7C4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801AC-0292-4724-A5F6-F42D426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81C49-511C-408B-95BD-F30FB51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646-8381-4010-AB4A-B86822E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DB72D-8B7E-42D7-811A-39544F4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7F0D-8123-45E4-98DA-8D80C71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2A4B-839D-4D9C-9A76-DDC359EC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8EC23-1F59-4EA0-A60F-ADF6DD39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01B70-EB68-499C-9B95-2D769D8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7ACB-391B-4BD3-ACFD-34C3F529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224-79B0-48AF-B8CA-D5AD84D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92AB-FE92-4720-BF51-49AF6C37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0114-9040-4F77-BC7D-058A6672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7CE2-BCC9-4CE1-A7EF-2E9EC6A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C7962-AA56-4F88-9165-7F3505A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3285-C327-4630-8261-F432CC2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690AF-A87E-434F-A36E-8AC6B1E7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03E3-350F-4611-B142-98433B5E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8030-4F11-44EB-BB55-019FB790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1509-4442-4E58-93EA-BBCE500FFC4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0D88-C126-4ECB-A859-7BB69488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BF5C-CCFE-406C-8A25-760B4BE3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164">
            <a:extLst>
              <a:ext uri="{FF2B5EF4-FFF2-40B4-BE49-F238E27FC236}">
                <a16:creationId xmlns:a16="http://schemas.microsoft.com/office/drawing/2014/main" id="{F2C13715-57F4-8E49-F41E-5B776108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4008649" y="-10166"/>
            <a:ext cx="8218923" cy="6868167"/>
          </a:xfrm>
          <a:prstGeom prst="rect">
            <a:avLst/>
          </a:prstGeom>
        </p:spPr>
      </p:pic>
      <p:sp>
        <p:nvSpPr>
          <p:cNvPr id="111" name="TextBox 110" title="0">
            <a:extLst>
              <a:ext uri="{FF2B5EF4-FFF2-40B4-BE49-F238E27FC236}">
                <a16:creationId xmlns:a16="http://schemas.microsoft.com/office/drawing/2014/main" id="{CD9E1C1F-096B-C247-A85C-706F30C83BE3}"/>
              </a:ext>
            </a:extLst>
          </p:cNvPr>
          <p:cNvSpPr txBox="1"/>
          <p:nvPr/>
        </p:nvSpPr>
        <p:spPr>
          <a:xfrm>
            <a:off x="1432743" y="3835401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Ayoub </a:t>
            </a:r>
            <a:r>
              <a:rPr lang="fr-FR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aarab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 title="0">
            <a:extLst>
              <a:ext uri="{FF2B5EF4-FFF2-40B4-BE49-F238E27FC236}">
                <a16:creationId xmlns:a16="http://schemas.microsoft.com/office/drawing/2014/main" id="{AAAB0ECD-7F8E-CF48-8AC5-FC5819779F92}"/>
              </a:ext>
            </a:extLst>
          </p:cNvPr>
          <p:cNvSpPr txBox="1"/>
          <p:nvPr/>
        </p:nvSpPr>
        <p:spPr>
          <a:xfrm>
            <a:off x="1432743" y="4712769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Mohamed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ilyass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ghazi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 title="0">
            <a:extLst>
              <a:ext uri="{FF2B5EF4-FFF2-40B4-BE49-F238E27FC236}">
                <a16:creationId xmlns:a16="http://schemas.microsoft.com/office/drawing/2014/main" id="{C04A9043-1965-7748-A377-35ACBA4CAAA7}"/>
              </a:ext>
            </a:extLst>
          </p:cNvPr>
          <p:cNvSpPr txBox="1"/>
          <p:nvPr/>
        </p:nvSpPr>
        <p:spPr>
          <a:xfrm>
            <a:off x="1432743" y="5578742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Nourddine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benyahya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 title="0">
            <a:extLst>
              <a:ext uri="{FF2B5EF4-FFF2-40B4-BE49-F238E27FC236}">
                <a16:creationId xmlns:a16="http://schemas.microsoft.com/office/drawing/2014/main" id="{43916489-76E2-E746-AAB6-92E2415267A7}"/>
              </a:ext>
            </a:extLst>
          </p:cNvPr>
          <p:cNvSpPr/>
          <p:nvPr/>
        </p:nvSpPr>
        <p:spPr>
          <a:xfrm>
            <a:off x="666724" y="1779038"/>
            <a:ext cx="3258070" cy="621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TextBox 114" title="0">
            <a:extLst>
              <a:ext uri="{FF2B5EF4-FFF2-40B4-BE49-F238E27FC236}">
                <a16:creationId xmlns:a16="http://schemas.microsoft.com/office/drawing/2014/main" id="{B23106CA-5CA1-6143-ACF0-7287D5E06542}"/>
              </a:ext>
            </a:extLst>
          </p:cNvPr>
          <p:cNvSpPr txBox="1"/>
          <p:nvPr/>
        </p:nvSpPr>
        <p:spPr>
          <a:xfrm>
            <a:off x="818045" y="1837268"/>
            <a:ext cx="370622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Présenter par 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Graphic 87">
            <a:extLst>
              <a:ext uri="{FF2B5EF4-FFF2-40B4-BE49-F238E27FC236}">
                <a16:creationId xmlns:a16="http://schemas.microsoft.com/office/drawing/2014/main" id="{C8E7B925-8A54-07F5-77C2-276815B73F46}"/>
              </a:ext>
            </a:extLst>
          </p:cNvPr>
          <p:cNvGrpSpPr/>
          <p:nvPr/>
        </p:nvGrpSpPr>
        <p:grpSpPr>
          <a:xfrm>
            <a:off x="5664414" y="1496487"/>
            <a:ext cx="5805929" cy="4491797"/>
            <a:chOff x="4312589" y="1118796"/>
            <a:chExt cx="4354447" cy="3368848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9BEDA6-9E42-A72B-0435-93245AAC1B44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B67C3A-ED0B-A478-15A3-B55A701A19C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659E065-BB74-C829-1C23-D3E0ECAD82BE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FE30847-D4C8-8E3E-673D-D8CF59FEE620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36B212A-499F-7D0D-DDF4-A023DF49E60C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rgbClr val="FFFFFF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B2EDBD-1383-8954-1988-A806562EC56E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D68B2-983C-A3B3-8BE9-B855C093506D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A7F7D3-13DB-7A31-3D46-A5D30F9FDB65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8DB871A-0F5C-CFBB-6F1E-0B3B2F1CF848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055B4A6-3E57-BE5E-A78A-88D6FA9B8CF2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52F4D8-46C2-F54B-6493-DFE62A9C6B16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CEDA66-FAD5-C573-B22F-F43CD173099C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9C1D32-0006-58A4-D665-A3B1FA7F2686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DE6CED-AD26-FC19-62D8-F16169ACDAAD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7D22CCC-C96D-4C28-5E62-FB5D2C01CE69}"/>
                </a:ext>
              </a:extLst>
            </p:cNvPr>
            <p:cNvSpPr/>
            <p:nvPr/>
          </p:nvSpPr>
          <p:spPr>
            <a:xfrm>
              <a:off x="4684896" y="2506174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952F51A-8ED4-B059-09F2-BD71A86F9428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5EE6D9-92FA-6613-AAC9-43F11F748063}"/>
                </a:ext>
              </a:extLst>
            </p:cNvPr>
            <p:cNvSpPr/>
            <p:nvPr/>
          </p:nvSpPr>
          <p:spPr>
            <a:xfrm>
              <a:off x="5694462" y="2303347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02E7DD-8BC3-B58F-2A3F-10D045B896EB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384909-99F2-2E82-91F3-199450B453ED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8F255FD-B57C-8A03-A37E-61ED6ECCD4AA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B6DA72-5B3B-7533-3C27-67444D41439C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DC2C04-F3FF-3E9C-6330-9673301D6B16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E759561-7651-9179-79F5-6147BB2014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D9DABD-EBE1-C49B-35CD-162BA04BDBAB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414F07-3CD0-B367-798B-46059D98EEC7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157ED-12A8-6385-17D8-D83BD6408FD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8522595-B9E8-5BDE-2A62-D2C28835938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8CE8F67-5F69-EAF1-03D1-C51A507770B1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888C9A-CC7B-745A-018E-B0FD95E1493B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DFCCA5-B70D-ECF5-94E2-42052A4823A6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0A625E2-DD85-612C-E488-6C938B81DADA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F0E8AF2-8774-DD8A-D870-3FA0225D45F0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FAFBB1-58F1-D399-1CF8-4F9F5E94260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6FDD77-7431-5BA3-76F5-3C8718E831A3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383BAE-C962-E890-4682-679E43A10A35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66F529F-62DE-F772-D57F-84631ACBB288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78C3D9-40F2-E9E8-EC5A-DD7EADFDD706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C10DF9-BB15-366C-701C-BCBEF0863D0E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5F26419-89E1-D844-252C-F6870537B792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907456-B0F7-2235-F48C-D133E6F45520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0EE92E3-51E8-70A7-3FF6-24AECF6285DE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E0355B-E9E8-561F-EC9B-5A1909639EFA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889E191-0D3D-2D90-75D5-490CE3BD09A5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0656AE-9CE5-3CAA-8C67-BFFD398AA46A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61E5BE-C995-10E3-01AB-88AC90DE61E1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708C39-A4B0-BBA6-9AD6-36A16E367D46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C2576D9-6D90-10C7-110C-C307DAC1F999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E1BAC0-A51A-DA6C-564B-4B70D641D3B1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8BB40A-EF3F-2D92-A578-7D687989E219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F2F93A-E73C-08CC-0D55-F23D52E225B7}"/>
                </a:ext>
              </a:extLst>
            </p:cNvPr>
            <p:cNvSpPr/>
            <p:nvPr/>
          </p:nvSpPr>
          <p:spPr>
            <a:xfrm>
              <a:off x="4335207" y="2146949"/>
              <a:ext cx="70597" cy="71283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B0F8085-21E4-808D-6254-0B2F3AE1B275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29C590B-D85D-B249-1890-34EED0D2A86F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822E1B-6366-140A-B380-1E82EA600D31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BE56E49-F14F-CCC1-9CD5-F0080FAC0E0D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131B733-94D6-E953-63C3-DEFC2D4AED4B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2FC52BC-71A4-9616-3E05-AA627D8362E5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FA62793-69A0-598F-15DD-D07C558A694A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6FDF6E-F031-0F60-374E-57E77B8D03B4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641086-6073-8C49-2616-F03DF6A4ACD0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79CDBA-2A71-3F4A-2F46-C0BD6E4CC348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4B64D1-3BFA-B56B-6759-BBD0E5AA84F4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cxnSp>
        <p:nvCxnSpPr>
          <p:cNvPr id="1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757508" y="3985659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 title="0">
            <a:extLst>
              <a:ext uri="{FF2B5EF4-FFF2-40B4-BE49-F238E27FC236}">
                <a16:creationId xmlns:a16="http://schemas.microsoft.com/office/drawing/2014/main" id="{FED22F49-076C-C579-2200-C45AC4CEF2E3}"/>
              </a:ext>
            </a:extLst>
          </p:cNvPr>
          <p:cNvCxnSpPr/>
          <p:nvPr/>
        </p:nvCxnSpPr>
        <p:spPr>
          <a:xfrm>
            <a:off x="757508" y="486895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 title="0">
            <a:extLst>
              <a:ext uri="{FF2B5EF4-FFF2-40B4-BE49-F238E27FC236}">
                <a16:creationId xmlns:a16="http://schemas.microsoft.com/office/drawing/2014/main" id="{E238156B-CE3C-6C5E-9B5F-8C2314139E0F}"/>
              </a:ext>
            </a:extLst>
          </p:cNvPr>
          <p:cNvCxnSpPr/>
          <p:nvPr/>
        </p:nvCxnSpPr>
        <p:spPr>
          <a:xfrm>
            <a:off x="757508" y="575225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1">
            <a:extLst>
              <a:ext uri="{FF2B5EF4-FFF2-40B4-BE49-F238E27FC236}">
                <a16:creationId xmlns:a16="http://schemas.microsoft.com/office/drawing/2014/main" id="{3EA43805-4CF5-FB92-50D5-EF30922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446" y="430522"/>
            <a:ext cx="10972800" cy="71596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PYTHON WITH MONGO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7" y="54030"/>
            <a:ext cx="2927501" cy="16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91047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673638" y="909852"/>
            <a:ext cx="94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one or more </a:t>
            </a:r>
            <a:r>
              <a:rPr lang="en-US" b="1" dirty="0"/>
              <a:t>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Update_many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55330" y="2014096"/>
            <a:ext cx="843966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.test.update_many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301526" y="1391436"/>
            <a:ext cx="37691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</a:t>
            </a:r>
            <a:r>
              <a:rPr lang="en-US" sz="1600" b="1" dirty="0" err="1" smtClean="0"/>
              <a:t>Update_many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42364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401728" y="1535222"/>
            <a:ext cx="56813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 smtClean="0"/>
              <a:t>matched_count</a:t>
            </a:r>
            <a:r>
              <a:rPr lang="fr-FR" sz="1600" b="1" dirty="0" smtClean="0"/>
              <a:t> :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documents </a:t>
            </a:r>
            <a:r>
              <a:rPr lang="fr-FR" sz="1600" dirty="0" err="1"/>
              <a:t>matched</a:t>
            </a:r>
            <a:r>
              <a:rPr lang="fr-FR" sz="1600" dirty="0"/>
              <a:t> for </a:t>
            </a:r>
            <a:r>
              <a:rPr lang="fr-FR" sz="1600" dirty="0" err="1"/>
              <a:t>this</a:t>
            </a:r>
            <a:r>
              <a:rPr lang="fr-FR" sz="1600" dirty="0"/>
              <a:t> update</a:t>
            </a:r>
          </a:p>
          <a:p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modified_count</a:t>
            </a:r>
            <a:r>
              <a:rPr lang="fr-FR" sz="1600" b="1" dirty="0"/>
              <a:t> : </a:t>
            </a:r>
            <a:r>
              <a:rPr lang="fr-FR" sz="1400" i="1" dirty="0" err="1"/>
              <a:t>int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document </a:t>
            </a:r>
            <a:r>
              <a:rPr lang="fr-FR" sz="1600" dirty="0" err="1"/>
              <a:t>modified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raw_result</a:t>
            </a:r>
            <a:r>
              <a:rPr lang="fr-FR" sz="1600" b="1" dirty="0"/>
              <a:t> : </a:t>
            </a:r>
            <a:r>
              <a:rPr lang="fr-FR" sz="1400" i="1" dirty="0" err="1"/>
              <a:t>Dict</a:t>
            </a:r>
            <a:r>
              <a:rPr lang="fr-FR" sz="1400" i="1" dirty="0"/>
              <a:t>[</a:t>
            </a:r>
            <a:r>
              <a:rPr lang="fr-FR" sz="1400" i="1" dirty="0" err="1"/>
              <a:t>str</a:t>
            </a:r>
            <a:r>
              <a:rPr lang="fr-FR" sz="1400" i="1" dirty="0"/>
              <a:t>, </a:t>
            </a:r>
            <a:r>
              <a:rPr lang="fr-FR" sz="1400" i="1" dirty="0" err="1"/>
              <a:t>Any</a:t>
            </a:r>
            <a:r>
              <a:rPr lang="fr-FR" sz="1400" i="1" dirty="0"/>
              <a:t>]</a:t>
            </a:r>
            <a:br>
              <a:rPr lang="fr-FR" sz="1400" i="1" dirty="0"/>
            </a:br>
            <a:r>
              <a:rPr lang="fr-FR" sz="1600" dirty="0"/>
              <a:t>	the </a:t>
            </a:r>
            <a:r>
              <a:rPr lang="fr-FR" sz="1600" dirty="0" err="1"/>
              <a:t>raw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 document </a:t>
            </a:r>
            <a:r>
              <a:rPr lang="fr-FR" sz="1600" dirty="0" err="1"/>
              <a:t>returned</a:t>
            </a:r>
            <a:r>
              <a:rPr lang="fr-FR" sz="1600" dirty="0"/>
              <a:t> by the server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</a:t>
            </a:r>
            <a:endParaRPr lang="en-US" sz="16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85196" y="1090639"/>
            <a:ext cx="37802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smtClean="0"/>
              <a:t>Returns </a:t>
            </a:r>
            <a:r>
              <a:rPr lang="en-US" sz="1600" dirty="0" smtClean="0"/>
              <a:t>(</a:t>
            </a:r>
            <a:r>
              <a:rPr lang="en-US" sz="1600" dirty="0" err="1" smtClean="0"/>
              <a:t>updateOne</a:t>
            </a:r>
            <a:r>
              <a:rPr lang="en-US" sz="1600" dirty="0" smtClean="0"/>
              <a:t> , </a:t>
            </a:r>
            <a:r>
              <a:rPr lang="en-US" sz="1600" dirty="0" err="1" smtClean="0"/>
              <a:t>UpdateMany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1609534" y="4024444"/>
            <a:ext cx="844675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.matched_count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.modified_count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.raw_result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nModified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'ok'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updatedExisting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145293" y="3576128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b="1" dirty="0" err="1"/>
              <a:t>Example</a:t>
            </a:r>
            <a:r>
              <a:rPr lang="fr-FR" sz="1700" b="1" dirty="0"/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0953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06584" y="2043271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231744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2545" y="817439"/>
            <a:ext cx="1085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Finds a single document and updates it, returning either the original or the updated </a:t>
            </a:r>
            <a:r>
              <a:rPr lang="en-US" b="1" dirty="0" smtClean="0"/>
              <a:t>document.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872304" y="1265622"/>
            <a:ext cx="4605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Find_One_And_Update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12" name="Rectangle 11"/>
          <p:cNvSpPr/>
          <p:nvPr/>
        </p:nvSpPr>
        <p:spPr>
          <a:xfrm>
            <a:off x="1177642" y="1689997"/>
            <a:ext cx="841642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.test.find_one_and_update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'$set'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'validation'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'validation'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177642" y="2535191"/>
            <a:ext cx="5239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 Returns </a:t>
            </a:r>
            <a:r>
              <a:rPr lang="en-US" sz="1500" dirty="0"/>
              <a:t>None if no document matches the filter.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77133" y="3249595"/>
            <a:ext cx="94872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the filter matches, by default </a:t>
            </a:r>
            <a:r>
              <a:rPr lang="en-US" sz="1600" dirty="0" err="1"/>
              <a:t>find_one_and_update</a:t>
            </a:r>
            <a:r>
              <a:rPr lang="en-US" sz="1600" dirty="0"/>
              <a:t>() returns the original version of the </a:t>
            </a:r>
            <a:r>
              <a:rPr lang="en-US" sz="1600" dirty="0" smtClean="0"/>
              <a:t>document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before the update was applied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To return the updated (or inserted in the case of </a:t>
            </a:r>
            <a:r>
              <a:rPr lang="en-US" sz="1600" dirty="0" err="1"/>
              <a:t>upsert</a:t>
            </a:r>
            <a:r>
              <a:rPr lang="en-US" sz="1600" dirty="0"/>
              <a:t>) version of the document instead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use the </a:t>
            </a:r>
            <a:r>
              <a:rPr lang="en-US" sz="1600" dirty="0" err="1"/>
              <a:t>return_document</a:t>
            </a:r>
            <a:r>
              <a:rPr lang="en-US" sz="1600" dirty="0"/>
              <a:t> option.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88531" y="4503120"/>
            <a:ext cx="8641922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ReturnDocument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.example.find_one_and_update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set'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return_document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ReturnDocument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AFTER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"x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733534" y="1756852"/>
            <a:ext cx="80117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.test.delete_one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17452" y="881117"/>
            <a:ext cx="859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a single 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delete_one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337673" y="1259856"/>
            <a:ext cx="35126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Delete_one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70" name="Rectangle 69"/>
          <p:cNvSpPr/>
          <p:nvPr/>
        </p:nvSpPr>
        <p:spPr>
          <a:xfrm>
            <a:off x="1660833" y="4661048"/>
            <a:ext cx="80117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.test.delete_one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329564" y="4172140"/>
            <a:ext cx="36953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Delete_Many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661848" y="3753016"/>
            <a:ext cx="947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a </a:t>
            </a:r>
            <a:r>
              <a:rPr lang="en-US" b="1" dirty="0" smtClean="0"/>
              <a:t>one or more </a:t>
            </a:r>
            <a:r>
              <a:rPr lang="en-US" b="1" dirty="0"/>
              <a:t>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delete_many</a:t>
            </a:r>
            <a:r>
              <a:rPr lang="en-US" b="1" dirty="0" smtClean="0"/>
              <a:t>()) method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8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D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401728" y="1535222"/>
            <a:ext cx="5371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Property</a:t>
            </a:r>
            <a:r>
              <a:rPr lang="fr-FR" sz="1600" dirty="0" smtClean="0"/>
              <a:t> </a:t>
            </a:r>
            <a:r>
              <a:rPr lang="fr-FR" sz="1600" b="1" dirty="0" err="1" smtClean="0"/>
              <a:t>deleted_count</a:t>
            </a:r>
            <a:r>
              <a:rPr lang="fr-FR" sz="1600" b="1" dirty="0" smtClean="0"/>
              <a:t> </a:t>
            </a:r>
            <a:r>
              <a:rPr lang="fr-FR" sz="1600" b="1" dirty="0"/>
              <a:t>: </a:t>
            </a:r>
            <a:r>
              <a:rPr lang="fr-FR" sz="1400" i="1" dirty="0" err="1"/>
              <a:t>int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</a:t>
            </a:r>
            <a:r>
              <a:rPr lang="fr-FR" sz="1600" dirty="0" smtClean="0"/>
              <a:t>document </a:t>
            </a:r>
            <a:r>
              <a:rPr lang="fr-FR" sz="1600" dirty="0" err="1" smtClean="0"/>
              <a:t>deleted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raw_result</a:t>
            </a:r>
            <a:r>
              <a:rPr lang="fr-FR" sz="1600" b="1" dirty="0"/>
              <a:t> : </a:t>
            </a:r>
            <a:r>
              <a:rPr lang="fr-FR" sz="1400" i="1" dirty="0" err="1"/>
              <a:t>Dict</a:t>
            </a:r>
            <a:r>
              <a:rPr lang="fr-FR" sz="1400" i="1" dirty="0"/>
              <a:t>[</a:t>
            </a:r>
            <a:r>
              <a:rPr lang="fr-FR" sz="1400" i="1" dirty="0" err="1"/>
              <a:t>str</a:t>
            </a:r>
            <a:r>
              <a:rPr lang="fr-FR" sz="1400" i="1" dirty="0"/>
              <a:t>, </a:t>
            </a:r>
            <a:r>
              <a:rPr lang="fr-FR" sz="1400" i="1" dirty="0" err="1"/>
              <a:t>Any</a:t>
            </a:r>
            <a:r>
              <a:rPr lang="fr-FR" sz="1400" i="1" dirty="0"/>
              <a:t>]</a:t>
            </a:r>
            <a:br>
              <a:rPr lang="fr-FR" sz="1400" i="1" dirty="0"/>
            </a:br>
            <a:r>
              <a:rPr lang="fr-FR" sz="1600" dirty="0"/>
              <a:t>	the </a:t>
            </a:r>
            <a:r>
              <a:rPr lang="fr-FR" sz="1600" dirty="0" err="1"/>
              <a:t>raw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 document </a:t>
            </a:r>
            <a:r>
              <a:rPr lang="fr-FR" sz="1600" dirty="0" err="1"/>
              <a:t>returned</a:t>
            </a:r>
            <a:r>
              <a:rPr lang="fr-FR" sz="1600" dirty="0"/>
              <a:t> by the </a:t>
            </a:r>
            <a:r>
              <a:rPr lang="fr-FR" sz="1600" dirty="0" smtClean="0"/>
              <a:t>server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</a:t>
            </a:r>
            <a:endParaRPr lang="en-US" sz="16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85196" y="1090639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Returns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710426" y="3892856"/>
            <a:ext cx="780938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.deleted_count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fr-FR" sz="16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result.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raw_result</a:t>
            </a:r>
            <a:endParaRPr lang="en-US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{'n': 2, 'ok': 1.0}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36158" y="3139251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b="1" dirty="0" err="1"/>
              <a:t>Example</a:t>
            </a:r>
            <a:r>
              <a:rPr lang="fr-FR" sz="1700" b="1" dirty="0"/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2915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06584" y="2043271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70008" y="4463466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2545" y="817439"/>
            <a:ext cx="741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Finds a single document and deletes it, returning the document.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872304" y="1265622"/>
            <a:ext cx="45225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Find_One_And_Delete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1600743" y="4068449"/>
            <a:ext cx="5239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 Returns </a:t>
            </a:r>
            <a:r>
              <a:rPr lang="en-US" sz="1500" dirty="0"/>
              <a:t>None if no document matches the filter.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743" y="1833556"/>
            <a:ext cx="7356868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.test.find_one_and_delete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94BF8D9-351E-4E27-B0B6-06456C551ED3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635CF6F-2794-4D13-BA12-CBBD8F4968D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7DF0B-642E-4ECC-A6B3-A7AF0C35B178}"/>
              </a:ext>
            </a:extLst>
          </p:cNvPr>
          <p:cNvGrpSpPr/>
          <p:nvPr/>
        </p:nvGrpSpPr>
        <p:grpSpPr>
          <a:xfrm>
            <a:off x="2471854" y="835891"/>
            <a:ext cx="8091214" cy="5260382"/>
            <a:chOff x="2133601" y="1045747"/>
            <a:chExt cx="8091214" cy="5260382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0AB93480-F4F2-48E7-9E2A-85C2DC54D1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00290" y="1764942"/>
              <a:ext cx="1220648" cy="1669744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7B83F491-A71B-4EFE-B0E7-0B35E7585D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65498" y="3853539"/>
              <a:ext cx="1220648" cy="1669743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80908C1E-95FE-424A-A142-5E57EB01BB28}"/>
                </a:ext>
              </a:extLst>
            </p:cNvPr>
            <p:cNvSpPr/>
            <p:nvPr/>
          </p:nvSpPr>
          <p:spPr>
            <a:xfrm>
              <a:off x="2133601" y="4996569"/>
              <a:ext cx="3245052" cy="1309560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F10116-3D42-4BBB-A517-4F1EED0A3A96}"/>
                </a:ext>
              </a:extLst>
            </p:cNvPr>
            <p:cNvGrpSpPr/>
            <p:nvPr/>
          </p:nvGrpSpPr>
          <p:grpSpPr>
            <a:xfrm>
              <a:off x="4173324" y="2903515"/>
              <a:ext cx="4041898" cy="1430361"/>
              <a:chOff x="4163332" y="2903515"/>
              <a:chExt cx="4025211" cy="1430361"/>
            </a:xfrm>
            <a:solidFill>
              <a:schemeClr val="accent2"/>
            </a:solidFill>
            <a:effectLst/>
          </p:grpSpPr>
          <p:sp>
            <p:nvSpPr>
              <p:cNvPr id="14" name="Freeform 42">
                <a:extLst>
                  <a:ext uri="{FF2B5EF4-FFF2-40B4-BE49-F238E27FC236}">
                    <a16:creationId xmlns:a16="http://schemas.microsoft.com/office/drawing/2014/main" id="{ECEFB51E-0523-49C4-9551-BB1FBFF4D3C2}"/>
                  </a:ext>
                </a:extLst>
              </p:cNvPr>
              <p:cNvSpPr/>
              <p:nvPr/>
            </p:nvSpPr>
            <p:spPr>
              <a:xfrm>
                <a:off x="4163332" y="3112695"/>
                <a:ext cx="2842576" cy="1221181"/>
              </a:xfrm>
              <a:custGeom>
                <a:avLst/>
                <a:gdLst>
                  <a:gd name="connsiteX0" fmla="*/ 1008402 w 3375372"/>
                  <a:gd name="connsiteY0" fmla="*/ 0 h 1161965"/>
                  <a:gd name="connsiteX1" fmla="*/ 3357315 w 3375372"/>
                  <a:gd name="connsiteY1" fmla="*/ 0 h 1161965"/>
                  <a:gd name="connsiteX2" fmla="*/ 3375372 w 3375372"/>
                  <a:gd name="connsiteY2" fmla="*/ 0 h 1161965"/>
                  <a:gd name="connsiteX3" fmla="*/ 3375372 w 3375372"/>
                  <a:gd name="connsiteY3" fmla="*/ 961892 h 1161965"/>
                  <a:gd name="connsiteX4" fmla="*/ 3211137 w 3375372"/>
                  <a:gd name="connsiteY4" fmla="*/ 961892 h 1161965"/>
                  <a:gd name="connsiteX5" fmla="*/ 1008402 w 3375372"/>
                  <a:gd name="connsiteY5" fmla="*/ 961892 h 1161965"/>
                  <a:gd name="connsiteX6" fmla="*/ 0 w 3375372"/>
                  <a:gd name="connsiteY6" fmla="*/ 1161965 h 1161965"/>
                  <a:gd name="connsiteX7" fmla="*/ 1008402 w 3375372"/>
                  <a:gd name="connsiteY7" fmla="*/ 0 h 116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5372" h="1161965">
                    <a:moveTo>
                      <a:pt x="1008402" y="0"/>
                    </a:moveTo>
                    <a:cubicBezTo>
                      <a:pt x="2674113" y="0"/>
                      <a:pt x="3194648" y="0"/>
                      <a:pt x="3357315" y="0"/>
                    </a:cubicBezTo>
                    <a:lnTo>
                      <a:pt x="3375372" y="0"/>
                    </a:lnTo>
                    <a:lnTo>
                      <a:pt x="3375372" y="961892"/>
                    </a:lnTo>
                    <a:lnTo>
                      <a:pt x="3211137" y="961892"/>
                    </a:lnTo>
                    <a:cubicBezTo>
                      <a:pt x="1008402" y="961892"/>
                      <a:pt x="1008402" y="961892"/>
                      <a:pt x="1008402" y="961892"/>
                    </a:cubicBezTo>
                    <a:cubicBezTo>
                      <a:pt x="683024" y="961892"/>
                      <a:pt x="51093" y="954196"/>
                      <a:pt x="0" y="1161965"/>
                    </a:cubicBezTo>
                    <a:cubicBezTo>
                      <a:pt x="0" y="961892"/>
                      <a:pt x="96807" y="0"/>
                      <a:pt x="1008402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76E983B0-674A-417F-A111-690CBCD53949}"/>
                  </a:ext>
                </a:extLst>
              </p:cNvPr>
              <p:cNvSpPr/>
              <p:nvPr/>
            </p:nvSpPr>
            <p:spPr>
              <a:xfrm>
                <a:off x="5348134" y="2903515"/>
                <a:ext cx="2840409" cy="1221181"/>
              </a:xfrm>
              <a:custGeom>
                <a:avLst/>
                <a:gdLst>
                  <a:gd name="connsiteX0" fmla="*/ 3372798 w 3372798"/>
                  <a:gd name="connsiteY0" fmla="*/ 0 h 1161966"/>
                  <a:gd name="connsiteX1" fmla="*/ 2367086 w 3372798"/>
                  <a:gd name="connsiteY1" fmla="*/ 1161966 h 1161966"/>
                  <a:gd name="connsiteX2" fmla="*/ 15565 w 3372798"/>
                  <a:gd name="connsiteY2" fmla="*/ 1161966 h 1161966"/>
                  <a:gd name="connsiteX3" fmla="*/ 0 w 3372798"/>
                  <a:gd name="connsiteY3" fmla="*/ 1161966 h 1161966"/>
                  <a:gd name="connsiteX4" fmla="*/ 0 w 3372798"/>
                  <a:gd name="connsiteY4" fmla="*/ 202639 h 1161966"/>
                  <a:gd name="connsiteX5" fmla="*/ 161906 w 3372798"/>
                  <a:gd name="connsiteY5" fmla="*/ 202639 h 1161966"/>
                  <a:gd name="connsiteX6" fmla="*/ 2367086 w 3372798"/>
                  <a:gd name="connsiteY6" fmla="*/ 202639 h 1161966"/>
                  <a:gd name="connsiteX7" fmla="*/ 3372798 w 3372798"/>
                  <a:gd name="connsiteY7" fmla="*/ 0 h 116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2798" h="1161966">
                    <a:moveTo>
                      <a:pt x="3372798" y="0"/>
                    </a:moveTo>
                    <a:cubicBezTo>
                      <a:pt x="3372798" y="202639"/>
                      <a:pt x="3275992" y="1161966"/>
                      <a:pt x="2367086" y="1161966"/>
                    </a:cubicBezTo>
                    <a:cubicBezTo>
                      <a:pt x="699525" y="1161966"/>
                      <a:pt x="178413" y="1161966"/>
                      <a:pt x="15565" y="1161966"/>
                    </a:cubicBezTo>
                    <a:lnTo>
                      <a:pt x="0" y="1161966"/>
                    </a:lnTo>
                    <a:lnTo>
                      <a:pt x="0" y="202639"/>
                    </a:lnTo>
                    <a:lnTo>
                      <a:pt x="161906" y="202639"/>
                    </a:lnTo>
                    <a:cubicBezTo>
                      <a:pt x="2367086" y="202639"/>
                      <a:pt x="2367086" y="202639"/>
                      <a:pt x="2367086" y="202639"/>
                    </a:cubicBezTo>
                    <a:cubicBezTo>
                      <a:pt x="2689774" y="202639"/>
                      <a:pt x="3321706" y="210334"/>
                      <a:pt x="3372798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4D8EA590-EC84-4E65-B847-70648CF125CD}"/>
                </a:ext>
              </a:extLst>
            </p:cNvPr>
            <p:cNvSpPr/>
            <p:nvPr/>
          </p:nvSpPr>
          <p:spPr>
            <a:xfrm>
              <a:off x="7008085" y="1045747"/>
              <a:ext cx="3216730" cy="1212278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3941624B-4922-4251-86C1-CD4B563979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8341" y="3890134"/>
            <a:ext cx="562884" cy="562884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59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6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CEE248-1936-46BC-A0D0-5A6143473AE6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EC54F38-138B-40E6-B36B-4D0361EDAB8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50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61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155274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AD1A2AF-2862-46A3-BEE6-FD8418AED40C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39ED94E-4C23-48EB-B2D0-C9B22F84A283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accent2"/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61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80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365699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4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95737BB-DD95-45A4-A17E-C8AA1A793FAD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715169F-BB92-444A-9EA0-C51CC11EFD40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400424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26486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56536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PARTE 3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050247" y="175452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664490" y="1584521"/>
            <a:ext cx="155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UPDATE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220606" y="2141746"/>
            <a:ext cx="2902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Update_One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Update_Many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Find_One_And_Update</a:t>
            </a:r>
            <a:endParaRPr lang="fr-FR" b="1" dirty="0" smtClean="0"/>
          </a:p>
        </p:txBody>
      </p:sp>
      <p:cxnSp>
        <p:nvCxnSpPr>
          <p:cNvPr id="71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012285" y="4156347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653960" y="397720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DELETE</a:t>
            </a:r>
            <a:endParaRPr lang="fr-FR" sz="2400" dirty="0">
              <a:solidFill>
                <a:schemeClr val="accent3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153550" y="4552714"/>
            <a:ext cx="2812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Delete_One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Delete_Many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Find_One_And_Delete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552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196922" y="2236636"/>
            <a:ext cx="8446755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.test.update_one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96631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673638" y="909852"/>
            <a:ext cx="879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a </a:t>
            </a:r>
            <a:r>
              <a:rPr lang="en-US" b="1" dirty="0"/>
              <a:t>single 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Update_one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301526" y="1391436"/>
            <a:ext cx="36520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</a:t>
            </a:r>
            <a:r>
              <a:rPr lang="en-US" sz="1600" b="1" dirty="0" err="1"/>
              <a:t>Update_one</a:t>
            </a:r>
            <a:r>
              <a:rPr lang="en-US" sz="1600" b="1" dirty="0"/>
              <a:t>()) 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086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1C6294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497</Words>
  <Application>Microsoft Office PowerPoint</Application>
  <PresentationFormat>Grand écran</PresentationFormat>
  <Paragraphs>198</Paragraphs>
  <Slides>15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Office Theme</vt:lpstr>
      <vt:lpstr>PYTHON WITH MONGO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Nour-Eedin Uchiha</dc:creator>
  <cp:lastModifiedBy>Nour-Eedin Uchiha</cp:lastModifiedBy>
  <cp:revision>85</cp:revision>
  <dcterms:created xsi:type="dcterms:W3CDTF">2021-04-17T16:24:49Z</dcterms:created>
  <dcterms:modified xsi:type="dcterms:W3CDTF">2022-11-10T17:51:10Z</dcterms:modified>
</cp:coreProperties>
</file>