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91" r:id="rId2"/>
    <p:sldId id="257" r:id="rId3"/>
    <p:sldId id="258" r:id="rId4"/>
    <p:sldId id="294" r:id="rId5"/>
    <p:sldId id="259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260" r:id="rId16"/>
    <p:sldId id="302" r:id="rId17"/>
    <p:sldId id="296" r:id="rId18"/>
    <p:sldId id="297" r:id="rId19"/>
    <p:sldId id="292" r:id="rId20"/>
    <p:sldId id="303" r:id="rId21"/>
    <p:sldId id="300" r:id="rId22"/>
    <p:sldId id="298" r:id="rId23"/>
    <p:sldId id="30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7F7F7F"/>
    <a:srgbClr val="D9DFE6"/>
    <a:srgbClr val="F9FBFC"/>
    <a:srgbClr val="D5D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5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85FED-D825-4376-A37B-8F9EA949A2A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24A98-63BE-4632-A5FF-B5F06BCD2E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46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34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24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80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7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265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08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28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73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815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21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51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61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82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63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5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56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6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7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0EA8609-64B2-473F-A269-276F58DF39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D5DCE5"/>
              </a:gs>
              <a:gs pos="48000">
                <a:srgbClr val="F9FBFC"/>
              </a:gs>
              <a:gs pos="100000">
                <a:srgbClr val="D9DFE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1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77F0-01E8-42ED-AD25-69BA18CD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4C98B2-DC4E-4571-B8D3-CAEDD0573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46757-68EB-4EBD-B165-0F628368B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8F12D-A938-41BF-B4E7-185E36844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5FB6E-2570-40A1-879E-DDEF656E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8E486-1B10-40D0-B6FE-EAAD57ED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3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1B61-AFD1-4E39-B6DC-D4DAE878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506EE-6A0F-4980-AE5E-0364B194E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02CCC-B92D-4061-94AC-069D7384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E9B2F-6A7D-4538-ABDB-47E638235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4735C-7F2D-4F53-B398-8C315B94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68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F0A54D-168F-4565-AC28-3B012AF54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73EAE-0CF0-426E-AE2B-52342B77D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3BED-6B93-476B-98AA-FFDBEF6F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F2006-F576-4867-9AAE-D3261385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E1006-974A-4D5C-A6E5-645D19D0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4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7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9C1C-A477-4947-AFB4-2BBA0A17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43DAE-D9D2-40FB-8C24-87BCA1907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CA500-9194-4421-BC20-6DACA3EC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81AA3-0ECA-4783-9C48-ACD0EB0D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1475B-004E-4F8E-A959-CD9505A3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4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6545-276F-4334-9359-81B81092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A5BB5-73EA-45CE-B3A7-82A0D42B5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1269F-F3ED-44AF-99BE-F551C03A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DF91E-7096-40BB-96D5-7564D026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F56FD-CD56-4C50-B729-A80A15BF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1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9D0BE-8A0C-4A68-8047-151906A6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58EF2-9961-43FC-B568-C358AC6C9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92FD1-736F-4FBC-BFA7-0851D7854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F76C4-68B7-4E30-8DD0-6ACB6217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42BB6-80D9-41D9-B0AE-1EEC4136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96F29-AF77-4035-BF83-0CC9865D9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5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F0C0-759B-4FAD-A329-111A303AC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B78E8-4103-4F2E-807E-946EF90D3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65EB4-BA66-4FB4-9FC3-0F4C4AA20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50F608-63DC-4FAA-A0DA-E0BBE4286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42E92-5F5C-4738-86F4-937339135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CC049A-57D6-4DDC-AC15-5FDB7C46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801AC-0292-4724-A5F6-F42D4264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881C49-511C-408B-95BD-F30FB51D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2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D646-8381-4010-AB4A-B86822EC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ADB72D-8B7E-42D7-811A-39544F4DA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B7F0D-8123-45E4-98DA-8D80C718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12A4B-839D-4D9C-9A76-DDC359EC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1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8EC23-1F59-4EA0-A60F-ADF6DD39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F01B70-EB68-499C-9B95-2D769D837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87ACB-391B-4BD3-ACFD-34C3F5295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1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7224-79B0-48AF-B8CA-D5AD84DB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C92AB-FE92-4720-BF51-49AF6C37C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A0114-9040-4F77-BC7D-058A6672A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77CE2-BCC9-4CE1-A7EF-2E9EC6A1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C7962-AA56-4F88-9165-7F3505A9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83285-C327-4630-8261-F432CC24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8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C690AF-A87E-434F-A36E-8AC6B1E70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003E3-350F-4611-B142-98433B5E0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8030-4F11-44EB-BB55-019FB790A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61509-4442-4E58-93EA-BBCE500FFC4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60D88-C126-4ECB-A859-7BB69488B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8BF5C-CCFE-406C-8A25-760B4BE3E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0.svg"/><Relationship Id="rId5" Type="http://schemas.openxmlformats.org/officeDocument/2006/relationships/image" Target="../media/image8.png"/><Relationship Id="rId4" Type="http://schemas.openxmlformats.org/officeDocument/2006/relationships/image" Target="../media/image40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0.svg"/><Relationship Id="rId5" Type="http://schemas.openxmlformats.org/officeDocument/2006/relationships/image" Target="../media/image8.png"/><Relationship Id="rId4" Type="http://schemas.openxmlformats.org/officeDocument/2006/relationships/image" Target="../media/image40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0.svg"/><Relationship Id="rId5" Type="http://schemas.openxmlformats.org/officeDocument/2006/relationships/image" Target="../media/image8.png"/><Relationship Id="rId4" Type="http://schemas.openxmlformats.org/officeDocument/2006/relationships/image" Target="../media/image40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0.svg"/><Relationship Id="rId5" Type="http://schemas.openxmlformats.org/officeDocument/2006/relationships/image" Target="../media/image8.png"/><Relationship Id="rId4" Type="http://schemas.openxmlformats.org/officeDocument/2006/relationships/image" Target="../media/image40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0.svg"/><Relationship Id="rId5" Type="http://schemas.openxmlformats.org/officeDocument/2006/relationships/image" Target="../media/image8.png"/><Relationship Id="rId4" Type="http://schemas.openxmlformats.org/officeDocument/2006/relationships/image" Target="../media/image40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5" Type="http://schemas.openxmlformats.org/officeDocument/2006/relationships/image" Target="../media/image8.png"/><Relationship Id="rId4" Type="http://schemas.openxmlformats.org/officeDocument/2006/relationships/image" Target="../media/image40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5" Type="http://schemas.openxmlformats.org/officeDocument/2006/relationships/image" Target="../media/image8.png"/><Relationship Id="rId4" Type="http://schemas.openxmlformats.org/officeDocument/2006/relationships/image" Target="../media/image40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5" Type="http://schemas.openxmlformats.org/officeDocument/2006/relationships/image" Target="../media/image8.png"/><Relationship Id="rId4" Type="http://schemas.openxmlformats.org/officeDocument/2006/relationships/image" Target="../media/image40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5" Type="http://schemas.openxmlformats.org/officeDocument/2006/relationships/image" Target="../media/image8.png"/><Relationship Id="rId4" Type="http://schemas.openxmlformats.org/officeDocument/2006/relationships/image" Target="../media/image4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5" Type="http://schemas.openxmlformats.org/officeDocument/2006/relationships/image" Target="../media/image8.png"/><Relationship Id="rId4" Type="http://schemas.openxmlformats.org/officeDocument/2006/relationships/image" Target="../media/image40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5" Type="http://schemas.openxmlformats.org/officeDocument/2006/relationships/image" Target="../media/image8.png"/><Relationship Id="rId4" Type="http://schemas.openxmlformats.org/officeDocument/2006/relationships/image" Target="../media/image40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5" Type="http://schemas.openxmlformats.org/officeDocument/2006/relationships/image" Target="../media/image8.png"/><Relationship Id="rId4" Type="http://schemas.openxmlformats.org/officeDocument/2006/relationships/image" Target="../media/image40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5" Type="http://schemas.openxmlformats.org/officeDocument/2006/relationships/image" Target="../media/image8.png"/><Relationship Id="rId4" Type="http://schemas.openxmlformats.org/officeDocument/2006/relationships/image" Target="../media/image4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5" Type="http://schemas.openxmlformats.org/officeDocument/2006/relationships/image" Target="../media/image8.png"/><Relationship Id="rId4" Type="http://schemas.openxmlformats.org/officeDocument/2006/relationships/image" Target="../media/image4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0.svg"/><Relationship Id="rId5" Type="http://schemas.openxmlformats.org/officeDocument/2006/relationships/image" Target="../media/image8.png"/><Relationship Id="rId4" Type="http://schemas.openxmlformats.org/officeDocument/2006/relationships/image" Target="../media/image40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0.svg"/><Relationship Id="rId5" Type="http://schemas.openxmlformats.org/officeDocument/2006/relationships/image" Target="../media/image8.png"/><Relationship Id="rId4" Type="http://schemas.openxmlformats.org/officeDocument/2006/relationships/image" Target="../media/image40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0.svg"/><Relationship Id="rId5" Type="http://schemas.openxmlformats.org/officeDocument/2006/relationships/image" Target="../media/image8.png"/><Relationship Id="rId4" Type="http://schemas.openxmlformats.org/officeDocument/2006/relationships/image" Target="../media/image40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0.svg"/><Relationship Id="rId5" Type="http://schemas.openxmlformats.org/officeDocument/2006/relationships/image" Target="../media/image8.png"/><Relationship Id="rId4" Type="http://schemas.openxmlformats.org/officeDocument/2006/relationships/image" Target="../media/image40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raphic 164">
            <a:extLst>
              <a:ext uri="{FF2B5EF4-FFF2-40B4-BE49-F238E27FC236}">
                <a16:creationId xmlns:a16="http://schemas.microsoft.com/office/drawing/2014/main" id="{F2C13715-57F4-8E49-F41E-5B7761080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t="5004" r="4037" b="4614"/>
          <a:stretch>
            <a:fillRect/>
          </a:stretch>
        </p:blipFill>
        <p:spPr>
          <a:xfrm>
            <a:off x="4008649" y="-10166"/>
            <a:ext cx="8218923" cy="6868167"/>
          </a:xfrm>
          <a:prstGeom prst="rect">
            <a:avLst/>
          </a:prstGeom>
        </p:spPr>
      </p:pic>
      <p:sp>
        <p:nvSpPr>
          <p:cNvPr id="111" name="TextBox 110" title="0">
            <a:extLst>
              <a:ext uri="{FF2B5EF4-FFF2-40B4-BE49-F238E27FC236}">
                <a16:creationId xmlns:a16="http://schemas.microsoft.com/office/drawing/2014/main" id="{CD9E1C1F-096B-C247-A85C-706F30C83BE3}"/>
              </a:ext>
            </a:extLst>
          </p:cNvPr>
          <p:cNvSpPr txBox="1"/>
          <p:nvPr/>
        </p:nvSpPr>
        <p:spPr>
          <a:xfrm>
            <a:off x="1432743" y="3835401"/>
            <a:ext cx="3419023" cy="328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2133" dirty="0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Ayoub </a:t>
            </a:r>
            <a:r>
              <a:rPr lang="fr-FR" sz="2133" dirty="0" err="1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aarab</a:t>
            </a:r>
            <a:endParaRPr lang="en-US" sz="2133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TextBox 111" title="0">
            <a:extLst>
              <a:ext uri="{FF2B5EF4-FFF2-40B4-BE49-F238E27FC236}">
                <a16:creationId xmlns:a16="http://schemas.microsoft.com/office/drawing/2014/main" id="{AAAB0ECD-7F8E-CF48-8AC5-FC5819779F92}"/>
              </a:ext>
            </a:extLst>
          </p:cNvPr>
          <p:cNvSpPr txBox="1"/>
          <p:nvPr/>
        </p:nvSpPr>
        <p:spPr>
          <a:xfrm>
            <a:off x="1432743" y="4712769"/>
            <a:ext cx="3419023" cy="328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133" dirty="0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Mohamed </a:t>
            </a:r>
            <a:r>
              <a:rPr lang="en-US" sz="2133" dirty="0" err="1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ilyass</a:t>
            </a:r>
            <a:r>
              <a:rPr lang="en-US" sz="2133" dirty="0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el ghazi </a:t>
            </a:r>
            <a:endParaRPr lang="en-US" sz="2133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TextBox 112" title="0">
            <a:extLst>
              <a:ext uri="{FF2B5EF4-FFF2-40B4-BE49-F238E27FC236}">
                <a16:creationId xmlns:a16="http://schemas.microsoft.com/office/drawing/2014/main" id="{C04A9043-1965-7748-A377-35ACBA4CAAA7}"/>
              </a:ext>
            </a:extLst>
          </p:cNvPr>
          <p:cNvSpPr txBox="1"/>
          <p:nvPr/>
        </p:nvSpPr>
        <p:spPr>
          <a:xfrm>
            <a:off x="1432743" y="5578742"/>
            <a:ext cx="3419023" cy="328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133" dirty="0" err="1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Nourddine</a:t>
            </a:r>
            <a:r>
              <a:rPr lang="en-US" sz="2133" dirty="0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33" dirty="0" err="1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benyahya</a:t>
            </a:r>
            <a:r>
              <a:rPr lang="en-US" sz="2133" dirty="0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133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Rectangle 113" title="0">
            <a:extLst>
              <a:ext uri="{FF2B5EF4-FFF2-40B4-BE49-F238E27FC236}">
                <a16:creationId xmlns:a16="http://schemas.microsoft.com/office/drawing/2014/main" id="{43916489-76E2-E746-AAB6-92E2415267A7}"/>
              </a:ext>
            </a:extLst>
          </p:cNvPr>
          <p:cNvSpPr/>
          <p:nvPr/>
        </p:nvSpPr>
        <p:spPr>
          <a:xfrm>
            <a:off x="666724" y="1779038"/>
            <a:ext cx="3258070" cy="621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5" name="TextBox 114" title="0">
            <a:extLst>
              <a:ext uri="{FF2B5EF4-FFF2-40B4-BE49-F238E27FC236}">
                <a16:creationId xmlns:a16="http://schemas.microsoft.com/office/drawing/2014/main" id="{B23106CA-5CA1-6143-ACF0-7287D5E06542}"/>
              </a:ext>
            </a:extLst>
          </p:cNvPr>
          <p:cNvSpPr txBox="1"/>
          <p:nvPr/>
        </p:nvSpPr>
        <p:spPr>
          <a:xfrm>
            <a:off x="818045" y="1837268"/>
            <a:ext cx="370622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Présenter par </a:t>
            </a:r>
            <a:endParaRPr lang="en-US" sz="3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5" name="Graphic 87">
            <a:extLst>
              <a:ext uri="{FF2B5EF4-FFF2-40B4-BE49-F238E27FC236}">
                <a16:creationId xmlns:a16="http://schemas.microsoft.com/office/drawing/2014/main" id="{C8E7B925-8A54-07F5-77C2-276815B73F46}"/>
              </a:ext>
            </a:extLst>
          </p:cNvPr>
          <p:cNvGrpSpPr/>
          <p:nvPr/>
        </p:nvGrpSpPr>
        <p:grpSpPr>
          <a:xfrm>
            <a:off x="5664414" y="1496487"/>
            <a:ext cx="5805929" cy="4491797"/>
            <a:chOff x="4312589" y="1118796"/>
            <a:chExt cx="4354447" cy="3368848"/>
          </a:xfrm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79BEDA6-9E42-A72B-0435-93245AAC1B44}"/>
                </a:ext>
              </a:extLst>
            </p:cNvPr>
            <p:cNvSpPr/>
            <p:nvPr/>
          </p:nvSpPr>
          <p:spPr>
            <a:xfrm>
              <a:off x="5053523" y="3920120"/>
              <a:ext cx="1157667" cy="377664"/>
            </a:xfrm>
            <a:custGeom>
              <a:avLst/>
              <a:gdLst>
                <a:gd name="connsiteX0" fmla="*/ 256346 w 1157667"/>
                <a:gd name="connsiteY0" fmla="*/ 170669 h 377664"/>
                <a:gd name="connsiteX1" fmla="*/ 256346 w 1157667"/>
                <a:gd name="connsiteY1" fmla="*/ 0 h 377664"/>
                <a:gd name="connsiteX2" fmla="*/ 838264 w 1157667"/>
                <a:gd name="connsiteY2" fmla="*/ 0 h 377664"/>
                <a:gd name="connsiteX3" fmla="*/ 867737 w 1157667"/>
                <a:gd name="connsiteY3" fmla="*/ 170669 h 377664"/>
                <a:gd name="connsiteX4" fmla="*/ 1041147 w 1157667"/>
                <a:gd name="connsiteY4" fmla="*/ 170669 h 377664"/>
                <a:gd name="connsiteX5" fmla="*/ 1080901 w 1157667"/>
                <a:gd name="connsiteY5" fmla="*/ 192602 h 377664"/>
                <a:gd name="connsiteX6" fmla="*/ 1157668 w 1157667"/>
                <a:gd name="connsiteY6" fmla="*/ 277594 h 377664"/>
                <a:gd name="connsiteX7" fmla="*/ 1094609 w 1157667"/>
                <a:gd name="connsiteY7" fmla="*/ 309808 h 377664"/>
                <a:gd name="connsiteX8" fmla="*/ 74710 w 1157667"/>
                <a:gd name="connsiteY8" fmla="*/ 377664 h 377664"/>
                <a:gd name="connsiteX9" fmla="*/ 0 w 1157667"/>
                <a:gd name="connsiteY9" fmla="*/ 309808 h 377664"/>
                <a:gd name="connsiteX10" fmla="*/ 0 w 1157667"/>
                <a:gd name="connsiteY10" fmla="*/ 237154 h 377664"/>
                <a:gd name="connsiteX11" fmla="*/ 53462 w 1157667"/>
                <a:gd name="connsiteY11" fmla="*/ 170669 h 377664"/>
                <a:gd name="connsiteX12" fmla="*/ 256346 w 1157667"/>
                <a:gd name="connsiteY12" fmla="*/ 170669 h 377664"/>
                <a:gd name="connsiteX13" fmla="*/ 331741 w 1157667"/>
                <a:gd name="connsiteY13" fmla="*/ 242637 h 377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7667" h="377664">
                  <a:moveTo>
                    <a:pt x="256346" y="170669"/>
                  </a:moveTo>
                  <a:lnTo>
                    <a:pt x="256346" y="0"/>
                  </a:lnTo>
                  <a:lnTo>
                    <a:pt x="838264" y="0"/>
                  </a:lnTo>
                  <a:lnTo>
                    <a:pt x="867737" y="170669"/>
                  </a:lnTo>
                  <a:lnTo>
                    <a:pt x="1041147" y="170669"/>
                  </a:lnTo>
                  <a:cubicBezTo>
                    <a:pt x="1056911" y="170669"/>
                    <a:pt x="1064451" y="176837"/>
                    <a:pt x="1080901" y="192602"/>
                  </a:cubicBezTo>
                  <a:cubicBezTo>
                    <a:pt x="1091182" y="202883"/>
                    <a:pt x="1157668" y="260458"/>
                    <a:pt x="1157668" y="277594"/>
                  </a:cubicBezTo>
                  <a:lnTo>
                    <a:pt x="1094609" y="309808"/>
                  </a:lnTo>
                  <a:lnTo>
                    <a:pt x="74710" y="377664"/>
                  </a:lnTo>
                  <a:lnTo>
                    <a:pt x="0" y="309808"/>
                  </a:lnTo>
                  <a:lnTo>
                    <a:pt x="0" y="237154"/>
                  </a:lnTo>
                  <a:cubicBezTo>
                    <a:pt x="0" y="200141"/>
                    <a:pt x="23990" y="170669"/>
                    <a:pt x="53462" y="170669"/>
                  </a:cubicBezTo>
                  <a:lnTo>
                    <a:pt x="256346" y="170669"/>
                  </a:lnTo>
                  <a:lnTo>
                    <a:pt x="331741" y="242637"/>
                  </a:lnTo>
                </a:path>
              </a:pathLst>
            </a:custGeom>
            <a:solidFill>
              <a:schemeClr val="bg1"/>
            </a:solidFill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DB67C3A-ED0B-A478-15A3-B55A701A19C6}"/>
                </a:ext>
              </a:extLst>
            </p:cNvPr>
            <p:cNvSpPr/>
            <p:nvPr/>
          </p:nvSpPr>
          <p:spPr>
            <a:xfrm>
              <a:off x="4312589" y="2121588"/>
              <a:ext cx="2643649" cy="1867758"/>
            </a:xfrm>
            <a:custGeom>
              <a:avLst/>
              <a:gdLst>
                <a:gd name="connsiteX0" fmla="*/ 2486689 w 2643649"/>
                <a:gd name="connsiteY0" fmla="*/ 1797846 h 1867758"/>
                <a:gd name="connsiteX1" fmla="*/ 81565 w 2643649"/>
                <a:gd name="connsiteY1" fmla="*/ 1867759 h 1867758"/>
                <a:gd name="connsiteX2" fmla="*/ 0 w 2643649"/>
                <a:gd name="connsiteY2" fmla="*/ 1771115 h 1867758"/>
                <a:gd name="connsiteX3" fmla="*/ 0 w 2643649"/>
                <a:gd name="connsiteY3" fmla="*/ 28787 h 1867758"/>
                <a:gd name="connsiteX4" fmla="*/ 28787 w 2643649"/>
                <a:gd name="connsiteY4" fmla="*/ 0 h 1867758"/>
                <a:gd name="connsiteX5" fmla="*/ 2486689 w 2643649"/>
                <a:gd name="connsiteY5" fmla="*/ 0 h 1867758"/>
                <a:gd name="connsiteX6" fmla="*/ 2562771 w 2643649"/>
                <a:gd name="connsiteY6" fmla="*/ 28787 h 1867758"/>
                <a:gd name="connsiteX7" fmla="*/ 2643650 w 2643649"/>
                <a:gd name="connsiteY7" fmla="*/ 83621 h 1867758"/>
                <a:gd name="connsiteX8" fmla="*/ 2572366 w 2643649"/>
                <a:gd name="connsiteY8" fmla="*/ 1712855 h 1867758"/>
                <a:gd name="connsiteX9" fmla="*/ 2486689 w 2643649"/>
                <a:gd name="connsiteY9" fmla="*/ 1797846 h 1867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43649" h="1867758">
                  <a:moveTo>
                    <a:pt x="2486689" y="1797846"/>
                  </a:moveTo>
                  <a:lnTo>
                    <a:pt x="81565" y="1867759"/>
                  </a:lnTo>
                  <a:lnTo>
                    <a:pt x="0" y="1771115"/>
                  </a:lnTo>
                  <a:lnTo>
                    <a:pt x="0" y="28787"/>
                  </a:lnTo>
                  <a:cubicBezTo>
                    <a:pt x="0" y="13023"/>
                    <a:pt x="13023" y="0"/>
                    <a:pt x="28787" y="0"/>
                  </a:cubicBezTo>
                  <a:lnTo>
                    <a:pt x="2486689" y="0"/>
                  </a:lnTo>
                  <a:cubicBezTo>
                    <a:pt x="2512050" y="0"/>
                    <a:pt x="2529871" y="13023"/>
                    <a:pt x="2562771" y="28787"/>
                  </a:cubicBezTo>
                  <a:cubicBezTo>
                    <a:pt x="2580591" y="37698"/>
                    <a:pt x="2643650" y="74710"/>
                    <a:pt x="2643650" y="83621"/>
                  </a:cubicBezTo>
                  <a:lnTo>
                    <a:pt x="2572366" y="1712855"/>
                  </a:lnTo>
                  <a:cubicBezTo>
                    <a:pt x="2572366" y="1759463"/>
                    <a:pt x="2533983" y="1797846"/>
                    <a:pt x="2486689" y="1797846"/>
                  </a:cubicBezTo>
                  <a:close/>
                </a:path>
              </a:pathLst>
            </a:custGeom>
            <a:solidFill>
              <a:schemeClr val="bg1"/>
            </a:solidFill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659E065-BB74-C829-1C23-D3E0ECAD82BE}"/>
                </a:ext>
              </a:extLst>
            </p:cNvPr>
            <p:cNvSpPr/>
            <p:nvPr/>
          </p:nvSpPr>
          <p:spPr>
            <a:xfrm>
              <a:off x="4386614" y="2195613"/>
              <a:ext cx="2572366" cy="1798531"/>
            </a:xfrm>
            <a:custGeom>
              <a:avLst/>
              <a:gdLst>
                <a:gd name="connsiteX0" fmla="*/ 2487375 w 2572366"/>
                <a:gd name="connsiteY0" fmla="*/ 1798532 h 1798531"/>
                <a:gd name="connsiteX1" fmla="*/ 85677 w 2572366"/>
                <a:gd name="connsiteY1" fmla="*/ 1798532 h 1798531"/>
                <a:gd name="connsiteX2" fmla="*/ 0 w 2572366"/>
                <a:gd name="connsiteY2" fmla="*/ 1712855 h 1798531"/>
                <a:gd name="connsiteX3" fmla="*/ 0 w 2572366"/>
                <a:gd name="connsiteY3" fmla="*/ 85677 h 1798531"/>
                <a:gd name="connsiteX4" fmla="*/ 85677 w 2572366"/>
                <a:gd name="connsiteY4" fmla="*/ 0 h 1798531"/>
                <a:gd name="connsiteX5" fmla="*/ 2486689 w 2572366"/>
                <a:gd name="connsiteY5" fmla="*/ 0 h 1798531"/>
                <a:gd name="connsiteX6" fmla="*/ 2572366 w 2572366"/>
                <a:gd name="connsiteY6" fmla="*/ 85677 h 1798531"/>
                <a:gd name="connsiteX7" fmla="*/ 2572366 w 2572366"/>
                <a:gd name="connsiteY7" fmla="*/ 1712855 h 1798531"/>
                <a:gd name="connsiteX8" fmla="*/ 2487375 w 2572366"/>
                <a:gd name="connsiteY8" fmla="*/ 1798532 h 179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2366" h="1798531">
                  <a:moveTo>
                    <a:pt x="2487375" y="1798532"/>
                  </a:moveTo>
                  <a:lnTo>
                    <a:pt x="85677" y="1798532"/>
                  </a:lnTo>
                  <a:cubicBezTo>
                    <a:pt x="38383" y="1798532"/>
                    <a:pt x="0" y="1760148"/>
                    <a:pt x="0" y="1712855"/>
                  </a:cubicBezTo>
                  <a:lnTo>
                    <a:pt x="0" y="85677"/>
                  </a:lnTo>
                  <a:cubicBezTo>
                    <a:pt x="0" y="38383"/>
                    <a:pt x="38383" y="0"/>
                    <a:pt x="85677" y="0"/>
                  </a:cubicBezTo>
                  <a:lnTo>
                    <a:pt x="2486689" y="0"/>
                  </a:lnTo>
                  <a:cubicBezTo>
                    <a:pt x="2533983" y="0"/>
                    <a:pt x="2572366" y="38383"/>
                    <a:pt x="2572366" y="85677"/>
                  </a:cubicBezTo>
                  <a:lnTo>
                    <a:pt x="2572366" y="1712855"/>
                  </a:lnTo>
                  <a:cubicBezTo>
                    <a:pt x="2572366" y="1760148"/>
                    <a:pt x="2534669" y="1798532"/>
                    <a:pt x="2487375" y="179853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FE30847-D4C8-8E3E-673D-D8CF59FEE620}"/>
                </a:ext>
              </a:extLst>
            </p:cNvPr>
            <p:cNvSpPr/>
            <p:nvPr/>
          </p:nvSpPr>
          <p:spPr>
            <a:xfrm>
              <a:off x="6475762" y="1973894"/>
              <a:ext cx="709052" cy="462300"/>
            </a:xfrm>
            <a:custGeom>
              <a:avLst/>
              <a:gdLst>
                <a:gd name="connsiteX0" fmla="*/ 0 w 709052"/>
                <a:gd name="connsiteY0" fmla="*/ 360173 h 462300"/>
                <a:gd name="connsiteX1" fmla="*/ 154219 w 709052"/>
                <a:gd name="connsiteY1" fmla="*/ 110682 h 462300"/>
                <a:gd name="connsiteX2" fmla="*/ 189860 w 709052"/>
                <a:gd name="connsiteY2" fmla="*/ 86692 h 462300"/>
                <a:gd name="connsiteX3" fmla="*/ 680618 w 709052"/>
                <a:gd name="connsiteY3" fmla="*/ 330 h 462300"/>
                <a:gd name="connsiteX4" fmla="*/ 704608 w 709052"/>
                <a:gd name="connsiteY4" fmla="*/ 38713 h 462300"/>
                <a:gd name="connsiteX5" fmla="*/ 496927 w 709052"/>
                <a:gd name="connsiteY5" fmla="*/ 107255 h 462300"/>
                <a:gd name="connsiteX6" fmla="*/ 451004 w 709052"/>
                <a:gd name="connsiteY6" fmla="*/ 135357 h 462300"/>
                <a:gd name="connsiteX7" fmla="*/ 316662 w 709052"/>
                <a:gd name="connsiteY7" fmla="*/ 257361 h 462300"/>
                <a:gd name="connsiteX8" fmla="*/ 280335 w 709052"/>
                <a:gd name="connsiteY8" fmla="*/ 284778 h 462300"/>
                <a:gd name="connsiteX9" fmla="*/ 200141 w 709052"/>
                <a:gd name="connsiteY9" fmla="*/ 462300 h 462300"/>
                <a:gd name="connsiteX10" fmla="*/ 0 w 709052"/>
                <a:gd name="connsiteY10" fmla="*/ 360173 h 46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9052" h="462300">
                  <a:moveTo>
                    <a:pt x="0" y="360173"/>
                  </a:moveTo>
                  <a:lnTo>
                    <a:pt x="154219" y="110682"/>
                  </a:lnTo>
                  <a:cubicBezTo>
                    <a:pt x="161758" y="98345"/>
                    <a:pt x="174781" y="89434"/>
                    <a:pt x="189860" y="86692"/>
                  </a:cubicBezTo>
                  <a:lnTo>
                    <a:pt x="680618" y="330"/>
                  </a:lnTo>
                  <a:cubicBezTo>
                    <a:pt x="701866" y="-3097"/>
                    <a:pt x="716945" y="20892"/>
                    <a:pt x="704608" y="38713"/>
                  </a:cubicBezTo>
                  <a:lnTo>
                    <a:pt x="496927" y="107255"/>
                  </a:lnTo>
                  <a:cubicBezTo>
                    <a:pt x="485960" y="122334"/>
                    <a:pt x="469510" y="132615"/>
                    <a:pt x="451004" y="135357"/>
                  </a:cubicBezTo>
                  <a:lnTo>
                    <a:pt x="316662" y="257361"/>
                  </a:lnTo>
                  <a:cubicBezTo>
                    <a:pt x="300898" y="260103"/>
                    <a:pt x="287189" y="270384"/>
                    <a:pt x="280335" y="284778"/>
                  </a:cubicBezTo>
                  <a:lnTo>
                    <a:pt x="200141" y="462300"/>
                  </a:lnTo>
                  <a:lnTo>
                    <a:pt x="0" y="360173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36B212A-499F-7D0D-DDF4-A023DF49E60C}"/>
                </a:ext>
              </a:extLst>
            </p:cNvPr>
            <p:cNvSpPr/>
            <p:nvPr/>
          </p:nvSpPr>
          <p:spPr>
            <a:xfrm>
              <a:off x="6651228" y="1949434"/>
              <a:ext cx="204734" cy="122804"/>
            </a:xfrm>
            <a:custGeom>
              <a:avLst/>
              <a:gdLst>
                <a:gd name="connsiteX0" fmla="*/ 160387 w 204734"/>
                <a:gd name="connsiteY0" fmla="*/ 96759 h 122804"/>
                <a:gd name="connsiteX1" fmla="*/ 203568 w 204734"/>
                <a:gd name="connsiteY1" fmla="*/ 801 h 122804"/>
                <a:gd name="connsiteX2" fmla="*/ 0 w 204734"/>
                <a:gd name="connsiteY2" fmla="*/ 122805 h 122804"/>
                <a:gd name="connsiteX3" fmla="*/ 160387 w 204734"/>
                <a:gd name="connsiteY3" fmla="*/ 96759 h 122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734" h="122804">
                  <a:moveTo>
                    <a:pt x="160387" y="96759"/>
                  </a:moveTo>
                  <a:cubicBezTo>
                    <a:pt x="160387" y="96759"/>
                    <a:pt x="213164" y="4913"/>
                    <a:pt x="203568" y="801"/>
                  </a:cubicBezTo>
                  <a:cubicBezTo>
                    <a:pt x="173410" y="-11537"/>
                    <a:pt x="0" y="122805"/>
                    <a:pt x="0" y="122805"/>
                  </a:cubicBezTo>
                  <a:lnTo>
                    <a:pt x="160387" y="96759"/>
                  </a:lnTo>
                  <a:close/>
                </a:path>
              </a:pathLst>
            </a:custGeom>
            <a:solidFill>
              <a:srgbClr val="FFFFFF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AB2EDBD-1383-8954-1988-A806562EC56E}"/>
                </a:ext>
              </a:extLst>
            </p:cNvPr>
            <p:cNvSpPr/>
            <p:nvPr/>
          </p:nvSpPr>
          <p:spPr>
            <a:xfrm>
              <a:off x="8031021" y="2010551"/>
              <a:ext cx="157595" cy="157304"/>
            </a:xfrm>
            <a:custGeom>
              <a:avLst/>
              <a:gdLst>
                <a:gd name="connsiteX0" fmla="*/ 635 w 157595"/>
                <a:gd name="connsiteY0" fmla="*/ 125431 h 157304"/>
                <a:gd name="connsiteX1" fmla="*/ 62322 w 157595"/>
                <a:gd name="connsiteY1" fmla="*/ 156960 h 157304"/>
                <a:gd name="connsiteX2" fmla="*/ 157595 w 157595"/>
                <a:gd name="connsiteY2" fmla="*/ 73340 h 157304"/>
                <a:gd name="connsiteX3" fmla="*/ 42445 w 157595"/>
                <a:gd name="connsiteY3" fmla="*/ 0 h 157304"/>
                <a:gd name="connsiteX4" fmla="*/ 635 w 157595"/>
                <a:gd name="connsiteY4" fmla="*/ 125431 h 157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595" h="157304">
                  <a:moveTo>
                    <a:pt x="635" y="125431"/>
                  </a:moveTo>
                  <a:cubicBezTo>
                    <a:pt x="-4849" y="123375"/>
                    <a:pt x="25995" y="154219"/>
                    <a:pt x="62322" y="156960"/>
                  </a:cubicBezTo>
                  <a:cubicBezTo>
                    <a:pt x="98650" y="159702"/>
                    <a:pt x="152797" y="147364"/>
                    <a:pt x="157595" y="73340"/>
                  </a:cubicBezTo>
                  <a:lnTo>
                    <a:pt x="42445" y="0"/>
                  </a:lnTo>
                  <a:lnTo>
                    <a:pt x="635" y="125431"/>
                  </a:lnTo>
                  <a:close/>
                </a:path>
              </a:pathLst>
            </a:custGeom>
            <a:solidFill>
              <a:schemeClr val="tx2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95D68B2-983C-A3B3-8BE9-B855C093506D}"/>
                </a:ext>
              </a:extLst>
            </p:cNvPr>
            <p:cNvSpPr/>
            <p:nvPr/>
          </p:nvSpPr>
          <p:spPr>
            <a:xfrm>
              <a:off x="7649194" y="2089374"/>
              <a:ext cx="402339" cy="470880"/>
            </a:xfrm>
            <a:custGeom>
              <a:avLst/>
              <a:gdLst>
                <a:gd name="connsiteX0" fmla="*/ 381092 w 402339"/>
                <a:gd name="connsiteY0" fmla="*/ 0 h 470880"/>
                <a:gd name="connsiteX1" fmla="*/ 402339 w 402339"/>
                <a:gd name="connsiteY1" fmla="*/ 348877 h 470880"/>
                <a:gd name="connsiteX2" fmla="*/ 118577 w 402339"/>
                <a:gd name="connsiteY2" fmla="*/ 470881 h 470880"/>
                <a:gd name="connsiteX3" fmla="*/ 0 w 402339"/>
                <a:gd name="connsiteY3" fmla="*/ 258402 h 470880"/>
                <a:gd name="connsiteX4" fmla="*/ 90475 w 402339"/>
                <a:gd name="connsiteY4" fmla="*/ 10967 h 47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339" h="470880">
                  <a:moveTo>
                    <a:pt x="381092" y="0"/>
                  </a:moveTo>
                  <a:lnTo>
                    <a:pt x="402339" y="348877"/>
                  </a:lnTo>
                  <a:lnTo>
                    <a:pt x="118577" y="470881"/>
                  </a:lnTo>
                  <a:lnTo>
                    <a:pt x="0" y="258402"/>
                  </a:lnTo>
                  <a:lnTo>
                    <a:pt x="90475" y="10967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EA7F7D3-13DB-7A31-3D46-A5D30F9FDB65}"/>
                </a:ext>
              </a:extLst>
            </p:cNvPr>
            <p:cNvSpPr/>
            <p:nvPr/>
          </p:nvSpPr>
          <p:spPr>
            <a:xfrm>
              <a:off x="7649194" y="2089374"/>
              <a:ext cx="402339" cy="470880"/>
            </a:xfrm>
            <a:custGeom>
              <a:avLst/>
              <a:gdLst>
                <a:gd name="connsiteX0" fmla="*/ 381092 w 402339"/>
                <a:gd name="connsiteY0" fmla="*/ 0 h 470880"/>
                <a:gd name="connsiteX1" fmla="*/ 402339 w 402339"/>
                <a:gd name="connsiteY1" fmla="*/ 348877 h 470880"/>
                <a:gd name="connsiteX2" fmla="*/ 118577 w 402339"/>
                <a:gd name="connsiteY2" fmla="*/ 470881 h 470880"/>
                <a:gd name="connsiteX3" fmla="*/ 0 w 402339"/>
                <a:gd name="connsiteY3" fmla="*/ 258402 h 470880"/>
                <a:gd name="connsiteX4" fmla="*/ 90475 w 402339"/>
                <a:gd name="connsiteY4" fmla="*/ 10967 h 47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339" h="470880">
                  <a:moveTo>
                    <a:pt x="381092" y="0"/>
                  </a:moveTo>
                  <a:lnTo>
                    <a:pt x="402339" y="348877"/>
                  </a:lnTo>
                  <a:lnTo>
                    <a:pt x="118577" y="470881"/>
                  </a:lnTo>
                  <a:lnTo>
                    <a:pt x="0" y="258402"/>
                  </a:lnTo>
                  <a:lnTo>
                    <a:pt x="90475" y="10967"/>
                  </a:lnTo>
                  <a:close/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8DB871A-0F5C-CFBB-6F1E-0B3B2F1CF848}"/>
                </a:ext>
              </a:extLst>
            </p:cNvPr>
            <p:cNvSpPr/>
            <p:nvPr/>
          </p:nvSpPr>
          <p:spPr>
            <a:xfrm>
              <a:off x="7220809" y="2195526"/>
              <a:ext cx="1285155" cy="1069335"/>
            </a:xfrm>
            <a:custGeom>
              <a:avLst/>
              <a:gdLst>
                <a:gd name="connsiteX0" fmla="*/ 823185 w 1285155"/>
                <a:gd name="connsiteY0" fmla="*/ 98787 h 1069335"/>
                <a:gd name="connsiteX1" fmla="*/ 455116 w 1285155"/>
                <a:gd name="connsiteY1" fmla="*/ 82337 h 1069335"/>
                <a:gd name="connsiteX2" fmla="*/ 296785 w 1285155"/>
                <a:gd name="connsiteY2" fmla="*/ 16537 h 1069335"/>
                <a:gd name="connsiteX3" fmla="*/ 1371 w 1285155"/>
                <a:gd name="connsiteY3" fmla="*/ 213251 h 1069335"/>
                <a:gd name="connsiteX4" fmla="*/ 0 w 1285155"/>
                <a:gd name="connsiteY4" fmla="*/ 723201 h 1069335"/>
                <a:gd name="connsiteX5" fmla="*/ 309123 w 1285155"/>
                <a:gd name="connsiteY5" fmla="*/ 741707 h 1069335"/>
                <a:gd name="connsiteX6" fmla="*/ 269369 w 1285155"/>
                <a:gd name="connsiteY6" fmla="*/ 1069336 h 1069335"/>
                <a:gd name="connsiteX7" fmla="*/ 1285155 w 1285155"/>
                <a:gd name="connsiteY7" fmla="*/ 1069336 h 1069335"/>
                <a:gd name="connsiteX8" fmla="*/ 1231693 w 1285155"/>
                <a:gd name="connsiteY8" fmla="*/ 355818 h 1069335"/>
                <a:gd name="connsiteX9" fmla="*/ 1083643 w 1285155"/>
                <a:gd name="connsiteY9" fmla="*/ 41897 h 1069335"/>
                <a:gd name="connsiteX10" fmla="*/ 1039776 w 1285155"/>
                <a:gd name="connsiteY10" fmla="*/ 29560 h 1069335"/>
                <a:gd name="connsiteX11" fmla="*/ 823185 w 1285155"/>
                <a:gd name="connsiteY11" fmla="*/ 98787 h 1069335"/>
                <a:gd name="connsiteX12" fmla="*/ 823185 w 1285155"/>
                <a:gd name="connsiteY12" fmla="*/ 98787 h 106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85155" h="1069335">
                  <a:moveTo>
                    <a:pt x="823185" y="98787"/>
                  </a:moveTo>
                  <a:cubicBezTo>
                    <a:pt x="823185" y="98787"/>
                    <a:pt x="657314" y="289332"/>
                    <a:pt x="455116" y="82337"/>
                  </a:cubicBezTo>
                  <a:lnTo>
                    <a:pt x="296785" y="16537"/>
                  </a:lnTo>
                  <a:cubicBezTo>
                    <a:pt x="156275" y="-41724"/>
                    <a:pt x="1371" y="61089"/>
                    <a:pt x="1371" y="213251"/>
                  </a:cubicBezTo>
                  <a:lnTo>
                    <a:pt x="0" y="723201"/>
                  </a:lnTo>
                  <a:lnTo>
                    <a:pt x="309123" y="741707"/>
                  </a:lnTo>
                  <a:lnTo>
                    <a:pt x="269369" y="1069336"/>
                  </a:lnTo>
                  <a:lnTo>
                    <a:pt x="1285155" y="1069336"/>
                  </a:lnTo>
                  <a:lnTo>
                    <a:pt x="1231693" y="355818"/>
                  </a:lnTo>
                  <a:cubicBezTo>
                    <a:pt x="1222097" y="223533"/>
                    <a:pt x="1178230" y="86449"/>
                    <a:pt x="1083643" y="41897"/>
                  </a:cubicBezTo>
                  <a:lnTo>
                    <a:pt x="1039776" y="29560"/>
                  </a:lnTo>
                  <a:cubicBezTo>
                    <a:pt x="956155" y="15851"/>
                    <a:pt x="876647" y="43954"/>
                    <a:pt x="823185" y="98787"/>
                  </a:cubicBezTo>
                  <a:lnTo>
                    <a:pt x="823185" y="98787"/>
                  </a:lnTo>
                  <a:close/>
                </a:path>
              </a:pathLst>
            </a:custGeom>
            <a:solidFill>
              <a:schemeClr val="tx2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055B4A6-3E57-BE5E-A78A-88D6FA9B8CF2}"/>
                </a:ext>
              </a:extLst>
            </p:cNvPr>
            <p:cNvSpPr/>
            <p:nvPr/>
          </p:nvSpPr>
          <p:spPr>
            <a:xfrm>
              <a:off x="7248444" y="2925583"/>
              <a:ext cx="300459" cy="344078"/>
            </a:xfrm>
            <a:custGeom>
              <a:avLst/>
              <a:gdLst>
                <a:gd name="connsiteX0" fmla="*/ 8911 w 329685"/>
                <a:gd name="connsiteY0" fmla="*/ 344079 h 344078"/>
                <a:gd name="connsiteX1" fmla="*/ 296100 w 329685"/>
                <a:gd name="connsiteY1" fmla="*/ 344079 h 344078"/>
                <a:gd name="connsiteX2" fmla="*/ 329685 w 329685"/>
                <a:gd name="connsiteY2" fmla="*/ 7540 h 344078"/>
                <a:gd name="connsiteX3" fmla="*/ 0 w 329685"/>
                <a:gd name="connsiteY3" fmla="*/ 0 h 3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685" h="344078">
                  <a:moveTo>
                    <a:pt x="8911" y="344079"/>
                  </a:moveTo>
                  <a:lnTo>
                    <a:pt x="296100" y="344079"/>
                  </a:lnTo>
                  <a:lnTo>
                    <a:pt x="329685" y="75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352F4D8-46C2-F54B-6493-DFE62A9C6B16}"/>
                </a:ext>
              </a:extLst>
            </p:cNvPr>
            <p:cNvSpPr/>
            <p:nvPr/>
          </p:nvSpPr>
          <p:spPr>
            <a:xfrm>
              <a:off x="8135839" y="2923525"/>
              <a:ext cx="370124" cy="341337"/>
            </a:xfrm>
            <a:custGeom>
              <a:avLst/>
              <a:gdLst>
                <a:gd name="connsiteX0" fmla="*/ 0 w 370124"/>
                <a:gd name="connsiteY0" fmla="*/ 341337 h 341337"/>
                <a:gd name="connsiteX1" fmla="*/ 370125 w 370124"/>
                <a:gd name="connsiteY1" fmla="*/ 341337 h 341337"/>
                <a:gd name="connsiteX2" fmla="*/ 344764 w 370124"/>
                <a:gd name="connsiteY2" fmla="*/ 0 h 341337"/>
                <a:gd name="connsiteX3" fmla="*/ 18506 w 370124"/>
                <a:gd name="connsiteY3" fmla="*/ 0 h 34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0124" h="341337">
                  <a:moveTo>
                    <a:pt x="0" y="341337"/>
                  </a:moveTo>
                  <a:lnTo>
                    <a:pt x="370125" y="341337"/>
                  </a:lnTo>
                  <a:lnTo>
                    <a:pt x="344764" y="0"/>
                  </a:lnTo>
                  <a:lnTo>
                    <a:pt x="18506" y="0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DCEDA66-FAD5-C573-B22F-F43CD173099C}"/>
                </a:ext>
              </a:extLst>
            </p:cNvPr>
            <p:cNvSpPr/>
            <p:nvPr/>
          </p:nvSpPr>
          <p:spPr>
            <a:xfrm>
              <a:off x="7246855" y="2918727"/>
              <a:ext cx="303639" cy="344078"/>
            </a:xfrm>
            <a:custGeom>
              <a:avLst/>
              <a:gdLst>
                <a:gd name="connsiteX0" fmla="*/ 7540 w 303639"/>
                <a:gd name="connsiteY0" fmla="*/ 344079 h 344078"/>
                <a:gd name="connsiteX1" fmla="*/ 270054 w 303639"/>
                <a:gd name="connsiteY1" fmla="*/ 344079 h 344078"/>
                <a:gd name="connsiteX2" fmla="*/ 303639 w 303639"/>
                <a:gd name="connsiteY2" fmla="*/ 7540 h 344078"/>
                <a:gd name="connsiteX3" fmla="*/ 0 w 303639"/>
                <a:gd name="connsiteY3" fmla="*/ 0 h 3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639" h="344078">
                  <a:moveTo>
                    <a:pt x="7540" y="344079"/>
                  </a:moveTo>
                  <a:lnTo>
                    <a:pt x="270054" y="344079"/>
                  </a:lnTo>
                  <a:lnTo>
                    <a:pt x="303639" y="754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D9C1D32-0006-58A4-D665-A3B1FA7F2686}"/>
                </a:ext>
              </a:extLst>
            </p:cNvPr>
            <p:cNvSpPr/>
            <p:nvPr/>
          </p:nvSpPr>
          <p:spPr>
            <a:xfrm>
              <a:off x="8135839" y="2923525"/>
              <a:ext cx="353674" cy="341337"/>
            </a:xfrm>
            <a:custGeom>
              <a:avLst/>
              <a:gdLst>
                <a:gd name="connsiteX0" fmla="*/ 0 w 353674"/>
                <a:gd name="connsiteY0" fmla="*/ 341337 h 341337"/>
                <a:gd name="connsiteX1" fmla="*/ 353675 w 353674"/>
                <a:gd name="connsiteY1" fmla="*/ 341337 h 341337"/>
                <a:gd name="connsiteX2" fmla="*/ 328314 w 353674"/>
                <a:gd name="connsiteY2" fmla="*/ 0 h 341337"/>
                <a:gd name="connsiteX3" fmla="*/ 18506 w 353674"/>
                <a:gd name="connsiteY3" fmla="*/ 0 h 34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674" h="341337">
                  <a:moveTo>
                    <a:pt x="0" y="341337"/>
                  </a:moveTo>
                  <a:lnTo>
                    <a:pt x="353675" y="341337"/>
                  </a:lnTo>
                  <a:lnTo>
                    <a:pt x="328314" y="0"/>
                  </a:lnTo>
                  <a:lnTo>
                    <a:pt x="18506" y="0"/>
                  </a:lnTo>
                  <a:close/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DDE6CED-AD26-FC19-62D8-F16169ACDAAD}"/>
                </a:ext>
              </a:extLst>
            </p:cNvPr>
            <p:cNvSpPr/>
            <p:nvPr/>
          </p:nvSpPr>
          <p:spPr>
            <a:xfrm>
              <a:off x="8104310" y="2510219"/>
              <a:ext cx="37012" cy="436610"/>
            </a:xfrm>
            <a:custGeom>
              <a:avLst/>
              <a:gdLst>
                <a:gd name="connsiteX0" fmla="*/ 0 w 37012"/>
                <a:gd name="connsiteY0" fmla="*/ 0 h 436610"/>
                <a:gd name="connsiteX1" fmla="*/ 37012 w 37012"/>
                <a:gd name="connsiteY1" fmla="*/ 436610 h 436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012" h="436610">
                  <a:moveTo>
                    <a:pt x="0" y="0"/>
                  </a:moveTo>
                  <a:lnTo>
                    <a:pt x="37012" y="436610"/>
                  </a:lnTo>
                </a:path>
              </a:pathLst>
            </a:custGeom>
            <a:ln w="6848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7D22CCC-C96D-4C28-5E62-FB5D2C01CE69}"/>
                </a:ext>
              </a:extLst>
            </p:cNvPr>
            <p:cNvSpPr/>
            <p:nvPr/>
          </p:nvSpPr>
          <p:spPr>
            <a:xfrm>
              <a:off x="4684896" y="2506174"/>
              <a:ext cx="1246783" cy="1281207"/>
            </a:xfrm>
            <a:custGeom>
              <a:avLst/>
              <a:gdLst>
                <a:gd name="connsiteX0" fmla="*/ 528468 w 1246783"/>
                <a:gd name="connsiteY0" fmla="*/ 45923 h 1281207"/>
                <a:gd name="connsiteX1" fmla="*/ 954797 w 1246783"/>
                <a:gd name="connsiteY1" fmla="*/ 54148 h 1281207"/>
                <a:gd name="connsiteX2" fmla="*/ 1019226 w 1246783"/>
                <a:gd name="connsiteY2" fmla="*/ 21933 h 1281207"/>
                <a:gd name="connsiteX3" fmla="*/ 1246784 w 1246783"/>
                <a:gd name="connsiteY3" fmla="*/ 1274188 h 1281207"/>
                <a:gd name="connsiteX4" fmla="*/ 12 w 1246783"/>
                <a:gd name="connsiteY4" fmla="*/ 1279672 h 1281207"/>
                <a:gd name="connsiteX5" fmla="*/ 458555 w 1246783"/>
                <a:gd name="connsiteY5" fmla="*/ 0 h 1281207"/>
                <a:gd name="connsiteX6" fmla="*/ 528468 w 1246783"/>
                <a:gd name="connsiteY6" fmla="*/ 45923 h 1281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6783" h="1281207">
                  <a:moveTo>
                    <a:pt x="528468" y="45923"/>
                  </a:moveTo>
                  <a:cubicBezTo>
                    <a:pt x="528468" y="45923"/>
                    <a:pt x="689541" y="239210"/>
                    <a:pt x="954797" y="54148"/>
                  </a:cubicBezTo>
                  <a:lnTo>
                    <a:pt x="1019226" y="21933"/>
                  </a:lnTo>
                  <a:lnTo>
                    <a:pt x="1246784" y="1274188"/>
                  </a:lnTo>
                  <a:cubicBezTo>
                    <a:pt x="1246784" y="1274188"/>
                    <a:pt x="2754" y="1285155"/>
                    <a:pt x="12" y="1279672"/>
                  </a:cubicBezTo>
                  <a:cubicBezTo>
                    <a:pt x="-2729" y="1274188"/>
                    <a:pt x="458555" y="0"/>
                    <a:pt x="458555" y="0"/>
                  </a:cubicBezTo>
                  <a:lnTo>
                    <a:pt x="528468" y="45923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952F51A-8ED4-B059-09F2-BD71A86F9428}"/>
                </a:ext>
              </a:extLst>
            </p:cNvPr>
            <p:cNvSpPr/>
            <p:nvPr/>
          </p:nvSpPr>
          <p:spPr>
            <a:xfrm>
              <a:off x="4387299" y="2453091"/>
              <a:ext cx="786172" cy="1433443"/>
            </a:xfrm>
            <a:custGeom>
              <a:avLst/>
              <a:gdLst>
                <a:gd name="connsiteX0" fmla="*/ 751216 w 786172"/>
                <a:gd name="connsiteY0" fmla="*/ 37936 h 1433443"/>
                <a:gd name="connsiteX1" fmla="*/ 400283 w 786172"/>
                <a:gd name="connsiteY1" fmla="*/ 124984 h 1433443"/>
                <a:gd name="connsiteX2" fmla="*/ 0 w 786172"/>
                <a:gd name="connsiteY2" fmla="*/ 1079083 h 1433443"/>
                <a:gd name="connsiteX3" fmla="*/ 0 w 786172"/>
                <a:gd name="connsiteY3" fmla="*/ 1433443 h 1433443"/>
                <a:gd name="connsiteX4" fmla="*/ 403025 w 786172"/>
                <a:gd name="connsiteY4" fmla="*/ 1430016 h 1433443"/>
                <a:gd name="connsiteX5" fmla="*/ 786172 w 786172"/>
                <a:gd name="connsiteY5" fmla="*/ 99624 h 1433443"/>
                <a:gd name="connsiteX6" fmla="*/ 770408 w 786172"/>
                <a:gd name="connsiteY6" fmla="*/ 48903 h 1433443"/>
                <a:gd name="connsiteX7" fmla="*/ 751216 w 786172"/>
                <a:gd name="connsiteY7" fmla="*/ 37936 h 1433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6172" h="1433443">
                  <a:moveTo>
                    <a:pt x="751216" y="37936"/>
                  </a:moveTo>
                  <a:cubicBezTo>
                    <a:pt x="630583" y="-36774"/>
                    <a:pt x="472252" y="2295"/>
                    <a:pt x="400283" y="124984"/>
                  </a:cubicBezTo>
                  <a:lnTo>
                    <a:pt x="0" y="1079083"/>
                  </a:lnTo>
                  <a:lnTo>
                    <a:pt x="0" y="1433443"/>
                  </a:lnTo>
                  <a:cubicBezTo>
                    <a:pt x="153533" y="1432758"/>
                    <a:pt x="403025" y="1430016"/>
                    <a:pt x="403025" y="1430016"/>
                  </a:cubicBezTo>
                  <a:lnTo>
                    <a:pt x="786172" y="99624"/>
                  </a:lnTo>
                  <a:lnTo>
                    <a:pt x="770408" y="48903"/>
                  </a:lnTo>
                  <a:lnTo>
                    <a:pt x="751216" y="37936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55EE6D9-92FA-6613-AAC9-43F11F748063}"/>
                </a:ext>
              </a:extLst>
            </p:cNvPr>
            <p:cNvSpPr/>
            <p:nvPr/>
          </p:nvSpPr>
          <p:spPr>
            <a:xfrm>
              <a:off x="5694462" y="2303347"/>
              <a:ext cx="1075417" cy="1107983"/>
            </a:xfrm>
            <a:custGeom>
              <a:avLst/>
              <a:gdLst>
                <a:gd name="connsiteX0" fmla="*/ 0 w 1075417"/>
                <a:gd name="connsiteY0" fmla="*/ 235783 h 1107983"/>
                <a:gd name="connsiteX1" fmla="*/ 117892 w 1075417"/>
                <a:gd name="connsiteY1" fmla="*/ 173410 h 1107983"/>
                <a:gd name="connsiteX2" fmla="*/ 375608 w 1075417"/>
                <a:gd name="connsiteY2" fmla="*/ 265941 h 1107983"/>
                <a:gd name="connsiteX3" fmla="*/ 490072 w 1075417"/>
                <a:gd name="connsiteY3" fmla="*/ 533254 h 1107983"/>
                <a:gd name="connsiteX4" fmla="*/ 788228 w 1075417"/>
                <a:gd name="connsiteY4" fmla="*/ 0 h 1107983"/>
                <a:gd name="connsiteX5" fmla="*/ 1075418 w 1075417"/>
                <a:gd name="connsiteY5" fmla="*/ 131600 h 1107983"/>
                <a:gd name="connsiteX6" fmla="*/ 673079 w 1075417"/>
                <a:gd name="connsiteY6" fmla="*/ 979460 h 1107983"/>
                <a:gd name="connsiteX7" fmla="*/ 320775 w 1075417"/>
                <a:gd name="connsiteY7" fmla="*/ 1051428 h 1107983"/>
                <a:gd name="connsiteX8" fmla="*/ 80879 w 1075417"/>
                <a:gd name="connsiteY8" fmla="*/ 839635 h 1107983"/>
                <a:gd name="connsiteX9" fmla="*/ 13708 w 1075417"/>
                <a:gd name="connsiteY9" fmla="*/ 336539 h 1107983"/>
                <a:gd name="connsiteX10" fmla="*/ 10281 w 1075417"/>
                <a:gd name="connsiteY10" fmla="*/ 309123 h 1107983"/>
                <a:gd name="connsiteX11" fmla="*/ 0 w 1075417"/>
                <a:gd name="connsiteY11" fmla="*/ 235783 h 110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5417" h="1107983">
                  <a:moveTo>
                    <a:pt x="0" y="235783"/>
                  </a:moveTo>
                  <a:lnTo>
                    <a:pt x="117892" y="173410"/>
                  </a:lnTo>
                  <a:cubicBezTo>
                    <a:pt x="214535" y="122004"/>
                    <a:pt x="333798" y="165185"/>
                    <a:pt x="375608" y="265941"/>
                  </a:cubicBezTo>
                  <a:lnTo>
                    <a:pt x="490072" y="533254"/>
                  </a:lnTo>
                  <a:lnTo>
                    <a:pt x="788228" y="0"/>
                  </a:lnTo>
                  <a:lnTo>
                    <a:pt x="1075418" y="131600"/>
                  </a:lnTo>
                  <a:lnTo>
                    <a:pt x="673079" y="979460"/>
                  </a:lnTo>
                  <a:cubicBezTo>
                    <a:pt x="608649" y="1114487"/>
                    <a:pt x="433183" y="1150814"/>
                    <a:pt x="320775" y="1051428"/>
                  </a:cubicBezTo>
                  <a:lnTo>
                    <a:pt x="80879" y="839635"/>
                  </a:lnTo>
                  <a:lnTo>
                    <a:pt x="13708" y="336539"/>
                  </a:lnTo>
                  <a:lnTo>
                    <a:pt x="10281" y="309123"/>
                  </a:lnTo>
                  <a:lnTo>
                    <a:pt x="0" y="235783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B02E7DD-8BC3-B58F-2A3F-10D045B896EB}"/>
                </a:ext>
              </a:extLst>
            </p:cNvPr>
            <p:cNvSpPr/>
            <p:nvPr/>
          </p:nvSpPr>
          <p:spPr>
            <a:xfrm>
              <a:off x="7668447" y="1531827"/>
              <a:ext cx="526513" cy="702014"/>
            </a:xfrm>
            <a:custGeom>
              <a:avLst/>
              <a:gdLst>
                <a:gd name="connsiteX0" fmla="*/ 132223 w 526513"/>
                <a:gd name="connsiteY0" fmla="*/ 687776 h 702014"/>
                <a:gd name="connsiteX1" fmla="*/ 132223 w 526513"/>
                <a:gd name="connsiteY1" fmla="*/ 687776 h 702014"/>
                <a:gd name="connsiteX2" fmla="*/ 401592 w 526513"/>
                <a:gd name="connsiteY2" fmla="*/ 569199 h 702014"/>
                <a:gd name="connsiteX3" fmla="*/ 467392 w 526513"/>
                <a:gd name="connsiteY3" fmla="*/ 400587 h 702014"/>
                <a:gd name="connsiteX4" fmla="*/ 468763 w 526513"/>
                <a:gd name="connsiteY4" fmla="*/ 44856 h 702014"/>
                <a:gd name="connsiteX5" fmla="*/ 428323 w 526513"/>
                <a:gd name="connsiteY5" fmla="*/ 18810 h 702014"/>
                <a:gd name="connsiteX6" fmla="*/ 141819 w 526513"/>
                <a:gd name="connsiteY6" fmla="*/ 110656 h 702014"/>
                <a:gd name="connsiteX7" fmla="*/ 14332 w 526513"/>
                <a:gd name="connsiteY7" fmla="*/ 418407 h 702014"/>
                <a:gd name="connsiteX8" fmla="*/ 132223 w 526513"/>
                <a:gd name="connsiteY8" fmla="*/ 687776 h 702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6513" h="702014">
                  <a:moveTo>
                    <a:pt x="132223" y="687776"/>
                  </a:moveTo>
                  <a:lnTo>
                    <a:pt x="132223" y="687776"/>
                  </a:lnTo>
                  <a:cubicBezTo>
                    <a:pt x="239148" y="729586"/>
                    <a:pt x="359781" y="676124"/>
                    <a:pt x="401592" y="569199"/>
                  </a:cubicBezTo>
                  <a:lnTo>
                    <a:pt x="467392" y="400587"/>
                  </a:lnTo>
                  <a:cubicBezTo>
                    <a:pt x="509202" y="293662"/>
                    <a:pt x="575687" y="86666"/>
                    <a:pt x="468763" y="44856"/>
                  </a:cubicBezTo>
                  <a:lnTo>
                    <a:pt x="428323" y="18810"/>
                  </a:lnTo>
                  <a:cubicBezTo>
                    <a:pt x="321398" y="-23000"/>
                    <a:pt x="182944" y="3731"/>
                    <a:pt x="141819" y="110656"/>
                  </a:cubicBezTo>
                  <a:lnTo>
                    <a:pt x="14332" y="418407"/>
                  </a:lnTo>
                  <a:cubicBezTo>
                    <a:pt x="-27479" y="525332"/>
                    <a:pt x="25298" y="645966"/>
                    <a:pt x="132223" y="687776"/>
                  </a:cubicBez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B384909-99F2-2E82-91F3-199450B453ED}"/>
                </a:ext>
              </a:extLst>
            </p:cNvPr>
            <p:cNvSpPr/>
            <p:nvPr/>
          </p:nvSpPr>
          <p:spPr>
            <a:xfrm>
              <a:off x="7551865" y="2527354"/>
              <a:ext cx="23304" cy="464026"/>
            </a:xfrm>
            <a:custGeom>
              <a:avLst/>
              <a:gdLst>
                <a:gd name="connsiteX0" fmla="*/ 23304 w 23304"/>
                <a:gd name="connsiteY0" fmla="*/ 0 h 464026"/>
                <a:gd name="connsiteX1" fmla="*/ 0 w 23304"/>
                <a:gd name="connsiteY1" fmla="*/ 464027 h 464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304" h="464026">
                  <a:moveTo>
                    <a:pt x="23304" y="0"/>
                  </a:moveTo>
                  <a:lnTo>
                    <a:pt x="0" y="464027"/>
                  </a:lnTo>
                </a:path>
              </a:pathLst>
            </a:custGeom>
            <a:ln w="6848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8F255FD-B57C-8A03-A37E-61ED6ECCD4AA}"/>
                </a:ext>
              </a:extLst>
            </p:cNvPr>
            <p:cNvSpPr/>
            <p:nvPr/>
          </p:nvSpPr>
          <p:spPr>
            <a:xfrm>
              <a:off x="5975408" y="2816600"/>
              <a:ext cx="194658" cy="178893"/>
            </a:xfrm>
            <a:custGeom>
              <a:avLst/>
              <a:gdLst>
                <a:gd name="connsiteX0" fmla="*/ 114464 w 194658"/>
                <a:gd name="connsiteY0" fmla="*/ 158331 h 178893"/>
                <a:gd name="connsiteX1" fmla="*/ 194658 w 194658"/>
                <a:gd name="connsiteY1" fmla="*/ 0 h 178893"/>
                <a:gd name="connsiteX2" fmla="*/ 0 w 194658"/>
                <a:gd name="connsiteY2" fmla="*/ 178894 h 178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658" h="178893">
                  <a:moveTo>
                    <a:pt x="114464" y="158331"/>
                  </a:moveTo>
                  <a:lnTo>
                    <a:pt x="194658" y="0"/>
                  </a:lnTo>
                  <a:lnTo>
                    <a:pt x="0" y="178894"/>
                  </a:ln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FB6DA72-5B3B-7533-3C27-67444D41439C}"/>
                </a:ext>
              </a:extLst>
            </p:cNvPr>
            <p:cNvSpPr/>
            <p:nvPr/>
          </p:nvSpPr>
          <p:spPr>
            <a:xfrm>
              <a:off x="7161178" y="3257323"/>
              <a:ext cx="1505858" cy="6854"/>
            </a:xfrm>
            <a:custGeom>
              <a:avLst/>
              <a:gdLst>
                <a:gd name="connsiteX0" fmla="*/ 0 w 1505858"/>
                <a:gd name="connsiteY0" fmla="*/ 0 h 6854"/>
                <a:gd name="connsiteX1" fmla="*/ 1505859 w 1505858"/>
                <a:gd name="connsiteY1" fmla="*/ 0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858" h="6854">
                  <a:moveTo>
                    <a:pt x="0" y="0"/>
                  </a:moveTo>
                  <a:lnTo>
                    <a:pt x="1505859" y="0"/>
                  </a:lnTo>
                </a:path>
              </a:pathLst>
            </a:custGeom>
            <a:ln w="20545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D8DC2C04-F3FF-3E9C-6330-9673301D6B16}"/>
                </a:ext>
              </a:extLst>
            </p:cNvPr>
            <p:cNvSpPr/>
            <p:nvPr/>
          </p:nvSpPr>
          <p:spPr>
            <a:xfrm>
              <a:off x="4825280" y="2909131"/>
              <a:ext cx="196714" cy="864309"/>
            </a:xfrm>
            <a:custGeom>
              <a:avLst/>
              <a:gdLst>
                <a:gd name="connsiteX0" fmla="*/ 196714 w 196714"/>
                <a:gd name="connsiteY0" fmla="*/ 0 h 864309"/>
                <a:gd name="connsiteX1" fmla="*/ 0 w 196714"/>
                <a:gd name="connsiteY1" fmla="*/ 864310 h 864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714" h="864309">
                  <a:moveTo>
                    <a:pt x="196714" y="0"/>
                  </a:moveTo>
                  <a:lnTo>
                    <a:pt x="0" y="864310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E759561-7651-9179-79F5-6147BB2014A4}"/>
                </a:ext>
              </a:extLst>
            </p:cNvPr>
            <p:cNvSpPr/>
            <p:nvPr/>
          </p:nvSpPr>
          <p:spPr>
            <a:xfrm>
              <a:off x="7729888" y="1406266"/>
              <a:ext cx="618121" cy="634443"/>
            </a:xfrm>
            <a:custGeom>
              <a:avLst/>
              <a:gdLst>
                <a:gd name="connsiteX0" fmla="*/ 312049 w 618121"/>
                <a:gd name="connsiteY0" fmla="*/ 291050 h 634443"/>
                <a:gd name="connsiteX1" fmla="*/ 5668 w 618121"/>
                <a:gd name="connsiteY1" fmla="*/ 193721 h 634443"/>
                <a:gd name="connsiteX2" fmla="*/ 427200 w 618121"/>
                <a:gd name="connsiteY2" fmla="*/ 172473 h 634443"/>
                <a:gd name="connsiteX3" fmla="*/ 601295 w 618121"/>
                <a:gd name="connsiteY3" fmla="*/ 269802 h 634443"/>
                <a:gd name="connsiteX4" fmla="*/ 471066 w 618121"/>
                <a:gd name="connsiteY4" fmla="*/ 634444 h 634443"/>
                <a:gd name="connsiteX5" fmla="*/ 312049 w 618121"/>
                <a:gd name="connsiteY5" fmla="*/ 291050 h 634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8121" h="634443">
                  <a:moveTo>
                    <a:pt x="312049" y="291050"/>
                  </a:moveTo>
                  <a:cubicBezTo>
                    <a:pt x="312049" y="291050"/>
                    <a:pt x="57760" y="315725"/>
                    <a:pt x="5668" y="193721"/>
                  </a:cubicBezTo>
                  <a:cubicBezTo>
                    <a:pt x="-46423" y="71717"/>
                    <a:pt x="273666" y="-162010"/>
                    <a:pt x="427200" y="172473"/>
                  </a:cubicBezTo>
                  <a:cubicBezTo>
                    <a:pt x="427200" y="172473"/>
                    <a:pt x="545776" y="162192"/>
                    <a:pt x="601295" y="269802"/>
                  </a:cubicBezTo>
                  <a:cubicBezTo>
                    <a:pt x="656814" y="378098"/>
                    <a:pt x="564968" y="596060"/>
                    <a:pt x="471066" y="634444"/>
                  </a:cubicBezTo>
                  <a:cubicBezTo>
                    <a:pt x="471066" y="634444"/>
                    <a:pt x="301768" y="538485"/>
                    <a:pt x="312049" y="291050"/>
                  </a:cubicBezTo>
                  <a:close/>
                </a:path>
              </a:pathLst>
            </a:custGeom>
            <a:solidFill>
              <a:schemeClr val="tx2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2D9DABD-EBE1-C49B-35CD-162BA04BDBAB}"/>
                </a:ext>
              </a:extLst>
            </p:cNvPr>
            <p:cNvSpPr/>
            <p:nvPr/>
          </p:nvSpPr>
          <p:spPr>
            <a:xfrm>
              <a:off x="8059758" y="1932685"/>
              <a:ext cx="198093" cy="155928"/>
            </a:xfrm>
            <a:custGeom>
              <a:avLst/>
              <a:gdLst>
                <a:gd name="connsiteX0" fmla="*/ 35642 w 198093"/>
                <a:gd name="connsiteY0" fmla="*/ 44966 h 155928"/>
                <a:gd name="connsiteX1" fmla="*/ 185748 w 198093"/>
                <a:gd name="connsiteY1" fmla="*/ 28516 h 155928"/>
                <a:gd name="connsiteX2" fmla="*/ 0 w 198093"/>
                <a:gd name="connsiteY2" fmla="*/ 136812 h 155928"/>
                <a:gd name="connsiteX3" fmla="*/ 35642 w 198093"/>
                <a:gd name="connsiteY3" fmla="*/ 44966 h 15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93" h="155928">
                  <a:moveTo>
                    <a:pt x="35642" y="44966"/>
                  </a:moveTo>
                  <a:cubicBezTo>
                    <a:pt x="35642" y="44966"/>
                    <a:pt x="131600" y="-44138"/>
                    <a:pt x="185748" y="28516"/>
                  </a:cubicBezTo>
                  <a:cubicBezTo>
                    <a:pt x="230985" y="89518"/>
                    <a:pt x="148050" y="200555"/>
                    <a:pt x="0" y="136812"/>
                  </a:cubicBezTo>
                  <a:lnTo>
                    <a:pt x="35642" y="44966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4414F07-3CD0-B367-798B-46059D98EEC7}"/>
                </a:ext>
              </a:extLst>
            </p:cNvPr>
            <p:cNvSpPr/>
            <p:nvPr/>
          </p:nvSpPr>
          <p:spPr>
            <a:xfrm>
              <a:off x="7978193" y="2918377"/>
              <a:ext cx="533508" cy="877583"/>
            </a:xfrm>
            <a:custGeom>
              <a:avLst/>
              <a:gdLst>
                <a:gd name="connsiteX0" fmla="*/ 0 w 533508"/>
                <a:gd name="connsiteY0" fmla="*/ 105219 h 877583"/>
                <a:gd name="connsiteX1" fmla="*/ 337910 w 533508"/>
                <a:gd name="connsiteY1" fmla="*/ 12688 h 877583"/>
                <a:gd name="connsiteX2" fmla="*/ 503781 w 533508"/>
                <a:gd name="connsiteY2" fmla="*/ 462321 h 877583"/>
                <a:gd name="connsiteX3" fmla="*/ 516118 w 533508"/>
                <a:gd name="connsiteY3" fmla="*/ 859177 h 877583"/>
                <a:gd name="connsiteX4" fmla="*/ 235098 w 533508"/>
                <a:gd name="connsiteY4" fmla="*/ 760477 h 877583"/>
                <a:gd name="connsiteX5" fmla="*/ 215906 w 533508"/>
                <a:gd name="connsiteY5" fmla="*/ 386925 h 877583"/>
                <a:gd name="connsiteX6" fmla="*/ 0 w 533508"/>
                <a:gd name="connsiteY6" fmla="*/ 105219 h 87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3508" h="877583">
                  <a:moveTo>
                    <a:pt x="0" y="105219"/>
                  </a:moveTo>
                  <a:cubicBezTo>
                    <a:pt x="0" y="105219"/>
                    <a:pt x="106925" y="-43516"/>
                    <a:pt x="337910" y="12688"/>
                  </a:cubicBezTo>
                  <a:cubicBezTo>
                    <a:pt x="568895" y="69577"/>
                    <a:pt x="551760" y="340317"/>
                    <a:pt x="503781" y="462321"/>
                  </a:cubicBezTo>
                  <a:cubicBezTo>
                    <a:pt x="455802" y="584325"/>
                    <a:pt x="350248" y="833816"/>
                    <a:pt x="516118" y="859177"/>
                  </a:cubicBezTo>
                  <a:cubicBezTo>
                    <a:pt x="516118" y="859177"/>
                    <a:pt x="318718" y="940741"/>
                    <a:pt x="235098" y="760477"/>
                  </a:cubicBezTo>
                  <a:cubicBezTo>
                    <a:pt x="150792" y="580212"/>
                    <a:pt x="215906" y="386925"/>
                    <a:pt x="215906" y="386925"/>
                  </a:cubicBezTo>
                  <a:lnTo>
                    <a:pt x="0" y="105219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40157ED-12A8-6385-17D8-D83BD6408FD8}"/>
                </a:ext>
              </a:extLst>
            </p:cNvPr>
            <p:cNvSpPr/>
            <p:nvPr/>
          </p:nvSpPr>
          <p:spPr>
            <a:xfrm>
              <a:off x="7630002" y="3516410"/>
              <a:ext cx="376293" cy="647718"/>
            </a:xfrm>
            <a:custGeom>
              <a:avLst/>
              <a:gdLst>
                <a:gd name="connsiteX0" fmla="*/ 307066 w 376293"/>
                <a:gd name="connsiteY0" fmla="*/ 0 h 647718"/>
                <a:gd name="connsiteX1" fmla="*/ 376294 w 376293"/>
                <a:gd name="connsiteY1" fmla="*/ 344764 h 647718"/>
                <a:gd name="connsiteX2" fmla="*/ 169983 w 376293"/>
                <a:gd name="connsiteY2" fmla="*/ 647718 h 647718"/>
                <a:gd name="connsiteX3" fmla="*/ 0 w 376293"/>
                <a:gd name="connsiteY3" fmla="*/ 355046 h 647718"/>
                <a:gd name="connsiteX4" fmla="*/ 2742 w 376293"/>
                <a:gd name="connsiteY4" fmla="*/ 91846 h 64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293" h="647718">
                  <a:moveTo>
                    <a:pt x="307066" y="0"/>
                  </a:moveTo>
                  <a:lnTo>
                    <a:pt x="376294" y="344764"/>
                  </a:lnTo>
                  <a:lnTo>
                    <a:pt x="169983" y="647718"/>
                  </a:lnTo>
                  <a:lnTo>
                    <a:pt x="0" y="355046"/>
                  </a:lnTo>
                  <a:lnTo>
                    <a:pt x="2742" y="91846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8522595-B9E8-5BDE-2A62-D2C288359388}"/>
                </a:ext>
              </a:extLst>
            </p:cNvPr>
            <p:cNvSpPr/>
            <p:nvPr/>
          </p:nvSpPr>
          <p:spPr>
            <a:xfrm>
              <a:off x="7630002" y="3516410"/>
              <a:ext cx="376293" cy="647718"/>
            </a:xfrm>
            <a:custGeom>
              <a:avLst/>
              <a:gdLst>
                <a:gd name="connsiteX0" fmla="*/ 307066 w 376293"/>
                <a:gd name="connsiteY0" fmla="*/ 0 h 647718"/>
                <a:gd name="connsiteX1" fmla="*/ 376294 w 376293"/>
                <a:gd name="connsiteY1" fmla="*/ 344764 h 647718"/>
                <a:gd name="connsiteX2" fmla="*/ 169983 w 376293"/>
                <a:gd name="connsiteY2" fmla="*/ 647718 h 647718"/>
                <a:gd name="connsiteX3" fmla="*/ 0 w 376293"/>
                <a:gd name="connsiteY3" fmla="*/ 355046 h 647718"/>
                <a:gd name="connsiteX4" fmla="*/ 2742 w 376293"/>
                <a:gd name="connsiteY4" fmla="*/ 91846 h 64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293" h="647718">
                  <a:moveTo>
                    <a:pt x="307066" y="0"/>
                  </a:moveTo>
                  <a:lnTo>
                    <a:pt x="376294" y="344764"/>
                  </a:lnTo>
                  <a:lnTo>
                    <a:pt x="169983" y="647718"/>
                  </a:lnTo>
                  <a:lnTo>
                    <a:pt x="0" y="355046"/>
                  </a:lnTo>
                  <a:lnTo>
                    <a:pt x="2742" y="91846"/>
                  </a:lnTo>
                  <a:close/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8CE8F67-5F69-EAF1-03D1-C51A507770B1}"/>
                </a:ext>
              </a:extLst>
            </p:cNvPr>
            <p:cNvSpPr/>
            <p:nvPr/>
          </p:nvSpPr>
          <p:spPr>
            <a:xfrm>
              <a:off x="7455223" y="2897310"/>
              <a:ext cx="748911" cy="666812"/>
            </a:xfrm>
            <a:custGeom>
              <a:avLst/>
              <a:gdLst>
                <a:gd name="connsiteX0" fmla="*/ 383831 w 748911"/>
                <a:gd name="connsiteY0" fmla="*/ 623898 h 666812"/>
                <a:gd name="connsiteX1" fmla="*/ 662795 w 748911"/>
                <a:gd name="connsiteY1" fmla="*/ 598538 h 666812"/>
                <a:gd name="connsiteX2" fmla="*/ 479104 w 748911"/>
                <a:gd name="connsiteY2" fmla="*/ 98870 h 666812"/>
                <a:gd name="connsiteX3" fmla="*/ 202195 w 748911"/>
                <a:gd name="connsiteY3" fmla="*/ 10451 h 666812"/>
                <a:gd name="connsiteX4" fmla="*/ 120631 w 748911"/>
                <a:gd name="connsiteY4" fmla="*/ 497096 h 666812"/>
                <a:gd name="connsiteX5" fmla="*/ 383831 w 748911"/>
                <a:gd name="connsiteY5" fmla="*/ 623898 h 666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8911" h="666812">
                  <a:moveTo>
                    <a:pt x="383831" y="623898"/>
                  </a:moveTo>
                  <a:cubicBezTo>
                    <a:pt x="383831" y="623898"/>
                    <a:pt x="485958" y="735621"/>
                    <a:pt x="662795" y="598538"/>
                  </a:cubicBezTo>
                  <a:cubicBezTo>
                    <a:pt x="838947" y="461455"/>
                    <a:pt x="728595" y="96813"/>
                    <a:pt x="479104" y="98870"/>
                  </a:cubicBezTo>
                  <a:cubicBezTo>
                    <a:pt x="479104" y="98870"/>
                    <a:pt x="388629" y="-38214"/>
                    <a:pt x="202195" y="10451"/>
                  </a:cubicBezTo>
                  <a:cubicBezTo>
                    <a:pt x="15077" y="59115"/>
                    <a:pt x="-100073" y="366182"/>
                    <a:pt x="120631" y="497096"/>
                  </a:cubicBezTo>
                  <a:lnTo>
                    <a:pt x="383831" y="623898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5888C9A-CC7B-745A-018E-B0FD95E1493B}"/>
                </a:ext>
              </a:extLst>
            </p:cNvPr>
            <p:cNvSpPr/>
            <p:nvPr/>
          </p:nvSpPr>
          <p:spPr>
            <a:xfrm>
              <a:off x="7512632" y="3026937"/>
              <a:ext cx="526153" cy="636025"/>
            </a:xfrm>
            <a:custGeom>
              <a:avLst/>
              <a:gdLst>
                <a:gd name="connsiteX0" fmla="*/ 82414 w 526153"/>
                <a:gd name="connsiteY0" fmla="*/ 603938 h 636025"/>
                <a:gd name="connsiteX1" fmla="*/ 112572 w 526153"/>
                <a:gd name="connsiteY1" fmla="*/ 620387 h 636025"/>
                <a:gd name="connsiteX2" fmla="*/ 394964 w 526153"/>
                <a:gd name="connsiteY2" fmla="*/ 515519 h 636025"/>
                <a:gd name="connsiteX3" fmla="*/ 489551 w 526153"/>
                <a:gd name="connsiteY3" fmla="*/ 364042 h 636025"/>
                <a:gd name="connsiteX4" fmla="*/ 458707 w 526153"/>
                <a:gd name="connsiteY4" fmla="*/ 58346 h 636025"/>
                <a:gd name="connsiteX5" fmla="*/ 424436 w 526153"/>
                <a:gd name="connsiteY5" fmla="*/ 32301 h 636025"/>
                <a:gd name="connsiteX6" fmla="*/ 115999 w 526153"/>
                <a:gd name="connsiteY6" fmla="*/ 87134 h 636025"/>
                <a:gd name="connsiteX7" fmla="*/ 4962 w 526153"/>
                <a:gd name="connsiteY7" fmla="*/ 366098 h 636025"/>
                <a:gd name="connsiteX8" fmla="*/ 82414 w 526153"/>
                <a:gd name="connsiteY8" fmla="*/ 603938 h 63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6153" h="636025">
                  <a:moveTo>
                    <a:pt x="82414" y="603938"/>
                  </a:moveTo>
                  <a:cubicBezTo>
                    <a:pt x="103662" y="618331"/>
                    <a:pt x="112572" y="620387"/>
                    <a:pt x="112572" y="620387"/>
                  </a:cubicBezTo>
                  <a:cubicBezTo>
                    <a:pt x="206474" y="664940"/>
                    <a:pt x="350412" y="609421"/>
                    <a:pt x="394964" y="515519"/>
                  </a:cubicBezTo>
                  <a:lnTo>
                    <a:pt x="489551" y="364042"/>
                  </a:lnTo>
                  <a:cubicBezTo>
                    <a:pt x="534103" y="270140"/>
                    <a:pt x="552609" y="102898"/>
                    <a:pt x="458707" y="58346"/>
                  </a:cubicBezTo>
                  <a:lnTo>
                    <a:pt x="424436" y="32301"/>
                  </a:lnTo>
                  <a:cubicBezTo>
                    <a:pt x="330534" y="-12251"/>
                    <a:pt x="198249" y="-24589"/>
                    <a:pt x="115999" y="87134"/>
                  </a:cubicBezTo>
                  <a:cubicBezTo>
                    <a:pt x="34435" y="198171"/>
                    <a:pt x="4962" y="366098"/>
                    <a:pt x="4962" y="366098"/>
                  </a:cubicBezTo>
                  <a:cubicBezTo>
                    <a:pt x="-7376" y="474394"/>
                    <a:pt x="-1892" y="545677"/>
                    <a:pt x="82414" y="603938"/>
                  </a:cubicBez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7DFCCA5-B70D-ECF5-94E2-42052A4823A6}"/>
                </a:ext>
              </a:extLst>
            </p:cNvPr>
            <p:cNvSpPr/>
            <p:nvPr/>
          </p:nvSpPr>
          <p:spPr>
            <a:xfrm>
              <a:off x="7757446" y="2988639"/>
              <a:ext cx="349605" cy="505837"/>
            </a:xfrm>
            <a:custGeom>
              <a:avLst/>
              <a:gdLst>
                <a:gd name="connsiteX0" fmla="*/ 1414 w 349605"/>
                <a:gd name="connsiteY0" fmla="*/ 0 h 505837"/>
                <a:gd name="connsiteX1" fmla="*/ 303683 w 349605"/>
                <a:gd name="connsiteY1" fmla="*/ 505837 h 505837"/>
                <a:gd name="connsiteX2" fmla="*/ 349606 w 349605"/>
                <a:gd name="connsiteY2" fmla="*/ 350248 h 505837"/>
                <a:gd name="connsiteX3" fmla="*/ 272154 w 349605"/>
                <a:gd name="connsiteY3" fmla="*/ 154904 h 505837"/>
                <a:gd name="connsiteX4" fmla="*/ 228287 w 349605"/>
                <a:gd name="connsiteY4" fmla="*/ 52092 h 505837"/>
                <a:gd name="connsiteX5" fmla="*/ 85720 w 349605"/>
                <a:gd name="connsiteY5" fmla="*/ 14394 h 505837"/>
                <a:gd name="connsiteX6" fmla="*/ 1414 w 349605"/>
                <a:gd name="connsiteY6" fmla="*/ 0 h 50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9605" h="505837">
                  <a:moveTo>
                    <a:pt x="1414" y="0"/>
                  </a:moveTo>
                  <a:cubicBezTo>
                    <a:pt x="1414" y="0"/>
                    <a:pt x="-38340" y="361214"/>
                    <a:pt x="303683" y="505837"/>
                  </a:cubicBezTo>
                  <a:lnTo>
                    <a:pt x="349606" y="350248"/>
                  </a:lnTo>
                  <a:lnTo>
                    <a:pt x="272154" y="154904"/>
                  </a:lnTo>
                  <a:lnTo>
                    <a:pt x="228287" y="52092"/>
                  </a:lnTo>
                  <a:lnTo>
                    <a:pt x="85720" y="14394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0A625E2-DD85-612C-E488-6C938B81DADA}"/>
                </a:ext>
              </a:extLst>
            </p:cNvPr>
            <p:cNvSpPr/>
            <p:nvPr/>
          </p:nvSpPr>
          <p:spPr>
            <a:xfrm>
              <a:off x="7227222" y="3795738"/>
              <a:ext cx="1243099" cy="690535"/>
            </a:xfrm>
            <a:custGeom>
              <a:avLst/>
              <a:gdLst>
                <a:gd name="connsiteX0" fmla="*/ 773590 w 1243099"/>
                <a:gd name="connsiteY0" fmla="*/ 35278 h 690535"/>
                <a:gd name="connsiteX1" fmla="*/ 742746 w 1243099"/>
                <a:gd name="connsiteY1" fmla="*/ 118213 h 690535"/>
                <a:gd name="connsiteX2" fmla="*/ 452130 w 1243099"/>
                <a:gd name="connsiteY2" fmla="*/ 113415 h 690535"/>
                <a:gd name="connsiteX3" fmla="*/ 402094 w 1243099"/>
                <a:gd name="connsiteY3" fmla="*/ 40076 h 690535"/>
                <a:gd name="connsiteX4" fmla="*/ 245819 w 1243099"/>
                <a:gd name="connsiteY4" fmla="*/ 22255 h 690535"/>
                <a:gd name="connsiteX5" fmla="*/ 7295 w 1243099"/>
                <a:gd name="connsiteY5" fmla="*/ 297792 h 690535"/>
                <a:gd name="connsiteX6" fmla="*/ 111478 w 1243099"/>
                <a:gd name="connsiteY6" fmla="*/ 690536 h 690535"/>
                <a:gd name="connsiteX7" fmla="*/ 1243100 w 1243099"/>
                <a:gd name="connsiteY7" fmla="*/ 690536 h 690535"/>
                <a:gd name="connsiteX8" fmla="*/ 1241729 w 1243099"/>
                <a:gd name="connsiteY8" fmla="*/ 213486 h 690535"/>
                <a:gd name="connsiteX9" fmla="*/ 995665 w 1243099"/>
                <a:gd name="connsiteY9" fmla="*/ 2378 h 690535"/>
                <a:gd name="connsiteX10" fmla="*/ 773590 w 1243099"/>
                <a:gd name="connsiteY10" fmla="*/ 35278 h 69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3099" h="690535">
                  <a:moveTo>
                    <a:pt x="773590" y="35278"/>
                  </a:moveTo>
                  <a:lnTo>
                    <a:pt x="742746" y="118213"/>
                  </a:lnTo>
                  <a:cubicBezTo>
                    <a:pt x="677631" y="207317"/>
                    <a:pt x="513817" y="204576"/>
                    <a:pt x="452130" y="113415"/>
                  </a:cubicBezTo>
                  <a:lnTo>
                    <a:pt x="402094" y="40076"/>
                  </a:lnTo>
                  <a:lnTo>
                    <a:pt x="245819" y="22255"/>
                  </a:lnTo>
                  <a:cubicBezTo>
                    <a:pt x="91601" y="5120"/>
                    <a:pt x="-31774" y="147686"/>
                    <a:pt x="7295" y="297792"/>
                  </a:cubicBezTo>
                  <a:lnTo>
                    <a:pt x="111478" y="690536"/>
                  </a:lnTo>
                  <a:lnTo>
                    <a:pt x="1243100" y="690536"/>
                  </a:lnTo>
                  <a:lnTo>
                    <a:pt x="1241729" y="213486"/>
                  </a:lnTo>
                  <a:cubicBezTo>
                    <a:pt x="1241043" y="82572"/>
                    <a:pt x="1125208" y="-16814"/>
                    <a:pt x="995665" y="2378"/>
                  </a:cubicBezTo>
                  <a:lnTo>
                    <a:pt x="773590" y="3527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F0E8AF2-8774-DD8A-D870-3FA0225D45F0}"/>
                </a:ext>
              </a:extLst>
            </p:cNvPr>
            <p:cNvSpPr/>
            <p:nvPr/>
          </p:nvSpPr>
          <p:spPr>
            <a:xfrm>
              <a:off x="7900741" y="3366746"/>
              <a:ext cx="146193" cy="145279"/>
            </a:xfrm>
            <a:custGeom>
              <a:avLst/>
              <a:gdLst>
                <a:gd name="connsiteX0" fmla="*/ 0 w 146193"/>
                <a:gd name="connsiteY0" fmla="*/ 63302 h 145279"/>
                <a:gd name="connsiteX1" fmla="*/ 129544 w 146193"/>
                <a:gd name="connsiteY1" fmla="*/ 18064 h 145279"/>
                <a:gd name="connsiteX2" fmla="*/ 78823 w 146193"/>
                <a:gd name="connsiteY2" fmla="*/ 138012 h 145279"/>
                <a:gd name="connsiteX3" fmla="*/ 6854 w 146193"/>
                <a:gd name="connsiteY3" fmla="*/ 135956 h 145279"/>
                <a:gd name="connsiteX4" fmla="*/ 0 w 146193"/>
                <a:gd name="connsiteY4" fmla="*/ 63302 h 145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193" h="145279">
                  <a:moveTo>
                    <a:pt x="0" y="63302"/>
                  </a:moveTo>
                  <a:cubicBezTo>
                    <a:pt x="0" y="63302"/>
                    <a:pt x="69227" y="-40882"/>
                    <a:pt x="129544" y="18064"/>
                  </a:cubicBezTo>
                  <a:cubicBezTo>
                    <a:pt x="166556" y="54391"/>
                    <a:pt x="138454" y="120877"/>
                    <a:pt x="78823" y="138012"/>
                  </a:cubicBezTo>
                  <a:cubicBezTo>
                    <a:pt x="54148" y="144866"/>
                    <a:pt x="17135" y="151035"/>
                    <a:pt x="6854" y="135956"/>
                  </a:cubicBezTo>
                  <a:lnTo>
                    <a:pt x="0" y="63302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FFAFBB1-58F1-D399-1CF8-4F9F5E942601}"/>
                </a:ext>
              </a:extLst>
            </p:cNvPr>
            <p:cNvSpPr/>
            <p:nvPr/>
          </p:nvSpPr>
          <p:spPr>
            <a:xfrm>
              <a:off x="7529246" y="2985212"/>
              <a:ext cx="350933" cy="212930"/>
            </a:xfrm>
            <a:custGeom>
              <a:avLst/>
              <a:gdLst>
                <a:gd name="connsiteX0" fmla="*/ 0 w 350933"/>
                <a:gd name="connsiteY0" fmla="*/ 187119 h 212930"/>
                <a:gd name="connsiteX1" fmla="*/ 350933 w 350933"/>
                <a:gd name="connsiteY1" fmla="*/ 155590 h 212930"/>
                <a:gd name="connsiteX2" fmla="*/ 281706 w 350933"/>
                <a:gd name="connsiteY2" fmla="*/ 0 h 212930"/>
                <a:gd name="connsiteX3" fmla="*/ 50721 w 350933"/>
                <a:gd name="connsiteY3" fmla="*/ 41810 h 212930"/>
                <a:gd name="connsiteX4" fmla="*/ 0 w 350933"/>
                <a:gd name="connsiteY4" fmla="*/ 187119 h 21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933" h="212930">
                  <a:moveTo>
                    <a:pt x="0" y="187119"/>
                  </a:moveTo>
                  <a:cubicBezTo>
                    <a:pt x="0" y="187119"/>
                    <a:pt x="132285" y="262514"/>
                    <a:pt x="350933" y="155590"/>
                  </a:cubicBezTo>
                  <a:lnTo>
                    <a:pt x="281706" y="0"/>
                  </a:lnTo>
                  <a:lnTo>
                    <a:pt x="50721" y="41810"/>
                  </a:lnTo>
                  <a:lnTo>
                    <a:pt x="0" y="187119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C6FDD77-7431-5BA3-76F5-3C8718E831A3}"/>
                </a:ext>
              </a:extLst>
            </p:cNvPr>
            <p:cNvSpPr/>
            <p:nvPr/>
          </p:nvSpPr>
          <p:spPr>
            <a:xfrm>
              <a:off x="7974766" y="3000977"/>
              <a:ext cx="247926" cy="512005"/>
            </a:xfrm>
            <a:custGeom>
              <a:avLst/>
              <a:gdLst>
                <a:gd name="connsiteX0" fmla="*/ 0 w 247926"/>
                <a:gd name="connsiteY0" fmla="*/ 0 h 512005"/>
                <a:gd name="connsiteX1" fmla="*/ 213850 w 247926"/>
                <a:gd name="connsiteY1" fmla="*/ 151477 h 512005"/>
                <a:gd name="connsiteX2" fmla="*/ 111723 w 247926"/>
                <a:gd name="connsiteY2" fmla="*/ 512006 h 51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926" h="512005">
                  <a:moveTo>
                    <a:pt x="0" y="0"/>
                  </a:moveTo>
                  <a:cubicBezTo>
                    <a:pt x="0" y="0"/>
                    <a:pt x="139825" y="3427"/>
                    <a:pt x="213850" y="151477"/>
                  </a:cubicBezTo>
                  <a:cubicBezTo>
                    <a:pt x="292673" y="308437"/>
                    <a:pt x="224816" y="444150"/>
                    <a:pt x="111723" y="512006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3383BAE-C962-E890-4682-679E43A10A35}"/>
                </a:ext>
              </a:extLst>
            </p:cNvPr>
            <p:cNvSpPr/>
            <p:nvPr/>
          </p:nvSpPr>
          <p:spPr>
            <a:xfrm>
              <a:off x="8267439" y="3275143"/>
              <a:ext cx="222074" cy="517991"/>
            </a:xfrm>
            <a:custGeom>
              <a:avLst/>
              <a:gdLst>
                <a:gd name="connsiteX0" fmla="*/ 141881 w 222074"/>
                <a:gd name="connsiteY0" fmla="*/ 0 h 517991"/>
                <a:gd name="connsiteX1" fmla="*/ 63058 w 222074"/>
                <a:gd name="connsiteY1" fmla="*/ 272110 h 517991"/>
                <a:gd name="connsiteX2" fmla="*/ 222075 w 222074"/>
                <a:gd name="connsiteY2" fmla="*/ 501724 h 517991"/>
                <a:gd name="connsiteX3" fmla="*/ 0 w 222074"/>
                <a:gd name="connsiteY3" fmla="*/ 471566 h 51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074" h="517991">
                  <a:moveTo>
                    <a:pt x="141881" y="0"/>
                  </a:moveTo>
                  <a:cubicBezTo>
                    <a:pt x="141881" y="0"/>
                    <a:pt x="83621" y="162443"/>
                    <a:pt x="63058" y="272110"/>
                  </a:cubicBezTo>
                  <a:cubicBezTo>
                    <a:pt x="42496" y="382462"/>
                    <a:pt x="93216" y="525714"/>
                    <a:pt x="222075" y="501724"/>
                  </a:cubicBezTo>
                  <a:cubicBezTo>
                    <a:pt x="222075" y="501724"/>
                    <a:pt x="93216" y="553816"/>
                    <a:pt x="0" y="471566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66F529F-62DE-F772-D57F-84631ACBB288}"/>
                </a:ext>
              </a:extLst>
            </p:cNvPr>
            <p:cNvSpPr/>
            <p:nvPr/>
          </p:nvSpPr>
          <p:spPr>
            <a:xfrm>
              <a:off x="8403543" y="3475285"/>
              <a:ext cx="91454" cy="301583"/>
            </a:xfrm>
            <a:custGeom>
              <a:avLst/>
              <a:gdLst>
                <a:gd name="connsiteX0" fmla="*/ 42104 w 91454"/>
                <a:gd name="connsiteY0" fmla="*/ 0 h 301583"/>
                <a:gd name="connsiteX1" fmla="*/ 91455 w 91454"/>
                <a:gd name="connsiteY1" fmla="*/ 301583 h 301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54" h="301583">
                  <a:moveTo>
                    <a:pt x="42104" y="0"/>
                  </a:moveTo>
                  <a:cubicBezTo>
                    <a:pt x="42104" y="0"/>
                    <a:pt x="-79899" y="276223"/>
                    <a:pt x="91455" y="301583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678C3D9-40F2-E9E8-EC5A-DD7EADFDD706}"/>
                </a:ext>
              </a:extLst>
            </p:cNvPr>
            <p:cNvSpPr/>
            <p:nvPr/>
          </p:nvSpPr>
          <p:spPr>
            <a:xfrm>
              <a:off x="7483972" y="4212107"/>
              <a:ext cx="84342" cy="268683"/>
            </a:xfrm>
            <a:custGeom>
              <a:avLst/>
              <a:gdLst>
                <a:gd name="connsiteX0" fmla="*/ 36 w 84342"/>
                <a:gd name="connsiteY0" fmla="*/ 0 h 268683"/>
                <a:gd name="connsiteX1" fmla="*/ 84342 w 84342"/>
                <a:gd name="connsiteY1" fmla="*/ 268683 h 268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342" h="268683">
                  <a:moveTo>
                    <a:pt x="36" y="0"/>
                  </a:moveTo>
                  <a:cubicBezTo>
                    <a:pt x="-2020" y="5483"/>
                    <a:pt x="84342" y="268683"/>
                    <a:pt x="84342" y="268683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3C10DF9-BB15-366C-701C-BCBEF0863D0E}"/>
                </a:ext>
              </a:extLst>
            </p:cNvPr>
            <p:cNvSpPr/>
            <p:nvPr/>
          </p:nvSpPr>
          <p:spPr>
            <a:xfrm>
              <a:off x="8191358" y="4164813"/>
              <a:ext cx="30158" cy="310493"/>
            </a:xfrm>
            <a:custGeom>
              <a:avLst/>
              <a:gdLst>
                <a:gd name="connsiteX0" fmla="*/ 0 w 30158"/>
                <a:gd name="connsiteY0" fmla="*/ 0 h 310493"/>
                <a:gd name="connsiteX1" fmla="*/ 30158 w 30158"/>
                <a:gd name="connsiteY1" fmla="*/ 310494 h 31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158" h="310493">
                  <a:moveTo>
                    <a:pt x="0" y="0"/>
                  </a:moveTo>
                  <a:lnTo>
                    <a:pt x="30158" y="310494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75F26419-89E1-D844-252C-F6870537B792}"/>
                </a:ext>
              </a:extLst>
            </p:cNvPr>
            <p:cNvSpPr/>
            <p:nvPr/>
          </p:nvSpPr>
          <p:spPr>
            <a:xfrm>
              <a:off x="7455282" y="2927637"/>
              <a:ext cx="151416" cy="416733"/>
            </a:xfrm>
            <a:custGeom>
              <a:avLst/>
              <a:gdLst>
                <a:gd name="connsiteX0" fmla="*/ 151416 w 151416"/>
                <a:gd name="connsiteY0" fmla="*/ 0 h 416733"/>
                <a:gd name="connsiteX1" fmla="*/ 17075 w 151416"/>
                <a:gd name="connsiteY1" fmla="*/ 173410 h 416733"/>
                <a:gd name="connsiteX2" fmla="*/ 63683 w 151416"/>
                <a:gd name="connsiteY2" fmla="*/ 416733 h 41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416" h="416733">
                  <a:moveTo>
                    <a:pt x="151416" y="0"/>
                  </a:moveTo>
                  <a:cubicBezTo>
                    <a:pt x="108920" y="23304"/>
                    <a:pt x="50660" y="71969"/>
                    <a:pt x="17075" y="173410"/>
                  </a:cubicBezTo>
                  <a:cubicBezTo>
                    <a:pt x="-39815" y="345450"/>
                    <a:pt x="63683" y="416733"/>
                    <a:pt x="63683" y="416733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907456-B0F7-2235-F48C-D133E6F45520}"/>
                </a:ext>
              </a:extLst>
            </p:cNvPr>
            <p:cNvSpPr/>
            <p:nvPr/>
          </p:nvSpPr>
          <p:spPr>
            <a:xfrm>
              <a:off x="7521021" y="3149027"/>
              <a:ext cx="258401" cy="51581"/>
            </a:xfrm>
            <a:custGeom>
              <a:avLst/>
              <a:gdLst>
                <a:gd name="connsiteX0" fmla="*/ 0 w 258401"/>
                <a:gd name="connsiteY0" fmla="*/ 0 h 51581"/>
                <a:gd name="connsiteX1" fmla="*/ 258402 w 258401"/>
                <a:gd name="connsiteY1" fmla="*/ 25360 h 5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401" h="51581">
                  <a:moveTo>
                    <a:pt x="0" y="0"/>
                  </a:moveTo>
                  <a:cubicBezTo>
                    <a:pt x="0" y="0"/>
                    <a:pt x="71283" y="96644"/>
                    <a:pt x="258402" y="2536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0EE92E3-51E8-70A7-3FF6-24AECF6285DE}"/>
                </a:ext>
              </a:extLst>
            </p:cNvPr>
            <p:cNvSpPr/>
            <p:nvPr/>
          </p:nvSpPr>
          <p:spPr>
            <a:xfrm>
              <a:off x="4387299" y="2196299"/>
              <a:ext cx="2571680" cy="2104912"/>
            </a:xfrm>
            <a:custGeom>
              <a:avLst/>
              <a:gdLst>
                <a:gd name="connsiteX0" fmla="*/ 2552489 w 2571680"/>
                <a:gd name="connsiteY0" fmla="*/ 0 h 2104912"/>
                <a:gd name="connsiteX1" fmla="*/ 19192 w 2571680"/>
                <a:gd name="connsiteY1" fmla="*/ 0 h 2104912"/>
                <a:gd name="connsiteX2" fmla="*/ 0 w 2571680"/>
                <a:gd name="connsiteY2" fmla="*/ 19192 h 2104912"/>
                <a:gd name="connsiteX3" fmla="*/ 0 w 2571680"/>
                <a:gd name="connsiteY3" fmla="*/ 1553153 h 2104912"/>
                <a:gd name="connsiteX4" fmla="*/ 0 w 2571680"/>
                <a:gd name="connsiteY4" fmla="*/ 1712169 h 2104912"/>
                <a:gd name="connsiteX5" fmla="*/ 0 w 2571680"/>
                <a:gd name="connsiteY5" fmla="*/ 1777969 h 2104912"/>
                <a:gd name="connsiteX6" fmla="*/ 19192 w 2571680"/>
                <a:gd name="connsiteY6" fmla="*/ 1797161 h 2104912"/>
                <a:gd name="connsiteX7" fmla="*/ 995224 w 2571680"/>
                <a:gd name="connsiteY7" fmla="*/ 1797161 h 2104912"/>
                <a:gd name="connsiteX8" fmla="*/ 995224 w 2571680"/>
                <a:gd name="connsiteY8" fmla="*/ 1965773 h 2104912"/>
                <a:gd name="connsiteX9" fmla="*/ 792341 w 2571680"/>
                <a:gd name="connsiteY9" fmla="*/ 1965773 h 2104912"/>
                <a:gd name="connsiteX10" fmla="*/ 738878 w 2571680"/>
                <a:gd name="connsiteY10" fmla="*/ 2032259 h 2104912"/>
                <a:gd name="connsiteX11" fmla="*/ 738878 w 2571680"/>
                <a:gd name="connsiteY11" fmla="*/ 2104913 h 2104912"/>
                <a:gd name="connsiteX12" fmla="*/ 1832802 w 2571680"/>
                <a:gd name="connsiteY12" fmla="*/ 2104913 h 2104912"/>
                <a:gd name="connsiteX13" fmla="*/ 1832802 w 2571680"/>
                <a:gd name="connsiteY13" fmla="*/ 2032259 h 2104912"/>
                <a:gd name="connsiteX14" fmla="*/ 1779340 w 2571680"/>
                <a:gd name="connsiteY14" fmla="*/ 1965773 h 2104912"/>
                <a:gd name="connsiteX15" fmla="*/ 1576457 w 2571680"/>
                <a:gd name="connsiteY15" fmla="*/ 1965773 h 2104912"/>
                <a:gd name="connsiteX16" fmla="*/ 1576457 w 2571680"/>
                <a:gd name="connsiteY16" fmla="*/ 1797161 h 2104912"/>
                <a:gd name="connsiteX17" fmla="*/ 2552489 w 2571680"/>
                <a:gd name="connsiteY17" fmla="*/ 1797161 h 2104912"/>
                <a:gd name="connsiteX18" fmla="*/ 2571681 w 2571680"/>
                <a:gd name="connsiteY18" fmla="*/ 1777969 h 2104912"/>
                <a:gd name="connsiteX19" fmla="*/ 2571681 w 2571680"/>
                <a:gd name="connsiteY19" fmla="*/ 1712169 h 2104912"/>
                <a:gd name="connsiteX20" fmla="*/ 2571681 w 2571680"/>
                <a:gd name="connsiteY20" fmla="*/ 1552468 h 2104912"/>
                <a:gd name="connsiteX21" fmla="*/ 2571681 w 2571680"/>
                <a:gd name="connsiteY21" fmla="*/ 19192 h 2104912"/>
                <a:gd name="connsiteX22" fmla="*/ 2552489 w 2571680"/>
                <a:gd name="connsiteY22" fmla="*/ 0 h 2104912"/>
                <a:gd name="connsiteX23" fmla="*/ 34271 w 2571680"/>
                <a:gd name="connsiteY23" fmla="*/ 1553153 h 2104912"/>
                <a:gd name="connsiteX24" fmla="*/ 34271 w 2571680"/>
                <a:gd name="connsiteY24" fmla="*/ 34271 h 2104912"/>
                <a:gd name="connsiteX25" fmla="*/ 2538096 w 2571680"/>
                <a:gd name="connsiteY25" fmla="*/ 34271 h 2104912"/>
                <a:gd name="connsiteX26" fmla="*/ 2538096 w 2571680"/>
                <a:gd name="connsiteY26" fmla="*/ 1553153 h 2104912"/>
                <a:gd name="connsiteX27" fmla="*/ 34271 w 2571680"/>
                <a:gd name="connsiteY27" fmla="*/ 1553153 h 210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571680" h="2104912">
                  <a:moveTo>
                    <a:pt x="2552489" y="0"/>
                  </a:moveTo>
                  <a:lnTo>
                    <a:pt x="19192" y="0"/>
                  </a:lnTo>
                  <a:cubicBezTo>
                    <a:pt x="8225" y="0"/>
                    <a:pt x="0" y="8910"/>
                    <a:pt x="0" y="19192"/>
                  </a:cubicBezTo>
                  <a:lnTo>
                    <a:pt x="0" y="1553153"/>
                  </a:lnTo>
                  <a:lnTo>
                    <a:pt x="0" y="1712169"/>
                  </a:lnTo>
                  <a:lnTo>
                    <a:pt x="0" y="1777969"/>
                  </a:lnTo>
                  <a:cubicBezTo>
                    <a:pt x="0" y="1788936"/>
                    <a:pt x="8910" y="1797161"/>
                    <a:pt x="19192" y="1797161"/>
                  </a:cubicBezTo>
                  <a:lnTo>
                    <a:pt x="995224" y="1797161"/>
                  </a:lnTo>
                  <a:lnTo>
                    <a:pt x="995224" y="1965773"/>
                  </a:lnTo>
                  <a:lnTo>
                    <a:pt x="792341" y="1965773"/>
                  </a:lnTo>
                  <a:cubicBezTo>
                    <a:pt x="762868" y="1965773"/>
                    <a:pt x="738878" y="1995246"/>
                    <a:pt x="738878" y="2032259"/>
                  </a:cubicBezTo>
                  <a:lnTo>
                    <a:pt x="738878" y="2104913"/>
                  </a:lnTo>
                  <a:lnTo>
                    <a:pt x="1832802" y="2104913"/>
                  </a:lnTo>
                  <a:lnTo>
                    <a:pt x="1832802" y="2032259"/>
                  </a:lnTo>
                  <a:cubicBezTo>
                    <a:pt x="1832802" y="1995246"/>
                    <a:pt x="1808813" y="1965773"/>
                    <a:pt x="1779340" y="1965773"/>
                  </a:cubicBezTo>
                  <a:lnTo>
                    <a:pt x="1576457" y="1965773"/>
                  </a:lnTo>
                  <a:lnTo>
                    <a:pt x="1576457" y="1797161"/>
                  </a:lnTo>
                  <a:lnTo>
                    <a:pt x="2552489" y="1797161"/>
                  </a:lnTo>
                  <a:cubicBezTo>
                    <a:pt x="2563456" y="1797161"/>
                    <a:pt x="2571681" y="1788251"/>
                    <a:pt x="2571681" y="1777969"/>
                  </a:cubicBezTo>
                  <a:lnTo>
                    <a:pt x="2571681" y="1712169"/>
                  </a:lnTo>
                  <a:lnTo>
                    <a:pt x="2571681" y="1552468"/>
                  </a:lnTo>
                  <a:lnTo>
                    <a:pt x="2571681" y="19192"/>
                  </a:lnTo>
                  <a:cubicBezTo>
                    <a:pt x="2571681" y="8225"/>
                    <a:pt x="2563456" y="0"/>
                    <a:pt x="2552489" y="0"/>
                  </a:cubicBezTo>
                  <a:close/>
                  <a:moveTo>
                    <a:pt x="34271" y="1553153"/>
                  </a:moveTo>
                  <a:lnTo>
                    <a:pt x="34271" y="34271"/>
                  </a:lnTo>
                  <a:lnTo>
                    <a:pt x="2538096" y="34271"/>
                  </a:lnTo>
                  <a:lnTo>
                    <a:pt x="2538096" y="1553153"/>
                  </a:lnTo>
                  <a:lnTo>
                    <a:pt x="34271" y="1553153"/>
                  </a:lnTo>
                  <a:close/>
                </a:path>
              </a:pathLst>
            </a:custGeom>
            <a:solidFill>
              <a:schemeClr val="tx2"/>
            </a:solidFill>
            <a:ln w="6848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36E0355B-E9E8-561F-EC9B-5A1909639EFA}"/>
                </a:ext>
              </a:extLst>
            </p:cNvPr>
            <p:cNvSpPr/>
            <p:nvPr/>
          </p:nvSpPr>
          <p:spPr>
            <a:xfrm>
              <a:off x="6525797" y="1973769"/>
              <a:ext cx="659702" cy="362354"/>
            </a:xfrm>
            <a:custGeom>
              <a:avLst/>
              <a:gdLst>
                <a:gd name="connsiteX0" fmla="*/ 631268 w 659702"/>
                <a:gd name="connsiteY0" fmla="*/ 455 h 362354"/>
                <a:gd name="connsiteX1" fmla="*/ 140510 w 659702"/>
                <a:gd name="connsiteY1" fmla="*/ 86817 h 362354"/>
                <a:gd name="connsiteX2" fmla="*/ 104869 w 659702"/>
                <a:gd name="connsiteY2" fmla="*/ 110807 h 362354"/>
                <a:gd name="connsiteX3" fmla="*/ 0 w 659702"/>
                <a:gd name="connsiteY3" fmla="*/ 279419 h 362354"/>
                <a:gd name="connsiteX4" fmla="*/ 196029 w 659702"/>
                <a:gd name="connsiteY4" fmla="*/ 362355 h 362354"/>
                <a:gd name="connsiteX5" fmla="*/ 230985 w 659702"/>
                <a:gd name="connsiteY5" fmla="*/ 284903 h 362354"/>
                <a:gd name="connsiteX6" fmla="*/ 267312 w 659702"/>
                <a:gd name="connsiteY6" fmla="*/ 257486 h 362354"/>
                <a:gd name="connsiteX7" fmla="*/ 462656 w 659702"/>
                <a:gd name="connsiteY7" fmla="*/ 182090 h 362354"/>
                <a:gd name="connsiteX8" fmla="*/ 533939 w 659702"/>
                <a:gd name="connsiteY8" fmla="*/ 136853 h 362354"/>
                <a:gd name="connsiteX9" fmla="*/ 655258 w 659702"/>
                <a:gd name="connsiteY9" fmla="*/ 38153 h 362354"/>
                <a:gd name="connsiteX10" fmla="*/ 631268 w 659702"/>
                <a:gd name="connsiteY10" fmla="*/ 455 h 362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702" h="362354">
                  <a:moveTo>
                    <a:pt x="631268" y="455"/>
                  </a:moveTo>
                  <a:lnTo>
                    <a:pt x="140510" y="86817"/>
                  </a:lnTo>
                  <a:cubicBezTo>
                    <a:pt x="126117" y="89559"/>
                    <a:pt x="113094" y="97784"/>
                    <a:pt x="104869" y="110807"/>
                  </a:cubicBezTo>
                  <a:lnTo>
                    <a:pt x="0" y="279419"/>
                  </a:lnTo>
                  <a:lnTo>
                    <a:pt x="196029" y="362355"/>
                  </a:lnTo>
                  <a:lnTo>
                    <a:pt x="230985" y="284903"/>
                  </a:lnTo>
                  <a:cubicBezTo>
                    <a:pt x="237839" y="270509"/>
                    <a:pt x="250862" y="259542"/>
                    <a:pt x="267312" y="257486"/>
                  </a:cubicBezTo>
                  <a:lnTo>
                    <a:pt x="462656" y="182090"/>
                  </a:lnTo>
                  <a:cubicBezTo>
                    <a:pt x="481162" y="179348"/>
                    <a:pt x="506522" y="159471"/>
                    <a:pt x="533939" y="136853"/>
                  </a:cubicBezTo>
                  <a:lnTo>
                    <a:pt x="655258" y="38153"/>
                  </a:lnTo>
                  <a:cubicBezTo>
                    <a:pt x="667595" y="21017"/>
                    <a:pt x="652516" y="-3658"/>
                    <a:pt x="631268" y="455"/>
                  </a:cubicBez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889E191-0D3D-2D90-75D5-490CE3BD09A5}"/>
                </a:ext>
              </a:extLst>
            </p:cNvPr>
            <p:cNvSpPr/>
            <p:nvPr/>
          </p:nvSpPr>
          <p:spPr>
            <a:xfrm>
              <a:off x="7216696" y="4480790"/>
              <a:ext cx="1386596" cy="6854"/>
            </a:xfrm>
            <a:custGeom>
              <a:avLst/>
              <a:gdLst>
                <a:gd name="connsiteX0" fmla="*/ 0 w 1386596"/>
                <a:gd name="connsiteY0" fmla="*/ 0 h 6854"/>
                <a:gd name="connsiteX1" fmla="*/ 1386597 w 1386596"/>
                <a:gd name="connsiteY1" fmla="*/ 0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6596" h="6854">
                  <a:moveTo>
                    <a:pt x="0" y="0"/>
                  </a:moveTo>
                  <a:lnTo>
                    <a:pt x="1386597" y="0"/>
                  </a:lnTo>
                </a:path>
              </a:pathLst>
            </a:custGeom>
            <a:ln w="20545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00656AE-9CE5-3CAA-8C67-BFFD398AA46A}"/>
                </a:ext>
              </a:extLst>
            </p:cNvPr>
            <p:cNvSpPr/>
            <p:nvPr/>
          </p:nvSpPr>
          <p:spPr>
            <a:xfrm>
              <a:off x="7511722" y="3292279"/>
              <a:ext cx="314308" cy="373293"/>
            </a:xfrm>
            <a:custGeom>
              <a:avLst/>
              <a:gdLst>
                <a:gd name="connsiteX0" fmla="*/ 314308 w 314308"/>
                <a:gd name="connsiteY0" fmla="*/ 337910 h 373293"/>
                <a:gd name="connsiteX1" fmla="*/ 121021 w 314308"/>
                <a:gd name="connsiteY1" fmla="*/ 362585 h 373293"/>
                <a:gd name="connsiteX2" fmla="*/ 28490 w 314308"/>
                <a:gd name="connsiteY2" fmla="*/ 0 h 37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308" h="373293">
                  <a:moveTo>
                    <a:pt x="314308" y="337910"/>
                  </a:moveTo>
                  <a:cubicBezTo>
                    <a:pt x="314308" y="337910"/>
                    <a:pt x="221777" y="396856"/>
                    <a:pt x="121021" y="362585"/>
                  </a:cubicBezTo>
                  <a:cubicBezTo>
                    <a:pt x="7242" y="323516"/>
                    <a:pt x="-32512" y="189860"/>
                    <a:pt x="28490" y="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761E5BE-C995-10E3-01AB-88AC90DE61E1}"/>
                </a:ext>
              </a:extLst>
            </p:cNvPr>
            <p:cNvSpPr/>
            <p:nvPr/>
          </p:nvSpPr>
          <p:spPr>
            <a:xfrm>
              <a:off x="6551843" y="1950158"/>
              <a:ext cx="304191" cy="261219"/>
            </a:xfrm>
            <a:custGeom>
              <a:avLst/>
              <a:gdLst>
                <a:gd name="connsiteX0" fmla="*/ 267312 w 304191"/>
                <a:gd name="connsiteY0" fmla="*/ 83012 h 261219"/>
                <a:gd name="connsiteX1" fmla="*/ 302954 w 304191"/>
                <a:gd name="connsiteY1" fmla="*/ 762 h 261219"/>
                <a:gd name="connsiteX2" fmla="*/ 117206 w 304191"/>
                <a:gd name="connsiteY2" fmla="*/ 108372 h 261219"/>
                <a:gd name="connsiteX3" fmla="*/ 111037 w 304191"/>
                <a:gd name="connsiteY3" fmla="*/ 111114 h 261219"/>
                <a:gd name="connsiteX4" fmla="*/ 78823 w 304191"/>
                <a:gd name="connsiteY4" fmla="*/ 134418 h 261219"/>
                <a:gd name="connsiteX5" fmla="*/ 0 w 304191"/>
                <a:gd name="connsiteY5" fmla="*/ 261220 h 26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191" h="261219">
                  <a:moveTo>
                    <a:pt x="267312" y="83012"/>
                  </a:moveTo>
                  <a:cubicBezTo>
                    <a:pt x="281706" y="57651"/>
                    <a:pt x="310493" y="3503"/>
                    <a:pt x="302954" y="762"/>
                  </a:cubicBezTo>
                  <a:cubicBezTo>
                    <a:pt x="278964" y="-8834"/>
                    <a:pt x="162443" y="74787"/>
                    <a:pt x="117206" y="108372"/>
                  </a:cubicBezTo>
                  <a:cubicBezTo>
                    <a:pt x="115150" y="109743"/>
                    <a:pt x="113094" y="110428"/>
                    <a:pt x="111037" y="111114"/>
                  </a:cubicBezTo>
                  <a:cubicBezTo>
                    <a:pt x="98014" y="114541"/>
                    <a:pt x="86362" y="122766"/>
                    <a:pt x="78823" y="134418"/>
                  </a:cubicBezTo>
                  <a:lnTo>
                    <a:pt x="0" y="261220"/>
                  </a:ln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6C708C39-A4B0-BBA6-9AD6-36A16E367D46}"/>
                </a:ext>
              </a:extLst>
            </p:cNvPr>
            <p:cNvSpPr/>
            <p:nvPr/>
          </p:nvSpPr>
          <p:spPr>
            <a:xfrm>
              <a:off x="6738276" y="1973208"/>
              <a:ext cx="446926" cy="238169"/>
            </a:xfrm>
            <a:custGeom>
              <a:avLst/>
              <a:gdLst>
                <a:gd name="connsiteX0" fmla="*/ 106239 w 446926"/>
                <a:gd name="connsiteY0" fmla="*/ 238169 h 238169"/>
                <a:gd name="connsiteX1" fmla="*/ 249491 w 446926"/>
                <a:gd name="connsiteY1" fmla="*/ 182651 h 238169"/>
                <a:gd name="connsiteX2" fmla="*/ 320775 w 446926"/>
                <a:gd name="connsiteY2" fmla="*/ 137413 h 238169"/>
                <a:gd name="connsiteX3" fmla="*/ 442093 w 446926"/>
                <a:gd name="connsiteY3" fmla="*/ 38713 h 238169"/>
                <a:gd name="connsiteX4" fmla="*/ 418104 w 446926"/>
                <a:gd name="connsiteY4" fmla="*/ 330 h 238169"/>
                <a:gd name="connsiteX5" fmla="*/ 0 w 446926"/>
                <a:gd name="connsiteY5" fmla="*/ 73669 h 23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6926" h="238169">
                  <a:moveTo>
                    <a:pt x="106239" y="238169"/>
                  </a:moveTo>
                  <a:lnTo>
                    <a:pt x="249491" y="182651"/>
                  </a:lnTo>
                  <a:cubicBezTo>
                    <a:pt x="267998" y="179909"/>
                    <a:pt x="293358" y="160032"/>
                    <a:pt x="320775" y="137413"/>
                  </a:cubicBezTo>
                  <a:lnTo>
                    <a:pt x="442093" y="38713"/>
                  </a:lnTo>
                  <a:cubicBezTo>
                    <a:pt x="455116" y="20892"/>
                    <a:pt x="440037" y="-3097"/>
                    <a:pt x="418104" y="330"/>
                  </a:cubicBezTo>
                  <a:lnTo>
                    <a:pt x="0" y="73669"/>
                  </a:ln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C2576D9-6D90-10C7-110C-C307DAC1F999}"/>
                </a:ext>
              </a:extLst>
            </p:cNvPr>
            <p:cNvSpPr/>
            <p:nvPr/>
          </p:nvSpPr>
          <p:spPr>
            <a:xfrm>
              <a:off x="7668541" y="1531827"/>
              <a:ext cx="526419" cy="702169"/>
            </a:xfrm>
            <a:custGeom>
              <a:avLst/>
              <a:gdLst>
                <a:gd name="connsiteX0" fmla="*/ 467298 w 526419"/>
                <a:gd name="connsiteY0" fmla="*/ 400587 h 702169"/>
                <a:gd name="connsiteX1" fmla="*/ 468669 w 526419"/>
                <a:gd name="connsiteY1" fmla="*/ 44856 h 702169"/>
                <a:gd name="connsiteX2" fmla="*/ 428229 w 526419"/>
                <a:gd name="connsiteY2" fmla="*/ 18810 h 702169"/>
                <a:gd name="connsiteX3" fmla="*/ 141726 w 526419"/>
                <a:gd name="connsiteY3" fmla="*/ 110656 h 702169"/>
                <a:gd name="connsiteX4" fmla="*/ 14238 w 526419"/>
                <a:gd name="connsiteY4" fmla="*/ 418407 h 702169"/>
                <a:gd name="connsiteX5" fmla="*/ 132815 w 526419"/>
                <a:gd name="connsiteY5" fmla="*/ 687776 h 702169"/>
                <a:gd name="connsiteX6" fmla="*/ 132815 w 526419"/>
                <a:gd name="connsiteY6" fmla="*/ 687776 h 702169"/>
                <a:gd name="connsiteX7" fmla="*/ 210267 w 526419"/>
                <a:gd name="connsiteY7" fmla="*/ 702170 h 70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6419" h="702169">
                  <a:moveTo>
                    <a:pt x="467298" y="400587"/>
                  </a:moveTo>
                  <a:cubicBezTo>
                    <a:pt x="509109" y="293662"/>
                    <a:pt x="575594" y="86666"/>
                    <a:pt x="468669" y="44856"/>
                  </a:cubicBezTo>
                  <a:lnTo>
                    <a:pt x="428229" y="18810"/>
                  </a:lnTo>
                  <a:cubicBezTo>
                    <a:pt x="321305" y="-23000"/>
                    <a:pt x="182851" y="3731"/>
                    <a:pt x="141726" y="110656"/>
                  </a:cubicBezTo>
                  <a:lnTo>
                    <a:pt x="14238" y="418407"/>
                  </a:lnTo>
                  <a:cubicBezTo>
                    <a:pt x="-27572" y="525332"/>
                    <a:pt x="25890" y="645966"/>
                    <a:pt x="132815" y="687776"/>
                  </a:cubicBezTo>
                  <a:lnTo>
                    <a:pt x="132815" y="687776"/>
                  </a:lnTo>
                  <a:cubicBezTo>
                    <a:pt x="158176" y="697372"/>
                    <a:pt x="184222" y="702170"/>
                    <a:pt x="210267" y="70217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4E1BAC0-A51A-DA6C-564B-4B70D641D3B1}"/>
                </a:ext>
              </a:extLst>
            </p:cNvPr>
            <p:cNvSpPr/>
            <p:nvPr/>
          </p:nvSpPr>
          <p:spPr>
            <a:xfrm>
              <a:off x="8187931" y="1961201"/>
              <a:ext cx="69960" cy="120633"/>
            </a:xfrm>
            <a:custGeom>
              <a:avLst/>
              <a:gdLst>
                <a:gd name="connsiteX0" fmla="*/ 57575 w 69960"/>
                <a:gd name="connsiteY0" fmla="*/ 0 h 120633"/>
                <a:gd name="connsiteX1" fmla="*/ 0 w 69960"/>
                <a:gd name="connsiteY1" fmla="*/ 120633 h 120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960" h="120633">
                  <a:moveTo>
                    <a:pt x="57575" y="0"/>
                  </a:moveTo>
                  <a:cubicBezTo>
                    <a:pt x="87048" y="39754"/>
                    <a:pt x="62373" y="100756"/>
                    <a:pt x="0" y="120633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B98BB40A-EF3F-2D92-A578-7D687989E219}"/>
                </a:ext>
              </a:extLst>
            </p:cNvPr>
            <p:cNvSpPr/>
            <p:nvPr/>
          </p:nvSpPr>
          <p:spPr>
            <a:xfrm>
              <a:off x="8009037" y="2138038"/>
              <a:ext cx="42495" cy="47979"/>
            </a:xfrm>
            <a:custGeom>
              <a:avLst/>
              <a:gdLst>
                <a:gd name="connsiteX0" fmla="*/ 42496 w 42495"/>
                <a:gd name="connsiteY0" fmla="*/ 0 h 47979"/>
                <a:gd name="connsiteX1" fmla="*/ 0 w 42495"/>
                <a:gd name="connsiteY1" fmla="*/ 47979 h 4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495" h="47979">
                  <a:moveTo>
                    <a:pt x="42496" y="0"/>
                  </a:moveTo>
                  <a:cubicBezTo>
                    <a:pt x="42496" y="0"/>
                    <a:pt x="22619" y="31529"/>
                    <a:pt x="0" y="47979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1F2F93A-E73C-08CC-0D55-F23D52E225B7}"/>
                </a:ext>
              </a:extLst>
            </p:cNvPr>
            <p:cNvSpPr/>
            <p:nvPr/>
          </p:nvSpPr>
          <p:spPr>
            <a:xfrm>
              <a:off x="4335207" y="2146949"/>
              <a:ext cx="70597" cy="71283"/>
            </a:xfrm>
            <a:custGeom>
              <a:avLst/>
              <a:gdLst>
                <a:gd name="connsiteX0" fmla="*/ 0 w 70597"/>
                <a:gd name="connsiteY0" fmla="*/ 0 h 71283"/>
                <a:gd name="connsiteX1" fmla="*/ 70598 w 70597"/>
                <a:gd name="connsiteY1" fmla="*/ 71283 h 7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97" h="71283">
                  <a:moveTo>
                    <a:pt x="0" y="0"/>
                  </a:moveTo>
                  <a:lnTo>
                    <a:pt x="70598" y="71283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B0F8085-21E4-808D-6254-0B2F3AE1B275}"/>
                </a:ext>
              </a:extLst>
            </p:cNvPr>
            <p:cNvSpPr/>
            <p:nvPr/>
          </p:nvSpPr>
          <p:spPr>
            <a:xfrm>
              <a:off x="5201694" y="2207951"/>
              <a:ext cx="427628" cy="419447"/>
            </a:xfrm>
            <a:custGeom>
              <a:avLst/>
              <a:gdLst>
                <a:gd name="connsiteX0" fmla="*/ 30723 w 427628"/>
                <a:gd name="connsiteY0" fmla="*/ 8225 h 419447"/>
                <a:gd name="connsiteX1" fmla="*/ 1250 w 427628"/>
                <a:gd name="connsiteY1" fmla="*/ 340652 h 419447"/>
                <a:gd name="connsiteX2" fmla="*/ 46487 w 427628"/>
                <a:gd name="connsiteY2" fmla="*/ 368754 h 419447"/>
                <a:gd name="connsiteX3" fmla="*/ 365206 w 427628"/>
                <a:gd name="connsiteY3" fmla="*/ 378350 h 419447"/>
                <a:gd name="connsiteX4" fmla="*/ 427579 w 427628"/>
                <a:gd name="connsiteY4" fmla="*/ 335169 h 419447"/>
                <a:gd name="connsiteX5" fmla="*/ 341902 w 427628"/>
                <a:gd name="connsiteY5" fmla="*/ 0 h 419447"/>
                <a:gd name="connsiteX6" fmla="*/ 30723 w 427628"/>
                <a:gd name="connsiteY6" fmla="*/ 8225 h 41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7628" h="419447">
                  <a:moveTo>
                    <a:pt x="30723" y="8225"/>
                  </a:moveTo>
                  <a:cubicBezTo>
                    <a:pt x="27981" y="16450"/>
                    <a:pt x="-6975" y="340652"/>
                    <a:pt x="1250" y="340652"/>
                  </a:cubicBezTo>
                  <a:cubicBezTo>
                    <a:pt x="3992" y="340652"/>
                    <a:pt x="21812" y="352304"/>
                    <a:pt x="46487" y="368754"/>
                  </a:cubicBezTo>
                  <a:cubicBezTo>
                    <a:pt x="141760" y="432498"/>
                    <a:pt x="265821" y="436610"/>
                    <a:pt x="365206" y="378350"/>
                  </a:cubicBezTo>
                  <a:cubicBezTo>
                    <a:pt x="401533" y="357102"/>
                    <a:pt x="428950" y="339966"/>
                    <a:pt x="427579" y="335169"/>
                  </a:cubicBezTo>
                  <a:cubicBezTo>
                    <a:pt x="424837" y="321460"/>
                    <a:pt x="341902" y="0"/>
                    <a:pt x="341902" y="0"/>
                  </a:cubicBezTo>
                  <a:lnTo>
                    <a:pt x="30723" y="8225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29C590B-D85D-B249-1890-34EED0D2A86F}"/>
                </a:ext>
              </a:extLst>
            </p:cNvPr>
            <p:cNvSpPr/>
            <p:nvPr/>
          </p:nvSpPr>
          <p:spPr>
            <a:xfrm>
              <a:off x="4328606" y="1118796"/>
              <a:ext cx="1326068" cy="1215247"/>
            </a:xfrm>
            <a:custGeom>
              <a:avLst/>
              <a:gdLst>
                <a:gd name="connsiteX0" fmla="*/ 1204709 w 1326068"/>
                <a:gd name="connsiteY0" fmla="*/ 798538 h 1215247"/>
                <a:gd name="connsiteX1" fmla="*/ 1325342 w 1326068"/>
                <a:gd name="connsiteY1" fmla="*/ 575778 h 1215247"/>
                <a:gd name="connsiteX2" fmla="*/ 1095042 w 1326068"/>
                <a:gd name="connsiteY2" fmla="*/ 286532 h 1215247"/>
                <a:gd name="connsiteX3" fmla="*/ 744109 w 1326068"/>
                <a:gd name="connsiteY3" fmla="*/ 369468 h 1215247"/>
                <a:gd name="connsiteX4" fmla="*/ 615936 w 1326068"/>
                <a:gd name="connsiteY4" fmla="*/ 424986 h 1215247"/>
                <a:gd name="connsiteX5" fmla="*/ 391805 w 1326068"/>
                <a:gd name="connsiteY5" fmla="*/ 28 h 1215247"/>
                <a:gd name="connsiteX6" fmla="*/ 433 w 1326068"/>
                <a:gd name="connsiteY6" fmla="*/ 469538 h 1215247"/>
                <a:gd name="connsiteX7" fmla="*/ 346568 w 1326068"/>
                <a:gd name="connsiteY7" fmla="*/ 645690 h 1215247"/>
                <a:gd name="connsiteX8" fmla="*/ 558362 w 1326068"/>
                <a:gd name="connsiteY8" fmla="*/ 589486 h 1215247"/>
                <a:gd name="connsiteX9" fmla="*/ 410997 w 1326068"/>
                <a:gd name="connsiteY9" fmla="*/ 790313 h 1215247"/>
                <a:gd name="connsiteX10" fmla="*/ 936711 w 1326068"/>
                <a:gd name="connsiteY10" fmla="*/ 1117256 h 1215247"/>
                <a:gd name="connsiteX11" fmla="*/ 1204709 w 1326068"/>
                <a:gd name="connsiteY11" fmla="*/ 798538 h 121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6068" h="1215247">
                  <a:moveTo>
                    <a:pt x="1204709" y="798538"/>
                  </a:moveTo>
                  <a:cubicBezTo>
                    <a:pt x="1204709" y="798538"/>
                    <a:pt x="1336994" y="734794"/>
                    <a:pt x="1325342" y="575778"/>
                  </a:cubicBezTo>
                  <a:cubicBezTo>
                    <a:pt x="1317117" y="468853"/>
                    <a:pt x="1266396" y="337253"/>
                    <a:pt x="1095042" y="286532"/>
                  </a:cubicBezTo>
                  <a:cubicBezTo>
                    <a:pt x="942195" y="241295"/>
                    <a:pt x="810595" y="329713"/>
                    <a:pt x="744109" y="369468"/>
                  </a:cubicBezTo>
                  <a:cubicBezTo>
                    <a:pt x="676938" y="409907"/>
                    <a:pt x="648151" y="457201"/>
                    <a:pt x="615936" y="424986"/>
                  </a:cubicBezTo>
                  <a:cubicBezTo>
                    <a:pt x="583037" y="392772"/>
                    <a:pt x="550137" y="2085"/>
                    <a:pt x="391805" y="28"/>
                  </a:cubicBezTo>
                  <a:cubicBezTo>
                    <a:pt x="164247" y="-3399"/>
                    <a:pt x="-9848" y="305724"/>
                    <a:pt x="433" y="469538"/>
                  </a:cubicBezTo>
                  <a:cubicBezTo>
                    <a:pt x="7972" y="581947"/>
                    <a:pt x="112156" y="713546"/>
                    <a:pt x="346568" y="645690"/>
                  </a:cubicBezTo>
                  <a:cubicBezTo>
                    <a:pt x="492562" y="603880"/>
                    <a:pt x="547395" y="573036"/>
                    <a:pt x="558362" y="589486"/>
                  </a:cubicBezTo>
                  <a:cubicBezTo>
                    <a:pt x="569328" y="605251"/>
                    <a:pt x="458291" y="662826"/>
                    <a:pt x="410997" y="790313"/>
                  </a:cubicBezTo>
                  <a:cubicBezTo>
                    <a:pt x="346568" y="964409"/>
                    <a:pt x="499416" y="1411985"/>
                    <a:pt x="936711" y="1117256"/>
                  </a:cubicBezTo>
                  <a:lnTo>
                    <a:pt x="1204709" y="798538"/>
                  </a:lnTo>
                  <a:close/>
                </a:path>
              </a:pathLst>
            </a:custGeom>
            <a:solidFill>
              <a:schemeClr val="tx2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1822E1B-6366-140A-B380-1E82EA600D31}"/>
                </a:ext>
              </a:extLst>
            </p:cNvPr>
            <p:cNvSpPr/>
            <p:nvPr/>
          </p:nvSpPr>
          <p:spPr>
            <a:xfrm>
              <a:off x="4999096" y="1530618"/>
              <a:ext cx="649076" cy="794246"/>
            </a:xfrm>
            <a:custGeom>
              <a:avLst/>
              <a:gdLst>
                <a:gd name="connsiteX0" fmla="*/ 519825 w 649076"/>
                <a:gd name="connsiteY0" fmla="*/ 767122 h 794246"/>
                <a:gd name="connsiteX1" fmla="*/ 519825 w 649076"/>
                <a:gd name="connsiteY1" fmla="*/ 767122 h 794246"/>
                <a:gd name="connsiteX2" fmla="*/ 196308 w 649076"/>
                <a:gd name="connsiteY2" fmla="*/ 664995 h 794246"/>
                <a:gd name="connsiteX3" fmla="*/ 99665 w 649076"/>
                <a:gd name="connsiteY3" fmla="*/ 479247 h 794246"/>
                <a:gd name="connsiteX4" fmla="*/ 53742 w 649076"/>
                <a:gd name="connsiteY4" fmla="*/ 70739 h 794246"/>
                <a:gd name="connsiteX5" fmla="*/ 96923 w 649076"/>
                <a:gd name="connsiteY5" fmla="*/ 35783 h 794246"/>
                <a:gd name="connsiteX6" fmla="*/ 437575 w 649076"/>
                <a:gd name="connsiteY6" fmla="*/ 105695 h 794246"/>
                <a:gd name="connsiteX7" fmla="*/ 621952 w 649076"/>
                <a:gd name="connsiteY7" fmla="*/ 442920 h 794246"/>
                <a:gd name="connsiteX8" fmla="*/ 519825 w 649076"/>
                <a:gd name="connsiteY8" fmla="*/ 767122 h 794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9076" h="794246">
                  <a:moveTo>
                    <a:pt x="519825" y="767122"/>
                  </a:moveTo>
                  <a:lnTo>
                    <a:pt x="519825" y="767122"/>
                  </a:lnTo>
                  <a:cubicBezTo>
                    <a:pt x="402618" y="828124"/>
                    <a:pt x="257310" y="782887"/>
                    <a:pt x="196308" y="664995"/>
                  </a:cubicBezTo>
                  <a:lnTo>
                    <a:pt x="99665" y="479247"/>
                  </a:lnTo>
                  <a:cubicBezTo>
                    <a:pt x="38663" y="362041"/>
                    <a:pt x="-63464" y="132427"/>
                    <a:pt x="53742" y="70739"/>
                  </a:cubicBezTo>
                  <a:lnTo>
                    <a:pt x="96923" y="35783"/>
                  </a:lnTo>
                  <a:cubicBezTo>
                    <a:pt x="214129" y="-25219"/>
                    <a:pt x="375887" y="-12196"/>
                    <a:pt x="437575" y="105695"/>
                  </a:cubicBezTo>
                  <a:lnTo>
                    <a:pt x="621952" y="442920"/>
                  </a:lnTo>
                  <a:cubicBezTo>
                    <a:pt x="682954" y="560812"/>
                    <a:pt x="637716" y="705434"/>
                    <a:pt x="519825" y="767122"/>
                  </a:cubicBez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BBE56E49-F14F-CCC1-9CD5-F0080FAC0E0D}"/>
                </a:ext>
              </a:extLst>
            </p:cNvPr>
            <p:cNvSpPr/>
            <p:nvPr/>
          </p:nvSpPr>
          <p:spPr>
            <a:xfrm>
              <a:off x="5405142" y="1872097"/>
              <a:ext cx="243030" cy="453060"/>
            </a:xfrm>
            <a:custGeom>
              <a:avLst/>
              <a:gdLst>
                <a:gd name="connsiteX0" fmla="*/ 160387 w 243030"/>
                <a:gd name="connsiteY0" fmla="*/ 0 h 453060"/>
                <a:gd name="connsiteX1" fmla="*/ 215906 w 243030"/>
                <a:gd name="connsiteY1" fmla="*/ 102127 h 453060"/>
                <a:gd name="connsiteX2" fmla="*/ 113779 w 243030"/>
                <a:gd name="connsiteY2" fmla="*/ 425643 h 453060"/>
                <a:gd name="connsiteX3" fmla="*/ 113779 w 243030"/>
                <a:gd name="connsiteY3" fmla="*/ 425643 h 453060"/>
                <a:gd name="connsiteX4" fmla="*/ 0 w 243030"/>
                <a:gd name="connsiteY4" fmla="*/ 453060 h 453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030" h="453060">
                  <a:moveTo>
                    <a:pt x="160387" y="0"/>
                  </a:moveTo>
                  <a:lnTo>
                    <a:pt x="215906" y="102127"/>
                  </a:lnTo>
                  <a:cubicBezTo>
                    <a:pt x="276908" y="219333"/>
                    <a:pt x="231671" y="364641"/>
                    <a:pt x="113779" y="425643"/>
                  </a:cubicBezTo>
                  <a:lnTo>
                    <a:pt x="113779" y="425643"/>
                  </a:lnTo>
                  <a:cubicBezTo>
                    <a:pt x="77452" y="444835"/>
                    <a:pt x="38383" y="453060"/>
                    <a:pt x="0" y="45306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C131B733-94D6-E953-63C3-DEFC2D4AED4B}"/>
                </a:ext>
              </a:extLst>
            </p:cNvPr>
            <p:cNvSpPr/>
            <p:nvPr/>
          </p:nvSpPr>
          <p:spPr>
            <a:xfrm>
              <a:off x="4895168" y="1484837"/>
              <a:ext cx="662135" cy="616189"/>
            </a:xfrm>
            <a:custGeom>
              <a:avLst/>
              <a:gdLst>
                <a:gd name="connsiteX0" fmla="*/ 254313 w 662135"/>
                <a:gd name="connsiteY0" fmla="*/ 187119 h 616189"/>
                <a:gd name="connsiteX1" fmla="*/ 233065 w 662135"/>
                <a:gd name="connsiteY1" fmla="*/ 616189 h 616189"/>
                <a:gd name="connsiteX2" fmla="*/ 24 w 662135"/>
                <a:gd name="connsiteY2" fmla="*/ 350933 h 616189"/>
                <a:gd name="connsiteX3" fmla="*/ 88442 w 662135"/>
                <a:gd name="connsiteY3" fmla="*/ 136398 h 616189"/>
                <a:gd name="connsiteX4" fmla="*/ 311203 w 662135"/>
                <a:gd name="connsiteY4" fmla="*/ 0 h 616189"/>
                <a:gd name="connsiteX5" fmla="*/ 662136 w 662135"/>
                <a:gd name="connsiteY5" fmla="*/ 72654 h 616189"/>
                <a:gd name="connsiteX6" fmla="*/ 254313 w 662135"/>
                <a:gd name="connsiteY6" fmla="*/ 187119 h 616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2135" h="616189">
                  <a:moveTo>
                    <a:pt x="254313" y="187119"/>
                  </a:moveTo>
                  <a:cubicBezTo>
                    <a:pt x="246088" y="185748"/>
                    <a:pt x="418128" y="431127"/>
                    <a:pt x="233065" y="616189"/>
                  </a:cubicBezTo>
                  <a:cubicBezTo>
                    <a:pt x="233065" y="616189"/>
                    <a:pt x="-2718" y="361214"/>
                    <a:pt x="24" y="350933"/>
                  </a:cubicBezTo>
                  <a:cubicBezTo>
                    <a:pt x="2765" y="339966"/>
                    <a:pt x="88442" y="136398"/>
                    <a:pt x="88442" y="136398"/>
                  </a:cubicBezTo>
                  <a:cubicBezTo>
                    <a:pt x="88442" y="136398"/>
                    <a:pt x="302978" y="0"/>
                    <a:pt x="311203" y="0"/>
                  </a:cubicBezTo>
                  <a:cubicBezTo>
                    <a:pt x="319428" y="0"/>
                    <a:pt x="662136" y="72654"/>
                    <a:pt x="662136" y="72654"/>
                  </a:cubicBezTo>
                  <a:cubicBezTo>
                    <a:pt x="662136" y="72654"/>
                    <a:pt x="602504" y="243323"/>
                    <a:pt x="254313" y="187119"/>
                  </a:cubicBezTo>
                  <a:close/>
                </a:path>
              </a:pathLst>
            </a:custGeom>
            <a:solidFill>
              <a:schemeClr val="tx2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2FC52BC-71A4-9616-3E05-AA627D8362E5}"/>
                </a:ext>
              </a:extLst>
            </p:cNvPr>
            <p:cNvSpPr/>
            <p:nvPr/>
          </p:nvSpPr>
          <p:spPr>
            <a:xfrm>
              <a:off x="4830784" y="1405403"/>
              <a:ext cx="239732" cy="330578"/>
            </a:xfrm>
            <a:custGeom>
              <a:avLst/>
              <a:gdLst>
                <a:gd name="connsiteX0" fmla="*/ 53442 w 239732"/>
                <a:gd name="connsiteY0" fmla="*/ 327554 h 330578"/>
                <a:gd name="connsiteX1" fmla="*/ 66465 w 239732"/>
                <a:gd name="connsiteY1" fmla="*/ 322071 h 330578"/>
                <a:gd name="connsiteX2" fmla="*/ 233706 w 239732"/>
                <a:gd name="connsiteY2" fmla="*/ 108906 h 330578"/>
                <a:gd name="connsiteX3" fmla="*/ 228908 w 239732"/>
                <a:gd name="connsiteY3" fmla="*/ 68467 h 330578"/>
                <a:gd name="connsiteX4" fmla="*/ 155569 w 239732"/>
                <a:gd name="connsiteY4" fmla="*/ 11577 h 330578"/>
                <a:gd name="connsiteX5" fmla="*/ 68521 w 239732"/>
                <a:gd name="connsiteY5" fmla="*/ 40365 h 330578"/>
                <a:gd name="connsiteX6" fmla="*/ 1350 w 239732"/>
                <a:gd name="connsiteY6" fmla="*/ 281631 h 330578"/>
                <a:gd name="connsiteX7" fmla="*/ 53442 w 239732"/>
                <a:gd name="connsiteY7" fmla="*/ 327554 h 330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32" h="330578">
                  <a:moveTo>
                    <a:pt x="53442" y="327554"/>
                  </a:moveTo>
                  <a:lnTo>
                    <a:pt x="66465" y="322071"/>
                  </a:lnTo>
                  <a:lnTo>
                    <a:pt x="233706" y="108906"/>
                  </a:lnTo>
                  <a:cubicBezTo>
                    <a:pt x="243302" y="96569"/>
                    <a:pt x="241246" y="78062"/>
                    <a:pt x="228908" y="68467"/>
                  </a:cubicBezTo>
                  <a:lnTo>
                    <a:pt x="155569" y="11577"/>
                  </a:lnTo>
                  <a:cubicBezTo>
                    <a:pt x="124725" y="-12412"/>
                    <a:pt x="78802" y="2667"/>
                    <a:pt x="68521" y="40365"/>
                  </a:cubicBezTo>
                  <a:lnTo>
                    <a:pt x="1350" y="281631"/>
                  </a:lnTo>
                  <a:cubicBezTo>
                    <a:pt x="-6875" y="312475"/>
                    <a:pt x="23969" y="339891"/>
                    <a:pt x="53442" y="32755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FA62793-69A0-598F-15DD-D07C558A694A}"/>
                </a:ext>
              </a:extLst>
            </p:cNvPr>
            <p:cNvSpPr/>
            <p:nvPr/>
          </p:nvSpPr>
          <p:spPr>
            <a:xfrm>
              <a:off x="5042294" y="2044411"/>
              <a:ext cx="185324" cy="145314"/>
            </a:xfrm>
            <a:custGeom>
              <a:avLst/>
              <a:gdLst>
                <a:gd name="connsiteX0" fmla="*/ 135290 w 185324"/>
                <a:gd name="connsiteY0" fmla="*/ 42906 h 145314"/>
                <a:gd name="connsiteX1" fmla="*/ 18083 w 185324"/>
                <a:gd name="connsiteY1" fmla="*/ 10006 h 145314"/>
                <a:gd name="connsiteX2" fmla="*/ 185325 w 185324"/>
                <a:gd name="connsiteY2" fmla="*/ 121729 h 145314"/>
                <a:gd name="connsiteX3" fmla="*/ 135290 w 185324"/>
                <a:gd name="connsiteY3" fmla="*/ 42906 h 14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24" h="145314">
                  <a:moveTo>
                    <a:pt x="135290" y="42906"/>
                  </a:moveTo>
                  <a:cubicBezTo>
                    <a:pt x="135290" y="42906"/>
                    <a:pt x="69490" y="-24950"/>
                    <a:pt x="18083" y="10006"/>
                  </a:cubicBezTo>
                  <a:cubicBezTo>
                    <a:pt x="-33323" y="44963"/>
                    <a:pt x="25623" y="204664"/>
                    <a:pt x="185325" y="121729"/>
                  </a:cubicBezTo>
                  <a:lnTo>
                    <a:pt x="135290" y="42906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FA6FDF6E-F031-0F60-374E-57E77B8D03B4}"/>
                </a:ext>
              </a:extLst>
            </p:cNvPr>
            <p:cNvSpPr/>
            <p:nvPr/>
          </p:nvSpPr>
          <p:spPr>
            <a:xfrm>
              <a:off x="4884911" y="1467701"/>
              <a:ext cx="128858" cy="212478"/>
            </a:xfrm>
            <a:custGeom>
              <a:avLst/>
              <a:gdLst>
                <a:gd name="connsiteX0" fmla="*/ 76767 w 128858"/>
                <a:gd name="connsiteY0" fmla="*/ 0 h 212478"/>
                <a:gd name="connsiteX1" fmla="*/ 0 w 128858"/>
                <a:gd name="connsiteY1" fmla="*/ 212479 h 212478"/>
                <a:gd name="connsiteX2" fmla="*/ 128858 w 128858"/>
                <a:gd name="connsiteY2" fmla="*/ 52092 h 21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858" h="212478">
                  <a:moveTo>
                    <a:pt x="76767" y="0"/>
                  </a:moveTo>
                  <a:lnTo>
                    <a:pt x="0" y="212479"/>
                  </a:lnTo>
                  <a:lnTo>
                    <a:pt x="128858" y="52092"/>
                  </a:ln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8B641086-6073-8C49-2616-F03DF6A4ACD0}"/>
                </a:ext>
              </a:extLst>
            </p:cNvPr>
            <p:cNvSpPr/>
            <p:nvPr/>
          </p:nvSpPr>
          <p:spPr>
            <a:xfrm>
              <a:off x="5562102" y="2268267"/>
              <a:ext cx="29472" cy="121318"/>
            </a:xfrm>
            <a:custGeom>
              <a:avLst/>
              <a:gdLst>
                <a:gd name="connsiteX0" fmla="*/ 29473 w 29472"/>
                <a:gd name="connsiteY0" fmla="*/ 121319 h 121318"/>
                <a:gd name="connsiteX1" fmla="*/ 0 w 29472"/>
                <a:gd name="connsiteY1" fmla="*/ 0 h 121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472" h="121318">
                  <a:moveTo>
                    <a:pt x="29473" y="121319"/>
                  </a:moveTo>
                  <a:lnTo>
                    <a:pt x="0" y="0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9D79CDBA-2A71-3F4A-2F46-C0BD6E4CC348}"/>
                </a:ext>
              </a:extLst>
            </p:cNvPr>
            <p:cNvSpPr/>
            <p:nvPr/>
          </p:nvSpPr>
          <p:spPr>
            <a:xfrm>
              <a:off x="5202944" y="2259357"/>
              <a:ext cx="26045" cy="275537"/>
            </a:xfrm>
            <a:custGeom>
              <a:avLst/>
              <a:gdLst>
                <a:gd name="connsiteX0" fmla="*/ 26046 w 26045"/>
                <a:gd name="connsiteY0" fmla="*/ 0 h 275537"/>
                <a:gd name="connsiteX1" fmla="*/ 0 w 26045"/>
                <a:gd name="connsiteY1" fmla="*/ 275537 h 275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045" h="275537">
                  <a:moveTo>
                    <a:pt x="26046" y="0"/>
                  </a:moveTo>
                  <a:lnTo>
                    <a:pt x="0" y="275537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DB4B64D1-3BFA-B56B-6759-BBD0E5AA84F4}"/>
                </a:ext>
              </a:extLst>
            </p:cNvPr>
            <p:cNvSpPr/>
            <p:nvPr/>
          </p:nvSpPr>
          <p:spPr>
            <a:xfrm>
              <a:off x="5198832" y="2207951"/>
              <a:ext cx="76766" cy="74710"/>
            </a:xfrm>
            <a:custGeom>
              <a:avLst/>
              <a:gdLst>
                <a:gd name="connsiteX0" fmla="*/ 0 w 76766"/>
                <a:gd name="connsiteY0" fmla="*/ 0 h 74710"/>
                <a:gd name="connsiteX1" fmla="*/ 76767 w 76766"/>
                <a:gd name="connsiteY1" fmla="*/ 74710 h 7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766" h="74710">
                  <a:moveTo>
                    <a:pt x="0" y="0"/>
                  </a:moveTo>
                  <a:cubicBezTo>
                    <a:pt x="0" y="0"/>
                    <a:pt x="29473" y="55519"/>
                    <a:pt x="76767" y="7471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cxnSp>
        <p:nvCxnSpPr>
          <p:cNvPr id="168" name="Straight Arrow Connector 167" title="0">
            <a:extLst>
              <a:ext uri="{FF2B5EF4-FFF2-40B4-BE49-F238E27FC236}">
                <a16:creationId xmlns:a16="http://schemas.microsoft.com/office/drawing/2014/main" id="{BB4EBFF4-97C5-7BB1-7FB6-E52FEA9EB59C}"/>
              </a:ext>
            </a:extLst>
          </p:cNvPr>
          <p:cNvCxnSpPr/>
          <p:nvPr/>
        </p:nvCxnSpPr>
        <p:spPr>
          <a:xfrm>
            <a:off x="757508" y="3985659"/>
            <a:ext cx="508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 title="0">
            <a:extLst>
              <a:ext uri="{FF2B5EF4-FFF2-40B4-BE49-F238E27FC236}">
                <a16:creationId xmlns:a16="http://schemas.microsoft.com/office/drawing/2014/main" id="{FED22F49-076C-C579-2200-C45AC4CEF2E3}"/>
              </a:ext>
            </a:extLst>
          </p:cNvPr>
          <p:cNvCxnSpPr/>
          <p:nvPr/>
        </p:nvCxnSpPr>
        <p:spPr>
          <a:xfrm>
            <a:off x="757508" y="4868956"/>
            <a:ext cx="508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 title="0">
            <a:extLst>
              <a:ext uri="{FF2B5EF4-FFF2-40B4-BE49-F238E27FC236}">
                <a16:creationId xmlns:a16="http://schemas.microsoft.com/office/drawing/2014/main" id="{E238156B-CE3C-6C5E-9B5F-8C2314139E0F}"/>
              </a:ext>
            </a:extLst>
          </p:cNvPr>
          <p:cNvCxnSpPr/>
          <p:nvPr/>
        </p:nvCxnSpPr>
        <p:spPr>
          <a:xfrm>
            <a:off x="757508" y="5752253"/>
            <a:ext cx="508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itle 11">
            <a:extLst>
              <a:ext uri="{FF2B5EF4-FFF2-40B4-BE49-F238E27FC236}">
                <a16:creationId xmlns:a16="http://schemas.microsoft.com/office/drawing/2014/main" id="{3EA43805-4CF5-FB92-50D5-EF309222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446" y="430522"/>
            <a:ext cx="10972800" cy="71596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PYTHON WITH MONGO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87" y="54030"/>
            <a:ext cx="2927501" cy="164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24521" y="-33107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195112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0" dirty="0" err="1">
                <a:solidFill>
                  <a:schemeClr val="accent3"/>
                </a:solidFill>
                <a:latin typeface="Arial Black" panose="020B0A04020102020204" pitchFamily="34" charset="0"/>
              </a:rPr>
              <a:t>L’insertion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7"/>
            <a:ext cx="2631700" cy="164735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1643882" y="886405"/>
            <a:ext cx="15143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→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</a:rPr>
              <a:t>Exemple</a:t>
            </a:r>
            <a:r>
              <a:rPr lang="en-US" b="1" dirty="0" smtClean="0">
                <a:solidFill>
                  <a:schemeClr val="accent2"/>
                </a:solidFill>
              </a:rPr>
              <a:t>: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68776" y="3604268"/>
            <a:ext cx="20288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→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les </a:t>
            </a:r>
            <a:r>
              <a:rPr lang="en-US" b="1" dirty="0" err="1">
                <a:solidFill>
                  <a:schemeClr val="accent2"/>
                </a:solidFill>
              </a:rPr>
              <a:t>propriété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: 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2212292" y="3909581"/>
            <a:ext cx="7121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inserted_ids</a:t>
            </a:r>
            <a:r>
              <a:rPr lang="fr-FR" dirty="0" smtClean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BFBDB6"/>
                </a:solidFill>
                <a:latin typeface="Consolas" panose="020B0609020204030204" pitchFamily="49" charset="0"/>
              </a:rPr>
              <a:t>: 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la liste des  _id du </a:t>
            </a:r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documents inséré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endParaRPr lang="fr-FR" b="1" dirty="0">
              <a:solidFill>
                <a:schemeClr val="accent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060310" y="4364914"/>
            <a:ext cx="4490332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BFBDB6"/>
                </a:solidFill>
                <a:latin typeface="Consolas" panose="020B0609020204030204" pitchFamily="49" charset="0"/>
              </a:rPr>
              <a:t>Ex_insert_many.inserted_ids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9CDCFE"/>
                </a:solidFill>
                <a:latin typeface="Consolas" panose="020B0609020204030204" pitchFamily="49" charset="0"/>
              </a:rPr>
              <a:t>&gt;&gt;&gt;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[1,2,3,4]</a:t>
            </a:r>
            <a:endParaRPr lang="en-US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360346" y="5177595"/>
            <a:ext cx="7845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Acknowledged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fr-FR" dirty="0"/>
              <a:t> 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Est-ce le résultat d'une opération d'écriture </a:t>
            </a:r>
            <a:endParaRPr lang="fr-FR" b="1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confirmée ?</a:t>
            </a:r>
            <a:endParaRPr lang="fr-FR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060310" y="5886103"/>
            <a:ext cx="4601254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BFBDB6"/>
                </a:solidFill>
                <a:latin typeface="Consolas" panose="020B0609020204030204" pitchFamily="49" charset="0"/>
              </a:rPr>
              <a:t>Ex_insert_many.acknowledged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9CDCFE"/>
                </a:solidFill>
                <a:latin typeface="Consolas" panose="020B0609020204030204" pitchFamily="49" charset="0"/>
              </a:rPr>
              <a:t>&gt;&gt;&gt;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3665" y="1319315"/>
            <a:ext cx="6096000" cy="23083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 smtClean="0">
                <a:solidFill>
                  <a:srgbClr val="BFBDB6"/>
                </a:solidFill>
                <a:latin typeface="Consolas" panose="020B0609020204030204" pitchFamily="49" charset="0"/>
              </a:rPr>
              <a:t>Ex_insert_many</a:t>
            </a:r>
            <a:r>
              <a:rPr lang="en-US" b="1" dirty="0" smtClean="0">
                <a:solidFill>
                  <a:srgbClr val="F29668"/>
                </a:solidFill>
                <a:latin typeface="Consolas" panose="020B0609020204030204" pitchFamily="49" charset="0"/>
              </a:rPr>
              <a:t>=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db.test.</a:t>
            </a:r>
            <a:r>
              <a:rPr lang="en-US" b="1" dirty="0" err="1" smtClean="0">
                <a:solidFill>
                  <a:srgbClr val="FFB454"/>
                </a:solidFill>
                <a:latin typeface="Consolas" panose="020B0609020204030204" pitchFamily="49" charset="0"/>
              </a:rPr>
              <a:t>insert_many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'x'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D2A6F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'_id</a:t>
            </a:r>
            <a:r>
              <a:rPr lang="en-US" b="1" dirty="0" smtClean="0">
                <a:solidFill>
                  <a:srgbClr val="AAD94C"/>
                </a:solidFill>
                <a:latin typeface="Consolas" panose="020B0609020204030204" pitchFamily="49" charset="0"/>
              </a:rPr>
              <a:t>'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:1}, </a:t>
            </a:r>
            <a:endParaRPr lang="en-US" b="1" dirty="0">
              <a:solidFill>
                <a:srgbClr val="BFBDB6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'x'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D2A6FF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'_id'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 </a:t>
            </a:r>
            <a:r>
              <a:rPr lang="en-US" b="1" dirty="0" smtClean="0">
                <a:solidFill>
                  <a:srgbClr val="D2A6FF"/>
                </a:solidFill>
                <a:latin typeface="Consolas" panose="020B0609020204030204" pitchFamily="49" charset="0"/>
              </a:rPr>
              <a:t>2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},</a:t>
            </a:r>
            <a:endParaRPr lang="en-US" b="1" dirty="0">
              <a:solidFill>
                <a:srgbClr val="BFBDB6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'x'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D2A6FF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'_id'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 </a:t>
            </a:r>
            <a:r>
              <a:rPr lang="en-US" b="1" dirty="0" smtClean="0">
                <a:solidFill>
                  <a:srgbClr val="D2A6FF"/>
                </a:solidFill>
                <a:latin typeface="Consolas" panose="020B0609020204030204" pitchFamily="49" charset="0"/>
              </a:rPr>
              <a:t>3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},</a:t>
            </a:r>
            <a:endParaRPr lang="en-US" b="1" dirty="0">
              <a:solidFill>
                <a:srgbClr val="BFBDB6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'x'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D2A6FF"/>
                </a:solidFill>
                <a:latin typeface="Consolas" panose="020B0609020204030204" pitchFamily="49" charset="0"/>
              </a:rPr>
              <a:t>4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'_id'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 </a:t>
            </a:r>
            <a:r>
              <a:rPr lang="en-US" b="1" dirty="0" smtClean="0">
                <a:solidFill>
                  <a:srgbClr val="D2A6FF"/>
                </a:solidFill>
                <a:latin typeface="Consolas" panose="020B0609020204030204" pitchFamily="49" charset="0"/>
              </a:rPr>
              <a:t>4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},</a:t>
            </a:r>
            <a:endParaRPr lang="en-US" b="1" dirty="0">
              <a:solidFill>
                <a:srgbClr val="BFBDB6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b="1" dirty="0" smtClean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59C2FF"/>
                </a:solidFill>
                <a:latin typeface="Consolas" panose="020B0609020204030204" pitchFamily="49" charset="0"/>
              </a:rPr>
              <a:t>type(</a:t>
            </a:r>
            <a:r>
              <a:rPr lang="en-US" b="1" dirty="0" err="1" smtClean="0">
                <a:solidFill>
                  <a:srgbClr val="BFBDB6"/>
                </a:solidFill>
                <a:latin typeface="Consolas" panose="020B0609020204030204" pitchFamily="49" charset="0"/>
              </a:rPr>
              <a:t>Ex_insert_many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))</a:t>
            </a:r>
            <a:endParaRPr lang="en-US" b="1" dirty="0" smtClean="0">
              <a:solidFill>
                <a:srgbClr val="BFBDB6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&gt;&gt;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&lt;class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pymongo.results.InsertManyResult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'&gt;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66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14495" y="0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1" y="54191"/>
            <a:ext cx="3695791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0" dirty="0" err="1" smtClean="0">
                <a:solidFill>
                  <a:schemeClr val="accent3"/>
                </a:solidFill>
                <a:latin typeface="Arial Black" panose="020B0A04020102020204" pitchFamily="34" charset="0"/>
              </a:rPr>
              <a:t>L’aggregation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3310572" cy="1508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458477" y="1022785"/>
            <a:ext cx="3352008" cy="4523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lnSpc>
                <a:spcPts val="3160"/>
              </a:lnSpc>
              <a:buFont typeface="+mj-lt"/>
              <a:buAutoNum type="romanUcPeriod"/>
            </a:pPr>
            <a:r>
              <a:rPr lang="en-US" b="1" spc="100" dirty="0">
                <a:solidFill>
                  <a:schemeClr val="accent1">
                    <a:lumMod val="75000"/>
                  </a:schemeClr>
                </a:solidFill>
              </a:rPr>
              <a:t>La method </a:t>
            </a:r>
            <a:r>
              <a:rPr lang="en-US" b="1" spc="100" dirty="0" smtClean="0">
                <a:solidFill>
                  <a:srgbClr val="00B0F0"/>
                </a:solidFill>
              </a:rPr>
              <a:t>aggregate()</a:t>
            </a:r>
            <a:endParaRPr lang="en-US" b="1" spc="100" dirty="0">
              <a:solidFill>
                <a:srgbClr val="00B0F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558639" y="1437282"/>
            <a:ext cx="7045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Vous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pouvez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traiter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plusieur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documents et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calculer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des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resultats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en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utilisent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la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methde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aggregate()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649608" y="2176243"/>
            <a:ext cx="714943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→</a:t>
            </a:r>
            <a:r>
              <a:rPr lang="en-US" b="1" dirty="0">
                <a:solidFill>
                  <a:schemeClr val="accent2"/>
                </a:solidFill>
              </a:rPr>
              <a:t> Les </a:t>
            </a:r>
            <a:r>
              <a:rPr lang="en-US" b="1" dirty="0" err="1">
                <a:solidFill>
                  <a:schemeClr val="accent2"/>
                </a:solidFill>
              </a:rPr>
              <a:t>parametres</a:t>
            </a:r>
            <a:r>
              <a:rPr lang="en-US" b="1" dirty="0">
                <a:solidFill>
                  <a:schemeClr val="accent2"/>
                </a:solidFill>
              </a:rPr>
              <a:t> :  </a:t>
            </a:r>
          </a:p>
          <a:p>
            <a:r>
              <a:rPr lang="en-US" b="1" dirty="0">
                <a:solidFill>
                  <a:srgbClr val="00B050"/>
                </a:solidFill>
              </a:rPr>
              <a:t>         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cette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method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accepte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des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piplines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comme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parameter :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</a:rPr>
              <a:t>$unwind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fr-FR" b="1" dirty="0" smtClean="0">
                <a:solidFill>
                  <a:srgbClr val="00B050"/>
                </a:solidFill>
              </a:rPr>
              <a:t>$</a:t>
            </a:r>
            <a:r>
              <a:rPr lang="fr-FR" b="1" dirty="0" err="1" smtClean="0">
                <a:solidFill>
                  <a:srgbClr val="00B050"/>
                </a:solidFill>
              </a:rPr>
              <a:t>project</a:t>
            </a:r>
            <a:endParaRPr lang="fr-FR" b="1" dirty="0" smtClean="0">
              <a:solidFill>
                <a:srgbClr val="00B050"/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fr-FR" b="1" dirty="0" smtClean="0">
                <a:solidFill>
                  <a:srgbClr val="00B050"/>
                </a:solidFill>
              </a:rPr>
              <a:t>$match</a:t>
            </a:r>
            <a:endParaRPr lang="fr-FR" dirty="0">
              <a:solidFill>
                <a:schemeClr val="accent3">
                  <a:lumMod val="50000"/>
                </a:schemeClr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</a:rPr>
              <a:t>$group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fr-FR" b="1" dirty="0" smtClean="0">
                <a:solidFill>
                  <a:srgbClr val="00B050"/>
                </a:solidFill>
              </a:rPr>
              <a:t>$</a:t>
            </a:r>
            <a:r>
              <a:rPr lang="fr-FR" b="1" dirty="0" err="1" smtClean="0">
                <a:solidFill>
                  <a:srgbClr val="00B050"/>
                </a:solidFill>
              </a:rPr>
              <a:t>sum</a:t>
            </a:r>
            <a:endParaRPr lang="fr-FR" b="1" dirty="0" smtClean="0">
              <a:solidFill>
                <a:srgbClr val="00B05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05426" y="4418790"/>
            <a:ext cx="911486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sz="2000" dirty="0">
                <a:solidFill>
                  <a:schemeClr val="accent2"/>
                </a:solidFill>
              </a:rPr>
              <a:t>→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Le type de retour: </a:t>
            </a:r>
            <a:br>
              <a:rPr lang="en-US" b="1" dirty="0" smtClean="0">
                <a:solidFill>
                  <a:schemeClr val="accent2"/>
                </a:solidFill>
              </a:rPr>
            </a:br>
            <a:r>
              <a:rPr lang="en-US" b="1" dirty="0" smtClean="0">
                <a:solidFill>
                  <a:schemeClr val="accent2"/>
                </a:solidFill>
              </a:rPr>
              <a:t>	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cette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method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est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retourne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une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instance de la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class </a:t>
            </a:r>
            <a:r>
              <a:rPr lang="en-US" b="1" dirty="0" err="1" smtClean="0">
                <a:solidFill>
                  <a:srgbClr val="00B0F0"/>
                </a:solidFill>
              </a:rPr>
              <a:t>CommandCursor</a:t>
            </a:r>
            <a:r>
              <a:rPr lang="en-US" b="1" dirty="0" smtClean="0">
                <a:solidFill>
                  <a:srgbClr val="00B0F0"/>
                </a:solidFill>
              </a:rPr>
              <a:t>.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781038" y="5154958"/>
            <a:ext cx="138916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→</a:t>
            </a:r>
            <a:r>
              <a:rPr lang="en-US" b="1" dirty="0" smtClean="0">
                <a:solidFill>
                  <a:schemeClr val="accent2"/>
                </a:solidFill>
              </a:rPr>
              <a:t> Syntax : </a:t>
            </a:r>
            <a:br>
              <a:rPr lang="en-US" b="1" dirty="0" smtClean="0">
                <a:solidFill>
                  <a:schemeClr val="accent2"/>
                </a:solidFill>
              </a:rPr>
            </a:br>
            <a:r>
              <a:rPr lang="en-US" b="1" dirty="0" smtClean="0">
                <a:solidFill>
                  <a:schemeClr val="accent2"/>
                </a:solidFill>
              </a:rPr>
              <a:t>	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2646032" y="5603517"/>
            <a:ext cx="5479971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BFBDB6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d</a:t>
            </a:r>
            <a:r>
              <a:rPr lang="en-US" b="1" dirty="0" err="1" smtClean="0">
                <a:solidFill>
                  <a:srgbClr val="BFBDB6"/>
                </a:solidFill>
                <a:latin typeface="Consolas" panose="020B0609020204030204" pitchFamily="49" charset="0"/>
              </a:rPr>
              <a:t>b.collection_name.</a:t>
            </a:r>
            <a:r>
              <a:rPr lang="en-US" b="1" dirty="0" err="1" smtClean="0">
                <a:solidFill>
                  <a:srgbClr val="FFB454"/>
                </a:solidFill>
                <a:latin typeface="Consolas" panose="020B0609020204030204" pitchFamily="49" charset="0"/>
              </a:rPr>
              <a:t>aggregate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([p1,p2,p3])</a:t>
            </a:r>
          </a:p>
          <a:p>
            <a:endParaRPr lang="en-US" b="0" dirty="0">
              <a:solidFill>
                <a:srgbClr val="BFBDB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34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14495" y="0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1" y="54191"/>
            <a:ext cx="3557245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0" dirty="0" err="1" smtClean="0">
                <a:solidFill>
                  <a:schemeClr val="accent3"/>
                </a:solidFill>
                <a:latin typeface="Arial Black" panose="020B0A04020102020204" pitchFamily="34" charset="0"/>
              </a:rPr>
              <a:t>L’aggregation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3296718" cy="1508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1643882" y="886405"/>
            <a:ext cx="15143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→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</a:rPr>
              <a:t>Exemple</a:t>
            </a:r>
            <a:r>
              <a:rPr lang="en-US" b="1" dirty="0" smtClean="0">
                <a:solidFill>
                  <a:schemeClr val="accent2"/>
                </a:solidFill>
              </a:rPr>
              <a:t>: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315018" y="1459681"/>
            <a:ext cx="8797464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varUnwind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29668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"$unwind"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"$cast"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varGroup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29668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"$group"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:{ 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"_id"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"$cast"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,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AD94C"/>
                </a:solidFill>
                <a:latin typeface="Consolas" panose="020B0609020204030204" pitchFamily="49" charset="0"/>
              </a:rPr>
              <a:t>nbFilms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: 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"$sum"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D2A6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}  }}</a:t>
            </a:r>
          </a:p>
          <a:p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varSort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29668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"$sort"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"_id"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D2A6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varlimit</a:t>
            </a:r>
            <a:r>
              <a:rPr lang="en-US" b="1" dirty="0">
                <a:solidFill>
                  <a:srgbClr val="F29668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"$limit</a:t>
            </a:r>
            <a:r>
              <a:rPr lang="en-US" b="1" dirty="0" smtClean="0">
                <a:solidFill>
                  <a:srgbClr val="AAD94C"/>
                </a:solidFill>
                <a:latin typeface="Consolas" panose="020B0609020204030204" pitchFamily="49" charset="0"/>
              </a:rPr>
              <a:t>"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D2A6FF"/>
                </a:solidFill>
                <a:latin typeface="Consolas" panose="020B0609020204030204" pitchFamily="49" charset="0"/>
              </a:rPr>
              <a:t> 1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BFBDB6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res_aggregate</a:t>
            </a:r>
            <a:r>
              <a:rPr lang="en-US" b="1" dirty="0">
                <a:solidFill>
                  <a:srgbClr val="F29668"/>
                </a:solidFill>
                <a:latin typeface="Consolas" panose="020B0609020204030204" pitchFamily="49" charset="0"/>
              </a:rPr>
              <a:t>=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mabase.movies.</a:t>
            </a:r>
            <a:r>
              <a:rPr lang="en-US" b="1" dirty="0" err="1">
                <a:solidFill>
                  <a:srgbClr val="FFB454"/>
                </a:solidFill>
                <a:latin typeface="Consolas" panose="020B0609020204030204" pitchFamily="49" charset="0"/>
              </a:rPr>
              <a:t>aggregate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([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varUnwind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,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varGroup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,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varSort,varlimit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b="1" dirty="0">
                <a:solidFill>
                  <a:srgbClr val="FF8F40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8F40"/>
                </a:solidFill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res_aggregate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BFBDB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&gt;&gt;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{'_id': "'Bad' Chad Broussard", '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nbFilms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': 1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535390" y="4732987"/>
            <a:ext cx="6389891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9C2FF"/>
                </a:solidFill>
                <a:latin typeface="Consolas" panose="020B0609020204030204" pitchFamily="49" charset="0"/>
              </a:rPr>
              <a:t>type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res_aggregate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))</a:t>
            </a:r>
          </a:p>
          <a:p>
            <a:endParaRPr lang="en-US" b="1" dirty="0" smtClean="0">
              <a:solidFill>
                <a:srgbClr val="BFBDB6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&gt;&gt;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&lt;class '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pymongo.command_cursor.CommandCursor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'&gt;</a:t>
            </a:r>
            <a:endParaRPr lang="en-US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7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69076" y="0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1" y="54191"/>
            <a:ext cx="3557245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0" dirty="0" err="1" smtClean="0">
                <a:solidFill>
                  <a:schemeClr val="accent3"/>
                </a:solidFill>
                <a:latin typeface="Arial Black" panose="020B0A04020102020204" pitchFamily="34" charset="0"/>
              </a:rPr>
              <a:t>L’aggregation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3296718" cy="1508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ectangle 67"/>
          <p:cNvSpPr/>
          <p:nvPr/>
        </p:nvSpPr>
        <p:spPr>
          <a:xfrm>
            <a:off x="1057251" y="1120556"/>
            <a:ext cx="20288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→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les </a:t>
            </a:r>
            <a:r>
              <a:rPr lang="en-US" b="1" dirty="0" err="1">
                <a:solidFill>
                  <a:schemeClr val="accent2"/>
                </a:solidFill>
              </a:rPr>
              <a:t>propriété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: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28182" y="1566011"/>
            <a:ext cx="5819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Address :</a:t>
            </a:r>
            <a:r>
              <a:rPr lang="en-US" dirty="0"/>
              <a:t> 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Le (</a:t>
            </a:r>
            <a:r>
              <a:rPr lang="fr-FR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hoste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, port) du serveur utilisé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28182" y="259037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760584" y="2820644"/>
            <a:ext cx="5883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cursor_id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:</a:t>
            </a:r>
            <a:r>
              <a:rPr lang="en-US" b="1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Renvoie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l'identifiant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du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curseur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926706" y="4479969"/>
            <a:ext cx="5756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Session :</a:t>
            </a:r>
            <a:r>
              <a:rPr lang="en-US" b="1" dirty="0" smtClean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ClientSession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du curseur, ou None.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312760" y="2128706"/>
            <a:ext cx="3730508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BFBDB6"/>
                </a:solidFill>
                <a:latin typeface="Consolas" panose="020B0609020204030204" pitchFamily="49" charset="0"/>
              </a:rPr>
              <a:t>res_aggregate.address</a:t>
            </a:r>
            <a:r>
              <a:rPr lang="en-US" dirty="0" smtClean="0">
                <a:solidFill>
                  <a:srgbClr val="BFBDB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&gt;&gt;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('localhost', 27017)</a:t>
            </a:r>
            <a:endParaRPr lang="en-US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332906" y="3481104"/>
            <a:ext cx="3983783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res_aggregate.cursor_id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9CDCFE"/>
                </a:solidFill>
                <a:latin typeface="Consolas" panose="020B0609020204030204" pitchFamily="49" charset="0"/>
              </a:rPr>
              <a:t>&gt;&gt;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en-US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32906" y="4920391"/>
            <a:ext cx="3730508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BFBDB6"/>
                </a:solidFill>
                <a:latin typeface="Consolas" panose="020B0609020204030204" pitchFamily="49" charset="0"/>
              </a:rPr>
              <a:t>res_aggregate.session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9CDCFE"/>
                </a:solidFill>
                <a:latin typeface="Consolas" panose="020B0609020204030204" pitchFamily="49" charset="0"/>
              </a:rPr>
              <a:t>&gt;&gt;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none</a:t>
            </a:r>
            <a:endParaRPr lang="en-US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4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14495" y="0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1" y="54191"/>
            <a:ext cx="3792773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0" dirty="0" err="1">
                <a:solidFill>
                  <a:schemeClr val="accent3"/>
                </a:solidFill>
                <a:latin typeface="Arial Black" panose="020B0A04020102020204" pitchFamily="34" charset="0"/>
              </a:rPr>
              <a:t>L’aggregation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  <a:p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3393700" cy="177812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1664490" y="1236746"/>
            <a:ext cx="5596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next():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Avancer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le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curseur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7271" y="1748306"/>
            <a:ext cx="708321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varUnwind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29668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"$unwind"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"$cast"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varGroup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29668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"$group"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:{ 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"_id"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"$cast"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,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AD94C"/>
                </a:solidFill>
                <a:latin typeface="Consolas" panose="020B0609020204030204" pitchFamily="49" charset="0"/>
              </a:rPr>
              <a:t>nbFilms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: 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"$sum"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D2A6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}  }}</a:t>
            </a:r>
          </a:p>
          <a:p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varSort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29668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"$sort"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"_id"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D2A6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varlimit</a:t>
            </a:r>
            <a:r>
              <a:rPr lang="en-US" b="1" dirty="0">
                <a:solidFill>
                  <a:srgbClr val="F29668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"$limit"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D2A6FF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res_aggregate</a:t>
            </a:r>
            <a:r>
              <a:rPr lang="en-US" b="1" dirty="0">
                <a:solidFill>
                  <a:srgbClr val="F29668"/>
                </a:solidFill>
                <a:latin typeface="Consolas" panose="020B0609020204030204" pitchFamily="49" charset="0"/>
              </a:rPr>
              <a:t>=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mabase.movies.</a:t>
            </a:r>
            <a:r>
              <a:rPr lang="en-US" b="1" dirty="0" err="1">
                <a:solidFill>
                  <a:srgbClr val="FFB454"/>
                </a:solidFill>
                <a:latin typeface="Consolas" panose="020B0609020204030204" pitchFamily="49" charset="0"/>
              </a:rPr>
              <a:t>aggregate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([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varUnwind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,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varGroup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,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varSort,varlimit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b="1" dirty="0">
                <a:solidFill>
                  <a:srgbClr val="FF8F40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8F40"/>
                </a:solidFill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res_aggregate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FF8F4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8F40"/>
                </a:solidFill>
                <a:latin typeface="Consolas" panose="020B0609020204030204" pitchFamily="49" charset="0"/>
              </a:rPr>
              <a:t>   break</a:t>
            </a:r>
            <a:endParaRPr lang="en-US" b="1" dirty="0">
              <a:solidFill>
                <a:srgbClr val="BFBDB6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BFBDB6"/>
                </a:solidFill>
                <a:latin typeface="Consolas" panose="020B0609020204030204" pitchFamily="49" charset="0"/>
              </a:rPr>
              <a:t>res_aggregate.</a:t>
            </a:r>
            <a:r>
              <a:rPr lang="en-US" b="1" dirty="0" err="1" smtClean="0">
                <a:solidFill>
                  <a:srgbClr val="FFB454"/>
                </a:solidFill>
                <a:latin typeface="Consolas" panose="020B0609020204030204" pitchFamily="49" charset="0"/>
              </a:rPr>
              <a:t>next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&gt;&gt;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{'_id': "'Bad' Chad Broussard", '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nbFilms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': 1}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{'_id': "'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Chiyaan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'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Vikram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", '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nbFilms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': 6}</a:t>
            </a:r>
            <a:endParaRPr lang="en-US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76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95737BB-DD95-45A4-A17E-C8AA1A793FAD}"/>
              </a:ext>
            </a:extLst>
          </p:cNvPr>
          <p:cNvSpPr/>
          <p:nvPr/>
        </p:nvSpPr>
        <p:spPr>
          <a:xfrm rot="16200000">
            <a:off x="6857492" y="1818633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715169F-BB92-444A-9EA0-C51CC11EFD40}"/>
              </a:ext>
            </a:extLst>
          </p:cNvPr>
          <p:cNvSpPr/>
          <p:nvPr/>
        </p:nvSpPr>
        <p:spPr>
          <a:xfrm rot="16200000">
            <a:off x="4017770" y="3786458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BA48DF6-2634-47F2-BB20-6CDA53177DDF}"/>
              </a:ext>
            </a:extLst>
          </p:cNvPr>
          <p:cNvSpPr/>
          <p:nvPr/>
        </p:nvSpPr>
        <p:spPr>
          <a:xfrm>
            <a:off x="4688448" y="3623983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E017F46-25A9-4E75-BD9D-AB7BA3234554}"/>
              </a:ext>
            </a:extLst>
          </p:cNvPr>
          <p:cNvSpPr/>
          <p:nvPr/>
        </p:nvSpPr>
        <p:spPr>
          <a:xfrm rot="5400000">
            <a:off x="3098236" y="4343441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A5FD071-BFC9-4001-ABB9-769407E8D8DD}"/>
              </a:ext>
            </a:extLst>
          </p:cNvPr>
          <p:cNvSpPr/>
          <p:nvPr/>
        </p:nvSpPr>
        <p:spPr>
          <a:xfrm rot="5400000">
            <a:off x="5931287" y="2194342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1EB3B8F-9498-4BA4-9A35-D24008F6D8D6}"/>
              </a:ext>
            </a:extLst>
          </p:cNvPr>
          <p:cNvSpPr/>
          <p:nvPr/>
        </p:nvSpPr>
        <p:spPr>
          <a:xfrm rot="18147887">
            <a:off x="4595887" y="5352265"/>
            <a:ext cx="1636339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8CD93D0-DA1B-4872-BF95-5B232A44651B}"/>
              </a:ext>
            </a:extLst>
          </p:cNvPr>
          <p:cNvSpPr/>
          <p:nvPr/>
        </p:nvSpPr>
        <p:spPr>
          <a:xfrm rot="17640604">
            <a:off x="7443156" y="3205022"/>
            <a:ext cx="160209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3992526-22D5-405C-9677-BBDE0BDD1780}"/>
              </a:ext>
            </a:extLst>
          </p:cNvPr>
          <p:cNvSpPr/>
          <p:nvPr/>
        </p:nvSpPr>
        <p:spPr>
          <a:xfrm>
            <a:off x="1595588" y="5865637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7F54AEA-7C53-4B3F-8543-15A2CC2A7A17}"/>
              </a:ext>
            </a:extLst>
          </p:cNvPr>
          <p:cNvSpPr/>
          <p:nvPr/>
        </p:nvSpPr>
        <p:spPr>
          <a:xfrm>
            <a:off x="7346303" y="1567923"/>
            <a:ext cx="388554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0AB93480-F4F2-48E7-9E2A-85C2DC54D1C7}"/>
              </a:ext>
            </a:extLst>
          </p:cNvPr>
          <p:cNvSpPr>
            <a:spLocks/>
          </p:cNvSpPr>
          <p:nvPr/>
        </p:nvSpPr>
        <p:spPr bwMode="auto">
          <a:xfrm flipH="1">
            <a:off x="7318909" y="1518004"/>
            <a:ext cx="1220648" cy="1669744"/>
          </a:xfrm>
          <a:custGeom>
            <a:avLst/>
            <a:gdLst>
              <a:gd name="T0" fmla="*/ 375 w 539"/>
              <a:gd name="T1" fmla="*/ 231 h 234"/>
              <a:gd name="T2" fmla="*/ 539 w 539"/>
              <a:gd name="T3" fmla="*/ 231 h 234"/>
              <a:gd name="T4" fmla="*/ 539 w 539"/>
              <a:gd name="T5" fmla="*/ 74 h 234"/>
              <a:gd name="T6" fmla="*/ 166 w 539"/>
              <a:gd name="T7" fmla="*/ 3 h 234"/>
              <a:gd name="T8" fmla="*/ 0 w 539"/>
              <a:gd name="T9" fmla="*/ 3 h 234"/>
              <a:gd name="T10" fmla="*/ 0 w 539"/>
              <a:gd name="T11" fmla="*/ 152 h 234"/>
              <a:gd name="T12" fmla="*/ 375 w 539"/>
              <a:gd name="T13" fmla="*/ 23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9" h="234">
                <a:moveTo>
                  <a:pt x="375" y="231"/>
                </a:moveTo>
                <a:cubicBezTo>
                  <a:pt x="539" y="231"/>
                  <a:pt x="539" y="231"/>
                  <a:pt x="539" y="231"/>
                </a:cubicBezTo>
                <a:cubicBezTo>
                  <a:pt x="539" y="74"/>
                  <a:pt x="539" y="74"/>
                  <a:pt x="539" y="74"/>
                </a:cubicBezTo>
                <a:cubicBezTo>
                  <a:pt x="509" y="0"/>
                  <a:pt x="283" y="3"/>
                  <a:pt x="16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52"/>
                  <a:pt x="0" y="152"/>
                  <a:pt x="0" y="152"/>
                </a:cubicBezTo>
                <a:cubicBezTo>
                  <a:pt x="19" y="234"/>
                  <a:pt x="254" y="231"/>
                  <a:pt x="375" y="23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87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7B83F491-A71B-4EFE-B0E7-0B35E7585DCD}"/>
              </a:ext>
            </a:extLst>
          </p:cNvPr>
          <p:cNvSpPr>
            <a:spLocks/>
          </p:cNvSpPr>
          <p:nvPr/>
        </p:nvSpPr>
        <p:spPr bwMode="auto">
          <a:xfrm flipH="1">
            <a:off x="4484117" y="3606601"/>
            <a:ext cx="1220648" cy="1669743"/>
          </a:xfrm>
          <a:custGeom>
            <a:avLst/>
            <a:gdLst>
              <a:gd name="T0" fmla="*/ 375 w 539"/>
              <a:gd name="T1" fmla="*/ 231 h 234"/>
              <a:gd name="T2" fmla="*/ 539 w 539"/>
              <a:gd name="T3" fmla="*/ 231 h 234"/>
              <a:gd name="T4" fmla="*/ 539 w 539"/>
              <a:gd name="T5" fmla="*/ 74 h 234"/>
              <a:gd name="T6" fmla="*/ 166 w 539"/>
              <a:gd name="T7" fmla="*/ 3 h 234"/>
              <a:gd name="T8" fmla="*/ 0 w 539"/>
              <a:gd name="T9" fmla="*/ 3 h 234"/>
              <a:gd name="T10" fmla="*/ 0 w 539"/>
              <a:gd name="T11" fmla="*/ 152 h 234"/>
              <a:gd name="T12" fmla="*/ 375 w 539"/>
              <a:gd name="T13" fmla="*/ 23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9" h="234">
                <a:moveTo>
                  <a:pt x="375" y="231"/>
                </a:moveTo>
                <a:cubicBezTo>
                  <a:pt x="539" y="231"/>
                  <a:pt x="539" y="231"/>
                  <a:pt x="539" y="231"/>
                </a:cubicBezTo>
                <a:cubicBezTo>
                  <a:pt x="539" y="74"/>
                  <a:pt x="539" y="74"/>
                  <a:pt x="539" y="74"/>
                </a:cubicBezTo>
                <a:cubicBezTo>
                  <a:pt x="509" y="0"/>
                  <a:pt x="283" y="3"/>
                  <a:pt x="16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52"/>
                  <a:pt x="0" y="152"/>
                  <a:pt x="0" y="152"/>
                </a:cubicBezTo>
                <a:cubicBezTo>
                  <a:pt x="19" y="234"/>
                  <a:pt x="254" y="231"/>
                  <a:pt x="375" y="23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87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Freeform 38">
            <a:extLst>
              <a:ext uri="{FF2B5EF4-FFF2-40B4-BE49-F238E27FC236}">
                <a16:creationId xmlns:a16="http://schemas.microsoft.com/office/drawing/2014/main" id="{80908C1E-95FE-424A-A142-5E57EB01BB28}"/>
              </a:ext>
            </a:extLst>
          </p:cNvPr>
          <p:cNvSpPr/>
          <p:nvPr/>
        </p:nvSpPr>
        <p:spPr>
          <a:xfrm>
            <a:off x="2452220" y="4749631"/>
            <a:ext cx="3245052" cy="1309560"/>
          </a:xfrm>
          <a:custGeom>
            <a:avLst/>
            <a:gdLst>
              <a:gd name="connsiteX0" fmla="*/ 3372798 w 3372798"/>
              <a:gd name="connsiteY0" fmla="*/ 0 h 1161966"/>
              <a:gd name="connsiteX1" fmla="*/ 2367086 w 3372798"/>
              <a:gd name="connsiteY1" fmla="*/ 1161966 h 1161966"/>
              <a:gd name="connsiteX2" fmla="*/ 15565 w 3372798"/>
              <a:gd name="connsiteY2" fmla="*/ 1161966 h 1161966"/>
              <a:gd name="connsiteX3" fmla="*/ 0 w 3372798"/>
              <a:gd name="connsiteY3" fmla="*/ 1161966 h 1161966"/>
              <a:gd name="connsiteX4" fmla="*/ 0 w 3372798"/>
              <a:gd name="connsiteY4" fmla="*/ 202639 h 1161966"/>
              <a:gd name="connsiteX5" fmla="*/ 161906 w 3372798"/>
              <a:gd name="connsiteY5" fmla="*/ 202639 h 1161966"/>
              <a:gd name="connsiteX6" fmla="*/ 2367086 w 3372798"/>
              <a:gd name="connsiteY6" fmla="*/ 202639 h 1161966"/>
              <a:gd name="connsiteX7" fmla="*/ 3372798 w 3372798"/>
              <a:gd name="connsiteY7" fmla="*/ 0 h 116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2798" h="1161966">
                <a:moveTo>
                  <a:pt x="3372798" y="0"/>
                </a:moveTo>
                <a:cubicBezTo>
                  <a:pt x="3372798" y="202639"/>
                  <a:pt x="3275992" y="1161966"/>
                  <a:pt x="2367086" y="1161966"/>
                </a:cubicBezTo>
                <a:cubicBezTo>
                  <a:pt x="699525" y="1161966"/>
                  <a:pt x="178413" y="1161966"/>
                  <a:pt x="15565" y="1161966"/>
                </a:cubicBezTo>
                <a:lnTo>
                  <a:pt x="0" y="1161966"/>
                </a:lnTo>
                <a:lnTo>
                  <a:pt x="0" y="202639"/>
                </a:lnTo>
                <a:lnTo>
                  <a:pt x="161906" y="202639"/>
                </a:lnTo>
                <a:cubicBezTo>
                  <a:pt x="2367086" y="202639"/>
                  <a:pt x="2367086" y="202639"/>
                  <a:pt x="2367086" y="202639"/>
                </a:cubicBezTo>
                <a:cubicBezTo>
                  <a:pt x="2689774" y="202639"/>
                  <a:pt x="3321706" y="210334"/>
                  <a:pt x="3372798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F10116-3D42-4BBB-A517-4F1EED0A3A96}"/>
              </a:ext>
            </a:extLst>
          </p:cNvPr>
          <p:cNvGrpSpPr/>
          <p:nvPr/>
        </p:nvGrpSpPr>
        <p:grpSpPr>
          <a:xfrm>
            <a:off x="4491943" y="2656577"/>
            <a:ext cx="4041898" cy="1430361"/>
            <a:chOff x="4163332" y="2903515"/>
            <a:chExt cx="4025211" cy="1430361"/>
          </a:xfrm>
          <a:solidFill>
            <a:schemeClr val="bg1">
              <a:lumMod val="65000"/>
            </a:schemeClr>
          </a:solidFill>
          <a:effectLst/>
        </p:grpSpPr>
        <p:sp>
          <p:nvSpPr>
            <p:cNvPr id="14" name="Freeform 42">
              <a:extLst>
                <a:ext uri="{FF2B5EF4-FFF2-40B4-BE49-F238E27FC236}">
                  <a16:creationId xmlns:a16="http://schemas.microsoft.com/office/drawing/2014/main" id="{ECEFB51E-0523-49C4-9551-BB1FBFF4D3C2}"/>
                </a:ext>
              </a:extLst>
            </p:cNvPr>
            <p:cNvSpPr/>
            <p:nvPr/>
          </p:nvSpPr>
          <p:spPr>
            <a:xfrm>
              <a:off x="4163332" y="3112695"/>
              <a:ext cx="2842576" cy="1221181"/>
            </a:xfrm>
            <a:custGeom>
              <a:avLst/>
              <a:gdLst>
                <a:gd name="connsiteX0" fmla="*/ 1008402 w 3375372"/>
                <a:gd name="connsiteY0" fmla="*/ 0 h 1161965"/>
                <a:gd name="connsiteX1" fmla="*/ 3357315 w 3375372"/>
                <a:gd name="connsiteY1" fmla="*/ 0 h 1161965"/>
                <a:gd name="connsiteX2" fmla="*/ 3375372 w 3375372"/>
                <a:gd name="connsiteY2" fmla="*/ 0 h 1161965"/>
                <a:gd name="connsiteX3" fmla="*/ 3375372 w 3375372"/>
                <a:gd name="connsiteY3" fmla="*/ 961892 h 1161965"/>
                <a:gd name="connsiteX4" fmla="*/ 3211137 w 3375372"/>
                <a:gd name="connsiteY4" fmla="*/ 961892 h 1161965"/>
                <a:gd name="connsiteX5" fmla="*/ 1008402 w 3375372"/>
                <a:gd name="connsiteY5" fmla="*/ 961892 h 1161965"/>
                <a:gd name="connsiteX6" fmla="*/ 0 w 3375372"/>
                <a:gd name="connsiteY6" fmla="*/ 1161965 h 1161965"/>
                <a:gd name="connsiteX7" fmla="*/ 1008402 w 3375372"/>
                <a:gd name="connsiteY7" fmla="*/ 0 h 116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5372" h="1161965">
                  <a:moveTo>
                    <a:pt x="1008402" y="0"/>
                  </a:moveTo>
                  <a:cubicBezTo>
                    <a:pt x="2674113" y="0"/>
                    <a:pt x="3194648" y="0"/>
                    <a:pt x="3357315" y="0"/>
                  </a:cubicBezTo>
                  <a:lnTo>
                    <a:pt x="3375372" y="0"/>
                  </a:lnTo>
                  <a:lnTo>
                    <a:pt x="3375372" y="961892"/>
                  </a:lnTo>
                  <a:lnTo>
                    <a:pt x="3211137" y="961892"/>
                  </a:lnTo>
                  <a:cubicBezTo>
                    <a:pt x="1008402" y="961892"/>
                    <a:pt x="1008402" y="961892"/>
                    <a:pt x="1008402" y="961892"/>
                  </a:cubicBezTo>
                  <a:cubicBezTo>
                    <a:pt x="683024" y="961892"/>
                    <a:pt x="51093" y="954196"/>
                    <a:pt x="0" y="1161965"/>
                  </a:cubicBezTo>
                  <a:cubicBezTo>
                    <a:pt x="0" y="961892"/>
                    <a:pt x="96807" y="0"/>
                    <a:pt x="1008402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76E983B0-674A-417F-A111-690CBCD53949}"/>
                </a:ext>
              </a:extLst>
            </p:cNvPr>
            <p:cNvSpPr/>
            <p:nvPr/>
          </p:nvSpPr>
          <p:spPr>
            <a:xfrm>
              <a:off x="5348134" y="2903515"/>
              <a:ext cx="2840409" cy="1221181"/>
            </a:xfrm>
            <a:custGeom>
              <a:avLst/>
              <a:gdLst>
                <a:gd name="connsiteX0" fmla="*/ 3372798 w 3372798"/>
                <a:gd name="connsiteY0" fmla="*/ 0 h 1161966"/>
                <a:gd name="connsiteX1" fmla="*/ 2367086 w 3372798"/>
                <a:gd name="connsiteY1" fmla="*/ 1161966 h 1161966"/>
                <a:gd name="connsiteX2" fmla="*/ 15565 w 3372798"/>
                <a:gd name="connsiteY2" fmla="*/ 1161966 h 1161966"/>
                <a:gd name="connsiteX3" fmla="*/ 0 w 3372798"/>
                <a:gd name="connsiteY3" fmla="*/ 1161966 h 1161966"/>
                <a:gd name="connsiteX4" fmla="*/ 0 w 3372798"/>
                <a:gd name="connsiteY4" fmla="*/ 202639 h 1161966"/>
                <a:gd name="connsiteX5" fmla="*/ 161906 w 3372798"/>
                <a:gd name="connsiteY5" fmla="*/ 202639 h 1161966"/>
                <a:gd name="connsiteX6" fmla="*/ 2367086 w 3372798"/>
                <a:gd name="connsiteY6" fmla="*/ 202639 h 1161966"/>
                <a:gd name="connsiteX7" fmla="*/ 3372798 w 3372798"/>
                <a:gd name="connsiteY7" fmla="*/ 0 h 116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2798" h="1161966">
                  <a:moveTo>
                    <a:pt x="3372798" y="0"/>
                  </a:moveTo>
                  <a:cubicBezTo>
                    <a:pt x="3372798" y="202639"/>
                    <a:pt x="3275992" y="1161966"/>
                    <a:pt x="2367086" y="1161966"/>
                  </a:cubicBezTo>
                  <a:cubicBezTo>
                    <a:pt x="699525" y="1161966"/>
                    <a:pt x="178413" y="1161966"/>
                    <a:pt x="15565" y="1161966"/>
                  </a:cubicBezTo>
                  <a:lnTo>
                    <a:pt x="0" y="1161966"/>
                  </a:lnTo>
                  <a:lnTo>
                    <a:pt x="0" y="202639"/>
                  </a:lnTo>
                  <a:lnTo>
                    <a:pt x="161906" y="202639"/>
                  </a:lnTo>
                  <a:cubicBezTo>
                    <a:pt x="2367086" y="202639"/>
                    <a:pt x="2367086" y="202639"/>
                    <a:pt x="2367086" y="202639"/>
                  </a:cubicBezTo>
                  <a:cubicBezTo>
                    <a:pt x="2689774" y="202639"/>
                    <a:pt x="3321706" y="210334"/>
                    <a:pt x="3372798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Freeform 18">
            <a:extLst>
              <a:ext uri="{FF2B5EF4-FFF2-40B4-BE49-F238E27FC236}">
                <a16:creationId xmlns:a16="http://schemas.microsoft.com/office/drawing/2014/main" id="{4D8EA590-EC84-4E65-B847-70648CF125CD}"/>
              </a:ext>
            </a:extLst>
          </p:cNvPr>
          <p:cNvSpPr/>
          <p:nvPr/>
        </p:nvSpPr>
        <p:spPr>
          <a:xfrm>
            <a:off x="7326704" y="798809"/>
            <a:ext cx="3216730" cy="1212278"/>
          </a:xfrm>
          <a:custGeom>
            <a:avLst/>
            <a:gdLst>
              <a:gd name="connsiteX0" fmla="*/ 1008402 w 3375372"/>
              <a:gd name="connsiteY0" fmla="*/ 0 h 1161965"/>
              <a:gd name="connsiteX1" fmla="*/ 3357315 w 3375372"/>
              <a:gd name="connsiteY1" fmla="*/ 0 h 1161965"/>
              <a:gd name="connsiteX2" fmla="*/ 3375372 w 3375372"/>
              <a:gd name="connsiteY2" fmla="*/ 0 h 1161965"/>
              <a:gd name="connsiteX3" fmla="*/ 3375372 w 3375372"/>
              <a:gd name="connsiteY3" fmla="*/ 961892 h 1161965"/>
              <a:gd name="connsiteX4" fmla="*/ 3211137 w 3375372"/>
              <a:gd name="connsiteY4" fmla="*/ 961892 h 1161965"/>
              <a:gd name="connsiteX5" fmla="*/ 1008402 w 3375372"/>
              <a:gd name="connsiteY5" fmla="*/ 961892 h 1161965"/>
              <a:gd name="connsiteX6" fmla="*/ 0 w 3375372"/>
              <a:gd name="connsiteY6" fmla="*/ 1161965 h 1161965"/>
              <a:gd name="connsiteX7" fmla="*/ 1008402 w 3375372"/>
              <a:gd name="connsiteY7" fmla="*/ 0 h 116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5372" h="1161965">
                <a:moveTo>
                  <a:pt x="1008402" y="0"/>
                </a:moveTo>
                <a:cubicBezTo>
                  <a:pt x="2674113" y="0"/>
                  <a:pt x="3194648" y="0"/>
                  <a:pt x="3357315" y="0"/>
                </a:cubicBezTo>
                <a:lnTo>
                  <a:pt x="3375372" y="0"/>
                </a:lnTo>
                <a:lnTo>
                  <a:pt x="3375372" y="961892"/>
                </a:lnTo>
                <a:lnTo>
                  <a:pt x="3211137" y="961892"/>
                </a:lnTo>
                <a:cubicBezTo>
                  <a:pt x="1008402" y="961892"/>
                  <a:pt x="1008402" y="961892"/>
                  <a:pt x="1008402" y="961892"/>
                </a:cubicBezTo>
                <a:cubicBezTo>
                  <a:pt x="683024" y="961892"/>
                  <a:pt x="51093" y="954196"/>
                  <a:pt x="0" y="1161965"/>
                </a:cubicBezTo>
                <a:cubicBezTo>
                  <a:pt x="0" y="961892"/>
                  <a:pt x="96807" y="0"/>
                  <a:pt x="100840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Graphic 20" descr="Lightbulb and gear">
            <a:extLst>
              <a:ext uri="{FF2B5EF4-FFF2-40B4-BE49-F238E27FC236}">
                <a16:creationId xmlns:a16="http://schemas.microsoft.com/office/drawing/2014/main" id="{F9C4A0C3-A49E-4A72-A5D6-1291A28B815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34998" y="957894"/>
            <a:ext cx="598843" cy="598843"/>
          </a:xfrm>
          <a:prstGeom prst="rect">
            <a:avLst/>
          </a:prstGeom>
        </p:spPr>
      </p:pic>
      <p:sp>
        <p:nvSpPr>
          <p:cNvPr id="26" name="Title 24">
            <a:extLst>
              <a:ext uri="{FF2B5EF4-FFF2-40B4-BE49-F238E27FC236}">
                <a16:creationId xmlns:a16="http://schemas.microsoft.com/office/drawing/2014/main" id="{1AAD9451-6360-4802-A85F-97DBD5C3DAB9}"/>
              </a:ext>
            </a:extLst>
          </p:cNvPr>
          <p:cNvSpPr txBox="1">
            <a:spLocks/>
          </p:cNvSpPr>
          <p:nvPr/>
        </p:nvSpPr>
        <p:spPr>
          <a:xfrm>
            <a:off x="8541636" y="8650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8" name="Title 24">
            <a:extLst>
              <a:ext uri="{FF2B5EF4-FFF2-40B4-BE49-F238E27FC236}">
                <a16:creationId xmlns:a16="http://schemas.microsoft.com/office/drawing/2014/main" id="{EA789C0C-3ECB-4BB1-907A-A2E4A9DDDBE0}"/>
              </a:ext>
            </a:extLst>
          </p:cNvPr>
          <p:cNvSpPr txBox="1">
            <a:spLocks/>
          </p:cNvSpPr>
          <p:nvPr/>
        </p:nvSpPr>
        <p:spPr>
          <a:xfrm>
            <a:off x="5813442" y="2905537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0" name="Title 24">
            <a:extLst>
              <a:ext uri="{FF2B5EF4-FFF2-40B4-BE49-F238E27FC236}">
                <a16:creationId xmlns:a16="http://schemas.microsoft.com/office/drawing/2014/main" id="{0CD01538-FE3E-4312-A048-5505A362A138}"/>
              </a:ext>
            </a:extLst>
          </p:cNvPr>
          <p:cNvSpPr txBox="1">
            <a:spLocks/>
          </p:cNvSpPr>
          <p:nvPr/>
        </p:nvSpPr>
        <p:spPr>
          <a:xfrm>
            <a:off x="3271720" y="50288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03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476A53-C554-471C-A54F-2F920767CD04}"/>
              </a:ext>
            </a:extLst>
          </p:cNvPr>
          <p:cNvGrpSpPr/>
          <p:nvPr/>
        </p:nvGrpSpPr>
        <p:grpSpPr>
          <a:xfrm>
            <a:off x="10543435" y="553174"/>
            <a:ext cx="217839" cy="1356684"/>
            <a:chOff x="10543434" y="654403"/>
            <a:chExt cx="217839" cy="135668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AE482FD-54A2-4BA8-83B0-F37734ED7F5B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8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F5FB27-9FF0-4688-84DB-C4DA3A9D65C6}"/>
                </a:ext>
              </a:extLst>
            </p:cNvPr>
            <p:cNvSpPr/>
            <p:nvPr/>
          </p:nvSpPr>
          <p:spPr>
            <a:xfrm rot="10800000">
              <a:off x="10543434" y="65440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28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8100000" algn="tr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102CC7A-93BA-4B7E-B695-D0757DF4BD3C}"/>
              </a:ext>
            </a:extLst>
          </p:cNvPr>
          <p:cNvGrpSpPr/>
          <p:nvPr/>
        </p:nvGrpSpPr>
        <p:grpSpPr>
          <a:xfrm flipH="1">
            <a:off x="2254015" y="4869468"/>
            <a:ext cx="221551" cy="1350662"/>
            <a:chOff x="10539722" y="683213"/>
            <a:chExt cx="221551" cy="1350662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03D24AA-A6E9-4183-B519-A689C6C0F824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15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7BFA7DE-28FE-4084-B051-71B451B7BBFC}"/>
                </a:ext>
              </a:extLst>
            </p:cNvPr>
            <p:cNvSpPr/>
            <p:nvPr/>
          </p:nvSpPr>
          <p:spPr>
            <a:xfrm rot="10800000">
              <a:off x="10539722" y="706001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algn="l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357218" y="456527"/>
            <a:ext cx="3195112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Sommaire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543485" y="1196890"/>
            <a:ext cx="2016879" cy="74680"/>
            <a:chOff x="628150" y="1546965"/>
            <a:chExt cx="1436262" cy="69921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82CE10D2-D9F2-2391-C229-8692C09F6FC5}"/>
              </a:ext>
            </a:extLst>
          </p:cNvPr>
          <p:cNvSpPr txBox="1">
            <a:spLocks/>
          </p:cNvSpPr>
          <p:nvPr/>
        </p:nvSpPr>
        <p:spPr>
          <a:xfrm>
            <a:off x="416133" y="150488"/>
            <a:ext cx="2646794" cy="345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>
                <a:solidFill>
                  <a:schemeClr val="accent2"/>
                </a:solidFill>
              </a:rPr>
              <a:t>Steps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CA86D5D2-5E86-48BF-A3E1-B1D51DB3DBC7}"/>
              </a:ext>
            </a:extLst>
          </p:cNvPr>
          <p:cNvSpPr txBox="1">
            <a:spLocks/>
          </p:cNvSpPr>
          <p:nvPr/>
        </p:nvSpPr>
        <p:spPr>
          <a:xfrm>
            <a:off x="3780011" y="1288947"/>
            <a:ext cx="4278224" cy="15334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Installation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Use database / collection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Find()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Creation </a:t>
            </a:r>
            <a:r>
              <a:rPr lang="fr-FR" dirty="0"/>
              <a:t>de database et collection</a:t>
            </a:r>
            <a:endParaRPr lang="en-US" dirty="0"/>
          </a:p>
        </p:txBody>
      </p:sp>
      <p:sp>
        <p:nvSpPr>
          <p:cNvPr id="67" name="Rectangle: Rounded Corners 16">
            <a:extLst>
              <a:ext uri="{FF2B5EF4-FFF2-40B4-BE49-F238E27FC236}">
                <a16:creationId xmlns:a16="http://schemas.microsoft.com/office/drawing/2014/main" id="{A01CFB62-73B1-44F8-891A-5D2F43439EC6}"/>
              </a:ext>
            </a:extLst>
          </p:cNvPr>
          <p:cNvSpPr/>
          <p:nvPr/>
        </p:nvSpPr>
        <p:spPr>
          <a:xfrm rot="2636915">
            <a:off x="3476345" y="1110614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itle 24">
            <a:extLst>
              <a:ext uri="{FF2B5EF4-FFF2-40B4-BE49-F238E27FC236}">
                <a16:creationId xmlns:a16="http://schemas.microsoft.com/office/drawing/2014/main" id="{674916E6-FC27-7464-C97D-0003A4547CA9}"/>
              </a:ext>
            </a:extLst>
          </p:cNvPr>
          <p:cNvSpPr txBox="1">
            <a:spLocks/>
          </p:cNvSpPr>
          <p:nvPr/>
        </p:nvSpPr>
        <p:spPr>
          <a:xfrm>
            <a:off x="3903308" y="763886"/>
            <a:ext cx="2210034" cy="5025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3"/>
                </a:solidFill>
              </a:rPr>
              <a:t>Step 01</a:t>
            </a:r>
          </a:p>
        </p:txBody>
      </p:sp>
      <p:sp>
        <p:nvSpPr>
          <p:cNvPr id="69" name="Text Placeholder 29">
            <a:extLst>
              <a:ext uri="{FF2B5EF4-FFF2-40B4-BE49-F238E27FC236}">
                <a16:creationId xmlns:a16="http://schemas.microsoft.com/office/drawing/2014/main" id="{0718C929-8653-4C39-A330-D8DA7183185F}"/>
              </a:ext>
            </a:extLst>
          </p:cNvPr>
          <p:cNvSpPr txBox="1">
            <a:spLocks/>
          </p:cNvSpPr>
          <p:nvPr/>
        </p:nvSpPr>
        <p:spPr>
          <a:xfrm>
            <a:off x="5805647" y="3245858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02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167" y="3014152"/>
            <a:ext cx="609600" cy="609600"/>
          </a:xfrm>
          <a:prstGeom prst="rect">
            <a:avLst/>
          </a:prstGeom>
        </p:spPr>
      </p:pic>
      <p:sp>
        <p:nvSpPr>
          <p:cNvPr id="71" name="Text Placeholder 29">
            <a:extLst>
              <a:ext uri="{FF2B5EF4-FFF2-40B4-BE49-F238E27FC236}">
                <a16:creationId xmlns:a16="http://schemas.microsoft.com/office/drawing/2014/main" id="{95A32023-B205-4A0D-82DA-ADC17626CDAF}"/>
              </a:ext>
            </a:extLst>
          </p:cNvPr>
          <p:cNvSpPr txBox="1">
            <a:spLocks/>
          </p:cNvSpPr>
          <p:nvPr/>
        </p:nvSpPr>
        <p:spPr>
          <a:xfrm>
            <a:off x="1747356" y="3416950"/>
            <a:ext cx="1739134" cy="9092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Insert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aggregate</a:t>
            </a:r>
            <a:endParaRPr lang="en-US" dirty="0"/>
          </a:p>
        </p:txBody>
      </p:sp>
      <p:sp>
        <p:nvSpPr>
          <p:cNvPr id="72" name="Rectangle: Rounded Corners 15">
            <a:extLst>
              <a:ext uri="{FF2B5EF4-FFF2-40B4-BE49-F238E27FC236}">
                <a16:creationId xmlns:a16="http://schemas.microsoft.com/office/drawing/2014/main" id="{3F7E485A-DB46-4FBB-8EED-34B25D5A05EA}"/>
              </a:ext>
            </a:extLst>
          </p:cNvPr>
          <p:cNvSpPr/>
          <p:nvPr/>
        </p:nvSpPr>
        <p:spPr>
          <a:xfrm rot="2636915">
            <a:off x="1223404" y="3252266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itle 24">
            <a:extLst>
              <a:ext uri="{FF2B5EF4-FFF2-40B4-BE49-F238E27FC236}">
                <a16:creationId xmlns:a16="http://schemas.microsoft.com/office/drawing/2014/main" id="{739F77A2-DBBE-65EB-86BC-10B1F080287E}"/>
              </a:ext>
            </a:extLst>
          </p:cNvPr>
          <p:cNvSpPr txBox="1">
            <a:spLocks/>
          </p:cNvSpPr>
          <p:nvPr/>
        </p:nvSpPr>
        <p:spPr>
          <a:xfrm>
            <a:off x="1739530" y="2905537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02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0CE5E579-11EB-4F81-A982-85296451F17F}"/>
              </a:ext>
            </a:extLst>
          </p:cNvPr>
          <p:cNvSpPr txBox="1">
            <a:spLocks/>
          </p:cNvSpPr>
          <p:nvPr/>
        </p:nvSpPr>
        <p:spPr>
          <a:xfrm>
            <a:off x="3263925" y="53691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03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5" name="Image 7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75" y="5203368"/>
            <a:ext cx="476250" cy="476250"/>
          </a:xfrm>
          <a:prstGeom prst="rect">
            <a:avLst/>
          </a:prstGeom>
        </p:spPr>
      </p:pic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6CC14EE2-9FAA-4DD0-8CC5-51B3C42B579D}"/>
              </a:ext>
            </a:extLst>
          </p:cNvPr>
          <p:cNvSpPr txBox="1">
            <a:spLocks/>
          </p:cNvSpPr>
          <p:nvPr/>
        </p:nvSpPr>
        <p:spPr>
          <a:xfrm>
            <a:off x="8533841" y="12053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2C7A117D-FA84-42B3-9497-5B38D67577EB}"/>
              </a:ext>
            </a:extLst>
          </p:cNvPr>
          <p:cNvSpPr txBox="1">
            <a:spLocks/>
          </p:cNvSpPr>
          <p:nvPr/>
        </p:nvSpPr>
        <p:spPr>
          <a:xfrm>
            <a:off x="6824216" y="5331619"/>
            <a:ext cx="2646794" cy="8964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update</a:t>
            </a:r>
            <a:endParaRPr lang="en-US" dirty="0"/>
          </a:p>
        </p:txBody>
      </p:sp>
      <p:sp>
        <p:nvSpPr>
          <p:cNvPr id="78" name="Rectangle: Rounded Corners 17">
            <a:extLst>
              <a:ext uri="{FF2B5EF4-FFF2-40B4-BE49-F238E27FC236}">
                <a16:creationId xmlns:a16="http://schemas.microsoft.com/office/drawing/2014/main" id="{2978CD07-EF79-4EBB-B175-4927A81385CD}"/>
              </a:ext>
            </a:extLst>
          </p:cNvPr>
          <p:cNvSpPr/>
          <p:nvPr/>
        </p:nvSpPr>
        <p:spPr>
          <a:xfrm rot="2636915">
            <a:off x="6349299" y="5170573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itle 24">
            <a:extLst>
              <a:ext uri="{FF2B5EF4-FFF2-40B4-BE49-F238E27FC236}">
                <a16:creationId xmlns:a16="http://schemas.microsoft.com/office/drawing/2014/main" id="{A382CC44-7386-80CB-DCB6-B6D409F532DA}"/>
              </a:ext>
            </a:extLst>
          </p:cNvPr>
          <p:cNvSpPr txBox="1">
            <a:spLocks/>
          </p:cNvSpPr>
          <p:nvPr/>
        </p:nvSpPr>
        <p:spPr>
          <a:xfrm>
            <a:off x="6824216" y="4823844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Step 03</a:t>
            </a:r>
          </a:p>
        </p:txBody>
      </p:sp>
    </p:spTree>
    <p:extLst>
      <p:ext uri="{BB962C8B-B14F-4D97-AF65-F5344CB8AC3E}">
        <p14:creationId xmlns:p14="http://schemas.microsoft.com/office/powerpoint/2010/main" val="4004243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22929" y="26486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56536" y="4463467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583846" cy="104032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PARTE 3</a:t>
            </a:r>
            <a:endParaRPr lang="en-US" sz="38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2016879" cy="746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8" name="Straight Arrow Connector 167" title="0">
            <a:extLst>
              <a:ext uri="{FF2B5EF4-FFF2-40B4-BE49-F238E27FC236}">
                <a16:creationId xmlns:a16="http://schemas.microsoft.com/office/drawing/2014/main" id="{BB4EBFF4-97C5-7BB1-7FB6-E52FEA9EB59C}"/>
              </a:ext>
            </a:extLst>
          </p:cNvPr>
          <p:cNvCxnSpPr/>
          <p:nvPr/>
        </p:nvCxnSpPr>
        <p:spPr>
          <a:xfrm>
            <a:off x="1050247" y="1754523"/>
            <a:ext cx="508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1664490" y="1584521"/>
            <a:ext cx="1552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3"/>
                </a:solidFill>
                <a:latin typeface="Arial Black" panose="020B0A04020102020204" pitchFamily="34" charset="0"/>
                <a:ea typeface="+mj-ea"/>
                <a:cs typeface="+mj-cs"/>
              </a:rPr>
              <a:t>UPDATE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220606" y="2141746"/>
            <a:ext cx="2902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 smtClean="0"/>
              <a:t>Update_One</a:t>
            </a:r>
            <a:endParaRPr lang="fr-F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 smtClean="0"/>
              <a:t>Update_Many</a:t>
            </a:r>
            <a:endParaRPr lang="fr-F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 smtClean="0"/>
              <a:t>Find_One_And_Update</a:t>
            </a:r>
            <a:endParaRPr lang="fr-FR" b="1" dirty="0" smtClean="0"/>
          </a:p>
        </p:txBody>
      </p:sp>
      <p:cxnSp>
        <p:nvCxnSpPr>
          <p:cNvPr id="71" name="Straight Arrow Connector 167" title="0">
            <a:extLst>
              <a:ext uri="{FF2B5EF4-FFF2-40B4-BE49-F238E27FC236}">
                <a16:creationId xmlns:a16="http://schemas.microsoft.com/office/drawing/2014/main" id="{BB4EBFF4-97C5-7BB1-7FB6-E52FEA9EB59C}"/>
              </a:ext>
            </a:extLst>
          </p:cNvPr>
          <p:cNvCxnSpPr/>
          <p:nvPr/>
        </p:nvCxnSpPr>
        <p:spPr>
          <a:xfrm>
            <a:off x="1012285" y="4156347"/>
            <a:ext cx="508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/>
          <p:cNvSpPr txBox="1"/>
          <p:nvPr/>
        </p:nvSpPr>
        <p:spPr>
          <a:xfrm>
            <a:off x="1653960" y="3977201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3"/>
                </a:solidFill>
                <a:latin typeface="Arial Black" panose="020B0A04020102020204" pitchFamily="34" charset="0"/>
                <a:ea typeface="+mj-ea"/>
                <a:cs typeface="+mj-cs"/>
              </a:rPr>
              <a:t>DELETE</a:t>
            </a:r>
            <a:endParaRPr lang="fr-FR" sz="2400" dirty="0">
              <a:solidFill>
                <a:schemeClr val="accent3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80" name="ZoneTexte 79"/>
          <p:cNvSpPr txBox="1"/>
          <p:nvPr/>
        </p:nvSpPr>
        <p:spPr>
          <a:xfrm>
            <a:off x="2153550" y="4552714"/>
            <a:ext cx="2812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 smtClean="0"/>
              <a:t>Delete_One</a:t>
            </a:r>
            <a:endParaRPr lang="fr-F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 smtClean="0"/>
              <a:t>Delete_Many</a:t>
            </a: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 smtClean="0"/>
              <a:t>Find_One_And_Delete</a:t>
            </a:r>
            <a:endParaRPr lang="fr-FR" b="1" dirty="0" smtClean="0"/>
          </a:p>
        </p:txBody>
      </p:sp>
    </p:spTree>
    <p:extLst>
      <p:ext uri="{BB962C8B-B14F-4D97-AF65-F5344CB8AC3E}">
        <p14:creationId xmlns:p14="http://schemas.microsoft.com/office/powerpoint/2010/main" val="25523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63009" y="54191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583846" cy="104032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>
                <a:solidFill>
                  <a:schemeClr val="accent3"/>
                </a:solidFill>
                <a:latin typeface="Arial Black" panose="020B0A04020102020204" pitchFamily="34" charset="0"/>
              </a:rPr>
              <a:t>U</a:t>
            </a:r>
            <a:r>
              <a:rPr lang="en-US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pdate</a:t>
            </a:r>
            <a:endParaRPr lang="en-US" sz="38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2016879" cy="746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1196922" y="2236636"/>
            <a:ext cx="8446755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&gt;&gt;&gt; for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.test.find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&gt;&gt;&gt; result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.test.update_one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}, 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'$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inc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}})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&gt;&gt;&gt; for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.test.find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'x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-96631" y="4463467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70" name="ZoneTexte 69"/>
          <p:cNvSpPr txBox="1"/>
          <p:nvPr/>
        </p:nvSpPr>
        <p:spPr>
          <a:xfrm>
            <a:off x="673638" y="909852"/>
            <a:ext cx="8798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Update a </a:t>
            </a:r>
            <a:r>
              <a:rPr lang="en-US" b="1" dirty="0"/>
              <a:t>single document matching the </a:t>
            </a:r>
            <a:r>
              <a:rPr lang="en-US" b="1" dirty="0" smtClean="0"/>
              <a:t>filter using (</a:t>
            </a:r>
            <a:r>
              <a:rPr lang="en-US" b="1" dirty="0" err="1" smtClean="0"/>
              <a:t>Update_one</a:t>
            </a:r>
            <a:r>
              <a:rPr lang="en-US" b="1" dirty="0" smtClean="0"/>
              <a:t>()) method .</a:t>
            </a:r>
            <a:endParaRPr lang="en-US" b="1" dirty="0"/>
          </a:p>
        </p:txBody>
      </p:sp>
      <p:sp>
        <p:nvSpPr>
          <p:cNvPr id="68" name="ZoneTexte 67"/>
          <p:cNvSpPr txBox="1"/>
          <p:nvPr/>
        </p:nvSpPr>
        <p:spPr>
          <a:xfrm>
            <a:off x="1301526" y="1391436"/>
            <a:ext cx="365209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(</a:t>
            </a:r>
            <a:r>
              <a:rPr lang="en-US" sz="1600" b="1" dirty="0" err="1"/>
              <a:t>Update_one</a:t>
            </a:r>
            <a:r>
              <a:rPr lang="en-US" sz="1600" b="1" dirty="0"/>
              <a:t>()) method </a:t>
            </a:r>
            <a:r>
              <a:rPr lang="fr-FR" sz="1700" b="1" dirty="0" err="1" smtClean="0"/>
              <a:t>Syntax</a:t>
            </a:r>
            <a:r>
              <a:rPr lang="fr-FR" sz="1700" b="1" dirty="0" smtClean="0"/>
              <a:t>  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30864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63009" y="54191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583846" cy="104032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>
                <a:solidFill>
                  <a:schemeClr val="accent3"/>
                </a:solidFill>
                <a:latin typeface="Arial Black" panose="020B0A04020102020204" pitchFamily="34" charset="0"/>
              </a:rPr>
              <a:t>U</a:t>
            </a:r>
            <a:r>
              <a:rPr lang="en-US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pdate</a:t>
            </a:r>
            <a:endParaRPr lang="en-US" sz="38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2016879" cy="746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-91047" y="4463467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70" name="ZoneTexte 69"/>
          <p:cNvSpPr txBox="1"/>
          <p:nvPr/>
        </p:nvSpPr>
        <p:spPr>
          <a:xfrm>
            <a:off x="673638" y="909852"/>
            <a:ext cx="949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Update one or more </a:t>
            </a:r>
            <a:r>
              <a:rPr lang="en-US" b="1" dirty="0"/>
              <a:t>document matching the </a:t>
            </a:r>
            <a:r>
              <a:rPr lang="en-US" b="1" dirty="0" smtClean="0"/>
              <a:t>filter using (</a:t>
            </a:r>
            <a:r>
              <a:rPr lang="en-US" b="1" dirty="0" err="1" smtClean="0"/>
              <a:t>Update_many</a:t>
            </a:r>
            <a:r>
              <a:rPr lang="en-US" b="1" dirty="0" smtClean="0"/>
              <a:t>()) method .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255330" y="2014096"/>
            <a:ext cx="8439660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.test.find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.test.update_many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}, 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'$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inc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}})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.test.find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1301526" y="1391436"/>
            <a:ext cx="376910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(</a:t>
            </a:r>
            <a:r>
              <a:rPr lang="en-US" sz="1600" b="1" dirty="0" err="1" smtClean="0"/>
              <a:t>Update_many</a:t>
            </a:r>
            <a:r>
              <a:rPr lang="en-US" sz="1600" b="1" dirty="0" smtClean="0"/>
              <a:t>()) </a:t>
            </a:r>
            <a:r>
              <a:rPr lang="en-US" sz="1600" b="1" dirty="0"/>
              <a:t>method </a:t>
            </a:r>
            <a:r>
              <a:rPr lang="fr-FR" sz="1700" b="1" dirty="0" err="1" smtClean="0"/>
              <a:t>Syntax</a:t>
            </a:r>
            <a:r>
              <a:rPr lang="fr-FR" sz="1700" b="1" dirty="0" smtClean="0"/>
              <a:t>  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423642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22929" y="8198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-63009" y="4393855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583846" cy="104032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>
                <a:solidFill>
                  <a:schemeClr val="accent3"/>
                </a:solidFill>
                <a:latin typeface="Arial Black" panose="020B0A04020102020204" pitchFamily="34" charset="0"/>
              </a:rPr>
              <a:t>U</a:t>
            </a:r>
            <a:r>
              <a:rPr lang="en-US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pdate</a:t>
            </a:r>
            <a:endParaRPr lang="en-US" sz="38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2016879" cy="746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ZoneTexte 57"/>
          <p:cNvSpPr txBox="1"/>
          <p:nvPr/>
        </p:nvSpPr>
        <p:spPr>
          <a:xfrm>
            <a:off x="1401728" y="1535222"/>
            <a:ext cx="568136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Property</a:t>
            </a:r>
            <a:r>
              <a:rPr lang="fr-FR" sz="1600" dirty="0"/>
              <a:t> </a:t>
            </a:r>
            <a:r>
              <a:rPr lang="fr-FR" sz="1600" b="1" dirty="0" err="1" smtClean="0"/>
              <a:t>matched_count</a:t>
            </a:r>
            <a:r>
              <a:rPr lang="fr-FR" sz="1600" b="1" dirty="0" smtClean="0"/>
              <a:t> :</a:t>
            </a: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/>
              <a:t>	the </a:t>
            </a:r>
            <a:r>
              <a:rPr lang="fr-FR" sz="1600" dirty="0" err="1"/>
              <a:t>number</a:t>
            </a:r>
            <a:r>
              <a:rPr lang="fr-FR" sz="1600" dirty="0"/>
              <a:t> of documents </a:t>
            </a:r>
            <a:r>
              <a:rPr lang="fr-FR" sz="1600" dirty="0" err="1"/>
              <a:t>matched</a:t>
            </a:r>
            <a:r>
              <a:rPr lang="fr-FR" sz="1600" dirty="0"/>
              <a:t> for </a:t>
            </a:r>
            <a:r>
              <a:rPr lang="fr-FR" sz="1600" dirty="0" err="1"/>
              <a:t>this</a:t>
            </a:r>
            <a:r>
              <a:rPr lang="fr-FR" sz="1600" dirty="0"/>
              <a:t> update</a:t>
            </a:r>
          </a:p>
          <a:p>
            <a:r>
              <a:rPr lang="fr-FR" sz="1600" dirty="0" err="1"/>
              <a:t>Property</a:t>
            </a:r>
            <a:r>
              <a:rPr lang="fr-FR" sz="1600" dirty="0"/>
              <a:t> </a:t>
            </a:r>
            <a:r>
              <a:rPr lang="fr-FR" sz="1600" b="1" dirty="0" err="1"/>
              <a:t>modified_count</a:t>
            </a:r>
            <a:r>
              <a:rPr lang="fr-FR" sz="1600" b="1" dirty="0"/>
              <a:t> : </a:t>
            </a:r>
            <a:r>
              <a:rPr lang="fr-FR" sz="1400" i="1" dirty="0" err="1"/>
              <a:t>int</a:t>
            </a: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/>
              <a:t>	the </a:t>
            </a:r>
            <a:r>
              <a:rPr lang="fr-FR" sz="1600" dirty="0" err="1"/>
              <a:t>number</a:t>
            </a:r>
            <a:r>
              <a:rPr lang="fr-FR" sz="1600" dirty="0"/>
              <a:t> of document </a:t>
            </a:r>
            <a:r>
              <a:rPr lang="fr-FR" sz="1600" dirty="0" err="1"/>
              <a:t>modified</a:t>
            </a: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 err="1"/>
              <a:t>Property</a:t>
            </a:r>
            <a:r>
              <a:rPr lang="fr-FR" sz="1600" dirty="0"/>
              <a:t> </a:t>
            </a:r>
            <a:r>
              <a:rPr lang="fr-FR" sz="1600" b="1" dirty="0" err="1"/>
              <a:t>raw_result</a:t>
            </a:r>
            <a:r>
              <a:rPr lang="fr-FR" sz="1600" b="1" dirty="0"/>
              <a:t> : </a:t>
            </a:r>
            <a:r>
              <a:rPr lang="fr-FR" sz="1400" i="1" dirty="0" err="1"/>
              <a:t>Dict</a:t>
            </a:r>
            <a:r>
              <a:rPr lang="fr-FR" sz="1400" i="1" dirty="0"/>
              <a:t>[</a:t>
            </a:r>
            <a:r>
              <a:rPr lang="fr-FR" sz="1400" i="1" dirty="0" err="1"/>
              <a:t>str</a:t>
            </a:r>
            <a:r>
              <a:rPr lang="fr-FR" sz="1400" i="1" dirty="0"/>
              <a:t>, </a:t>
            </a:r>
            <a:r>
              <a:rPr lang="fr-FR" sz="1400" i="1" dirty="0" err="1"/>
              <a:t>Any</a:t>
            </a:r>
            <a:r>
              <a:rPr lang="fr-FR" sz="1400" i="1" dirty="0"/>
              <a:t>]</a:t>
            </a:r>
            <a:br>
              <a:rPr lang="fr-FR" sz="1400" i="1" dirty="0"/>
            </a:br>
            <a:r>
              <a:rPr lang="fr-FR" sz="1600" dirty="0"/>
              <a:t>	the </a:t>
            </a:r>
            <a:r>
              <a:rPr lang="fr-FR" sz="1600" dirty="0" err="1"/>
              <a:t>raw</a:t>
            </a:r>
            <a:r>
              <a:rPr lang="fr-FR" sz="1600" dirty="0"/>
              <a:t> </a:t>
            </a:r>
            <a:r>
              <a:rPr lang="fr-FR" sz="1600" dirty="0" err="1"/>
              <a:t>result</a:t>
            </a:r>
            <a:r>
              <a:rPr lang="fr-FR" sz="1600" dirty="0"/>
              <a:t> document </a:t>
            </a:r>
            <a:r>
              <a:rPr lang="fr-FR" sz="1600" dirty="0" err="1"/>
              <a:t>returned</a:t>
            </a:r>
            <a:r>
              <a:rPr lang="fr-FR" sz="1600" dirty="0"/>
              <a:t> by the server</a:t>
            </a:r>
          </a:p>
          <a:p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/>
              <a:t>	</a:t>
            </a:r>
            <a:endParaRPr lang="en-US" sz="1600" dirty="0"/>
          </a:p>
        </p:txBody>
      </p:sp>
      <p:sp>
        <p:nvSpPr>
          <p:cNvPr id="59" name="ZoneTexte 58"/>
          <p:cNvSpPr txBox="1"/>
          <p:nvPr/>
        </p:nvSpPr>
        <p:spPr>
          <a:xfrm>
            <a:off x="785196" y="1090639"/>
            <a:ext cx="37802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 smtClean="0"/>
              <a:t>Returns </a:t>
            </a:r>
            <a:r>
              <a:rPr lang="en-US" sz="1600" dirty="0" smtClean="0"/>
              <a:t>(</a:t>
            </a:r>
            <a:r>
              <a:rPr lang="en-US" sz="1600" dirty="0" err="1" smtClean="0"/>
              <a:t>updateOne</a:t>
            </a:r>
            <a:r>
              <a:rPr lang="en-US" sz="1600" dirty="0" smtClean="0"/>
              <a:t> , </a:t>
            </a:r>
            <a:r>
              <a:rPr lang="en-US" sz="1600" dirty="0" err="1" smtClean="0"/>
              <a:t>UpdateMany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69" name="Rectangle 68"/>
          <p:cNvSpPr/>
          <p:nvPr/>
        </p:nvSpPr>
        <p:spPr>
          <a:xfrm>
            <a:off x="1609534" y="4024444"/>
            <a:ext cx="8446755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.matched_count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.modified_count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b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.raw_result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nModified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'ok'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updatedExisting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1145293" y="3576128"/>
            <a:ext cx="140294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700" b="1" dirty="0" err="1"/>
              <a:t>Example</a:t>
            </a:r>
            <a:r>
              <a:rPr lang="fr-FR" sz="1700" b="1" dirty="0"/>
              <a:t> 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109531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A94BF8D9-351E-4E27-B0B6-06456C551ED3}"/>
              </a:ext>
            </a:extLst>
          </p:cNvPr>
          <p:cNvSpPr/>
          <p:nvPr/>
        </p:nvSpPr>
        <p:spPr>
          <a:xfrm rot="16200000">
            <a:off x="6857492" y="1818633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635CF6F-2794-4D13-BA12-CBBD8F4968D7}"/>
              </a:ext>
            </a:extLst>
          </p:cNvPr>
          <p:cNvSpPr/>
          <p:nvPr/>
        </p:nvSpPr>
        <p:spPr>
          <a:xfrm rot="16200000">
            <a:off x="4017770" y="3786458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BA48DF6-2634-47F2-BB20-6CDA53177DDF}"/>
              </a:ext>
            </a:extLst>
          </p:cNvPr>
          <p:cNvSpPr/>
          <p:nvPr/>
        </p:nvSpPr>
        <p:spPr>
          <a:xfrm>
            <a:off x="4688448" y="3623983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E017F46-25A9-4E75-BD9D-AB7BA3234554}"/>
              </a:ext>
            </a:extLst>
          </p:cNvPr>
          <p:cNvSpPr/>
          <p:nvPr/>
        </p:nvSpPr>
        <p:spPr>
          <a:xfrm rot="5400000">
            <a:off x="3098236" y="4343441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A5FD071-BFC9-4001-ABB9-769407E8D8DD}"/>
              </a:ext>
            </a:extLst>
          </p:cNvPr>
          <p:cNvSpPr/>
          <p:nvPr/>
        </p:nvSpPr>
        <p:spPr>
          <a:xfrm rot="5400000">
            <a:off x="5931287" y="2194342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1EB3B8F-9498-4BA4-9A35-D24008F6D8D6}"/>
              </a:ext>
            </a:extLst>
          </p:cNvPr>
          <p:cNvSpPr/>
          <p:nvPr/>
        </p:nvSpPr>
        <p:spPr>
          <a:xfrm rot="18147887">
            <a:off x="4595887" y="5352265"/>
            <a:ext cx="1636339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8CD93D0-DA1B-4872-BF95-5B232A44651B}"/>
              </a:ext>
            </a:extLst>
          </p:cNvPr>
          <p:cNvSpPr/>
          <p:nvPr/>
        </p:nvSpPr>
        <p:spPr>
          <a:xfrm rot="17640604">
            <a:off x="7443156" y="3205022"/>
            <a:ext cx="160209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3992526-22D5-405C-9677-BBDE0BDD1780}"/>
              </a:ext>
            </a:extLst>
          </p:cNvPr>
          <p:cNvSpPr/>
          <p:nvPr/>
        </p:nvSpPr>
        <p:spPr>
          <a:xfrm>
            <a:off x="1595588" y="5865637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7F54AEA-7C53-4B3F-8543-15A2CC2A7A17}"/>
              </a:ext>
            </a:extLst>
          </p:cNvPr>
          <p:cNvSpPr/>
          <p:nvPr/>
        </p:nvSpPr>
        <p:spPr>
          <a:xfrm>
            <a:off x="7346303" y="1567923"/>
            <a:ext cx="388554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CA86D5D2-5E86-48BF-A3E1-B1D51DB3DBC7}"/>
              </a:ext>
            </a:extLst>
          </p:cNvPr>
          <p:cNvSpPr txBox="1">
            <a:spLocks/>
          </p:cNvSpPr>
          <p:nvPr/>
        </p:nvSpPr>
        <p:spPr>
          <a:xfrm>
            <a:off x="3780011" y="1288947"/>
            <a:ext cx="4278224" cy="15334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Installation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Use database / collection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Find()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Creation </a:t>
            </a:r>
            <a:r>
              <a:rPr lang="fr-FR" dirty="0"/>
              <a:t>de database et collection</a:t>
            </a:r>
            <a:endParaRPr lang="en-US" dirty="0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2C7A117D-FA84-42B3-9497-5B38D67577EB}"/>
              </a:ext>
            </a:extLst>
          </p:cNvPr>
          <p:cNvSpPr txBox="1">
            <a:spLocks/>
          </p:cNvSpPr>
          <p:nvPr/>
        </p:nvSpPr>
        <p:spPr>
          <a:xfrm>
            <a:off x="6824216" y="5331619"/>
            <a:ext cx="2646794" cy="8964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update</a:t>
            </a:r>
            <a:endParaRPr lang="en-US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95A32023-B205-4A0D-82DA-ADC17626CDAF}"/>
              </a:ext>
            </a:extLst>
          </p:cNvPr>
          <p:cNvSpPr txBox="1">
            <a:spLocks/>
          </p:cNvSpPr>
          <p:nvPr/>
        </p:nvSpPr>
        <p:spPr>
          <a:xfrm>
            <a:off x="1747356" y="3416950"/>
            <a:ext cx="1739134" cy="9092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Insert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aggregate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9E7DF0B-642E-4ECC-A6B3-A7AF0C35B178}"/>
              </a:ext>
            </a:extLst>
          </p:cNvPr>
          <p:cNvGrpSpPr/>
          <p:nvPr/>
        </p:nvGrpSpPr>
        <p:grpSpPr>
          <a:xfrm>
            <a:off x="2471854" y="835891"/>
            <a:ext cx="8091214" cy="5260382"/>
            <a:chOff x="2133601" y="1045747"/>
            <a:chExt cx="8091214" cy="5260382"/>
          </a:xfrm>
        </p:grpSpPr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0AB93480-F4F2-48E7-9E2A-85C2DC54D1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00290" y="1764942"/>
              <a:ext cx="1220648" cy="1669744"/>
            </a:xfrm>
            <a:custGeom>
              <a:avLst/>
              <a:gdLst>
                <a:gd name="T0" fmla="*/ 375 w 539"/>
                <a:gd name="T1" fmla="*/ 231 h 234"/>
                <a:gd name="T2" fmla="*/ 539 w 539"/>
                <a:gd name="T3" fmla="*/ 231 h 234"/>
                <a:gd name="T4" fmla="*/ 539 w 539"/>
                <a:gd name="T5" fmla="*/ 74 h 234"/>
                <a:gd name="T6" fmla="*/ 166 w 539"/>
                <a:gd name="T7" fmla="*/ 3 h 234"/>
                <a:gd name="T8" fmla="*/ 0 w 539"/>
                <a:gd name="T9" fmla="*/ 3 h 234"/>
                <a:gd name="T10" fmla="*/ 0 w 539"/>
                <a:gd name="T11" fmla="*/ 152 h 234"/>
                <a:gd name="T12" fmla="*/ 375 w 53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9" h="234">
                  <a:moveTo>
                    <a:pt x="375" y="231"/>
                  </a:moveTo>
                  <a:cubicBezTo>
                    <a:pt x="539" y="231"/>
                    <a:pt x="539" y="231"/>
                    <a:pt x="539" y="231"/>
                  </a:cubicBezTo>
                  <a:cubicBezTo>
                    <a:pt x="539" y="74"/>
                    <a:pt x="539" y="74"/>
                    <a:pt x="539" y="74"/>
                  </a:cubicBezTo>
                  <a:cubicBezTo>
                    <a:pt x="509" y="0"/>
                    <a:pt x="283" y="3"/>
                    <a:pt x="166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19" y="234"/>
                    <a:pt x="254" y="231"/>
                    <a:pt x="375" y="231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87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36">
              <a:extLst>
                <a:ext uri="{FF2B5EF4-FFF2-40B4-BE49-F238E27FC236}">
                  <a16:creationId xmlns:a16="http://schemas.microsoft.com/office/drawing/2014/main" id="{7B83F491-A71B-4EFE-B0E7-0B35E7585D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65498" y="3853539"/>
              <a:ext cx="1220648" cy="1669743"/>
            </a:xfrm>
            <a:custGeom>
              <a:avLst/>
              <a:gdLst>
                <a:gd name="T0" fmla="*/ 375 w 539"/>
                <a:gd name="T1" fmla="*/ 231 h 234"/>
                <a:gd name="T2" fmla="*/ 539 w 539"/>
                <a:gd name="T3" fmla="*/ 231 h 234"/>
                <a:gd name="T4" fmla="*/ 539 w 539"/>
                <a:gd name="T5" fmla="*/ 74 h 234"/>
                <a:gd name="T6" fmla="*/ 166 w 539"/>
                <a:gd name="T7" fmla="*/ 3 h 234"/>
                <a:gd name="T8" fmla="*/ 0 w 539"/>
                <a:gd name="T9" fmla="*/ 3 h 234"/>
                <a:gd name="T10" fmla="*/ 0 w 539"/>
                <a:gd name="T11" fmla="*/ 152 h 234"/>
                <a:gd name="T12" fmla="*/ 375 w 53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9" h="234">
                  <a:moveTo>
                    <a:pt x="375" y="231"/>
                  </a:moveTo>
                  <a:cubicBezTo>
                    <a:pt x="539" y="231"/>
                    <a:pt x="539" y="231"/>
                    <a:pt x="539" y="231"/>
                  </a:cubicBezTo>
                  <a:cubicBezTo>
                    <a:pt x="539" y="74"/>
                    <a:pt x="539" y="74"/>
                    <a:pt x="539" y="74"/>
                  </a:cubicBezTo>
                  <a:cubicBezTo>
                    <a:pt x="509" y="0"/>
                    <a:pt x="283" y="3"/>
                    <a:pt x="166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19" y="234"/>
                    <a:pt x="254" y="231"/>
                    <a:pt x="375" y="231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87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38">
              <a:extLst>
                <a:ext uri="{FF2B5EF4-FFF2-40B4-BE49-F238E27FC236}">
                  <a16:creationId xmlns:a16="http://schemas.microsoft.com/office/drawing/2014/main" id="{80908C1E-95FE-424A-A142-5E57EB01BB28}"/>
                </a:ext>
              </a:extLst>
            </p:cNvPr>
            <p:cNvSpPr/>
            <p:nvPr/>
          </p:nvSpPr>
          <p:spPr>
            <a:xfrm>
              <a:off x="2133601" y="4996569"/>
              <a:ext cx="3245052" cy="1309560"/>
            </a:xfrm>
            <a:custGeom>
              <a:avLst/>
              <a:gdLst>
                <a:gd name="connsiteX0" fmla="*/ 3372798 w 3372798"/>
                <a:gd name="connsiteY0" fmla="*/ 0 h 1161966"/>
                <a:gd name="connsiteX1" fmla="*/ 2367086 w 3372798"/>
                <a:gd name="connsiteY1" fmla="*/ 1161966 h 1161966"/>
                <a:gd name="connsiteX2" fmla="*/ 15565 w 3372798"/>
                <a:gd name="connsiteY2" fmla="*/ 1161966 h 1161966"/>
                <a:gd name="connsiteX3" fmla="*/ 0 w 3372798"/>
                <a:gd name="connsiteY3" fmla="*/ 1161966 h 1161966"/>
                <a:gd name="connsiteX4" fmla="*/ 0 w 3372798"/>
                <a:gd name="connsiteY4" fmla="*/ 202639 h 1161966"/>
                <a:gd name="connsiteX5" fmla="*/ 161906 w 3372798"/>
                <a:gd name="connsiteY5" fmla="*/ 202639 h 1161966"/>
                <a:gd name="connsiteX6" fmla="*/ 2367086 w 3372798"/>
                <a:gd name="connsiteY6" fmla="*/ 202639 h 1161966"/>
                <a:gd name="connsiteX7" fmla="*/ 3372798 w 3372798"/>
                <a:gd name="connsiteY7" fmla="*/ 0 h 116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2798" h="1161966">
                  <a:moveTo>
                    <a:pt x="3372798" y="0"/>
                  </a:moveTo>
                  <a:cubicBezTo>
                    <a:pt x="3372798" y="202639"/>
                    <a:pt x="3275992" y="1161966"/>
                    <a:pt x="2367086" y="1161966"/>
                  </a:cubicBezTo>
                  <a:cubicBezTo>
                    <a:pt x="699525" y="1161966"/>
                    <a:pt x="178413" y="1161966"/>
                    <a:pt x="15565" y="1161966"/>
                  </a:cubicBezTo>
                  <a:lnTo>
                    <a:pt x="0" y="1161966"/>
                  </a:lnTo>
                  <a:lnTo>
                    <a:pt x="0" y="202639"/>
                  </a:lnTo>
                  <a:lnTo>
                    <a:pt x="161906" y="202639"/>
                  </a:lnTo>
                  <a:cubicBezTo>
                    <a:pt x="2367086" y="202639"/>
                    <a:pt x="2367086" y="202639"/>
                    <a:pt x="2367086" y="202639"/>
                  </a:cubicBezTo>
                  <a:cubicBezTo>
                    <a:pt x="2689774" y="202639"/>
                    <a:pt x="3321706" y="210334"/>
                    <a:pt x="337279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6F10116-3D42-4BBB-A517-4F1EED0A3A96}"/>
                </a:ext>
              </a:extLst>
            </p:cNvPr>
            <p:cNvGrpSpPr/>
            <p:nvPr/>
          </p:nvGrpSpPr>
          <p:grpSpPr>
            <a:xfrm>
              <a:off x="4173324" y="2903515"/>
              <a:ext cx="4041898" cy="1430361"/>
              <a:chOff x="4163332" y="2903515"/>
              <a:chExt cx="4025211" cy="1430361"/>
            </a:xfrm>
            <a:solidFill>
              <a:schemeClr val="accent2"/>
            </a:solidFill>
            <a:effectLst/>
          </p:grpSpPr>
          <p:sp>
            <p:nvSpPr>
              <p:cNvPr id="14" name="Freeform 42">
                <a:extLst>
                  <a:ext uri="{FF2B5EF4-FFF2-40B4-BE49-F238E27FC236}">
                    <a16:creationId xmlns:a16="http://schemas.microsoft.com/office/drawing/2014/main" id="{ECEFB51E-0523-49C4-9551-BB1FBFF4D3C2}"/>
                  </a:ext>
                </a:extLst>
              </p:cNvPr>
              <p:cNvSpPr/>
              <p:nvPr/>
            </p:nvSpPr>
            <p:spPr>
              <a:xfrm>
                <a:off x="4163332" y="3112695"/>
                <a:ext cx="2842576" cy="1221181"/>
              </a:xfrm>
              <a:custGeom>
                <a:avLst/>
                <a:gdLst>
                  <a:gd name="connsiteX0" fmla="*/ 1008402 w 3375372"/>
                  <a:gd name="connsiteY0" fmla="*/ 0 h 1161965"/>
                  <a:gd name="connsiteX1" fmla="*/ 3357315 w 3375372"/>
                  <a:gd name="connsiteY1" fmla="*/ 0 h 1161965"/>
                  <a:gd name="connsiteX2" fmla="*/ 3375372 w 3375372"/>
                  <a:gd name="connsiteY2" fmla="*/ 0 h 1161965"/>
                  <a:gd name="connsiteX3" fmla="*/ 3375372 w 3375372"/>
                  <a:gd name="connsiteY3" fmla="*/ 961892 h 1161965"/>
                  <a:gd name="connsiteX4" fmla="*/ 3211137 w 3375372"/>
                  <a:gd name="connsiteY4" fmla="*/ 961892 h 1161965"/>
                  <a:gd name="connsiteX5" fmla="*/ 1008402 w 3375372"/>
                  <a:gd name="connsiteY5" fmla="*/ 961892 h 1161965"/>
                  <a:gd name="connsiteX6" fmla="*/ 0 w 3375372"/>
                  <a:gd name="connsiteY6" fmla="*/ 1161965 h 1161965"/>
                  <a:gd name="connsiteX7" fmla="*/ 1008402 w 3375372"/>
                  <a:gd name="connsiteY7" fmla="*/ 0 h 1161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75372" h="1161965">
                    <a:moveTo>
                      <a:pt x="1008402" y="0"/>
                    </a:moveTo>
                    <a:cubicBezTo>
                      <a:pt x="2674113" y="0"/>
                      <a:pt x="3194648" y="0"/>
                      <a:pt x="3357315" y="0"/>
                    </a:cubicBezTo>
                    <a:lnTo>
                      <a:pt x="3375372" y="0"/>
                    </a:lnTo>
                    <a:lnTo>
                      <a:pt x="3375372" y="961892"/>
                    </a:lnTo>
                    <a:lnTo>
                      <a:pt x="3211137" y="961892"/>
                    </a:lnTo>
                    <a:cubicBezTo>
                      <a:pt x="1008402" y="961892"/>
                      <a:pt x="1008402" y="961892"/>
                      <a:pt x="1008402" y="961892"/>
                    </a:cubicBezTo>
                    <a:cubicBezTo>
                      <a:pt x="683024" y="961892"/>
                      <a:pt x="51093" y="954196"/>
                      <a:pt x="0" y="1161965"/>
                    </a:cubicBezTo>
                    <a:cubicBezTo>
                      <a:pt x="0" y="961892"/>
                      <a:pt x="96807" y="0"/>
                      <a:pt x="1008402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 17">
                <a:extLst>
                  <a:ext uri="{FF2B5EF4-FFF2-40B4-BE49-F238E27FC236}">
                    <a16:creationId xmlns:a16="http://schemas.microsoft.com/office/drawing/2014/main" id="{76E983B0-674A-417F-A111-690CBCD53949}"/>
                  </a:ext>
                </a:extLst>
              </p:cNvPr>
              <p:cNvSpPr/>
              <p:nvPr/>
            </p:nvSpPr>
            <p:spPr>
              <a:xfrm>
                <a:off x="5348134" y="2903515"/>
                <a:ext cx="2840409" cy="1221181"/>
              </a:xfrm>
              <a:custGeom>
                <a:avLst/>
                <a:gdLst>
                  <a:gd name="connsiteX0" fmla="*/ 3372798 w 3372798"/>
                  <a:gd name="connsiteY0" fmla="*/ 0 h 1161966"/>
                  <a:gd name="connsiteX1" fmla="*/ 2367086 w 3372798"/>
                  <a:gd name="connsiteY1" fmla="*/ 1161966 h 1161966"/>
                  <a:gd name="connsiteX2" fmla="*/ 15565 w 3372798"/>
                  <a:gd name="connsiteY2" fmla="*/ 1161966 h 1161966"/>
                  <a:gd name="connsiteX3" fmla="*/ 0 w 3372798"/>
                  <a:gd name="connsiteY3" fmla="*/ 1161966 h 1161966"/>
                  <a:gd name="connsiteX4" fmla="*/ 0 w 3372798"/>
                  <a:gd name="connsiteY4" fmla="*/ 202639 h 1161966"/>
                  <a:gd name="connsiteX5" fmla="*/ 161906 w 3372798"/>
                  <a:gd name="connsiteY5" fmla="*/ 202639 h 1161966"/>
                  <a:gd name="connsiteX6" fmla="*/ 2367086 w 3372798"/>
                  <a:gd name="connsiteY6" fmla="*/ 202639 h 1161966"/>
                  <a:gd name="connsiteX7" fmla="*/ 3372798 w 3372798"/>
                  <a:gd name="connsiteY7" fmla="*/ 0 h 1161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72798" h="1161966">
                    <a:moveTo>
                      <a:pt x="3372798" y="0"/>
                    </a:moveTo>
                    <a:cubicBezTo>
                      <a:pt x="3372798" y="202639"/>
                      <a:pt x="3275992" y="1161966"/>
                      <a:pt x="2367086" y="1161966"/>
                    </a:cubicBezTo>
                    <a:cubicBezTo>
                      <a:pt x="699525" y="1161966"/>
                      <a:pt x="178413" y="1161966"/>
                      <a:pt x="15565" y="1161966"/>
                    </a:cubicBezTo>
                    <a:lnTo>
                      <a:pt x="0" y="1161966"/>
                    </a:lnTo>
                    <a:lnTo>
                      <a:pt x="0" y="202639"/>
                    </a:lnTo>
                    <a:lnTo>
                      <a:pt x="161906" y="202639"/>
                    </a:lnTo>
                    <a:cubicBezTo>
                      <a:pt x="2367086" y="202639"/>
                      <a:pt x="2367086" y="202639"/>
                      <a:pt x="2367086" y="202639"/>
                    </a:cubicBezTo>
                    <a:cubicBezTo>
                      <a:pt x="2689774" y="202639"/>
                      <a:pt x="3321706" y="210334"/>
                      <a:pt x="3372798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4D8EA590-EC84-4E65-B847-70648CF125CD}"/>
                </a:ext>
              </a:extLst>
            </p:cNvPr>
            <p:cNvSpPr/>
            <p:nvPr/>
          </p:nvSpPr>
          <p:spPr>
            <a:xfrm>
              <a:off x="7008085" y="1045747"/>
              <a:ext cx="3216730" cy="1212278"/>
            </a:xfrm>
            <a:custGeom>
              <a:avLst/>
              <a:gdLst>
                <a:gd name="connsiteX0" fmla="*/ 1008402 w 3375372"/>
                <a:gd name="connsiteY0" fmla="*/ 0 h 1161965"/>
                <a:gd name="connsiteX1" fmla="*/ 3357315 w 3375372"/>
                <a:gd name="connsiteY1" fmla="*/ 0 h 1161965"/>
                <a:gd name="connsiteX2" fmla="*/ 3375372 w 3375372"/>
                <a:gd name="connsiteY2" fmla="*/ 0 h 1161965"/>
                <a:gd name="connsiteX3" fmla="*/ 3375372 w 3375372"/>
                <a:gd name="connsiteY3" fmla="*/ 961892 h 1161965"/>
                <a:gd name="connsiteX4" fmla="*/ 3211137 w 3375372"/>
                <a:gd name="connsiteY4" fmla="*/ 961892 h 1161965"/>
                <a:gd name="connsiteX5" fmla="*/ 1008402 w 3375372"/>
                <a:gd name="connsiteY5" fmla="*/ 961892 h 1161965"/>
                <a:gd name="connsiteX6" fmla="*/ 0 w 3375372"/>
                <a:gd name="connsiteY6" fmla="*/ 1161965 h 1161965"/>
                <a:gd name="connsiteX7" fmla="*/ 1008402 w 3375372"/>
                <a:gd name="connsiteY7" fmla="*/ 0 h 116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5372" h="1161965">
                  <a:moveTo>
                    <a:pt x="1008402" y="0"/>
                  </a:moveTo>
                  <a:cubicBezTo>
                    <a:pt x="2674113" y="0"/>
                    <a:pt x="3194648" y="0"/>
                    <a:pt x="3357315" y="0"/>
                  </a:cubicBezTo>
                  <a:lnTo>
                    <a:pt x="3375372" y="0"/>
                  </a:lnTo>
                  <a:lnTo>
                    <a:pt x="3375372" y="961892"/>
                  </a:lnTo>
                  <a:lnTo>
                    <a:pt x="3211137" y="961892"/>
                  </a:lnTo>
                  <a:cubicBezTo>
                    <a:pt x="1008402" y="961892"/>
                    <a:pt x="1008402" y="961892"/>
                    <a:pt x="1008402" y="961892"/>
                  </a:cubicBezTo>
                  <a:cubicBezTo>
                    <a:pt x="683024" y="961892"/>
                    <a:pt x="51093" y="954196"/>
                    <a:pt x="0" y="1161965"/>
                  </a:cubicBezTo>
                  <a:cubicBezTo>
                    <a:pt x="0" y="961892"/>
                    <a:pt x="96807" y="0"/>
                    <a:pt x="1008402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F7E485A-DB46-4FBB-8EED-34B25D5A05EA}"/>
              </a:ext>
            </a:extLst>
          </p:cNvPr>
          <p:cNvSpPr/>
          <p:nvPr/>
        </p:nvSpPr>
        <p:spPr>
          <a:xfrm rot="2636915">
            <a:off x="1223404" y="3252266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01CFB62-73B1-44F8-891A-5D2F43439EC6}"/>
              </a:ext>
            </a:extLst>
          </p:cNvPr>
          <p:cNvSpPr/>
          <p:nvPr/>
        </p:nvSpPr>
        <p:spPr>
          <a:xfrm rot="2636915">
            <a:off x="3476345" y="1110614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978CD07-EF79-4EBB-B175-4927A81385CD}"/>
              </a:ext>
            </a:extLst>
          </p:cNvPr>
          <p:cNvSpPr/>
          <p:nvPr/>
        </p:nvSpPr>
        <p:spPr>
          <a:xfrm rot="2636915">
            <a:off x="6349299" y="5170573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Lightbulb and gear">
            <a:extLst>
              <a:ext uri="{FF2B5EF4-FFF2-40B4-BE49-F238E27FC236}">
                <a16:creationId xmlns:a16="http://schemas.microsoft.com/office/drawing/2014/main" id="{F9C4A0C3-A49E-4A72-A5D6-1291A28B815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934998" y="957894"/>
            <a:ext cx="598843" cy="598843"/>
          </a:xfrm>
          <a:prstGeom prst="rect">
            <a:avLst/>
          </a:prstGeom>
        </p:spPr>
      </p:pic>
      <p:pic>
        <p:nvPicPr>
          <p:cNvPr id="23" name="Graphic 22" descr="Upward trend">
            <a:extLst>
              <a:ext uri="{FF2B5EF4-FFF2-40B4-BE49-F238E27FC236}">
                <a16:creationId xmlns:a16="http://schemas.microsoft.com/office/drawing/2014/main" id="{3941624B-4922-4251-86C1-CD4B563979C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08341" y="3890134"/>
            <a:ext cx="562884" cy="562884"/>
          </a:xfrm>
          <a:prstGeom prst="rect">
            <a:avLst/>
          </a:prstGeom>
        </p:spPr>
      </p:pic>
      <p:sp>
        <p:nvSpPr>
          <p:cNvPr id="26" name="Title 24">
            <a:extLst>
              <a:ext uri="{FF2B5EF4-FFF2-40B4-BE49-F238E27FC236}">
                <a16:creationId xmlns:a16="http://schemas.microsoft.com/office/drawing/2014/main" id="{1AAD9451-6360-4802-A85F-97DBD5C3DAB9}"/>
              </a:ext>
            </a:extLst>
          </p:cNvPr>
          <p:cNvSpPr txBox="1">
            <a:spLocks/>
          </p:cNvSpPr>
          <p:nvPr/>
        </p:nvSpPr>
        <p:spPr>
          <a:xfrm>
            <a:off x="8541636" y="8650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6CC14EE2-9FAA-4DD0-8CC5-51B3C42B579D}"/>
              </a:ext>
            </a:extLst>
          </p:cNvPr>
          <p:cNvSpPr txBox="1">
            <a:spLocks/>
          </p:cNvSpPr>
          <p:nvPr/>
        </p:nvSpPr>
        <p:spPr>
          <a:xfrm>
            <a:off x="8533841" y="12053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itle 24">
            <a:extLst>
              <a:ext uri="{FF2B5EF4-FFF2-40B4-BE49-F238E27FC236}">
                <a16:creationId xmlns:a16="http://schemas.microsoft.com/office/drawing/2014/main" id="{EA789C0C-3ECB-4BB1-907A-A2E4A9DDDBE0}"/>
              </a:ext>
            </a:extLst>
          </p:cNvPr>
          <p:cNvSpPr txBox="1">
            <a:spLocks/>
          </p:cNvSpPr>
          <p:nvPr/>
        </p:nvSpPr>
        <p:spPr>
          <a:xfrm>
            <a:off x="5813442" y="2905537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0718C929-8653-4C39-A330-D8DA7183185F}"/>
              </a:ext>
            </a:extLst>
          </p:cNvPr>
          <p:cNvSpPr txBox="1">
            <a:spLocks/>
          </p:cNvSpPr>
          <p:nvPr/>
        </p:nvSpPr>
        <p:spPr>
          <a:xfrm>
            <a:off x="5805647" y="3245858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itle 24">
            <a:extLst>
              <a:ext uri="{FF2B5EF4-FFF2-40B4-BE49-F238E27FC236}">
                <a16:creationId xmlns:a16="http://schemas.microsoft.com/office/drawing/2014/main" id="{0CD01538-FE3E-4312-A048-5505A362A138}"/>
              </a:ext>
            </a:extLst>
          </p:cNvPr>
          <p:cNvSpPr txBox="1">
            <a:spLocks/>
          </p:cNvSpPr>
          <p:nvPr/>
        </p:nvSpPr>
        <p:spPr>
          <a:xfrm>
            <a:off x="3271720" y="50288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0CE5E579-11EB-4F81-A982-85296451F17F}"/>
              </a:ext>
            </a:extLst>
          </p:cNvPr>
          <p:cNvSpPr txBox="1">
            <a:spLocks/>
          </p:cNvSpPr>
          <p:nvPr/>
        </p:nvSpPr>
        <p:spPr>
          <a:xfrm>
            <a:off x="3263925" y="53691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03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476A53-C554-471C-A54F-2F920767CD04}"/>
              </a:ext>
            </a:extLst>
          </p:cNvPr>
          <p:cNvGrpSpPr/>
          <p:nvPr/>
        </p:nvGrpSpPr>
        <p:grpSpPr>
          <a:xfrm>
            <a:off x="10543435" y="553174"/>
            <a:ext cx="217839" cy="1356684"/>
            <a:chOff x="10543434" y="654403"/>
            <a:chExt cx="217839" cy="135668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AE482FD-54A2-4BA8-83B0-F37734ED7F5B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8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F5FB27-9FF0-4688-84DB-C4DA3A9D65C6}"/>
                </a:ext>
              </a:extLst>
            </p:cNvPr>
            <p:cNvSpPr/>
            <p:nvPr/>
          </p:nvSpPr>
          <p:spPr>
            <a:xfrm rot="10800000">
              <a:off x="10543434" y="65440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28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8100000" algn="tr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102CC7A-93BA-4B7E-B695-D0757DF4BD3C}"/>
              </a:ext>
            </a:extLst>
          </p:cNvPr>
          <p:cNvGrpSpPr/>
          <p:nvPr/>
        </p:nvGrpSpPr>
        <p:grpSpPr>
          <a:xfrm flipH="1">
            <a:off x="2254015" y="4869468"/>
            <a:ext cx="221551" cy="1350662"/>
            <a:chOff x="10539722" y="683213"/>
            <a:chExt cx="221551" cy="1350662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03D24AA-A6E9-4183-B519-A689C6C0F824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15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7BFA7DE-28FE-4084-B051-71B451B7BBFC}"/>
                </a:ext>
              </a:extLst>
            </p:cNvPr>
            <p:cNvSpPr/>
            <p:nvPr/>
          </p:nvSpPr>
          <p:spPr>
            <a:xfrm rot="10800000">
              <a:off x="10539722" y="706001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algn="l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3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357218" y="456527"/>
            <a:ext cx="3195112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Sommaire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543485" y="1196890"/>
            <a:ext cx="2016879" cy="74680"/>
            <a:chOff x="628150" y="1546965"/>
            <a:chExt cx="1436262" cy="69921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itle 24">
            <a:extLst>
              <a:ext uri="{FF2B5EF4-FFF2-40B4-BE49-F238E27FC236}">
                <a16:creationId xmlns:a16="http://schemas.microsoft.com/office/drawing/2014/main" id="{674916E6-FC27-7464-C97D-0003A4547CA9}"/>
              </a:ext>
            </a:extLst>
          </p:cNvPr>
          <p:cNvSpPr txBox="1">
            <a:spLocks/>
          </p:cNvSpPr>
          <p:nvPr/>
        </p:nvSpPr>
        <p:spPr>
          <a:xfrm>
            <a:off x="3903308" y="763886"/>
            <a:ext cx="2210034" cy="5025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3"/>
                </a:solidFill>
              </a:rPr>
              <a:t>Step 01</a:t>
            </a:r>
          </a:p>
        </p:txBody>
      </p:sp>
      <p:sp>
        <p:nvSpPr>
          <p:cNvPr id="59" name="Title 24">
            <a:extLst>
              <a:ext uri="{FF2B5EF4-FFF2-40B4-BE49-F238E27FC236}">
                <a16:creationId xmlns:a16="http://schemas.microsoft.com/office/drawing/2014/main" id="{739F77A2-DBBE-65EB-86BC-10B1F080287E}"/>
              </a:ext>
            </a:extLst>
          </p:cNvPr>
          <p:cNvSpPr txBox="1">
            <a:spLocks/>
          </p:cNvSpPr>
          <p:nvPr/>
        </p:nvSpPr>
        <p:spPr>
          <a:xfrm>
            <a:off x="1739530" y="2905537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02</a:t>
            </a:r>
          </a:p>
        </p:txBody>
      </p:sp>
      <p:sp>
        <p:nvSpPr>
          <p:cNvPr id="61" name="Title 24">
            <a:extLst>
              <a:ext uri="{FF2B5EF4-FFF2-40B4-BE49-F238E27FC236}">
                <a16:creationId xmlns:a16="http://schemas.microsoft.com/office/drawing/2014/main" id="{A382CC44-7386-80CB-DCB6-B6D409F532DA}"/>
              </a:ext>
            </a:extLst>
          </p:cNvPr>
          <p:cNvSpPr txBox="1">
            <a:spLocks/>
          </p:cNvSpPr>
          <p:nvPr/>
        </p:nvSpPr>
        <p:spPr>
          <a:xfrm>
            <a:off x="6824216" y="4823844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Step 03</a:t>
            </a:r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82CE10D2-D9F2-2391-C229-8692C09F6FC5}"/>
              </a:ext>
            </a:extLst>
          </p:cNvPr>
          <p:cNvSpPr txBox="1">
            <a:spLocks/>
          </p:cNvSpPr>
          <p:nvPr/>
        </p:nvSpPr>
        <p:spPr>
          <a:xfrm>
            <a:off x="416133" y="150488"/>
            <a:ext cx="2646794" cy="345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>
                <a:solidFill>
                  <a:schemeClr val="accent2"/>
                </a:solidFill>
              </a:rPr>
              <a:t>Steps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167" y="3014152"/>
            <a:ext cx="609600" cy="6096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75" y="5203368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4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63009" y="54191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06584" y="2043271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583846" cy="104032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>
                <a:solidFill>
                  <a:schemeClr val="accent3"/>
                </a:solidFill>
                <a:latin typeface="Arial Black" panose="020B0A04020102020204" pitchFamily="34" charset="0"/>
              </a:rPr>
              <a:t>U</a:t>
            </a:r>
            <a:r>
              <a:rPr lang="en-US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pdate</a:t>
            </a:r>
            <a:endParaRPr lang="en-US" sz="38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2016879" cy="746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-231744" y="4393855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70" name="ZoneTexte 69"/>
          <p:cNvSpPr txBox="1"/>
          <p:nvPr/>
        </p:nvSpPr>
        <p:spPr>
          <a:xfrm>
            <a:off x="392545" y="817439"/>
            <a:ext cx="10856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Finds a single document and updates it, returning either the original or the updated </a:t>
            </a:r>
            <a:r>
              <a:rPr lang="en-US" b="1" dirty="0" smtClean="0"/>
              <a:t>document.</a:t>
            </a:r>
            <a:endParaRPr lang="en-US" b="1" dirty="0"/>
          </a:p>
        </p:txBody>
      </p:sp>
      <p:sp>
        <p:nvSpPr>
          <p:cNvPr id="68" name="ZoneTexte 67"/>
          <p:cNvSpPr txBox="1"/>
          <p:nvPr/>
        </p:nvSpPr>
        <p:spPr>
          <a:xfrm>
            <a:off x="872304" y="1265622"/>
            <a:ext cx="4605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(</a:t>
            </a:r>
            <a:r>
              <a:rPr lang="en-US" sz="1600" b="1" dirty="0" err="1" smtClean="0"/>
              <a:t>Find_One_And_Update</a:t>
            </a:r>
            <a:r>
              <a:rPr lang="en-US" sz="1600" b="1" dirty="0" smtClean="0"/>
              <a:t>()) </a:t>
            </a:r>
            <a:r>
              <a:rPr lang="en-US" sz="1600" b="1" dirty="0"/>
              <a:t>method </a:t>
            </a:r>
            <a:r>
              <a:rPr lang="fr-FR" sz="1700" b="1" dirty="0" err="1" smtClean="0"/>
              <a:t>Syntax</a:t>
            </a:r>
            <a:r>
              <a:rPr lang="fr-FR" sz="1700" b="1" dirty="0" smtClean="0"/>
              <a:t>  </a:t>
            </a:r>
            <a:endParaRPr lang="en-US" sz="1700" b="1" dirty="0"/>
          </a:p>
        </p:txBody>
      </p:sp>
      <p:sp>
        <p:nvSpPr>
          <p:cNvPr id="12" name="Rectangle 11"/>
          <p:cNvSpPr/>
          <p:nvPr/>
        </p:nvSpPr>
        <p:spPr>
          <a:xfrm>
            <a:off x="1177642" y="1689997"/>
            <a:ext cx="8416429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.test.find_one_and_update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}, 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'$set'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'validation'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}})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'validation'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1177642" y="2535191"/>
            <a:ext cx="52395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* Returns </a:t>
            </a:r>
            <a:r>
              <a:rPr lang="en-US" sz="1500" dirty="0"/>
              <a:t>None if no document matches the filter.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777133" y="3249595"/>
            <a:ext cx="94872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When the filter matches, by default </a:t>
            </a:r>
            <a:r>
              <a:rPr lang="en-US" sz="1600" dirty="0" err="1"/>
              <a:t>find_one_and_update</a:t>
            </a:r>
            <a:r>
              <a:rPr lang="en-US" sz="1600" dirty="0"/>
              <a:t>() returns the original version of the </a:t>
            </a:r>
            <a:r>
              <a:rPr lang="en-US" sz="1600" dirty="0" smtClean="0"/>
              <a:t>document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before the update was applied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To return the updated (or inserted in the case of </a:t>
            </a:r>
            <a:r>
              <a:rPr lang="en-US" sz="1600" dirty="0" err="1"/>
              <a:t>upsert</a:t>
            </a:r>
            <a:r>
              <a:rPr lang="en-US" sz="1600" dirty="0"/>
              <a:t>) version of the document instead</a:t>
            </a:r>
            <a:r>
              <a:rPr lang="en-US" sz="1600" dirty="0" smtClean="0"/>
              <a:t>,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use the </a:t>
            </a:r>
            <a:r>
              <a:rPr lang="en-US" sz="1600" dirty="0" err="1"/>
              <a:t>return_document</a:t>
            </a:r>
            <a:r>
              <a:rPr lang="en-US" sz="1600" dirty="0"/>
              <a:t> option.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388531" y="4503120"/>
            <a:ext cx="8641922" cy="158504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pymongo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ReturnDocument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.example.find_one_and_update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},{</a:t>
            </a:r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'$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set'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}},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return_document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ReturnDocument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AFTER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"x</a:t>
            </a:r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54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22929" y="8198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-63009" y="4393855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583846" cy="104032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Delete</a:t>
            </a:r>
            <a:endParaRPr lang="en-US" sz="38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2016879" cy="746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1733534" y="1756852"/>
            <a:ext cx="8011703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.test.count_documents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.test.delete_one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.test.count_documents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617452" y="881117"/>
            <a:ext cx="8592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Delete a single document matching the </a:t>
            </a:r>
            <a:r>
              <a:rPr lang="en-US" b="1" dirty="0" smtClean="0"/>
              <a:t>filter using (</a:t>
            </a:r>
            <a:r>
              <a:rPr lang="en-US" b="1" dirty="0" err="1" smtClean="0"/>
              <a:t>delete_one</a:t>
            </a:r>
            <a:r>
              <a:rPr lang="en-US" b="1" dirty="0" smtClean="0"/>
              <a:t>()) method .</a:t>
            </a:r>
            <a:endParaRPr lang="en-US" b="1" dirty="0"/>
          </a:p>
        </p:txBody>
      </p:sp>
      <p:sp>
        <p:nvSpPr>
          <p:cNvPr id="68" name="ZoneTexte 67"/>
          <p:cNvSpPr txBox="1"/>
          <p:nvPr/>
        </p:nvSpPr>
        <p:spPr>
          <a:xfrm>
            <a:off x="1337673" y="1259856"/>
            <a:ext cx="351262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(</a:t>
            </a:r>
            <a:r>
              <a:rPr lang="en-US" sz="1600" b="1" dirty="0" err="1" smtClean="0"/>
              <a:t>Delete_one</a:t>
            </a:r>
            <a:r>
              <a:rPr lang="en-US" sz="1600" b="1" dirty="0" smtClean="0"/>
              <a:t>()) </a:t>
            </a:r>
            <a:r>
              <a:rPr lang="en-US" sz="1600" b="1" dirty="0"/>
              <a:t>method </a:t>
            </a:r>
            <a:r>
              <a:rPr lang="fr-FR" sz="1700" b="1" dirty="0" err="1" smtClean="0"/>
              <a:t>Syntax</a:t>
            </a:r>
            <a:r>
              <a:rPr lang="fr-FR" sz="1700" b="1" dirty="0" smtClean="0"/>
              <a:t>  </a:t>
            </a:r>
            <a:endParaRPr lang="en-US" sz="1700" b="1" dirty="0"/>
          </a:p>
        </p:txBody>
      </p:sp>
      <p:sp>
        <p:nvSpPr>
          <p:cNvPr id="70" name="Rectangle 69"/>
          <p:cNvSpPr/>
          <p:nvPr/>
        </p:nvSpPr>
        <p:spPr>
          <a:xfrm>
            <a:off x="1660833" y="4661048"/>
            <a:ext cx="8011703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.test.count_documents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.test.delete_one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.test.count_documents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fr-FR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sz="1600" dirty="0" smtClean="0">
              <a:solidFill>
                <a:srgbClr val="B5CEA8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1329564" y="4172140"/>
            <a:ext cx="369537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(</a:t>
            </a:r>
            <a:r>
              <a:rPr lang="en-US" sz="1600" b="1" dirty="0" err="1" smtClean="0"/>
              <a:t>Delete_Many</a:t>
            </a:r>
            <a:r>
              <a:rPr lang="en-US" sz="1600" b="1" dirty="0" smtClean="0"/>
              <a:t>()) </a:t>
            </a:r>
            <a:r>
              <a:rPr lang="en-US" sz="1600" b="1" dirty="0"/>
              <a:t>method </a:t>
            </a:r>
            <a:r>
              <a:rPr lang="fr-FR" sz="1700" b="1" dirty="0" err="1" smtClean="0"/>
              <a:t>Syntax</a:t>
            </a:r>
            <a:r>
              <a:rPr lang="fr-FR" sz="1700" b="1" dirty="0" smtClean="0"/>
              <a:t>  </a:t>
            </a:r>
            <a:endParaRPr lang="en-US" sz="1700" b="1" dirty="0"/>
          </a:p>
        </p:txBody>
      </p:sp>
      <p:sp>
        <p:nvSpPr>
          <p:cNvPr id="79" name="ZoneTexte 78"/>
          <p:cNvSpPr txBox="1"/>
          <p:nvPr/>
        </p:nvSpPr>
        <p:spPr>
          <a:xfrm>
            <a:off x="661848" y="3753016"/>
            <a:ext cx="947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Delete a </a:t>
            </a:r>
            <a:r>
              <a:rPr lang="en-US" b="1" dirty="0" smtClean="0"/>
              <a:t>one or more </a:t>
            </a:r>
            <a:r>
              <a:rPr lang="en-US" b="1" dirty="0"/>
              <a:t>document matching the </a:t>
            </a:r>
            <a:r>
              <a:rPr lang="en-US" b="1" dirty="0" smtClean="0"/>
              <a:t>filter using (</a:t>
            </a:r>
            <a:r>
              <a:rPr lang="en-US" b="1" dirty="0" err="1" smtClean="0"/>
              <a:t>delete_many</a:t>
            </a:r>
            <a:r>
              <a:rPr lang="en-US" b="1" dirty="0" smtClean="0"/>
              <a:t>()) method 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487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22929" y="8198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-63009" y="4393855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583846" cy="104032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>
                <a:solidFill>
                  <a:schemeClr val="accent3"/>
                </a:solidFill>
                <a:latin typeface="Arial Black" panose="020B0A04020102020204" pitchFamily="34" charset="0"/>
              </a:rPr>
              <a:t>D</a:t>
            </a:r>
            <a:r>
              <a:rPr lang="en-US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elete</a:t>
            </a:r>
            <a:endParaRPr lang="en-US" sz="38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2016879" cy="746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ZoneTexte 57"/>
          <p:cNvSpPr txBox="1"/>
          <p:nvPr/>
        </p:nvSpPr>
        <p:spPr>
          <a:xfrm>
            <a:off x="1401728" y="1535222"/>
            <a:ext cx="53715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Property</a:t>
            </a:r>
            <a:r>
              <a:rPr lang="fr-FR" sz="1600" dirty="0" smtClean="0"/>
              <a:t> </a:t>
            </a:r>
            <a:r>
              <a:rPr lang="fr-FR" sz="1600" b="1" dirty="0" err="1" smtClean="0"/>
              <a:t>deleted_count</a:t>
            </a:r>
            <a:r>
              <a:rPr lang="fr-FR" sz="1600" b="1" dirty="0" smtClean="0"/>
              <a:t> </a:t>
            </a:r>
            <a:r>
              <a:rPr lang="fr-FR" sz="1600" b="1" dirty="0"/>
              <a:t>: </a:t>
            </a:r>
            <a:r>
              <a:rPr lang="fr-FR" sz="1400" i="1" dirty="0" err="1"/>
              <a:t>int</a:t>
            </a: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/>
              <a:t>	the </a:t>
            </a:r>
            <a:r>
              <a:rPr lang="fr-FR" sz="1600" dirty="0" err="1"/>
              <a:t>number</a:t>
            </a:r>
            <a:r>
              <a:rPr lang="fr-FR" sz="1600" dirty="0"/>
              <a:t> of </a:t>
            </a:r>
            <a:r>
              <a:rPr lang="fr-FR" sz="1600" dirty="0" smtClean="0"/>
              <a:t>document </a:t>
            </a:r>
            <a:r>
              <a:rPr lang="fr-FR" sz="1600" dirty="0" err="1" smtClean="0"/>
              <a:t>deleted</a:t>
            </a: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 err="1"/>
              <a:t>Property</a:t>
            </a:r>
            <a:r>
              <a:rPr lang="fr-FR" sz="1600" dirty="0"/>
              <a:t> </a:t>
            </a:r>
            <a:r>
              <a:rPr lang="fr-FR" sz="1600" b="1" dirty="0" err="1"/>
              <a:t>raw_result</a:t>
            </a:r>
            <a:r>
              <a:rPr lang="fr-FR" sz="1600" b="1" dirty="0"/>
              <a:t> : </a:t>
            </a:r>
            <a:r>
              <a:rPr lang="fr-FR" sz="1400" i="1" dirty="0" err="1"/>
              <a:t>Dict</a:t>
            </a:r>
            <a:r>
              <a:rPr lang="fr-FR" sz="1400" i="1" dirty="0"/>
              <a:t>[</a:t>
            </a:r>
            <a:r>
              <a:rPr lang="fr-FR" sz="1400" i="1" dirty="0" err="1"/>
              <a:t>str</a:t>
            </a:r>
            <a:r>
              <a:rPr lang="fr-FR" sz="1400" i="1" dirty="0"/>
              <a:t>, </a:t>
            </a:r>
            <a:r>
              <a:rPr lang="fr-FR" sz="1400" i="1" dirty="0" err="1"/>
              <a:t>Any</a:t>
            </a:r>
            <a:r>
              <a:rPr lang="fr-FR" sz="1400" i="1" dirty="0"/>
              <a:t>]</a:t>
            </a:r>
            <a:br>
              <a:rPr lang="fr-FR" sz="1400" i="1" dirty="0"/>
            </a:br>
            <a:r>
              <a:rPr lang="fr-FR" sz="1600" dirty="0"/>
              <a:t>	the </a:t>
            </a:r>
            <a:r>
              <a:rPr lang="fr-FR" sz="1600" dirty="0" err="1"/>
              <a:t>raw</a:t>
            </a:r>
            <a:r>
              <a:rPr lang="fr-FR" sz="1600" dirty="0"/>
              <a:t> </a:t>
            </a:r>
            <a:r>
              <a:rPr lang="fr-FR" sz="1600" dirty="0" err="1"/>
              <a:t>result</a:t>
            </a:r>
            <a:r>
              <a:rPr lang="fr-FR" sz="1600" dirty="0"/>
              <a:t> document </a:t>
            </a:r>
            <a:r>
              <a:rPr lang="fr-FR" sz="1600" dirty="0" err="1"/>
              <a:t>returned</a:t>
            </a:r>
            <a:r>
              <a:rPr lang="fr-FR" sz="1600" dirty="0"/>
              <a:t> by the </a:t>
            </a:r>
            <a:r>
              <a:rPr lang="fr-FR" sz="1600" dirty="0" smtClean="0"/>
              <a:t>server</a:t>
            </a:r>
          </a:p>
          <a:p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/>
              <a:t>	</a:t>
            </a:r>
            <a:endParaRPr lang="en-US" sz="1600" dirty="0"/>
          </a:p>
        </p:txBody>
      </p:sp>
      <p:sp>
        <p:nvSpPr>
          <p:cNvPr id="59" name="ZoneTexte 58"/>
          <p:cNvSpPr txBox="1"/>
          <p:nvPr/>
        </p:nvSpPr>
        <p:spPr>
          <a:xfrm>
            <a:off x="785196" y="1090639"/>
            <a:ext cx="130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Returns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710426" y="3892856"/>
            <a:ext cx="7809384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.deleted_count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endParaRPr lang="fr-FR" sz="1600" dirty="0">
              <a:solidFill>
                <a:srgbClr val="B5CEA8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result.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raw_result</a:t>
            </a:r>
            <a:endParaRPr lang="en-US" sz="1600" dirty="0" smtClean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endParaRPr lang="fr-F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{'n': 2, 'ok': 1.0}</a:t>
            </a:r>
            <a:endParaRPr lang="en-US" sz="1600" dirty="0" smtClean="0">
              <a:solidFill>
                <a:srgbClr val="B5CEA8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836158" y="3139251"/>
            <a:ext cx="140294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700" b="1" dirty="0" err="1"/>
              <a:t>Example</a:t>
            </a:r>
            <a:r>
              <a:rPr lang="fr-FR" sz="1700" b="1" dirty="0"/>
              <a:t> 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12915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63009" y="54191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06584" y="2043271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583846" cy="104032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b="0" dirty="0" err="1" smtClean="0">
                <a:solidFill>
                  <a:schemeClr val="accent3"/>
                </a:solidFill>
                <a:latin typeface="Arial Black" panose="020B0A04020102020204" pitchFamily="34" charset="0"/>
              </a:rPr>
              <a:t>Delete</a:t>
            </a:r>
            <a:endParaRPr lang="en-US" sz="38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2016879" cy="746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70008" y="4463466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70" name="ZoneTexte 69"/>
          <p:cNvSpPr txBox="1"/>
          <p:nvPr/>
        </p:nvSpPr>
        <p:spPr>
          <a:xfrm>
            <a:off x="392545" y="817439"/>
            <a:ext cx="741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Finds a single document and deletes it, returning the document.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872304" y="1265622"/>
            <a:ext cx="452252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(</a:t>
            </a:r>
            <a:r>
              <a:rPr lang="en-US" sz="1600" b="1" dirty="0" err="1" smtClean="0"/>
              <a:t>Find_One_And_Delete</a:t>
            </a:r>
            <a:r>
              <a:rPr lang="en-US" sz="1600" b="1" dirty="0" smtClean="0"/>
              <a:t>()) </a:t>
            </a:r>
            <a:r>
              <a:rPr lang="en-US" sz="1600" b="1" dirty="0"/>
              <a:t>method </a:t>
            </a:r>
            <a:r>
              <a:rPr lang="fr-FR" sz="1700" b="1" dirty="0" err="1" smtClean="0"/>
              <a:t>Syntax</a:t>
            </a:r>
            <a:r>
              <a:rPr lang="fr-FR" sz="1700" b="1" dirty="0" smtClean="0"/>
              <a:t>  </a:t>
            </a:r>
            <a:endParaRPr lang="en-US" sz="1700" b="1" dirty="0"/>
          </a:p>
        </p:txBody>
      </p:sp>
      <p:sp>
        <p:nvSpPr>
          <p:cNvPr id="58" name="ZoneTexte 57"/>
          <p:cNvSpPr txBox="1"/>
          <p:nvPr/>
        </p:nvSpPr>
        <p:spPr>
          <a:xfrm>
            <a:off x="1600743" y="4068449"/>
            <a:ext cx="52395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* Returns </a:t>
            </a:r>
            <a:r>
              <a:rPr lang="en-US" sz="1500" dirty="0"/>
              <a:t>None if no document matches the filter.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0743" y="1833556"/>
            <a:ext cx="7356868" cy="206210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.test.count_documents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.test.find_one_and_delete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.test.count_documents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28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2CCEE248-1936-46BC-A0D0-5A6143473AE6}"/>
              </a:ext>
            </a:extLst>
          </p:cNvPr>
          <p:cNvSpPr/>
          <p:nvPr/>
        </p:nvSpPr>
        <p:spPr>
          <a:xfrm rot="16200000">
            <a:off x="6857492" y="1818633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4EC54F38-138B-40E6-B36B-4D0361EDAB87}"/>
              </a:ext>
            </a:extLst>
          </p:cNvPr>
          <p:cNvSpPr/>
          <p:nvPr/>
        </p:nvSpPr>
        <p:spPr>
          <a:xfrm rot="16200000">
            <a:off x="4017770" y="3786458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BA48DF6-2634-47F2-BB20-6CDA53177DDF}"/>
              </a:ext>
            </a:extLst>
          </p:cNvPr>
          <p:cNvSpPr/>
          <p:nvPr/>
        </p:nvSpPr>
        <p:spPr>
          <a:xfrm>
            <a:off x="4688448" y="3623983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E017F46-25A9-4E75-BD9D-AB7BA3234554}"/>
              </a:ext>
            </a:extLst>
          </p:cNvPr>
          <p:cNvSpPr/>
          <p:nvPr/>
        </p:nvSpPr>
        <p:spPr>
          <a:xfrm rot="5400000">
            <a:off x="3098236" y="4343441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A5FD071-BFC9-4001-ABB9-769407E8D8DD}"/>
              </a:ext>
            </a:extLst>
          </p:cNvPr>
          <p:cNvSpPr/>
          <p:nvPr/>
        </p:nvSpPr>
        <p:spPr>
          <a:xfrm rot="5400000">
            <a:off x="5931287" y="2194342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1EB3B8F-9498-4BA4-9A35-D24008F6D8D6}"/>
              </a:ext>
            </a:extLst>
          </p:cNvPr>
          <p:cNvSpPr/>
          <p:nvPr/>
        </p:nvSpPr>
        <p:spPr>
          <a:xfrm rot="18147887">
            <a:off x="4595887" y="5352265"/>
            <a:ext cx="1636339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8CD93D0-DA1B-4872-BF95-5B232A44651B}"/>
              </a:ext>
            </a:extLst>
          </p:cNvPr>
          <p:cNvSpPr/>
          <p:nvPr/>
        </p:nvSpPr>
        <p:spPr>
          <a:xfrm rot="17640604">
            <a:off x="7443156" y="3205022"/>
            <a:ext cx="160209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3992526-22D5-405C-9677-BBDE0BDD1780}"/>
              </a:ext>
            </a:extLst>
          </p:cNvPr>
          <p:cNvSpPr/>
          <p:nvPr/>
        </p:nvSpPr>
        <p:spPr>
          <a:xfrm>
            <a:off x="1595588" y="5865637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7F54AEA-7C53-4B3F-8543-15A2CC2A7A17}"/>
              </a:ext>
            </a:extLst>
          </p:cNvPr>
          <p:cNvSpPr/>
          <p:nvPr/>
        </p:nvSpPr>
        <p:spPr>
          <a:xfrm>
            <a:off x="7346303" y="1567923"/>
            <a:ext cx="388554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0AB93480-F4F2-48E7-9E2A-85C2DC54D1C7}"/>
              </a:ext>
            </a:extLst>
          </p:cNvPr>
          <p:cNvSpPr>
            <a:spLocks/>
          </p:cNvSpPr>
          <p:nvPr/>
        </p:nvSpPr>
        <p:spPr bwMode="auto">
          <a:xfrm flipH="1">
            <a:off x="7318909" y="1518004"/>
            <a:ext cx="1220648" cy="1669744"/>
          </a:xfrm>
          <a:custGeom>
            <a:avLst/>
            <a:gdLst>
              <a:gd name="T0" fmla="*/ 375 w 539"/>
              <a:gd name="T1" fmla="*/ 231 h 234"/>
              <a:gd name="T2" fmla="*/ 539 w 539"/>
              <a:gd name="T3" fmla="*/ 231 h 234"/>
              <a:gd name="T4" fmla="*/ 539 w 539"/>
              <a:gd name="T5" fmla="*/ 74 h 234"/>
              <a:gd name="T6" fmla="*/ 166 w 539"/>
              <a:gd name="T7" fmla="*/ 3 h 234"/>
              <a:gd name="T8" fmla="*/ 0 w 539"/>
              <a:gd name="T9" fmla="*/ 3 h 234"/>
              <a:gd name="T10" fmla="*/ 0 w 539"/>
              <a:gd name="T11" fmla="*/ 152 h 234"/>
              <a:gd name="T12" fmla="*/ 375 w 539"/>
              <a:gd name="T13" fmla="*/ 23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9" h="234">
                <a:moveTo>
                  <a:pt x="375" y="231"/>
                </a:moveTo>
                <a:cubicBezTo>
                  <a:pt x="539" y="231"/>
                  <a:pt x="539" y="231"/>
                  <a:pt x="539" y="231"/>
                </a:cubicBezTo>
                <a:cubicBezTo>
                  <a:pt x="539" y="74"/>
                  <a:pt x="539" y="74"/>
                  <a:pt x="539" y="74"/>
                </a:cubicBezTo>
                <a:cubicBezTo>
                  <a:pt x="509" y="0"/>
                  <a:pt x="283" y="3"/>
                  <a:pt x="16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52"/>
                  <a:pt x="0" y="152"/>
                  <a:pt x="0" y="152"/>
                </a:cubicBezTo>
                <a:cubicBezTo>
                  <a:pt x="19" y="234"/>
                  <a:pt x="254" y="231"/>
                  <a:pt x="375" y="23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87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7B83F491-A71B-4EFE-B0E7-0B35E7585DCD}"/>
              </a:ext>
            </a:extLst>
          </p:cNvPr>
          <p:cNvSpPr>
            <a:spLocks/>
          </p:cNvSpPr>
          <p:nvPr/>
        </p:nvSpPr>
        <p:spPr bwMode="auto">
          <a:xfrm flipH="1">
            <a:off x="4484117" y="3606601"/>
            <a:ext cx="1220648" cy="1669743"/>
          </a:xfrm>
          <a:custGeom>
            <a:avLst/>
            <a:gdLst>
              <a:gd name="T0" fmla="*/ 375 w 539"/>
              <a:gd name="T1" fmla="*/ 231 h 234"/>
              <a:gd name="T2" fmla="*/ 539 w 539"/>
              <a:gd name="T3" fmla="*/ 231 h 234"/>
              <a:gd name="T4" fmla="*/ 539 w 539"/>
              <a:gd name="T5" fmla="*/ 74 h 234"/>
              <a:gd name="T6" fmla="*/ 166 w 539"/>
              <a:gd name="T7" fmla="*/ 3 h 234"/>
              <a:gd name="T8" fmla="*/ 0 w 539"/>
              <a:gd name="T9" fmla="*/ 3 h 234"/>
              <a:gd name="T10" fmla="*/ 0 w 539"/>
              <a:gd name="T11" fmla="*/ 152 h 234"/>
              <a:gd name="T12" fmla="*/ 375 w 539"/>
              <a:gd name="T13" fmla="*/ 23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9" h="234">
                <a:moveTo>
                  <a:pt x="375" y="231"/>
                </a:moveTo>
                <a:cubicBezTo>
                  <a:pt x="539" y="231"/>
                  <a:pt x="539" y="231"/>
                  <a:pt x="539" y="231"/>
                </a:cubicBezTo>
                <a:cubicBezTo>
                  <a:pt x="539" y="74"/>
                  <a:pt x="539" y="74"/>
                  <a:pt x="539" y="74"/>
                </a:cubicBezTo>
                <a:cubicBezTo>
                  <a:pt x="509" y="0"/>
                  <a:pt x="283" y="3"/>
                  <a:pt x="16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52"/>
                  <a:pt x="0" y="152"/>
                  <a:pt x="0" y="152"/>
                </a:cubicBezTo>
                <a:cubicBezTo>
                  <a:pt x="19" y="234"/>
                  <a:pt x="254" y="231"/>
                  <a:pt x="375" y="23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87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Freeform 38">
            <a:extLst>
              <a:ext uri="{FF2B5EF4-FFF2-40B4-BE49-F238E27FC236}">
                <a16:creationId xmlns:a16="http://schemas.microsoft.com/office/drawing/2014/main" id="{80908C1E-95FE-424A-A142-5E57EB01BB28}"/>
              </a:ext>
            </a:extLst>
          </p:cNvPr>
          <p:cNvSpPr/>
          <p:nvPr/>
        </p:nvSpPr>
        <p:spPr>
          <a:xfrm>
            <a:off x="2452220" y="4749631"/>
            <a:ext cx="3245052" cy="1309560"/>
          </a:xfrm>
          <a:custGeom>
            <a:avLst/>
            <a:gdLst>
              <a:gd name="connsiteX0" fmla="*/ 3372798 w 3372798"/>
              <a:gd name="connsiteY0" fmla="*/ 0 h 1161966"/>
              <a:gd name="connsiteX1" fmla="*/ 2367086 w 3372798"/>
              <a:gd name="connsiteY1" fmla="*/ 1161966 h 1161966"/>
              <a:gd name="connsiteX2" fmla="*/ 15565 w 3372798"/>
              <a:gd name="connsiteY2" fmla="*/ 1161966 h 1161966"/>
              <a:gd name="connsiteX3" fmla="*/ 0 w 3372798"/>
              <a:gd name="connsiteY3" fmla="*/ 1161966 h 1161966"/>
              <a:gd name="connsiteX4" fmla="*/ 0 w 3372798"/>
              <a:gd name="connsiteY4" fmla="*/ 202639 h 1161966"/>
              <a:gd name="connsiteX5" fmla="*/ 161906 w 3372798"/>
              <a:gd name="connsiteY5" fmla="*/ 202639 h 1161966"/>
              <a:gd name="connsiteX6" fmla="*/ 2367086 w 3372798"/>
              <a:gd name="connsiteY6" fmla="*/ 202639 h 1161966"/>
              <a:gd name="connsiteX7" fmla="*/ 3372798 w 3372798"/>
              <a:gd name="connsiteY7" fmla="*/ 0 h 116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2798" h="1161966">
                <a:moveTo>
                  <a:pt x="3372798" y="0"/>
                </a:moveTo>
                <a:cubicBezTo>
                  <a:pt x="3372798" y="202639"/>
                  <a:pt x="3275992" y="1161966"/>
                  <a:pt x="2367086" y="1161966"/>
                </a:cubicBezTo>
                <a:cubicBezTo>
                  <a:pt x="699525" y="1161966"/>
                  <a:pt x="178413" y="1161966"/>
                  <a:pt x="15565" y="1161966"/>
                </a:cubicBezTo>
                <a:lnTo>
                  <a:pt x="0" y="1161966"/>
                </a:lnTo>
                <a:lnTo>
                  <a:pt x="0" y="202639"/>
                </a:lnTo>
                <a:lnTo>
                  <a:pt x="161906" y="202639"/>
                </a:lnTo>
                <a:cubicBezTo>
                  <a:pt x="2367086" y="202639"/>
                  <a:pt x="2367086" y="202639"/>
                  <a:pt x="2367086" y="202639"/>
                </a:cubicBezTo>
                <a:cubicBezTo>
                  <a:pt x="2689774" y="202639"/>
                  <a:pt x="3321706" y="210334"/>
                  <a:pt x="3372798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F10116-3D42-4BBB-A517-4F1EED0A3A96}"/>
              </a:ext>
            </a:extLst>
          </p:cNvPr>
          <p:cNvGrpSpPr/>
          <p:nvPr/>
        </p:nvGrpSpPr>
        <p:grpSpPr>
          <a:xfrm>
            <a:off x="4491943" y="2656577"/>
            <a:ext cx="4041898" cy="1430361"/>
            <a:chOff x="4163332" y="2903515"/>
            <a:chExt cx="4025211" cy="1430361"/>
          </a:xfrm>
          <a:solidFill>
            <a:schemeClr val="bg1">
              <a:lumMod val="50000"/>
            </a:schemeClr>
          </a:solidFill>
          <a:effectLst/>
        </p:grpSpPr>
        <p:sp>
          <p:nvSpPr>
            <p:cNvPr id="14" name="Freeform 42">
              <a:extLst>
                <a:ext uri="{FF2B5EF4-FFF2-40B4-BE49-F238E27FC236}">
                  <a16:creationId xmlns:a16="http://schemas.microsoft.com/office/drawing/2014/main" id="{ECEFB51E-0523-49C4-9551-BB1FBFF4D3C2}"/>
                </a:ext>
              </a:extLst>
            </p:cNvPr>
            <p:cNvSpPr/>
            <p:nvPr/>
          </p:nvSpPr>
          <p:spPr>
            <a:xfrm>
              <a:off x="4163332" y="3112695"/>
              <a:ext cx="2842576" cy="1221181"/>
            </a:xfrm>
            <a:custGeom>
              <a:avLst/>
              <a:gdLst>
                <a:gd name="connsiteX0" fmla="*/ 1008402 w 3375372"/>
                <a:gd name="connsiteY0" fmla="*/ 0 h 1161965"/>
                <a:gd name="connsiteX1" fmla="*/ 3357315 w 3375372"/>
                <a:gd name="connsiteY1" fmla="*/ 0 h 1161965"/>
                <a:gd name="connsiteX2" fmla="*/ 3375372 w 3375372"/>
                <a:gd name="connsiteY2" fmla="*/ 0 h 1161965"/>
                <a:gd name="connsiteX3" fmla="*/ 3375372 w 3375372"/>
                <a:gd name="connsiteY3" fmla="*/ 961892 h 1161965"/>
                <a:gd name="connsiteX4" fmla="*/ 3211137 w 3375372"/>
                <a:gd name="connsiteY4" fmla="*/ 961892 h 1161965"/>
                <a:gd name="connsiteX5" fmla="*/ 1008402 w 3375372"/>
                <a:gd name="connsiteY5" fmla="*/ 961892 h 1161965"/>
                <a:gd name="connsiteX6" fmla="*/ 0 w 3375372"/>
                <a:gd name="connsiteY6" fmla="*/ 1161965 h 1161965"/>
                <a:gd name="connsiteX7" fmla="*/ 1008402 w 3375372"/>
                <a:gd name="connsiteY7" fmla="*/ 0 h 116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5372" h="1161965">
                  <a:moveTo>
                    <a:pt x="1008402" y="0"/>
                  </a:moveTo>
                  <a:cubicBezTo>
                    <a:pt x="2674113" y="0"/>
                    <a:pt x="3194648" y="0"/>
                    <a:pt x="3357315" y="0"/>
                  </a:cubicBezTo>
                  <a:lnTo>
                    <a:pt x="3375372" y="0"/>
                  </a:lnTo>
                  <a:lnTo>
                    <a:pt x="3375372" y="961892"/>
                  </a:lnTo>
                  <a:lnTo>
                    <a:pt x="3211137" y="961892"/>
                  </a:lnTo>
                  <a:cubicBezTo>
                    <a:pt x="1008402" y="961892"/>
                    <a:pt x="1008402" y="961892"/>
                    <a:pt x="1008402" y="961892"/>
                  </a:cubicBezTo>
                  <a:cubicBezTo>
                    <a:pt x="683024" y="961892"/>
                    <a:pt x="51093" y="954196"/>
                    <a:pt x="0" y="1161965"/>
                  </a:cubicBezTo>
                  <a:cubicBezTo>
                    <a:pt x="0" y="961892"/>
                    <a:pt x="96807" y="0"/>
                    <a:pt x="1008402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76E983B0-674A-417F-A111-690CBCD53949}"/>
                </a:ext>
              </a:extLst>
            </p:cNvPr>
            <p:cNvSpPr/>
            <p:nvPr/>
          </p:nvSpPr>
          <p:spPr>
            <a:xfrm>
              <a:off x="5348134" y="2903515"/>
              <a:ext cx="2840409" cy="1221181"/>
            </a:xfrm>
            <a:custGeom>
              <a:avLst/>
              <a:gdLst>
                <a:gd name="connsiteX0" fmla="*/ 3372798 w 3372798"/>
                <a:gd name="connsiteY0" fmla="*/ 0 h 1161966"/>
                <a:gd name="connsiteX1" fmla="*/ 2367086 w 3372798"/>
                <a:gd name="connsiteY1" fmla="*/ 1161966 h 1161966"/>
                <a:gd name="connsiteX2" fmla="*/ 15565 w 3372798"/>
                <a:gd name="connsiteY2" fmla="*/ 1161966 h 1161966"/>
                <a:gd name="connsiteX3" fmla="*/ 0 w 3372798"/>
                <a:gd name="connsiteY3" fmla="*/ 1161966 h 1161966"/>
                <a:gd name="connsiteX4" fmla="*/ 0 w 3372798"/>
                <a:gd name="connsiteY4" fmla="*/ 202639 h 1161966"/>
                <a:gd name="connsiteX5" fmla="*/ 161906 w 3372798"/>
                <a:gd name="connsiteY5" fmla="*/ 202639 h 1161966"/>
                <a:gd name="connsiteX6" fmla="*/ 2367086 w 3372798"/>
                <a:gd name="connsiteY6" fmla="*/ 202639 h 1161966"/>
                <a:gd name="connsiteX7" fmla="*/ 3372798 w 3372798"/>
                <a:gd name="connsiteY7" fmla="*/ 0 h 116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2798" h="1161966">
                  <a:moveTo>
                    <a:pt x="3372798" y="0"/>
                  </a:moveTo>
                  <a:cubicBezTo>
                    <a:pt x="3372798" y="202639"/>
                    <a:pt x="3275992" y="1161966"/>
                    <a:pt x="2367086" y="1161966"/>
                  </a:cubicBezTo>
                  <a:cubicBezTo>
                    <a:pt x="699525" y="1161966"/>
                    <a:pt x="178413" y="1161966"/>
                    <a:pt x="15565" y="1161966"/>
                  </a:cubicBezTo>
                  <a:lnTo>
                    <a:pt x="0" y="1161966"/>
                  </a:lnTo>
                  <a:lnTo>
                    <a:pt x="0" y="202639"/>
                  </a:lnTo>
                  <a:lnTo>
                    <a:pt x="161906" y="202639"/>
                  </a:lnTo>
                  <a:cubicBezTo>
                    <a:pt x="2367086" y="202639"/>
                    <a:pt x="2367086" y="202639"/>
                    <a:pt x="2367086" y="202639"/>
                  </a:cubicBezTo>
                  <a:cubicBezTo>
                    <a:pt x="2689774" y="202639"/>
                    <a:pt x="3321706" y="210334"/>
                    <a:pt x="3372798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Freeform 18">
            <a:extLst>
              <a:ext uri="{FF2B5EF4-FFF2-40B4-BE49-F238E27FC236}">
                <a16:creationId xmlns:a16="http://schemas.microsoft.com/office/drawing/2014/main" id="{4D8EA590-EC84-4E65-B847-70648CF125CD}"/>
              </a:ext>
            </a:extLst>
          </p:cNvPr>
          <p:cNvSpPr/>
          <p:nvPr/>
        </p:nvSpPr>
        <p:spPr>
          <a:xfrm>
            <a:off x="7326704" y="798809"/>
            <a:ext cx="3216730" cy="1212278"/>
          </a:xfrm>
          <a:custGeom>
            <a:avLst/>
            <a:gdLst>
              <a:gd name="connsiteX0" fmla="*/ 1008402 w 3375372"/>
              <a:gd name="connsiteY0" fmla="*/ 0 h 1161965"/>
              <a:gd name="connsiteX1" fmla="*/ 3357315 w 3375372"/>
              <a:gd name="connsiteY1" fmla="*/ 0 h 1161965"/>
              <a:gd name="connsiteX2" fmla="*/ 3375372 w 3375372"/>
              <a:gd name="connsiteY2" fmla="*/ 0 h 1161965"/>
              <a:gd name="connsiteX3" fmla="*/ 3375372 w 3375372"/>
              <a:gd name="connsiteY3" fmla="*/ 961892 h 1161965"/>
              <a:gd name="connsiteX4" fmla="*/ 3211137 w 3375372"/>
              <a:gd name="connsiteY4" fmla="*/ 961892 h 1161965"/>
              <a:gd name="connsiteX5" fmla="*/ 1008402 w 3375372"/>
              <a:gd name="connsiteY5" fmla="*/ 961892 h 1161965"/>
              <a:gd name="connsiteX6" fmla="*/ 0 w 3375372"/>
              <a:gd name="connsiteY6" fmla="*/ 1161965 h 1161965"/>
              <a:gd name="connsiteX7" fmla="*/ 1008402 w 3375372"/>
              <a:gd name="connsiteY7" fmla="*/ 0 h 116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5372" h="1161965">
                <a:moveTo>
                  <a:pt x="1008402" y="0"/>
                </a:moveTo>
                <a:cubicBezTo>
                  <a:pt x="2674113" y="0"/>
                  <a:pt x="3194648" y="0"/>
                  <a:pt x="3357315" y="0"/>
                </a:cubicBezTo>
                <a:lnTo>
                  <a:pt x="3375372" y="0"/>
                </a:lnTo>
                <a:lnTo>
                  <a:pt x="3375372" y="961892"/>
                </a:lnTo>
                <a:lnTo>
                  <a:pt x="3211137" y="961892"/>
                </a:lnTo>
                <a:cubicBezTo>
                  <a:pt x="1008402" y="961892"/>
                  <a:pt x="1008402" y="961892"/>
                  <a:pt x="1008402" y="961892"/>
                </a:cubicBezTo>
                <a:cubicBezTo>
                  <a:pt x="683024" y="961892"/>
                  <a:pt x="51093" y="954196"/>
                  <a:pt x="0" y="1161965"/>
                </a:cubicBezTo>
                <a:cubicBezTo>
                  <a:pt x="0" y="961892"/>
                  <a:pt x="96807" y="0"/>
                  <a:pt x="1008402" y="0"/>
                </a:cubicBez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Graphic 20" descr="Lightbulb and gear">
            <a:extLst>
              <a:ext uri="{FF2B5EF4-FFF2-40B4-BE49-F238E27FC236}">
                <a16:creationId xmlns:a16="http://schemas.microsoft.com/office/drawing/2014/main" id="{F9C4A0C3-A49E-4A72-A5D6-1291A28B815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34998" y="957894"/>
            <a:ext cx="598843" cy="598843"/>
          </a:xfrm>
          <a:prstGeom prst="rect">
            <a:avLst/>
          </a:prstGeom>
        </p:spPr>
      </p:pic>
      <p:sp>
        <p:nvSpPr>
          <p:cNvPr id="26" name="Title 24">
            <a:extLst>
              <a:ext uri="{FF2B5EF4-FFF2-40B4-BE49-F238E27FC236}">
                <a16:creationId xmlns:a16="http://schemas.microsoft.com/office/drawing/2014/main" id="{1AAD9451-6360-4802-A85F-97DBD5C3DAB9}"/>
              </a:ext>
            </a:extLst>
          </p:cNvPr>
          <p:cNvSpPr txBox="1">
            <a:spLocks/>
          </p:cNvSpPr>
          <p:nvPr/>
        </p:nvSpPr>
        <p:spPr>
          <a:xfrm>
            <a:off x="8541636" y="8650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8" name="Title 24">
            <a:extLst>
              <a:ext uri="{FF2B5EF4-FFF2-40B4-BE49-F238E27FC236}">
                <a16:creationId xmlns:a16="http://schemas.microsoft.com/office/drawing/2014/main" id="{EA789C0C-3ECB-4BB1-907A-A2E4A9DDDBE0}"/>
              </a:ext>
            </a:extLst>
          </p:cNvPr>
          <p:cNvSpPr txBox="1">
            <a:spLocks/>
          </p:cNvSpPr>
          <p:nvPr/>
        </p:nvSpPr>
        <p:spPr>
          <a:xfrm>
            <a:off x="5813442" y="2905537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0" name="Title 24">
            <a:extLst>
              <a:ext uri="{FF2B5EF4-FFF2-40B4-BE49-F238E27FC236}">
                <a16:creationId xmlns:a16="http://schemas.microsoft.com/office/drawing/2014/main" id="{0CD01538-FE3E-4312-A048-5505A362A138}"/>
              </a:ext>
            </a:extLst>
          </p:cNvPr>
          <p:cNvSpPr txBox="1">
            <a:spLocks/>
          </p:cNvSpPr>
          <p:nvPr/>
        </p:nvSpPr>
        <p:spPr>
          <a:xfrm>
            <a:off x="3271720" y="50288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03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476A53-C554-471C-A54F-2F920767CD04}"/>
              </a:ext>
            </a:extLst>
          </p:cNvPr>
          <p:cNvGrpSpPr/>
          <p:nvPr/>
        </p:nvGrpSpPr>
        <p:grpSpPr>
          <a:xfrm>
            <a:off x="10543435" y="553174"/>
            <a:ext cx="217839" cy="1356684"/>
            <a:chOff x="10543434" y="654403"/>
            <a:chExt cx="217839" cy="135668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AE482FD-54A2-4BA8-83B0-F37734ED7F5B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8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F5FB27-9FF0-4688-84DB-C4DA3A9D65C6}"/>
                </a:ext>
              </a:extLst>
            </p:cNvPr>
            <p:cNvSpPr/>
            <p:nvPr/>
          </p:nvSpPr>
          <p:spPr>
            <a:xfrm rot="10800000">
              <a:off x="10543434" y="65440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28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8100000" algn="tr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102CC7A-93BA-4B7E-B695-D0757DF4BD3C}"/>
              </a:ext>
            </a:extLst>
          </p:cNvPr>
          <p:cNvGrpSpPr/>
          <p:nvPr/>
        </p:nvGrpSpPr>
        <p:grpSpPr>
          <a:xfrm flipH="1">
            <a:off x="2254015" y="4869468"/>
            <a:ext cx="221551" cy="1350662"/>
            <a:chOff x="10539722" y="683213"/>
            <a:chExt cx="221551" cy="1350662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03D24AA-A6E9-4183-B519-A689C6C0F824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15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7BFA7DE-28FE-4084-B051-71B451B7BBFC}"/>
                </a:ext>
              </a:extLst>
            </p:cNvPr>
            <p:cNvSpPr/>
            <p:nvPr/>
          </p:nvSpPr>
          <p:spPr>
            <a:xfrm rot="10800000">
              <a:off x="10539722" y="706001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algn="l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357218" y="456527"/>
            <a:ext cx="3195112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Sommaire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543485" y="1196890"/>
            <a:ext cx="2016879" cy="74680"/>
            <a:chOff x="628150" y="1546965"/>
            <a:chExt cx="1436262" cy="69921"/>
          </a:xfrm>
        </p:grpSpPr>
        <p:sp>
          <p:nvSpPr>
            <p:cNvPr id="61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82CE10D2-D9F2-2391-C229-8692C09F6FC5}"/>
              </a:ext>
            </a:extLst>
          </p:cNvPr>
          <p:cNvSpPr txBox="1">
            <a:spLocks/>
          </p:cNvSpPr>
          <p:nvPr/>
        </p:nvSpPr>
        <p:spPr>
          <a:xfrm>
            <a:off x="416133" y="150488"/>
            <a:ext cx="2646794" cy="345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>
                <a:solidFill>
                  <a:schemeClr val="accent2"/>
                </a:solidFill>
              </a:rPr>
              <a:t>Steps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CA86D5D2-5E86-48BF-A3E1-B1D51DB3DBC7}"/>
              </a:ext>
            </a:extLst>
          </p:cNvPr>
          <p:cNvSpPr txBox="1">
            <a:spLocks/>
          </p:cNvSpPr>
          <p:nvPr/>
        </p:nvSpPr>
        <p:spPr>
          <a:xfrm>
            <a:off x="3780011" y="1288947"/>
            <a:ext cx="4278224" cy="15334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Installation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Use database / collection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Find()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Creation </a:t>
            </a:r>
            <a:r>
              <a:rPr lang="fr-FR" dirty="0"/>
              <a:t>de database et collection</a:t>
            </a:r>
            <a:endParaRPr lang="en-US" dirty="0"/>
          </a:p>
        </p:txBody>
      </p:sp>
      <p:sp>
        <p:nvSpPr>
          <p:cNvPr id="67" name="Rectangle: Rounded Corners 16">
            <a:extLst>
              <a:ext uri="{FF2B5EF4-FFF2-40B4-BE49-F238E27FC236}">
                <a16:creationId xmlns:a16="http://schemas.microsoft.com/office/drawing/2014/main" id="{A01CFB62-73B1-44F8-891A-5D2F43439EC6}"/>
              </a:ext>
            </a:extLst>
          </p:cNvPr>
          <p:cNvSpPr/>
          <p:nvPr/>
        </p:nvSpPr>
        <p:spPr>
          <a:xfrm rot="2636915">
            <a:off x="3476345" y="1110614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itle 24">
            <a:extLst>
              <a:ext uri="{FF2B5EF4-FFF2-40B4-BE49-F238E27FC236}">
                <a16:creationId xmlns:a16="http://schemas.microsoft.com/office/drawing/2014/main" id="{674916E6-FC27-7464-C97D-0003A4547CA9}"/>
              </a:ext>
            </a:extLst>
          </p:cNvPr>
          <p:cNvSpPr txBox="1">
            <a:spLocks/>
          </p:cNvSpPr>
          <p:nvPr/>
        </p:nvSpPr>
        <p:spPr>
          <a:xfrm>
            <a:off x="3903308" y="763886"/>
            <a:ext cx="2210034" cy="5025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3"/>
                </a:solidFill>
              </a:rPr>
              <a:t>Step 01</a:t>
            </a:r>
          </a:p>
        </p:txBody>
      </p:sp>
      <p:sp>
        <p:nvSpPr>
          <p:cNvPr id="69" name="Text Placeholder 29">
            <a:extLst>
              <a:ext uri="{FF2B5EF4-FFF2-40B4-BE49-F238E27FC236}">
                <a16:creationId xmlns:a16="http://schemas.microsoft.com/office/drawing/2014/main" id="{0718C929-8653-4C39-A330-D8DA7183185F}"/>
              </a:ext>
            </a:extLst>
          </p:cNvPr>
          <p:cNvSpPr txBox="1">
            <a:spLocks/>
          </p:cNvSpPr>
          <p:nvPr/>
        </p:nvSpPr>
        <p:spPr>
          <a:xfrm>
            <a:off x="5805647" y="3245858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02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167" y="3014152"/>
            <a:ext cx="609600" cy="609600"/>
          </a:xfrm>
          <a:prstGeom prst="rect">
            <a:avLst/>
          </a:prstGeom>
        </p:spPr>
      </p:pic>
      <p:sp>
        <p:nvSpPr>
          <p:cNvPr id="71" name="Text Placeholder 29">
            <a:extLst>
              <a:ext uri="{FF2B5EF4-FFF2-40B4-BE49-F238E27FC236}">
                <a16:creationId xmlns:a16="http://schemas.microsoft.com/office/drawing/2014/main" id="{95A32023-B205-4A0D-82DA-ADC17626CDAF}"/>
              </a:ext>
            </a:extLst>
          </p:cNvPr>
          <p:cNvSpPr txBox="1">
            <a:spLocks/>
          </p:cNvSpPr>
          <p:nvPr/>
        </p:nvSpPr>
        <p:spPr>
          <a:xfrm>
            <a:off x="1747356" y="3416950"/>
            <a:ext cx="1739134" cy="9092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Insert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aggregate</a:t>
            </a:r>
            <a:endParaRPr lang="en-US" dirty="0"/>
          </a:p>
        </p:txBody>
      </p:sp>
      <p:sp>
        <p:nvSpPr>
          <p:cNvPr id="72" name="Rectangle: Rounded Corners 15">
            <a:extLst>
              <a:ext uri="{FF2B5EF4-FFF2-40B4-BE49-F238E27FC236}">
                <a16:creationId xmlns:a16="http://schemas.microsoft.com/office/drawing/2014/main" id="{3F7E485A-DB46-4FBB-8EED-34B25D5A05EA}"/>
              </a:ext>
            </a:extLst>
          </p:cNvPr>
          <p:cNvSpPr/>
          <p:nvPr/>
        </p:nvSpPr>
        <p:spPr>
          <a:xfrm rot="2636915">
            <a:off x="1223404" y="3252266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itle 24">
            <a:extLst>
              <a:ext uri="{FF2B5EF4-FFF2-40B4-BE49-F238E27FC236}">
                <a16:creationId xmlns:a16="http://schemas.microsoft.com/office/drawing/2014/main" id="{739F77A2-DBBE-65EB-86BC-10B1F080287E}"/>
              </a:ext>
            </a:extLst>
          </p:cNvPr>
          <p:cNvSpPr txBox="1">
            <a:spLocks/>
          </p:cNvSpPr>
          <p:nvPr/>
        </p:nvSpPr>
        <p:spPr>
          <a:xfrm>
            <a:off x="1739530" y="2905537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02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0CE5E579-11EB-4F81-A982-85296451F17F}"/>
              </a:ext>
            </a:extLst>
          </p:cNvPr>
          <p:cNvSpPr txBox="1">
            <a:spLocks/>
          </p:cNvSpPr>
          <p:nvPr/>
        </p:nvSpPr>
        <p:spPr>
          <a:xfrm>
            <a:off x="3263925" y="53691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03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5" name="Image 7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75" y="5203368"/>
            <a:ext cx="476250" cy="476250"/>
          </a:xfrm>
          <a:prstGeom prst="rect">
            <a:avLst/>
          </a:prstGeom>
        </p:spPr>
      </p:pic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6CC14EE2-9FAA-4DD0-8CC5-51B3C42B579D}"/>
              </a:ext>
            </a:extLst>
          </p:cNvPr>
          <p:cNvSpPr txBox="1">
            <a:spLocks/>
          </p:cNvSpPr>
          <p:nvPr/>
        </p:nvSpPr>
        <p:spPr>
          <a:xfrm>
            <a:off x="8533841" y="12053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2C7A117D-FA84-42B3-9497-5B38D67577EB}"/>
              </a:ext>
            </a:extLst>
          </p:cNvPr>
          <p:cNvSpPr txBox="1">
            <a:spLocks/>
          </p:cNvSpPr>
          <p:nvPr/>
        </p:nvSpPr>
        <p:spPr>
          <a:xfrm>
            <a:off x="6824216" y="5331619"/>
            <a:ext cx="2646794" cy="8964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update</a:t>
            </a:r>
            <a:endParaRPr lang="en-US" dirty="0"/>
          </a:p>
        </p:txBody>
      </p:sp>
      <p:sp>
        <p:nvSpPr>
          <p:cNvPr id="78" name="Rectangle: Rounded Corners 17">
            <a:extLst>
              <a:ext uri="{FF2B5EF4-FFF2-40B4-BE49-F238E27FC236}">
                <a16:creationId xmlns:a16="http://schemas.microsoft.com/office/drawing/2014/main" id="{2978CD07-EF79-4EBB-B175-4927A81385CD}"/>
              </a:ext>
            </a:extLst>
          </p:cNvPr>
          <p:cNvSpPr/>
          <p:nvPr/>
        </p:nvSpPr>
        <p:spPr>
          <a:xfrm rot="2636915">
            <a:off x="6349299" y="5170573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itle 24">
            <a:extLst>
              <a:ext uri="{FF2B5EF4-FFF2-40B4-BE49-F238E27FC236}">
                <a16:creationId xmlns:a16="http://schemas.microsoft.com/office/drawing/2014/main" id="{A382CC44-7386-80CB-DCB6-B6D409F532DA}"/>
              </a:ext>
            </a:extLst>
          </p:cNvPr>
          <p:cNvSpPr txBox="1">
            <a:spLocks/>
          </p:cNvSpPr>
          <p:nvPr/>
        </p:nvSpPr>
        <p:spPr>
          <a:xfrm>
            <a:off x="6824216" y="4823844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Step 03</a:t>
            </a:r>
          </a:p>
        </p:txBody>
      </p:sp>
    </p:spTree>
    <p:extLst>
      <p:ext uri="{BB962C8B-B14F-4D97-AF65-F5344CB8AC3E}">
        <p14:creationId xmlns:p14="http://schemas.microsoft.com/office/powerpoint/2010/main" val="1552748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14495" y="0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195112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DELETE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2016879" cy="746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AD1A2AF-2862-46A3-BEE6-FD8418AED40C}"/>
              </a:ext>
            </a:extLst>
          </p:cNvPr>
          <p:cNvSpPr/>
          <p:nvPr/>
        </p:nvSpPr>
        <p:spPr>
          <a:xfrm rot="16200000">
            <a:off x="6857492" y="1818633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39ED94E-4C23-48EB-B2D0-C9B22F84A283}"/>
              </a:ext>
            </a:extLst>
          </p:cNvPr>
          <p:cNvSpPr/>
          <p:nvPr/>
        </p:nvSpPr>
        <p:spPr>
          <a:xfrm rot="16200000">
            <a:off x="4017770" y="3786458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BA48DF6-2634-47F2-BB20-6CDA53177DDF}"/>
              </a:ext>
            </a:extLst>
          </p:cNvPr>
          <p:cNvSpPr/>
          <p:nvPr/>
        </p:nvSpPr>
        <p:spPr>
          <a:xfrm>
            <a:off x="4688448" y="3623983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E017F46-25A9-4E75-BD9D-AB7BA3234554}"/>
              </a:ext>
            </a:extLst>
          </p:cNvPr>
          <p:cNvSpPr/>
          <p:nvPr/>
        </p:nvSpPr>
        <p:spPr>
          <a:xfrm rot="5400000">
            <a:off x="3098236" y="4343441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A5FD071-BFC9-4001-ABB9-769407E8D8DD}"/>
              </a:ext>
            </a:extLst>
          </p:cNvPr>
          <p:cNvSpPr/>
          <p:nvPr/>
        </p:nvSpPr>
        <p:spPr>
          <a:xfrm rot="5400000">
            <a:off x="5931287" y="2194342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1EB3B8F-9498-4BA4-9A35-D24008F6D8D6}"/>
              </a:ext>
            </a:extLst>
          </p:cNvPr>
          <p:cNvSpPr/>
          <p:nvPr/>
        </p:nvSpPr>
        <p:spPr>
          <a:xfrm rot="18147887">
            <a:off x="4595887" y="5352265"/>
            <a:ext cx="1636339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8CD93D0-DA1B-4872-BF95-5B232A44651B}"/>
              </a:ext>
            </a:extLst>
          </p:cNvPr>
          <p:cNvSpPr/>
          <p:nvPr/>
        </p:nvSpPr>
        <p:spPr>
          <a:xfrm rot="17640604">
            <a:off x="7443156" y="3205022"/>
            <a:ext cx="160209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3992526-22D5-405C-9677-BBDE0BDD1780}"/>
              </a:ext>
            </a:extLst>
          </p:cNvPr>
          <p:cNvSpPr/>
          <p:nvPr/>
        </p:nvSpPr>
        <p:spPr>
          <a:xfrm>
            <a:off x="1595588" y="5865637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7F54AEA-7C53-4B3F-8543-15A2CC2A7A17}"/>
              </a:ext>
            </a:extLst>
          </p:cNvPr>
          <p:cNvSpPr/>
          <p:nvPr/>
        </p:nvSpPr>
        <p:spPr>
          <a:xfrm>
            <a:off x="7346303" y="1567923"/>
            <a:ext cx="388554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0AB93480-F4F2-48E7-9E2A-85C2DC54D1C7}"/>
              </a:ext>
            </a:extLst>
          </p:cNvPr>
          <p:cNvSpPr>
            <a:spLocks/>
          </p:cNvSpPr>
          <p:nvPr/>
        </p:nvSpPr>
        <p:spPr bwMode="auto">
          <a:xfrm flipH="1">
            <a:off x="7318909" y="1518004"/>
            <a:ext cx="1220648" cy="1669744"/>
          </a:xfrm>
          <a:custGeom>
            <a:avLst/>
            <a:gdLst>
              <a:gd name="T0" fmla="*/ 375 w 539"/>
              <a:gd name="T1" fmla="*/ 231 h 234"/>
              <a:gd name="T2" fmla="*/ 539 w 539"/>
              <a:gd name="T3" fmla="*/ 231 h 234"/>
              <a:gd name="T4" fmla="*/ 539 w 539"/>
              <a:gd name="T5" fmla="*/ 74 h 234"/>
              <a:gd name="T6" fmla="*/ 166 w 539"/>
              <a:gd name="T7" fmla="*/ 3 h 234"/>
              <a:gd name="T8" fmla="*/ 0 w 539"/>
              <a:gd name="T9" fmla="*/ 3 h 234"/>
              <a:gd name="T10" fmla="*/ 0 w 539"/>
              <a:gd name="T11" fmla="*/ 152 h 234"/>
              <a:gd name="T12" fmla="*/ 375 w 539"/>
              <a:gd name="T13" fmla="*/ 23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9" h="234">
                <a:moveTo>
                  <a:pt x="375" y="231"/>
                </a:moveTo>
                <a:cubicBezTo>
                  <a:pt x="539" y="231"/>
                  <a:pt x="539" y="231"/>
                  <a:pt x="539" y="231"/>
                </a:cubicBezTo>
                <a:cubicBezTo>
                  <a:pt x="539" y="74"/>
                  <a:pt x="539" y="74"/>
                  <a:pt x="539" y="74"/>
                </a:cubicBezTo>
                <a:cubicBezTo>
                  <a:pt x="509" y="0"/>
                  <a:pt x="283" y="3"/>
                  <a:pt x="16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52"/>
                  <a:pt x="0" y="152"/>
                  <a:pt x="0" y="152"/>
                </a:cubicBezTo>
                <a:cubicBezTo>
                  <a:pt x="19" y="234"/>
                  <a:pt x="254" y="231"/>
                  <a:pt x="375" y="23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87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7B83F491-A71B-4EFE-B0E7-0B35E7585DCD}"/>
              </a:ext>
            </a:extLst>
          </p:cNvPr>
          <p:cNvSpPr>
            <a:spLocks/>
          </p:cNvSpPr>
          <p:nvPr/>
        </p:nvSpPr>
        <p:spPr bwMode="auto">
          <a:xfrm flipH="1">
            <a:off x="4484117" y="3606601"/>
            <a:ext cx="1220648" cy="1669743"/>
          </a:xfrm>
          <a:custGeom>
            <a:avLst/>
            <a:gdLst>
              <a:gd name="T0" fmla="*/ 375 w 539"/>
              <a:gd name="T1" fmla="*/ 231 h 234"/>
              <a:gd name="T2" fmla="*/ 539 w 539"/>
              <a:gd name="T3" fmla="*/ 231 h 234"/>
              <a:gd name="T4" fmla="*/ 539 w 539"/>
              <a:gd name="T5" fmla="*/ 74 h 234"/>
              <a:gd name="T6" fmla="*/ 166 w 539"/>
              <a:gd name="T7" fmla="*/ 3 h 234"/>
              <a:gd name="T8" fmla="*/ 0 w 539"/>
              <a:gd name="T9" fmla="*/ 3 h 234"/>
              <a:gd name="T10" fmla="*/ 0 w 539"/>
              <a:gd name="T11" fmla="*/ 152 h 234"/>
              <a:gd name="T12" fmla="*/ 375 w 539"/>
              <a:gd name="T13" fmla="*/ 23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9" h="234">
                <a:moveTo>
                  <a:pt x="375" y="231"/>
                </a:moveTo>
                <a:cubicBezTo>
                  <a:pt x="539" y="231"/>
                  <a:pt x="539" y="231"/>
                  <a:pt x="539" y="231"/>
                </a:cubicBezTo>
                <a:cubicBezTo>
                  <a:pt x="539" y="74"/>
                  <a:pt x="539" y="74"/>
                  <a:pt x="539" y="74"/>
                </a:cubicBezTo>
                <a:cubicBezTo>
                  <a:pt x="509" y="0"/>
                  <a:pt x="283" y="3"/>
                  <a:pt x="16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52"/>
                  <a:pt x="0" y="152"/>
                  <a:pt x="0" y="152"/>
                </a:cubicBezTo>
                <a:cubicBezTo>
                  <a:pt x="19" y="234"/>
                  <a:pt x="254" y="231"/>
                  <a:pt x="375" y="23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87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Freeform 38">
            <a:extLst>
              <a:ext uri="{FF2B5EF4-FFF2-40B4-BE49-F238E27FC236}">
                <a16:creationId xmlns:a16="http://schemas.microsoft.com/office/drawing/2014/main" id="{80908C1E-95FE-424A-A142-5E57EB01BB28}"/>
              </a:ext>
            </a:extLst>
          </p:cNvPr>
          <p:cNvSpPr/>
          <p:nvPr/>
        </p:nvSpPr>
        <p:spPr>
          <a:xfrm>
            <a:off x="2452220" y="4749631"/>
            <a:ext cx="3245052" cy="1309560"/>
          </a:xfrm>
          <a:custGeom>
            <a:avLst/>
            <a:gdLst>
              <a:gd name="connsiteX0" fmla="*/ 3372798 w 3372798"/>
              <a:gd name="connsiteY0" fmla="*/ 0 h 1161966"/>
              <a:gd name="connsiteX1" fmla="*/ 2367086 w 3372798"/>
              <a:gd name="connsiteY1" fmla="*/ 1161966 h 1161966"/>
              <a:gd name="connsiteX2" fmla="*/ 15565 w 3372798"/>
              <a:gd name="connsiteY2" fmla="*/ 1161966 h 1161966"/>
              <a:gd name="connsiteX3" fmla="*/ 0 w 3372798"/>
              <a:gd name="connsiteY3" fmla="*/ 1161966 h 1161966"/>
              <a:gd name="connsiteX4" fmla="*/ 0 w 3372798"/>
              <a:gd name="connsiteY4" fmla="*/ 202639 h 1161966"/>
              <a:gd name="connsiteX5" fmla="*/ 161906 w 3372798"/>
              <a:gd name="connsiteY5" fmla="*/ 202639 h 1161966"/>
              <a:gd name="connsiteX6" fmla="*/ 2367086 w 3372798"/>
              <a:gd name="connsiteY6" fmla="*/ 202639 h 1161966"/>
              <a:gd name="connsiteX7" fmla="*/ 3372798 w 3372798"/>
              <a:gd name="connsiteY7" fmla="*/ 0 h 116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2798" h="1161966">
                <a:moveTo>
                  <a:pt x="3372798" y="0"/>
                </a:moveTo>
                <a:cubicBezTo>
                  <a:pt x="3372798" y="202639"/>
                  <a:pt x="3275992" y="1161966"/>
                  <a:pt x="2367086" y="1161966"/>
                </a:cubicBezTo>
                <a:cubicBezTo>
                  <a:pt x="699525" y="1161966"/>
                  <a:pt x="178413" y="1161966"/>
                  <a:pt x="15565" y="1161966"/>
                </a:cubicBezTo>
                <a:lnTo>
                  <a:pt x="0" y="1161966"/>
                </a:lnTo>
                <a:lnTo>
                  <a:pt x="0" y="202639"/>
                </a:lnTo>
                <a:lnTo>
                  <a:pt x="161906" y="202639"/>
                </a:lnTo>
                <a:cubicBezTo>
                  <a:pt x="2367086" y="202639"/>
                  <a:pt x="2367086" y="202639"/>
                  <a:pt x="2367086" y="202639"/>
                </a:cubicBezTo>
                <a:cubicBezTo>
                  <a:pt x="2689774" y="202639"/>
                  <a:pt x="3321706" y="210334"/>
                  <a:pt x="3372798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F10116-3D42-4BBB-A517-4F1EED0A3A96}"/>
              </a:ext>
            </a:extLst>
          </p:cNvPr>
          <p:cNvGrpSpPr/>
          <p:nvPr/>
        </p:nvGrpSpPr>
        <p:grpSpPr>
          <a:xfrm>
            <a:off x="4491943" y="2656577"/>
            <a:ext cx="4041898" cy="1430361"/>
            <a:chOff x="4163332" y="2903515"/>
            <a:chExt cx="4025211" cy="1430361"/>
          </a:xfrm>
          <a:solidFill>
            <a:schemeClr val="accent2"/>
          </a:solidFill>
          <a:effectLst/>
        </p:grpSpPr>
        <p:sp>
          <p:nvSpPr>
            <p:cNvPr id="14" name="Freeform 42">
              <a:extLst>
                <a:ext uri="{FF2B5EF4-FFF2-40B4-BE49-F238E27FC236}">
                  <a16:creationId xmlns:a16="http://schemas.microsoft.com/office/drawing/2014/main" id="{ECEFB51E-0523-49C4-9551-BB1FBFF4D3C2}"/>
                </a:ext>
              </a:extLst>
            </p:cNvPr>
            <p:cNvSpPr/>
            <p:nvPr/>
          </p:nvSpPr>
          <p:spPr>
            <a:xfrm>
              <a:off x="4163332" y="3112695"/>
              <a:ext cx="2842576" cy="1221181"/>
            </a:xfrm>
            <a:custGeom>
              <a:avLst/>
              <a:gdLst>
                <a:gd name="connsiteX0" fmla="*/ 1008402 w 3375372"/>
                <a:gd name="connsiteY0" fmla="*/ 0 h 1161965"/>
                <a:gd name="connsiteX1" fmla="*/ 3357315 w 3375372"/>
                <a:gd name="connsiteY1" fmla="*/ 0 h 1161965"/>
                <a:gd name="connsiteX2" fmla="*/ 3375372 w 3375372"/>
                <a:gd name="connsiteY2" fmla="*/ 0 h 1161965"/>
                <a:gd name="connsiteX3" fmla="*/ 3375372 w 3375372"/>
                <a:gd name="connsiteY3" fmla="*/ 961892 h 1161965"/>
                <a:gd name="connsiteX4" fmla="*/ 3211137 w 3375372"/>
                <a:gd name="connsiteY4" fmla="*/ 961892 h 1161965"/>
                <a:gd name="connsiteX5" fmla="*/ 1008402 w 3375372"/>
                <a:gd name="connsiteY5" fmla="*/ 961892 h 1161965"/>
                <a:gd name="connsiteX6" fmla="*/ 0 w 3375372"/>
                <a:gd name="connsiteY6" fmla="*/ 1161965 h 1161965"/>
                <a:gd name="connsiteX7" fmla="*/ 1008402 w 3375372"/>
                <a:gd name="connsiteY7" fmla="*/ 0 h 116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5372" h="1161965">
                  <a:moveTo>
                    <a:pt x="1008402" y="0"/>
                  </a:moveTo>
                  <a:cubicBezTo>
                    <a:pt x="2674113" y="0"/>
                    <a:pt x="3194648" y="0"/>
                    <a:pt x="3357315" y="0"/>
                  </a:cubicBezTo>
                  <a:lnTo>
                    <a:pt x="3375372" y="0"/>
                  </a:lnTo>
                  <a:lnTo>
                    <a:pt x="3375372" y="961892"/>
                  </a:lnTo>
                  <a:lnTo>
                    <a:pt x="3211137" y="961892"/>
                  </a:lnTo>
                  <a:cubicBezTo>
                    <a:pt x="1008402" y="961892"/>
                    <a:pt x="1008402" y="961892"/>
                    <a:pt x="1008402" y="961892"/>
                  </a:cubicBezTo>
                  <a:cubicBezTo>
                    <a:pt x="683024" y="961892"/>
                    <a:pt x="51093" y="954196"/>
                    <a:pt x="0" y="1161965"/>
                  </a:cubicBezTo>
                  <a:cubicBezTo>
                    <a:pt x="0" y="961892"/>
                    <a:pt x="96807" y="0"/>
                    <a:pt x="1008402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76E983B0-674A-417F-A111-690CBCD53949}"/>
                </a:ext>
              </a:extLst>
            </p:cNvPr>
            <p:cNvSpPr/>
            <p:nvPr/>
          </p:nvSpPr>
          <p:spPr>
            <a:xfrm>
              <a:off x="5348134" y="2903515"/>
              <a:ext cx="2840409" cy="1221181"/>
            </a:xfrm>
            <a:custGeom>
              <a:avLst/>
              <a:gdLst>
                <a:gd name="connsiteX0" fmla="*/ 3372798 w 3372798"/>
                <a:gd name="connsiteY0" fmla="*/ 0 h 1161966"/>
                <a:gd name="connsiteX1" fmla="*/ 2367086 w 3372798"/>
                <a:gd name="connsiteY1" fmla="*/ 1161966 h 1161966"/>
                <a:gd name="connsiteX2" fmla="*/ 15565 w 3372798"/>
                <a:gd name="connsiteY2" fmla="*/ 1161966 h 1161966"/>
                <a:gd name="connsiteX3" fmla="*/ 0 w 3372798"/>
                <a:gd name="connsiteY3" fmla="*/ 1161966 h 1161966"/>
                <a:gd name="connsiteX4" fmla="*/ 0 w 3372798"/>
                <a:gd name="connsiteY4" fmla="*/ 202639 h 1161966"/>
                <a:gd name="connsiteX5" fmla="*/ 161906 w 3372798"/>
                <a:gd name="connsiteY5" fmla="*/ 202639 h 1161966"/>
                <a:gd name="connsiteX6" fmla="*/ 2367086 w 3372798"/>
                <a:gd name="connsiteY6" fmla="*/ 202639 h 1161966"/>
                <a:gd name="connsiteX7" fmla="*/ 3372798 w 3372798"/>
                <a:gd name="connsiteY7" fmla="*/ 0 h 116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2798" h="1161966">
                  <a:moveTo>
                    <a:pt x="3372798" y="0"/>
                  </a:moveTo>
                  <a:cubicBezTo>
                    <a:pt x="3372798" y="202639"/>
                    <a:pt x="3275992" y="1161966"/>
                    <a:pt x="2367086" y="1161966"/>
                  </a:cubicBezTo>
                  <a:cubicBezTo>
                    <a:pt x="699525" y="1161966"/>
                    <a:pt x="178413" y="1161966"/>
                    <a:pt x="15565" y="1161966"/>
                  </a:cubicBezTo>
                  <a:lnTo>
                    <a:pt x="0" y="1161966"/>
                  </a:lnTo>
                  <a:lnTo>
                    <a:pt x="0" y="202639"/>
                  </a:lnTo>
                  <a:lnTo>
                    <a:pt x="161906" y="202639"/>
                  </a:lnTo>
                  <a:cubicBezTo>
                    <a:pt x="2367086" y="202639"/>
                    <a:pt x="2367086" y="202639"/>
                    <a:pt x="2367086" y="202639"/>
                  </a:cubicBezTo>
                  <a:cubicBezTo>
                    <a:pt x="2689774" y="202639"/>
                    <a:pt x="3321706" y="210334"/>
                    <a:pt x="3372798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Freeform 18">
            <a:extLst>
              <a:ext uri="{FF2B5EF4-FFF2-40B4-BE49-F238E27FC236}">
                <a16:creationId xmlns:a16="http://schemas.microsoft.com/office/drawing/2014/main" id="{4D8EA590-EC84-4E65-B847-70648CF125CD}"/>
              </a:ext>
            </a:extLst>
          </p:cNvPr>
          <p:cNvSpPr/>
          <p:nvPr/>
        </p:nvSpPr>
        <p:spPr>
          <a:xfrm>
            <a:off x="7326704" y="798809"/>
            <a:ext cx="3216730" cy="1212278"/>
          </a:xfrm>
          <a:custGeom>
            <a:avLst/>
            <a:gdLst>
              <a:gd name="connsiteX0" fmla="*/ 1008402 w 3375372"/>
              <a:gd name="connsiteY0" fmla="*/ 0 h 1161965"/>
              <a:gd name="connsiteX1" fmla="*/ 3357315 w 3375372"/>
              <a:gd name="connsiteY1" fmla="*/ 0 h 1161965"/>
              <a:gd name="connsiteX2" fmla="*/ 3375372 w 3375372"/>
              <a:gd name="connsiteY2" fmla="*/ 0 h 1161965"/>
              <a:gd name="connsiteX3" fmla="*/ 3375372 w 3375372"/>
              <a:gd name="connsiteY3" fmla="*/ 961892 h 1161965"/>
              <a:gd name="connsiteX4" fmla="*/ 3211137 w 3375372"/>
              <a:gd name="connsiteY4" fmla="*/ 961892 h 1161965"/>
              <a:gd name="connsiteX5" fmla="*/ 1008402 w 3375372"/>
              <a:gd name="connsiteY5" fmla="*/ 961892 h 1161965"/>
              <a:gd name="connsiteX6" fmla="*/ 0 w 3375372"/>
              <a:gd name="connsiteY6" fmla="*/ 1161965 h 1161965"/>
              <a:gd name="connsiteX7" fmla="*/ 1008402 w 3375372"/>
              <a:gd name="connsiteY7" fmla="*/ 0 h 116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5372" h="1161965">
                <a:moveTo>
                  <a:pt x="1008402" y="0"/>
                </a:moveTo>
                <a:cubicBezTo>
                  <a:pt x="2674113" y="0"/>
                  <a:pt x="3194648" y="0"/>
                  <a:pt x="3357315" y="0"/>
                </a:cubicBezTo>
                <a:lnTo>
                  <a:pt x="3375372" y="0"/>
                </a:lnTo>
                <a:lnTo>
                  <a:pt x="3375372" y="961892"/>
                </a:lnTo>
                <a:lnTo>
                  <a:pt x="3211137" y="961892"/>
                </a:lnTo>
                <a:cubicBezTo>
                  <a:pt x="1008402" y="961892"/>
                  <a:pt x="1008402" y="961892"/>
                  <a:pt x="1008402" y="961892"/>
                </a:cubicBezTo>
                <a:cubicBezTo>
                  <a:pt x="683024" y="961892"/>
                  <a:pt x="51093" y="954196"/>
                  <a:pt x="0" y="1161965"/>
                </a:cubicBezTo>
                <a:cubicBezTo>
                  <a:pt x="0" y="961892"/>
                  <a:pt x="96807" y="0"/>
                  <a:pt x="100840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Graphic 20" descr="Lightbulb and gear">
            <a:extLst>
              <a:ext uri="{FF2B5EF4-FFF2-40B4-BE49-F238E27FC236}">
                <a16:creationId xmlns:a16="http://schemas.microsoft.com/office/drawing/2014/main" id="{F9C4A0C3-A49E-4A72-A5D6-1291A28B815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34998" y="957894"/>
            <a:ext cx="598843" cy="598843"/>
          </a:xfrm>
          <a:prstGeom prst="rect">
            <a:avLst/>
          </a:prstGeom>
        </p:spPr>
      </p:pic>
      <p:sp>
        <p:nvSpPr>
          <p:cNvPr id="26" name="Title 24">
            <a:extLst>
              <a:ext uri="{FF2B5EF4-FFF2-40B4-BE49-F238E27FC236}">
                <a16:creationId xmlns:a16="http://schemas.microsoft.com/office/drawing/2014/main" id="{1AAD9451-6360-4802-A85F-97DBD5C3DAB9}"/>
              </a:ext>
            </a:extLst>
          </p:cNvPr>
          <p:cNvSpPr txBox="1">
            <a:spLocks/>
          </p:cNvSpPr>
          <p:nvPr/>
        </p:nvSpPr>
        <p:spPr>
          <a:xfrm>
            <a:off x="8541636" y="8650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8" name="Title 24">
            <a:extLst>
              <a:ext uri="{FF2B5EF4-FFF2-40B4-BE49-F238E27FC236}">
                <a16:creationId xmlns:a16="http://schemas.microsoft.com/office/drawing/2014/main" id="{EA789C0C-3ECB-4BB1-907A-A2E4A9DDDBE0}"/>
              </a:ext>
            </a:extLst>
          </p:cNvPr>
          <p:cNvSpPr txBox="1">
            <a:spLocks/>
          </p:cNvSpPr>
          <p:nvPr/>
        </p:nvSpPr>
        <p:spPr>
          <a:xfrm>
            <a:off x="5813442" y="2905537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0" name="Title 24">
            <a:extLst>
              <a:ext uri="{FF2B5EF4-FFF2-40B4-BE49-F238E27FC236}">
                <a16:creationId xmlns:a16="http://schemas.microsoft.com/office/drawing/2014/main" id="{0CD01538-FE3E-4312-A048-5505A362A138}"/>
              </a:ext>
            </a:extLst>
          </p:cNvPr>
          <p:cNvSpPr txBox="1">
            <a:spLocks/>
          </p:cNvSpPr>
          <p:nvPr/>
        </p:nvSpPr>
        <p:spPr>
          <a:xfrm>
            <a:off x="3271720" y="50288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03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476A53-C554-471C-A54F-2F920767CD04}"/>
              </a:ext>
            </a:extLst>
          </p:cNvPr>
          <p:cNvGrpSpPr/>
          <p:nvPr/>
        </p:nvGrpSpPr>
        <p:grpSpPr>
          <a:xfrm>
            <a:off x="10543435" y="553174"/>
            <a:ext cx="217839" cy="1356684"/>
            <a:chOff x="10543434" y="654403"/>
            <a:chExt cx="217839" cy="135668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AE482FD-54A2-4BA8-83B0-F37734ED7F5B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8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F5FB27-9FF0-4688-84DB-C4DA3A9D65C6}"/>
                </a:ext>
              </a:extLst>
            </p:cNvPr>
            <p:cNvSpPr/>
            <p:nvPr/>
          </p:nvSpPr>
          <p:spPr>
            <a:xfrm rot="10800000">
              <a:off x="10543434" y="65440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28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8100000" algn="tr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102CC7A-93BA-4B7E-B695-D0757DF4BD3C}"/>
              </a:ext>
            </a:extLst>
          </p:cNvPr>
          <p:cNvGrpSpPr/>
          <p:nvPr/>
        </p:nvGrpSpPr>
        <p:grpSpPr>
          <a:xfrm flipH="1">
            <a:off x="2254015" y="4869468"/>
            <a:ext cx="221551" cy="1350662"/>
            <a:chOff x="10539722" y="683213"/>
            <a:chExt cx="221551" cy="1350662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03D24AA-A6E9-4183-B519-A689C6C0F824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15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7BFA7DE-28FE-4084-B051-71B451B7BBFC}"/>
                </a:ext>
              </a:extLst>
            </p:cNvPr>
            <p:cNvSpPr/>
            <p:nvPr/>
          </p:nvSpPr>
          <p:spPr>
            <a:xfrm rot="10800000">
              <a:off x="10539722" y="706001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algn="l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357218" y="456527"/>
            <a:ext cx="3195112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Sommaire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543485" y="1196890"/>
            <a:ext cx="2016879" cy="74680"/>
            <a:chOff x="628150" y="1546965"/>
            <a:chExt cx="1436262" cy="69921"/>
          </a:xfrm>
        </p:grpSpPr>
        <p:sp>
          <p:nvSpPr>
            <p:cNvPr id="61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82CE10D2-D9F2-2391-C229-8692C09F6FC5}"/>
              </a:ext>
            </a:extLst>
          </p:cNvPr>
          <p:cNvSpPr txBox="1">
            <a:spLocks/>
          </p:cNvSpPr>
          <p:nvPr/>
        </p:nvSpPr>
        <p:spPr>
          <a:xfrm>
            <a:off x="416133" y="150488"/>
            <a:ext cx="2646794" cy="345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>
                <a:solidFill>
                  <a:schemeClr val="accent2"/>
                </a:solidFill>
              </a:rPr>
              <a:t>Steps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CA86D5D2-5E86-48BF-A3E1-B1D51DB3DBC7}"/>
              </a:ext>
            </a:extLst>
          </p:cNvPr>
          <p:cNvSpPr txBox="1">
            <a:spLocks/>
          </p:cNvSpPr>
          <p:nvPr/>
        </p:nvSpPr>
        <p:spPr>
          <a:xfrm>
            <a:off x="3780011" y="1288947"/>
            <a:ext cx="4278224" cy="15334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Installation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Use database / collection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Find()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Creation </a:t>
            </a:r>
            <a:r>
              <a:rPr lang="fr-FR" dirty="0"/>
              <a:t>de database et collection</a:t>
            </a:r>
            <a:endParaRPr lang="en-US" dirty="0"/>
          </a:p>
        </p:txBody>
      </p:sp>
      <p:sp>
        <p:nvSpPr>
          <p:cNvPr id="67" name="Rectangle: Rounded Corners 16">
            <a:extLst>
              <a:ext uri="{FF2B5EF4-FFF2-40B4-BE49-F238E27FC236}">
                <a16:creationId xmlns:a16="http://schemas.microsoft.com/office/drawing/2014/main" id="{A01CFB62-73B1-44F8-891A-5D2F43439EC6}"/>
              </a:ext>
            </a:extLst>
          </p:cNvPr>
          <p:cNvSpPr/>
          <p:nvPr/>
        </p:nvSpPr>
        <p:spPr>
          <a:xfrm rot="2636915">
            <a:off x="3476345" y="1110614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itle 24">
            <a:extLst>
              <a:ext uri="{FF2B5EF4-FFF2-40B4-BE49-F238E27FC236}">
                <a16:creationId xmlns:a16="http://schemas.microsoft.com/office/drawing/2014/main" id="{674916E6-FC27-7464-C97D-0003A4547CA9}"/>
              </a:ext>
            </a:extLst>
          </p:cNvPr>
          <p:cNvSpPr txBox="1">
            <a:spLocks/>
          </p:cNvSpPr>
          <p:nvPr/>
        </p:nvSpPr>
        <p:spPr>
          <a:xfrm>
            <a:off x="3903308" y="763886"/>
            <a:ext cx="2210034" cy="5025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3"/>
                </a:solidFill>
              </a:rPr>
              <a:t>Step 01</a:t>
            </a:r>
          </a:p>
        </p:txBody>
      </p:sp>
      <p:sp>
        <p:nvSpPr>
          <p:cNvPr id="69" name="Text Placeholder 29">
            <a:extLst>
              <a:ext uri="{FF2B5EF4-FFF2-40B4-BE49-F238E27FC236}">
                <a16:creationId xmlns:a16="http://schemas.microsoft.com/office/drawing/2014/main" id="{0718C929-8653-4C39-A330-D8DA7183185F}"/>
              </a:ext>
            </a:extLst>
          </p:cNvPr>
          <p:cNvSpPr txBox="1">
            <a:spLocks/>
          </p:cNvSpPr>
          <p:nvPr/>
        </p:nvSpPr>
        <p:spPr>
          <a:xfrm>
            <a:off x="5805647" y="3245858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02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167" y="3014152"/>
            <a:ext cx="609600" cy="609600"/>
          </a:xfrm>
          <a:prstGeom prst="rect">
            <a:avLst/>
          </a:prstGeom>
        </p:spPr>
      </p:pic>
      <p:sp>
        <p:nvSpPr>
          <p:cNvPr id="71" name="Text Placeholder 29">
            <a:extLst>
              <a:ext uri="{FF2B5EF4-FFF2-40B4-BE49-F238E27FC236}">
                <a16:creationId xmlns:a16="http://schemas.microsoft.com/office/drawing/2014/main" id="{95A32023-B205-4A0D-82DA-ADC17626CDAF}"/>
              </a:ext>
            </a:extLst>
          </p:cNvPr>
          <p:cNvSpPr txBox="1">
            <a:spLocks/>
          </p:cNvSpPr>
          <p:nvPr/>
        </p:nvSpPr>
        <p:spPr>
          <a:xfrm>
            <a:off x="1747356" y="3416950"/>
            <a:ext cx="1739134" cy="9092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L’insertion</a:t>
            </a: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L’</a:t>
            </a:r>
            <a:r>
              <a:rPr lang="fr-FR" dirty="0" err="1" smtClean="0"/>
              <a:t>aggregation</a:t>
            </a:r>
            <a:endParaRPr lang="en-US" dirty="0"/>
          </a:p>
        </p:txBody>
      </p:sp>
      <p:sp>
        <p:nvSpPr>
          <p:cNvPr id="72" name="Rectangle: Rounded Corners 15">
            <a:extLst>
              <a:ext uri="{FF2B5EF4-FFF2-40B4-BE49-F238E27FC236}">
                <a16:creationId xmlns:a16="http://schemas.microsoft.com/office/drawing/2014/main" id="{3F7E485A-DB46-4FBB-8EED-34B25D5A05EA}"/>
              </a:ext>
            </a:extLst>
          </p:cNvPr>
          <p:cNvSpPr/>
          <p:nvPr/>
        </p:nvSpPr>
        <p:spPr>
          <a:xfrm rot="2636915">
            <a:off x="1223404" y="3252266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itle 24">
            <a:extLst>
              <a:ext uri="{FF2B5EF4-FFF2-40B4-BE49-F238E27FC236}">
                <a16:creationId xmlns:a16="http://schemas.microsoft.com/office/drawing/2014/main" id="{739F77A2-DBBE-65EB-86BC-10B1F080287E}"/>
              </a:ext>
            </a:extLst>
          </p:cNvPr>
          <p:cNvSpPr txBox="1">
            <a:spLocks/>
          </p:cNvSpPr>
          <p:nvPr/>
        </p:nvSpPr>
        <p:spPr>
          <a:xfrm>
            <a:off x="1739530" y="2905537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02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0CE5E579-11EB-4F81-A982-85296451F17F}"/>
              </a:ext>
            </a:extLst>
          </p:cNvPr>
          <p:cNvSpPr txBox="1">
            <a:spLocks/>
          </p:cNvSpPr>
          <p:nvPr/>
        </p:nvSpPr>
        <p:spPr>
          <a:xfrm>
            <a:off x="3263925" y="53691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03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7" name="Image 7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75" y="5203368"/>
            <a:ext cx="476250" cy="476250"/>
          </a:xfrm>
          <a:prstGeom prst="rect">
            <a:avLst/>
          </a:prstGeom>
        </p:spPr>
      </p:pic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6CC14EE2-9FAA-4DD0-8CC5-51B3C42B579D}"/>
              </a:ext>
            </a:extLst>
          </p:cNvPr>
          <p:cNvSpPr txBox="1">
            <a:spLocks/>
          </p:cNvSpPr>
          <p:nvPr/>
        </p:nvSpPr>
        <p:spPr>
          <a:xfrm>
            <a:off x="8533841" y="12053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2C7A117D-FA84-42B3-9497-5B38D67577EB}"/>
              </a:ext>
            </a:extLst>
          </p:cNvPr>
          <p:cNvSpPr txBox="1">
            <a:spLocks/>
          </p:cNvSpPr>
          <p:nvPr/>
        </p:nvSpPr>
        <p:spPr>
          <a:xfrm>
            <a:off x="6824216" y="5331619"/>
            <a:ext cx="2646794" cy="8964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update</a:t>
            </a:r>
            <a:endParaRPr lang="en-US" dirty="0"/>
          </a:p>
        </p:txBody>
      </p:sp>
      <p:sp>
        <p:nvSpPr>
          <p:cNvPr id="80" name="Rectangle: Rounded Corners 17">
            <a:extLst>
              <a:ext uri="{FF2B5EF4-FFF2-40B4-BE49-F238E27FC236}">
                <a16:creationId xmlns:a16="http://schemas.microsoft.com/office/drawing/2014/main" id="{2978CD07-EF79-4EBB-B175-4927A81385CD}"/>
              </a:ext>
            </a:extLst>
          </p:cNvPr>
          <p:cNvSpPr/>
          <p:nvPr/>
        </p:nvSpPr>
        <p:spPr>
          <a:xfrm rot="2636915">
            <a:off x="6349299" y="5170573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itle 24">
            <a:extLst>
              <a:ext uri="{FF2B5EF4-FFF2-40B4-BE49-F238E27FC236}">
                <a16:creationId xmlns:a16="http://schemas.microsoft.com/office/drawing/2014/main" id="{A382CC44-7386-80CB-DCB6-B6D409F532DA}"/>
              </a:ext>
            </a:extLst>
          </p:cNvPr>
          <p:cNvSpPr txBox="1">
            <a:spLocks/>
          </p:cNvSpPr>
          <p:nvPr/>
        </p:nvSpPr>
        <p:spPr>
          <a:xfrm>
            <a:off x="6824216" y="4823844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Step 03</a:t>
            </a:r>
          </a:p>
        </p:txBody>
      </p:sp>
    </p:spTree>
    <p:extLst>
      <p:ext uri="{BB962C8B-B14F-4D97-AF65-F5344CB8AC3E}">
        <p14:creationId xmlns:p14="http://schemas.microsoft.com/office/powerpoint/2010/main" val="3656996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15011" y="54191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620121" y="953617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195112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0" dirty="0" err="1" smtClean="0">
                <a:solidFill>
                  <a:schemeClr val="accent3"/>
                </a:solidFill>
                <a:latin typeface="Arial Black" panose="020B0A04020102020204" pitchFamily="34" charset="0"/>
              </a:rPr>
              <a:t>Partie</a:t>
            </a:r>
            <a:r>
              <a:rPr lang="en-US" sz="35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 2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4" y="666537"/>
            <a:ext cx="1957614" cy="150097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2247434" y="1193201"/>
            <a:ext cx="7133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7513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BFBDB6"/>
                </a:solidFill>
                <a:latin typeface="Consolas" panose="020B0609020204030204" pitchFamily="49" charset="0"/>
              </a:rPr>
              <a:t>   </a:t>
            </a:r>
            <a:br>
              <a:rPr lang="en-US" dirty="0">
                <a:solidFill>
                  <a:srgbClr val="BFBDB6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BFBDB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6996545" y="46753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79" name="Straight Arrow Connector 167" title="0">
            <a:extLst>
              <a:ext uri="{FF2B5EF4-FFF2-40B4-BE49-F238E27FC236}">
                <a16:creationId xmlns:a16="http://schemas.microsoft.com/office/drawing/2014/main" id="{BB4EBFF4-97C5-7BB1-7FB6-E52FEA9EB59C}"/>
              </a:ext>
            </a:extLst>
          </p:cNvPr>
          <p:cNvCxnSpPr/>
          <p:nvPr/>
        </p:nvCxnSpPr>
        <p:spPr>
          <a:xfrm>
            <a:off x="2081900" y="1612686"/>
            <a:ext cx="508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804912" y="1403137"/>
            <a:ext cx="1667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L’insertion</a:t>
            </a:r>
            <a:endParaRPr lang="fr-FR" sz="200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437956" y="1931860"/>
            <a:ext cx="6109674" cy="86273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400050" indent="-400050">
              <a:lnSpc>
                <a:spcPts val="3160"/>
              </a:lnSpc>
              <a:buFont typeface="+mj-lt"/>
              <a:buAutoNum type="romanUcPeriod"/>
            </a:pPr>
            <a:r>
              <a:rPr lang="fr-FR" b="1" spc="100" dirty="0" smtClean="0">
                <a:solidFill>
                  <a:schemeClr val="accent1">
                    <a:lumMod val="75000"/>
                  </a:schemeClr>
                </a:solidFill>
              </a:rPr>
              <a:t>La </a:t>
            </a:r>
            <a:r>
              <a:rPr lang="fr-FR" b="1" spc="100" dirty="0" err="1" smtClean="0">
                <a:solidFill>
                  <a:schemeClr val="accent1">
                    <a:lumMod val="75000"/>
                  </a:schemeClr>
                </a:solidFill>
              </a:rPr>
              <a:t>Methode</a:t>
            </a:r>
            <a:r>
              <a:rPr lang="fr-FR" b="1" spc="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b="1" spc="100" dirty="0" err="1" smtClean="0">
                <a:solidFill>
                  <a:srgbClr val="00B0F0"/>
                </a:solidFill>
              </a:rPr>
              <a:t>Insert_one</a:t>
            </a:r>
            <a:r>
              <a:rPr lang="fr-FR" b="1" spc="100" dirty="0" smtClean="0">
                <a:solidFill>
                  <a:srgbClr val="00B0F0"/>
                </a:solidFill>
              </a:rPr>
              <a:t>()</a:t>
            </a:r>
          </a:p>
          <a:p>
            <a:pPr marL="400050" indent="-400050">
              <a:lnSpc>
                <a:spcPts val="3160"/>
              </a:lnSpc>
              <a:buFont typeface="+mj-lt"/>
              <a:buAutoNum type="romanUcPeriod"/>
            </a:pPr>
            <a:r>
              <a:rPr lang="fr-FR" b="1" spc="100" dirty="0" smtClean="0">
                <a:solidFill>
                  <a:schemeClr val="accent1">
                    <a:lumMod val="75000"/>
                  </a:schemeClr>
                </a:solidFill>
              </a:rPr>
              <a:t>La </a:t>
            </a:r>
            <a:r>
              <a:rPr lang="fr-FR" b="1" spc="100" dirty="0" err="1" smtClean="0">
                <a:solidFill>
                  <a:schemeClr val="accent1">
                    <a:lumMod val="75000"/>
                  </a:schemeClr>
                </a:solidFill>
              </a:rPr>
              <a:t>Methode</a:t>
            </a:r>
            <a:r>
              <a:rPr lang="fr-FR" b="1" spc="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b="1" spc="100" dirty="0" err="1" smtClean="0">
                <a:solidFill>
                  <a:srgbClr val="00B0F0"/>
                </a:solidFill>
              </a:rPr>
              <a:t>Insert_many</a:t>
            </a:r>
            <a:r>
              <a:rPr lang="fr-FR" b="1" spc="100" dirty="0" smtClean="0">
                <a:solidFill>
                  <a:srgbClr val="00B0F0"/>
                </a:solidFill>
              </a:rPr>
              <a:t>()</a:t>
            </a:r>
          </a:p>
        </p:txBody>
      </p:sp>
      <p:cxnSp>
        <p:nvCxnSpPr>
          <p:cNvPr id="80" name="Straight Arrow Connector 167" title="0">
            <a:extLst>
              <a:ext uri="{FF2B5EF4-FFF2-40B4-BE49-F238E27FC236}">
                <a16:creationId xmlns:a16="http://schemas.microsoft.com/office/drawing/2014/main" id="{BB4EBFF4-97C5-7BB1-7FB6-E52FEA9EB59C}"/>
              </a:ext>
            </a:extLst>
          </p:cNvPr>
          <p:cNvCxnSpPr/>
          <p:nvPr/>
        </p:nvCxnSpPr>
        <p:spPr>
          <a:xfrm>
            <a:off x="2081900" y="3175143"/>
            <a:ext cx="508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2833247" y="2987217"/>
            <a:ext cx="2115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L’</a:t>
            </a:r>
            <a:r>
              <a:rPr lang="fr-FR" sz="2000" dirty="0" err="1" smtClean="0">
                <a:solidFill>
                  <a:schemeClr val="accent3"/>
                </a:solidFill>
                <a:latin typeface="Arial Black" panose="020B0A04020102020204" pitchFamily="34" charset="0"/>
              </a:rPr>
              <a:t>aggregation</a:t>
            </a:r>
            <a:endParaRPr lang="fr-FR" sz="200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437956" y="3799622"/>
            <a:ext cx="349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b="1" spc="100" dirty="0">
                <a:solidFill>
                  <a:schemeClr val="accent1">
                    <a:lumMod val="75000"/>
                  </a:schemeClr>
                </a:solidFill>
              </a:rPr>
              <a:t>La </a:t>
            </a:r>
            <a:r>
              <a:rPr lang="fr-FR" b="1" spc="100" dirty="0" err="1">
                <a:solidFill>
                  <a:schemeClr val="accent1">
                    <a:lumMod val="75000"/>
                  </a:schemeClr>
                </a:solidFill>
              </a:rPr>
              <a:t>Methode</a:t>
            </a:r>
            <a:r>
              <a:rPr lang="fr-FR" b="1" spc="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b="1" spc="100" dirty="0" err="1" smtClean="0">
                <a:solidFill>
                  <a:schemeClr val="accent1">
                    <a:lumMod val="75000"/>
                  </a:schemeClr>
                </a:solidFill>
              </a:rPr>
              <a:t>aggregate</a:t>
            </a:r>
            <a:r>
              <a:rPr lang="fr-FR" b="1" spc="100" dirty="0" smtClean="0">
                <a:solidFill>
                  <a:srgbClr val="00B0F0"/>
                </a:solidFill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93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14495" y="0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195112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0" dirty="0" err="1" smtClean="0">
                <a:solidFill>
                  <a:schemeClr val="accent3"/>
                </a:solidFill>
                <a:latin typeface="Arial Black" panose="020B0A04020102020204" pitchFamily="34" charset="0"/>
              </a:rPr>
              <a:t>L’insertion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7"/>
            <a:ext cx="2631700" cy="123171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ZoneTexte 5"/>
          <p:cNvSpPr txBox="1"/>
          <p:nvPr/>
        </p:nvSpPr>
        <p:spPr>
          <a:xfrm>
            <a:off x="780446" y="840029"/>
            <a:ext cx="3381310" cy="452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lnSpc>
                <a:spcPts val="3160"/>
              </a:lnSpc>
              <a:buFont typeface="+mj-lt"/>
              <a:buAutoNum type="romanUcPeriod"/>
            </a:pPr>
            <a:r>
              <a:rPr lang="en-US" b="1" spc="100" dirty="0" smtClean="0">
                <a:solidFill>
                  <a:schemeClr val="accent1">
                    <a:lumMod val="75000"/>
                  </a:schemeClr>
                </a:solidFill>
              </a:rPr>
              <a:t>La </a:t>
            </a:r>
            <a:r>
              <a:rPr lang="en-US" b="1" spc="100" dirty="0">
                <a:solidFill>
                  <a:schemeClr val="accent1">
                    <a:lumMod val="75000"/>
                  </a:schemeClr>
                </a:solidFill>
              </a:rPr>
              <a:t>method </a:t>
            </a:r>
            <a:r>
              <a:rPr lang="en-US" b="1" spc="100" dirty="0" err="1">
                <a:solidFill>
                  <a:srgbClr val="00B0F0"/>
                </a:solidFill>
              </a:rPr>
              <a:t>insert_one</a:t>
            </a:r>
            <a:r>
              <a:rPr lang="en-US" b="1" spc="100" dirty="0">
                <a:solidFill>
                  <a:srgbClr val="00B0F0"/>
                </a:solidFill>
              </a:rPr>
              <a:t>()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018194" y="18814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27720" y="1263747"/>
            <a:ext cx="80637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Vous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pouvez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stocker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un document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dans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MongoDB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en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utilisant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la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méthode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insert_one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(). 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773382" y="1880356"/>
            <a:ext cx="755414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→</a:t>
            </a:r>
            <a:r>
              <a:rPr lang="en-US" b="1" dirty="0" smtClean="0">
                <a:solidFill>
                  <a:schemeClr val="accent2"/>
                </a:solidFill>
              </a:rPr>
              <a:t> Les </a:t>
            </a:r>
            <a:r>
              <a:rPr lang="en-US" b="1" dirty="0" err="1" smtClean="0">
                <a:solidFill>
                  <a:schemeClr val="accent2"/>
                </a:solidFill>
              </a:rPr>
              <a:t>parametres</a:t>
            </a:r>
            <a:r>
              <a:rPr lang="en-US" b="1" dirty="0" smtClean="0">
                <a:solidFill>
                  <a:schemeClr val="accent2"/>
                </a:solidFill>
              </a:rPr>
              <a:t> :  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         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cette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method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accepte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4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parametres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: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b="1" dirty="0" err="1" smtClean="0">
                <a:solidFill>
                  <a:srgbClr val="00B050"/>
                </a:solidFill>
              </a:rPr>
              <a:t>une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document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Json</a:t>
            </a:r>
            <a:endParaRPr lang="en-US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fr-FR" b="1" dirty="0" smtClean="0">
                <a:solidFill>
                  <a:srgbClr val="00B050"/>
                </a:solidFill>
              </a:rPr>
              <a:t> </a:t>
            </a:r>
            <a:r>
              <a:rPr lang="fr-FR" b="1" dirty="0" err="1" smtClean="0">
                <a:solidFill>
                  <a:srgbClr val="00B050"/>
                </a:solidFill>
              </a:rPr>
              <a:t>bypass_document_validation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3">
                    <a:lumMod val="50000"/>
                  </a:schemeClr>
                </a:solidFill>
              </a:rPr>
              <a:t>optionel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)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Si </a:t>
            </a:r>
            <a:r>
              <a:rPr lang="fr-FR" dirty="0" err="1">
                <a:solidFill>
                  <a:schemeClr val="accent3">
                    <a:lumMod val="50000"/>
                  </a:schemeClr>
                </a:solidFill>
              </a:rPr>
              <a:t>True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, permet l'écriture 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pour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refuser la validation au niveau du document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.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La valeur par défaut est False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session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(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optionel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):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une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instance de la class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ClientSession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fr-FR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fr-FR" b="1" dirty="0" smtClean="0">
                <a:solidFill>
                  <a:srgbClr val="00B050"/>
                </a:solidFill>
              </a:rPr>
              <a:t>commentaire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 (</a:t>
            </a:r>
            <a:r>
              <a:rPr lang="fr-FR" dirty="0" err="1" smtClean="0">
                <a:solidFill>
                  <a:schemeClr val="accent3">
                    <a:lumMod val="50000"/>
                  </a:schemeClr>
                </a:solidFill>
              </a:rPr>
              <a:t>optionel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) : commentaire fourni par l'utilisateur à joindre à cette commande.</a:t>
            </a:r>
          </a:p>
          <a:p>
            <a:pPr lvl="2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5426" y="4418790"/>
            <a:ext cx="937038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sz="2000" dirty="0">
                <a:solidFill>
                  <a:schemeClr val="accent2"/>
                </a:solidFill>
              </a:rPr>
              <a:t>→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Le type de retour: </a:t>
            </a:r>
            <a:br>
              <a:rPr lang="en-US" b="1" dirty="0" smtClean="0">
                <a:solidFill>
                  <a:schemeClr val="accent2"/>
                </a:solidFill>
              </a:rPr>
            </a:br>
            <a:r>
              <a:rPr lang="en-US" b="1" dirty="0" smtClean="0">
                <a:solidFill>
                  <a:schemeClr val="accent2"/>
                </a:solidFill>
              </a:rPr>
              <a:t>	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cette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method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est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retourne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une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instance de la class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InsertOneResult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781038" y="5154958"/>
            <a:ext cx="138916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→</a:t>
            </a:r>
            <a:r>
              <a:rPr lang="en-US" b="1" dirty="0" smtClean="0">
                <a:solidFill>
                  <a:schemeClr val="accent2"/>
                </a:solidFill>
              </a:rPr>
              <a:t> Syntax : </a:t>
            </a:r>
            <a:br>
              <a:rPr lang="en-US" b="1" dirty="0" smtClean="0">
                <a:solidFill>
                  <a:schemeClr val="accent2"/>
                </a:solidFill>
              </a:rPr>
            </a:br>
            <a:r>
              <a:rPr lang="en-US" b="1" dirty="0" smtClean="0">
                <a:solidFill>
                  <a:schemeClr val="accent2"/>
                </a:solidFill>
              </a:rPr>
              <a:t>	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2247011" y="5567818"/>
            <a:ext cx="7809384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insert_one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document</a:t>
            </a:r>
            <a:r>
              <a:rPr lang="en-US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: {any</a:t>
            </a:r>
            <a:r>
              <a:rPr lang="en-US" sz="1600" b="1" dirty="0" smtClean="0">
                <a:solidFill>
                  <a:srgbClr val="C586C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16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bypass_document_validation</a:t>
            </a:r>
            <a:r>
              <a:rPr lang="en-US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: bool = False,</a:t>
            </a:r>
          </a:p>
          <a:p>
            <a:r>
              <a:rPr lang="en-US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session</a:t>
            </a:r>
            <a:r>
              <a:rPr lang="en-US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: Optional[</a:t>
            </a:r>
            <a:r>
              <a:rPr lang="en-US" sz="1600" b="1" dirty="0" err="1">
                <a:solidFill>
                  <a:srgbClr val="C586C0"/>
                </a:solidFill>
                <a:latin typeface="Consolas" panose="020B0609020204030204" pitchFamily="49" charset="0"/>
              </a:rPr>
              <a:t>ClientSession</a:t>
            </a:r>
            <a:r>
              <a:rPr lang="en-US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] = None,</a:t>
            </a:r>
          </a:p>
          <a:p>
            <a:r>
              <a:rPr lang="en-US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comment</a:t>
            </a:r>
            <a:r>
              <a:rPr lang="en-US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: Optional[Any] = None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 → </a:t>
            </a:r>
            <a:r>
              <a:rPr lang="en-US" sz="1600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pymongo.results.InsertOneResult</a:t>
            </a:r>
            <a:endParaRPr lang="en-US" sz="1600" b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63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14495" y="0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195112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0" dirty="0" err="1">
                <a:solidFill>
                  <a:schemeClr val="accent3"/>
                </a:solidFill>
                <a:latin typeface="Arial Black" panose="020B0A04020102020204" pitchFamily="34" charset="0"/>
              </a:rPr>
              <a:t>L’insertion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7"/>
            <a:ext cx="2631700" cy="164735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1643882" y="1012448"/>
            <a:ext cx="15143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→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</a:rPr>
              <a:t>Exemple</a:t>
            </a:r>
            <a:r>
              <a:rPr lang="en-US" b="1" dirty="0" smtClean="0">
                <a:solidFill>
                  <a:schemeClr val="accent2"/>
                </a:solidFill>
              </a:rPr>
              <a:t>: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12259" y="1499691"/>
            <a:ext cx="7926036" cy="17543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BFBDB6"/>
                </a:solidFill>
                <a:latin typeface="Consolas" panose="020B0609020204030204" pitchFamily="49" charset="0"/>
              </a:rPr>
              <a:t>Ex_insert_one</a:t>
            </a:r>
            <a:r>
              <a:rPr lang="en-US" b="1" dirty="0" smtClean="0">
                <a:solidFill>
                  <a:srgbClr val="F29668"/>
                </a:solidFill>
                <a:latin typeface="Consolas" panose="020B0609020204030204" pitchFamily="49" charset="0"/>
              </a:rPr>
              <a:t>=</a:t>
            </a:r>
            <a:r>
              <a:rPr lang="en-US" b="1" dirty="0" err="1" smtClean="0">
                <a:solidFill>
                  <a:srgbClr val="BFBDB6"/>
                </a:solidFill>
                <a:latin typeface="Consolas" panose="020B0609020204030204" pitchFamily="49" charset="0"/>
              </a:rPr>
              <a:t>db.test.</a:t>
            </a:r>
            <a:r>
              <a:rPr lang="en-US" b="1" dirty="0" err="1" smtClean="0">
                <a:solidFill>
                  <a:srgbClr val="FFB454"/>
                </a:solidFill>
                <a:latin typeface="Consolas" panose="020B0609020204030204" pitchFamily="49" charset="0"/>
              </a:rPr>
              <a:t>insert_one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'x'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D2A6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'_id'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D2A6FF"/>
                </a:solidFill>
                <a:latin typeface="Consolas" panose="020B0609020204030204" pitchFamily="49" charset="0"/>
              </a:rPr>
              <a:t>0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b="1" dirty="0">
              <a:solidFill>
                <a:srgbClr val="BFBDB6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9C2FF"/>
                </a:solidFill>
                <a:latin typeface="Consolas" panose="020B0609020204030204" pitchFamily="49" charset="0"/>
              </a:rPr>
              <a:t>type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Ex_insert_one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))</a:t>
            </a:r>
          </a:p>
          <a:p>
            <a:endParaRPr lang="en-US" b="1" dirty="0">
              <a:solidFill>
                <a:srgbClr val="BFBDB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&gt;&gt;&gt;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&lt;class '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pymongo.results.InsertOneResult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'&gt;</a:t>
            </a:r>
          </a:p>
          <a:p>
            <a:endParaRPr lang="en-US" b="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12259" y="3296930"/>
            <a:ext cx="20288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→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les </a:t>
            </a:r>
            <a:r>
              <a:rPr lang="en-US" b="1" dirty="0" err="1">
                <a:solidFill>
                  <a:schemeClr val="accent2"/>
                </a:solidFill>
              </a:rPr>
              <a:t>propriété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: 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2165989" y="368709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inserted_id</a:t>
            </a:r>
            <a:r>
              <a:rPr lang="fr-FR" dirty="0" smtClean="0">
                <a:solidFill>
                  <a:srgbClr val="BFBDB6"/>
                </a:solidFill>
                <a:latin typeface="Consolas" panose="020B0609020204030204" pitchFamily="49" charset="0"/>
              </a:rPr>
              <a:t> : </a:t>
            </a:r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Le 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_id du document inséré.</a:t>
            </a:r>
            <a:endParaRPr lang="fr-FR" b="1" dirty="0">
              <a:solidFill>
                <a:schemeClr val="accent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005241" y="4130114"/>
            <a:ext cx="4237057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Ex_insert_one.inserted_id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9CDCFE"/>
                </a:solidFill>
                <a:latin typeface="Consolas" panose="020B0609020204030204" pitchFamily="49" charset="0"/>
              </a:rPr>
              <a:t>&gt;&gt;&gt;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en-US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289089" y="4992929"/>
            <a:ext cx="7845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Acknowledged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fr-FR" dirty="0"/>
              <a:t> 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Est-ce le résultat d'une opération d'écriture </a:t>
            </a:r>
            <a:endParaRPr lang="fr-FR" b="1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confirmée ?</a:t>
            </a:r>
            <a:endParaRPr lang="fr-FR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005241" y="5639260"/>
            <a:ext cx="4237057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dirty="0" smtClean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BFBDB6"/>
                </a:solidFill>
                <a:latin typeface="Consolas" panose="020B0609020204030204" pitchFamily="49" charset="0"/>
              </a:rPr>
              <a:t>Ex_insert_one.acknowledge</a:t>
            </a:r>
            <a:r>
              <a:rPr lang="en-US" dirty="0" smtClean="0">
                <a:solidFill>
                  <a:srgbClr val="BFBDB6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BFBDB6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9CDCFE"/>
                </a:solidFill>
                <a:latin typeface="Consolas" panose="020B0609020204030204" pitchFamily="49" charset="0"/>
              </a:rPr>
              <a:t>&gt;&gt;&gt;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17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14495" y="0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195112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0" dirty="0" err="1">
                <a:solidFill>
                  <a:schemeClr val="accent3"/>
                </a:solidFill>
                <a:latin typeface="Arial Black" panose="020B0A04020102020204" pitchFamily="34" charset="0"/>
              </a:rPr>
              <a:t>L’insertion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254832" y="594890"/>
            <a:ext cx="2617845" cy="1860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1177236" y="944261"/>
            <a:ext cx="3586495" cy="4523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lnSpc>
                <a:spcPts val="3160"/>
              </a:lnSpc>
              <a:buFont typeface="+mj-lt"/>
              <a:buAutoNum type="romanUcPeriod" startAt="2"/>
            </a:pPr>
            <a:r>
              <a:rPr lang="en-US" b="1" spc="100" dirty="0">
                <a:solidFill>
                  <a:schemeClr val="accent1">
                    <a:lumMod val="75000"/>
                  </a:schemeClr>
                </a:solidFill>
              </a:rPr>
              <a:t>La method </a:t>
            </a:r>
            <a:r>
              <a:rPr lang="en-US" b="1" spc="100" dirty="0" err="1" smtClean="0">
                <a:solidFill>
                  <a:srgbClr val="00B0F0"/>
                </a:solidFill>
              </a:rPr>
              <a:t>insert_many</a:t>
            </a:r>
            <a:r>
              <a:rPr lang="en-US" b="1" spc="100" dirty="0" smtClean="0">
                <a:solidFill>
                  <a:srgbClr val="00B0F0"/>
                </a:solidFill>
              </a:rPr>
              <a:t>()</a:t>
            </a:r>
            <a:endParaRPr lang="en-US" b="1" spc="100" dirty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58639" y="1437282"/>
            <a:ext cx="7045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Vous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pouvez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stocker un document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dans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MongoDB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en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utilisant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la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méthode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insert_many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(). 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59755" y="2077749"/>
            <a:ext cx="6096000" cy="23391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→</a:t>
            </a:r>
            <a:r>
              <a:rPr lang="en-US" b="1" dirty="0">
                <a:solidFill>
                  <a:schemeClr val="accent2"/>
                </a:solidFill>
              </a:rPr>
              <a:t> Les </a:t>
            </a:r>
            <a:r>
              <a:rPr lang="en-US" b="1" dirty="0" err="1">
                <a:solidFill>
                  <a:schemeClr val="accent2"/>
                </a:solidFill>
              </a:rPr>
              <a:t>parametres</a:t>
            </a:r>
            <a:r>
              <a:rPr lang="en-US" b="1" dirty="0">
                <a:solidFill>
                  <a:schemeClr val="accent2"/>
                </a:solidFill>
              </a:rPr>
              <a:t> :  </a:t>
            </a:r>
          </a:p>
          <a:p>
            <a:r>
              <a:rPr lang="en-US" b="1" dirty="0">
                <a:solidFill>
                  <a:srgbClr val="00B050"/>
                </a:solidFill>
              </a:rPr>
              <a:t>         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cette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method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accepte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5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parametres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1" dirty="0" err="1" smtClean="0">
                <a:solidFill>
                  <a:srgbClr val="00B050"/>
                </a:solidFill>
              </a:rPr>
              <a:t>Une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liste</a:t>
            </a:r>
            <a:r>
              <a:rPr lang="en-US" b="1" dirty="0" smtClean="0">
                <a:solidFill>
                  <a:srgbClr val="00B050"/>
                </a:solidFill>
              </a:rPr>
              <a:t> des documents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Json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Ordered :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optionel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)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si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 true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insert_many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devenir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comme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 la transaction in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mysql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bypass_document_validation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fr-FR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</a:rPr>
              <a:t>session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  <a:p>
            <a:pPr marL="1257300" lvl="2" indent="-342900">
              <a:buFont typeface="+mj-lt"/>
              <a:buAutoNum type="arabicPeriod"/>
            </a:pPr>
            <a:r>
              <a:rPr lang="fr-FR" b="1" dirty="0" smtClean="0">
                <a:solidFill>
                  <a:srgbClr val="00B050"/>
                </a:solidFill>
              </a:rPr>
              <a:t>commentaire</a:t>
            </a:r>
            <a:endParaRPr lang="fr-F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05426" y="4418790"/>
            <a:ext cx="9209829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sz="2000" dirty="0">
                <a:solidFill>
                  <a:schemeClr val="accent2"/>
                </a:solidFill>
              </a:rPr>
              <a:t>→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Le type de retour: </a:t>
            </a:r>
            <a:br>
              <a:rPr lang="en-US" b="1" dirty="0" smtClean="0">
                <a:solidFill>
                  <a:schemeClr val="accent2"/>
                </a:solidFill>
              </a:rPr>
            </a:br>
            <a:r>
              <a:rPr lang="en-US" b="1" dirty="0" smtClean="0">
                <a:solidFill>
                  <a:schemeClr val="accent2"/>
                </a:solidFill>
              </a:rPr>
              <a:t>	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cette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method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est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retourne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une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instance de la class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InsertManyResult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247011" y="5567818"/>
            <a:ext cx="7809384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schemeClr val="bg1">
                    <a:lumMod val="95000"/>
                  </a:schemeClr>
                </a:solidFill>
              </a:rPr>
              <a:t>db.collection_name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16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insert_many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document</a:t>
            </a:r>
            <a:r>
              <a:rPr lang="en-US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: </a:t>
            </a:r>
            <a:r>
              <a:rPr lang="en-US" sz="1600" b="1" dirty="0" err="1" smtClean="0">
                <a:solidFill>
                  <a:srgbClr val="C586C0"/>
                </a:solidFill>
                <a:latin typeface="Consolas" panose="020B0609020204030204" pitchFamily="49" charset="0"/>
              </a:rPr>
              <a:t>iterable</a:t>
            </a:r>
            <a:r>
              <a:rPr lang="en-US" sz="1600" b="1" dirty="0" smtClean="0">
                <a:solidFill>
                  <a:srgbClr val="C586C0"/>
                </a:solidFill>
                <a:latin typeface="Consolas" panose="020B0609020204030204" pitchFamily="49" charset="0"/>
              </a:rPr>
              <a:t>[{</a:t>
            </a:r>
            <a:r>
              <a:rPr lang="en-US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any</a:t>
            </a:r>
            <a:r>
              <a:rPr lang="en-US" sz="1600" b="1" dirty="0" smtClean="0">
                <a:solidFill>
                  <a:srgbClr val="C586C0"/>
                </a:solidFill>
                <a:latin typeface="Consolas" panose="020B0609020204030204" pitchFamily="49" charset="0"/>
              </a:rPr>
              <a:t>},{any</a:t>
            </a:r>
            <a:r>
              <a:rPr lang="en-US" sz="1600" b="1" dirty="0" smtClean="0">
                <a:solidFill>
                  <a:srgbClr val="C586C0"/>
                </a:solidFill>
                <a:latin typeface="Consolas" panose="020B0609020204030204" pitchFamily="49" charset="0"/>
              </a:rPr>
              <a:t>},{}…],</a:t>
            </a:r>
          </a:p>
          <a:p>
            <a:r>
              <a:rPr lang="en-US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Session </a:t>
            </a:r>
            <a:r>
              <a:rPr lang="en-US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: bool = False</a:t>
            </a:r>
            <a:r>
              <a:rPr lang="en-US" sz="1600" b="1" dirty="0" smtClean="0">
                <a:solidFill>
                  <a:srgbClr val="C586C0"/>
                </a:solidFill>
                <a:latin typeface="Consolas" panose="020B0609020204030204" pitchFamily="49" charset="0"/>
              </a:rPr>
              <a:t>,</a:t>
            </a:r>
            <a:endParaRPr lang="en-US" sz="1600" b="1" dirty="0" smtClean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6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bypass_document_validation</a:t>
            </a:r>
            <a:r>
              <a:rPr lang="en-US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: bool = False,</a:t>
            </a:r>
          </a:p>
          <a:p>
            <a:r>
              <a:rPr lang="en-US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session</a:t>
            </a:r>
            <a:r>
              <a:rPr lang="en-US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: Optional[</a:t>
            </a:r>
            <a:r>
              <a:rPr lang="en-US" sz="1600" b="1" dirty="0" err="1">
                <a:solidFill>
                  <a:srgbClr val="C586C0"/>
                </a:solidFill>
                <a:latin typeface="Consolas" panose="020B0609020204030204" pitchFamily="49" charset="0"/>
              </a:rPr>
              <a:t>ClientSession</a:t>
            </a:r>
            <a:r>
              <a:rPr lang="en-US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] = None,</a:t>
            </a:r>
          </a:p>
          <a:p>
            <a:r>
              <a:rPr lang="en-US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comment</a:t>
            </a:r>
            <a:r>
              <a:rPr lang="en-US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: Optional[Any] = None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 → </a:t>
            </a:r>
            <a:r>
              <a:rPr lang="en-US" sz="1600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pymongo.results.InsertManyResult</a:t>
            </a:r>
            <a:endParaRPr lang="en-US" sz="1600" b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781038" y="5154958"/>
            <a:ext cx="138916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→</a:t>
            </a:r>
            <a:r>
              <a:rPr lang="en-US" b="1" dirty="0" smtClean="0">
                <a:solidFill>
                  <a:schemeClr val="accent2"/>
                </a:solidFill>
              </a:rPr>
              <a:t> Syntax : </a:t>
            </a:r>
            <a:br>
              <a:rPr lang="en-US" b="1" dirty="0" smtClean="0">
                <a:solidFill>
                  <a:schemeClr val="accent2"/>
                </a:solidFill>
              </a:rPr>
            </a:br>
            <a:r>
              <a:rPr lang="en-US" b="1" dirty="0" smtClean="0">
                <a:solidFill>
                  <a:schemeClr val="accent2"/>
                </a:solidFill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30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1C6294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3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4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1C6294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Custom 14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1C6294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.xml><?xml version="1.0" encoding="utf-8"?>
<a:themeOverride xmlns:a="http://schemas.openxmlformats.org/drawingml/2006/main">
  <a:clrScheme name="Custom 14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1C6294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1449</TotalTime>
  <Words>1061</Words>
  <Application>Microsoft Office PowerPoint</Application>
  <PresentationFormat>Grand écran</PresentationFormat>
  <Paragraphs>330</Paragraphs>
  <Slides>23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Calibri</vt:lpstr>
      <vt:lpstr>Consolas</vt:lpstr>
      <vt:lpstr>Segoe UI</vt:lpstr>
      <vt:lpstr>Wingdings</vt:lpstr>
      <vt:lpstr>Office Theme</vt:lpstr>
      <vt:lpstr>PYTHON WITH MONGO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Nour-Eedin Uchiha</dc:creator>
  <cp:lastModifiedBy>Mohamed Ilyass</cp:lastModifiedBy>
  <cp:revision>86</cp:revision>
  <dcterms:created xsi:type="dcterms:W3CDTF">2021-04-17T16:24:49Z</dcterms:created>
  <dcterms:modified xsi:type="dcterms:W3CDTF">2022-11-15T09:45:51Z</dcterms:modified>
</cp:coreProperties>
</file>