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1" r:id="rId14"/>
    <p:sldId id="277" r:id="rId15"/>
    <p:sldId id="278" r:id="rId16"/>
    <p:sldId id="279" r:id="rId17"/>
    <p:sldId id="28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31322-FF54-4E18-800F-F8CB7590BB9E}" type="doc">
      <dgm:prSet loTypeId="urn:microsoft.com/office/officeart/2005/8/layout/vList4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8514F4F-C127-495B-A6BF-3AEEDE81BFD5}">
      <dgm:prSet phldrT="[Text]"/>
      <dgm:spPr>
        <a:ln w="12700">
          <a:solidFill>
            <a:schemeClr val="tx1"/>
          </a:solidFill>
        </a:ln>
      </dgm:spPr>
      <dgm:t>
        <a:bodyPr anchor="ctr"/>
        <a:lstStyle/>
        <a:p>
          <a:r>
            <a:rPr lang="fr-FR" sz="2800" dirty="0" smtClean="0">
              <a:solidFill>
                <a:schemeClr val="bg2">
                  <a:lumMod val="75000"/>
                  <a:lumOff val="25000"/>
                </a:schemeClr>
              </a:solidFill>
            </a:rPr>
            <a:t> </a:t>
          </a:r>
          <a:r>
            <a:rPr lang="fr-FR" sz="2800" b="1" dirty="0" smtClean="0">
              <a:solidFill>
                <a:schemeClr val="bg2">
                  <a:lumMod val="75000"/>
                  <a:lumOff val="25000"/>
                </a:schemeClr>
              </a:solidFill>
            </a:rPr>
            <a:t>Partie Domotique</a:t>
          </a:r>
          <a:endParaRPr lang="fr-FR" sz="2800" b="1" dirty="0">
            <a:solidFill>
              <a:schemeClr val="bg2">
                <a:lumMod val="75000"/>
                <a:lumOff val="25000"/>
              </a:schemeClr>
            </a:solidFill>
          </a:endParaRPr>
        </a:p>
      </dgm:t>
    </dgm:pt>
    <dgm:pt modelId="{1BB2E0DA-D497-4DCC-977B-0DD4E16C534E}" type="parTrans" cxnId="{B234D065-7F79-4843-BAE3-E46E6A750919}">
      <dgm:prSet/>
      <dgm:spPr/>
      <dgm:t>
        <a:bodyPr/>
        <a:lstStyle/>
        <a:p>
          <a:endParaRPr lang="fr-FR"/>
        </a:p>
      </dgm:t>
    </dgm:pt>
    <dgm:pt modelId="{91ABE25F-72E2-42BD-B352-570B95738C87}" type="sibTrans" cxnId="{B234D065-7F79-4843-BAE3-E46E6A750919}">
      <dgm:prSet/>
      <dgm:spPr/>
      <dgm:t>
        <a:bodyPr/>
        <a:lstStyle/>
        <a:p>
          <a:endParaRPr lang="fr-FR"/>
        </a:p>
      </dgm:t>
    </dgm:pt>
    <dgm:pt modelId="{38D9751A-E637-4736-8C18-FB7E2DE6519F}">
      <dgm:prSet phldrT="[Text]" custT="1"/>
      <dgm:spPr>
        <a:ln w="12700">
          <a:solidFill>
            <a:schemeClr val="tx1"/>
          </a:solidFill>
        </a:ln>
      </dgm:spPr>
      <dgm:t>
        <a:bodyPr anchor="ctr"/>
        <a:lstStyle/>
        <a:p>
          <a:r>
            <a:rPr lang="fr-FR" sz="2000" b="1" dirty="0" smtClean="0"/>
            <a:t>Commander des machines par Bluetooth via une application Android d’une part, et par SMS d’une autre part.</a:t>
          </a:r>
          <a:endParaRPr lang="fr-FR" sz="2000" b="1" dirty="0"/>
        </a:p>
      </dgm:t>
    </dgm:pt>
    <dgm:pt modelId="{09F7887B-50A1-4752-B710-541169AD9071}" type="parTrans" cxnId="{47C8F869-FDC4-4D7E-AC51-FA6B435A24E5}">
      <dgm:prSet/>
      <dgm:spPr/>
      <dgm:t>
        <a:bodyPr/>
        <a:lstStyle/>
        <a:p>
          <a:endParaRPr lang="fr-FR"/>
        </a:p>
      </dgm:t>
    </dgm:pt>
    <dgm:pt modelId="{28160B7B-5A52-4A19-92D9-A0B36CD719AA}" type="sibTrans" cxnId="{47C8F869-FDC4-4D7E-AC51-FA6B435A24E5}">
      <dgm:prSet/>
      <dgm:spPr/>
      <dgm:t>
        <a:bodyPr/>
        <a:lstStyle/>
        <a:p>
          <a:endParaRPr lang="fr-FR"/>
        </a:p>
      </dgm:t>
    </dgm:pt>
    <dgm:pt modelId="{B961A190-8293-49FD-8E9B-D28C7698F8AA}">
      <dgm:prSet phldrT="[Text]" custT="1"/>
      <dgm:spPr/>
      <dgm:t>
        <a:bodyPr anchor="ctr"/>
        <a:lstStyle/>
        <a:p>
          <a:r>
            <a:rPr lang="fr-FR" sz="3600" dirty="0" smtClean="0">
              <a:solidFill>
                <a:srgbClr val="0070C0"/>
              </a:solidFill>
            </a:rPr>
            <a:t> </a:t>
          </a:r>
          <a:r>
            <a:rPr lang="fr-FR" sz="2800" b="1" dirty="0" smtClean="0">
              <a:solidFill>
                <a:srgbClr val="0070C0"/>
              </a:solidFill>
            </a:rPr>
            <a:t>Partie Internet of Things</a:t>
          </a:r>
          <a:endParaRPr lang="fr-FR" sz="3600" b="1" dirty="0">
            <a:solidFill>
              <a:srgbClr val="0070C0"/>
            </a:solidFill>
          </a:endParaRPr>
        </a:p>
      </dgm:t>
    </dgm:pt>
    <dgm:pt modelId="{7E985421-C85C-435E-9CA4-AEEA1635B780}" type="parTrans" cxnId="{50FA12CA-9A18-47EA-A442-E61236B116F4}">
      <dgm:prSet/>
      <dgm:spPr/>
      <dgm:t>
        <a:bodyPr/>
        <a:lstStyle/>
        <a:p>
          <a:endParaRPr lang="fr-FR"/>
        </a:p>
      </dgm:t>
    </dgm:pt>
    <dgm:pt modelId="{318A47F5-08DB-4241-A04D-9BB215C04304}" type="sibTrans" cxnId="{50FA12CA-9A18-47EA-A442-E61236B116F4}">
      <dgm:prSet/>
      <dgm:spPr/>
      <dgm:t>
        <a:bodyPr/>
        <a:lstStyle/>
        <a:p>
          <a:endParaRPr lang="fr-FR"/>
        </a:p>
      </dgm:t>
    </dgm:pt>
    <dgm:pt modelId="{F431789B-F9BF-4823-AE7D-202436BDCD62}">
      <dgm:prSet phldrT="[Text]" custT="1"/>
      <dgm:spPr/>
      <dgm:t>
        <a:bodyPr anchor="ctr"/>
        <a:lstStyle/>
        <a:p>
          <a:r>
            <a:rPr lang="fr-FR" sz="2400" b="1" dirty="0" smtClean="0"/>
            <a:t>Station de température connectée.</a:t>
          </a:r>
          <a:endParaRPr lang="fr-FR" sz="2400" b="1" dirty="0"/>
        </a:p>
      </dgm:t>
    </dgm:pt>
    <dgm:pt modelId="{7BFFA015-152A-4D74-9C7B-4CFFE36EE1D4}" type="parTrans" cxnId="{1AB7B3E6-3B22-4C78-87D9-0F34A5BC45A3}">
      <dgm:prSet/>
      <dgm:spPr/>
      <dgm:t>
        <a:bodyPr/>
        <a:lstStyle/>
        <a:p>
          <a:endParaRPr lang="fr-FR"/>
        </a:p>
      </dgm:t>
    </dgm:pt>
    <dgm:pt modelId="{4C1CDC87-9483-4260-BD35-4B44AB0B8912}" type="sibTrans" cxnId="{1AB7B3E6-3B22-4C78-87D9-0F34A5BC45A3}">
      <dgm:prSet/>
      <dgm:spPr/>
      <dgm:t>
        <a:bodyPr/>
        <a:lstStyle/>
        <a:p>
          <a:endParaRPr lang="fr-FR"/>
        </a:p>
      </dgm:t>
    </dgm:pt>
    <dgm:pt modelId="{57FBB5E3-112A-46B6-A02A-062600860A72}" type="pres">
      <dgm:prSet presAssocID="{37131322-FF54-4E18-800F-F8CB7590BB9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C72-6F4F-4462-A381-3666FC95A37C}" type="pres">
      <dgm:prSet presAssocID="{E8514F4F-C127-495B-A6BF-3AEEDE81BFD5}" presName="comp" presStyleCnt="0"/>
      <dgm:spPr/>
    </dgm:pt>
    <dgm:pt modelId="{348257DF-C7F0-4555-B18B-6FCAE1B1E471}" type="pres">
      <dgm:prSet presAssocID="{E8514F4F-C127-495B-A6BF-3AEEDE81BFD5}" presName="box" presStyleLbl="node1" presStyleIdx="0" presStyleCnt="2"/>
      <dgm:spPr/>
      <dgm:t>
        <a:bodyPr/>
        <a:lstStyle/>
        <a:p>
          <a:endParaRPr lang="fr-FR"/>
        </a:p>
      </dgm:t>
    </dgm:pt>
    <dgm:pt modelId="{D46B1D6B-C084-4263-8C43-E96EBBEB308F}" type="pres">
      <dgm:prSet presAssocID="{E8514F4F-C127-495B-A6BF-3AEEDE81BFD5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86E331-80FB-42D4-918F-0AE41B861427}" type="pres">
      <dgm:prSet presAssocID="{E8514F4F-C127-495B-A6BF-3AEEDE81BFD5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67F019-1FA8-4F54-86AB-D6886227D119}" type="pres">
      <dgm:prSet presAssocID="{91ABE25F-72E2-42BD-B352-570B95738C87}" presName="spacer" presStyleCnt="0"/>
      <dgm:spPr/>
    </dgm:pt>
    <dgm:pt modelId="{BB44CA80-9AEA-474F-B511-457DE280B808}" type="pres">
      <dgm:prSet presAssocID="{B961A190-8293-49FD-8E9B-D28C7698F8AA}" presName="comp" presStyleCnt="0"/>
      <dgm:spPr/>
    </dgm:pt>
    <dgm:pt modelId="{39F739CB-E7E0-4A2B-A5E5-B2AB3C678653}" type="pres">
      <dgm:prSet presAssocID="{B961A190-8293-49FD-8E9B-D28C7698F8AA}" presName="box" presStyleLbl="node1" presStyleIdx="1" presStyleCnt="2"/>
      <dgm:spPr/>
      <dgm:t>
        <a:bodyPr/>
        <a:lstStyle/>
        <a:p>
          <a:endParaRPr lang="fr-FR"/>
        </a:p>
      </dgm:t>
    </dgm:pt>
    <dgm:pt modelId="{2E024EE1-B548-45E2-9858-D62E4AFCEC72}" type="pres">
      <dgm:prSet presAssocID="{B961A190-8293-49FD-8E9B-D28C7698F8AA}" presName="img" presStyleLbl="fgImgPlace1" presStyleIdx="1" presStyleCnt="2" custScaleX="10883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29BE8E3-9A98-466E-A4DF-83EE34C04755}" type="pres">
      <dgm:prSet presAssocID="{B961A190-8293-49FD-8E9B-D28C7698F8AA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FB178E-26A6-4D45-B366-D87058F493A2}" type="presOf" srcId="{B961A190-8293-49FD-8E9B-D28C7698F8AA}" destId="{39F739CB-E7E0-4A2B-A5E5-B2AB3C678653}" srcOrd="0" destOrd="0" presId="urn:microsoft.com/office/officeart/2005/8/layout/vList4#1"/>
    <dgm:cxn modelId="{1AB7B3E6-3B22-4C78-87D9-0F34A5BC45A3}" srcId="{B961A190-8293-49FD-8E9B-D28C7698F8AA}" destId="{F431789B-F9BF-4823-AE7D-202436BDCD62}" srcOrd="0" destOrd="0" parTransId="{7BFFA015-152A-4D74-9C7B-4CFFE36EE1D4}" sibTransId="{4C1CDC87-9483-4260-BD35-4B44AB0B8912}"/>
    <dgm:cxn modelId="{50FA12CA-9A18-47EA-A442-E61236B116F4}" srcId="{37131322-FF54-4E18-800F-F8CB7590BB9E}" destId="{B961A190-8293-49FD-8E9B-D28C7698F8AA}" srcOrd="1" destOrd="0" parTransId="{7E985421-C85C-435E-9CA4-AEEA1635B780}" sibTransId="{318A47F5-08DB-4241-A04D-9BB215C04304}"/>
    <dgm:cxn modelId="{47C8F869-FDC4-4D7E-AC51-FA6B435A24E5}" srcId="{E8514F4F-C127-495B-A6BF-3AEEDE81BFD5}" destId="{38D9751A-E637-4736-8C18-FB7E2DE6519F}" srcOrd="0" destOrd="0" parTransId="{09F7887B-50A1-4752-B710-541169AD9071}" sibTransId="{28160B7B-5A52-4A19-92D9-A0B36CD719AA}"/>
    <dgm:cxn modelId="{B234D065-7F79-4843-BAE3-E46E6A750919}" srcId="{37131322-FF54-4E18-800F-F8CB7590BB9E}" destId="{E8514F4F-C127-495B-A6BF-3AEEDE81BFD5}" srcOrd="0" destOrd="0" parTransId="{1BB2E0DA-D497-4DCC-977B-0DD4E16C534E}" sibTransId="{91ABE25F-72E2-42BD-B352-570B95738C87}"/>
    <dgm:cxn modelId="{FFD41433-5C6E-45F8-B2AD-B5D2A12B6DF1}" type="presOf" srcId="{E8514F4F-C127-495B-A6BF-3AEEDE81BFD5}" destId="{5686E331-80FB-42D4-918F-0AE41B861427}" srcOrd="1" destOrd="0" presId="urn:microsoft.com/office/officeart/2005/8/layout/vList4#1"/>
    <dgm:cxn modelId="{39D2B1FC-1851-47D6-A91B-CEA8A4EC3DD6}" type="presOf" srcId="{F431789B-F9BF-4823-AE7D-202436BDCD62}" destId="{229BE8E3-9A98-466E-A4DF-83EE34C04755}" srcOrd="1" destOrd="1" presId="urn:microsoft.com/office/officeart/2005/8/layout/vList4#1"/>
    <dgm:cxn modelId="{54372C07-4966-4B59-BA83-717231113DBA}" type="presOf" srcId="{38D9751A-E637-4736-8C18-FB7E2DE6519F}" destId="{348257DF-C7F0-4555-B18B-6FCAE1B1E471}" srcOrd="0" destOrd="1" presId="urn:microsoft.com/office/officeart/2005/8/layout/vList4#1"/>
    <dgm:cxn modelId="{1F46445A-73CF-400C-B3DF-D20F4ED3C9D0}" type="presOf" srcId="{38D9751A-E637-4736-8C18-FB7E2DE6519F}" destId="{5686E331-80FB-42D4-918F-0AE41B861427}" srcOrd="1" destOrd="1" presId="urn:microsoft.com/office/officeart/2005/8/layout/vList4#1"/>
    <dgm:cxn modelId="{C563A729-2E07-4DE4-9FC7-0839D5E63E45}" type="presOf" srcId="{F431789B-F9BF-4823-AE7D-202436BDCD62}" destId="{39F739CB-E7E0-4A2B-A5E5-B2AB3C678653}" srcOrd="0" destOrd="1" presId="urn:microsoft.com/office/officeart/2005/8/layout/vList4#1"/>
    <dgm:cxn modelId="{5384376E-6506-4346-B9ED-1580D2861A47}" type="presOf" srcId="{37131322-FF54-4E18-800F-F8CB7590BB9E}" destId="{57FBB5E3-112A-46B6-A02A-062600860A72}" srcOrd="0" destOrd="0" presId="urn:microsoft.com/office/officeart/2005/8/layout/vList4#1"/>
    <dgm:cxn modelId="{684EC8B8-E6AB-48DF-A330-01DB97633C2E}" type="presOf" srcId="{B961A190-8293-49FD-8E9B-D28C7698F8AA}" destId="{229BE8E3-9A98-466E-A4DF-83EE34C04755}" srcOrd="1" destOrd="0" presId="urn:microsoft.com/office/officeart/2005/8/layout/vList4#1"/>
    <dgm:cxn modelId="{B8A584D5-6A3E-40F7-B9F4-87808EAB9B86}" type="presOf" srcId="{E8514F4F-C127-495B-A6BF-3AEEDE81BFD5}" destId="{348257DF-C7F0-4555-B18B-6FCAE1B1E471}" srcOrd="0" destOrd="0" presId="urn:microsoft.com/office/officeart/2005/8/layout/vList4#1"/>
    <dgm:cxn modelId="{A3F07F13-D17A-4319-AF9C-61D26E688DD4}" type="presParOf" srcId="{57FBB5E3-112A-46B6-A02A-062600860A72}" destId="{676A7C72-6F4F-4462-A381-3666FC95A37C}" srcOrd="0" destOrd="0" presId="urn:microsoft.com/office/officeart/2005/8/layout/vList4#1"/>
    <dgm:cxn modelId="{321E55FF-8A68-4951-8578-7E86E397C77B}" type="presParOf" srcId="{676A7C72-6F4F-4462-A381-3666FC95A37C}" destId="{348257DF-C7F0-4555-B18B-6FCAE1B1E471}" srcOrd="0" destOrd="0" presId="urn:microsoft.com/office/officeart/2005/8/layout/vList4#1"/>
    <dgm:cxn modelId="{840EED7A-E0F3-4C96-AC79-A412DB7FC180}" type="presParOf" srcId="{676A7C72-6F4F-4462-A381-3666FC95A37C}" destId="{D46B1D6B-C084-4263-8C43-E96EBBEB308F}" srcOrd="1" destOrd="0" presId="urn:microsoft.com/office/officeart/2005/8/layout/vList4#1"/>
    <dgm:cxn modelId="{2D03E910-30B8-438E-9437-55B6DEF62AEB}" type="presParOf" srcId="{676A7C72-6F4F-4462-A381-3666FC95A37C}" destId="{5686E331-80FB-42D4-918F-0AE41B861427}" srcOrd="2" destOrd="0" presId="urn:microsoft.com/office/officeart/2005/8/layout/vList4#1"/>
    <dgm:cxn modelId="{38CCB25B-B728-4F70-A2AB-BC7D231EDC8B}" type="presParOf" srcId="{57FBB5E3-112A-46B6-A02A-062600860A72}" destId="{8E67F019-1FA8-4F54-86AB-D6886227D119}" srcOrd="1" destOrd="0" presId="urn:microsoft.com/office/officeart/2005/8/layout/vList4#1"/>
    <dgm:cxn modelId="{9F7DDEFC-1FB2-48E8-8786-DB205997CA3E}" type="presParOf" srcId="{57FBB5E3-112A-46B6-A02A-062600860A72}" destId="{BB44CA80-9AEA-474F-B511-457DE280B808}" srcOrd="2" destOrd="0" presId="urn:microsoft.com/office/officeart/2005/8/layout/vList4#1"/>
    <dgm:cxn modelId="{68933BE7-A01B-4A05-9C33-0A83EDB52365}" type="presParOf" srcId="{BB44CA80-9AEA-474F-B511-457DE280B808}" destId="{39F739CB-E7E0-4A2B-A5E5-B2AB3C678653}" srcOrd="0" destOrd="0" presId="urn:microsoft.com/office/officeart/2005/8/layout/vList4#1"/>
    <dgm:cxn modelId="{2E0F2995-5168-42A3-9B2B-9A770448F2AE}" type="presParOf" srcId="{BB44CA80-9AEA-474F-B511-457DE280B808}" destId="{2E024EE1-B548-45E2-9858-D62E4AFCEC72}" srcOrd="1" destOrd="0" presId="urn:microsoft.com/office/officeart/2005/8/layout/vList4#1"/>
    <dgm:cxn modelId="{1E5E3EAF-2D82-4B1F-B1D5-68014D194313}" type="presParOf" srcId="{BB44CA80-9AEA-474F-B511-457DE280B808}" destId="{229BE8E3-9A98-466E-A4DF-83EE34C04755}" srcOrd="2" destOrd="0" presId="urn:microsoft.com/office/officeart/2005/8/layout/vList4#1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56461-A9C1-419C-932A-70B8EA1982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6A077B-74BE-4C8C-9A2A-6A51D02EC264}">
      <dgm:prSet phldrT="[Texte]" custT="1"/>
      <dgm:spPr/>
      <dgm:t>
        <a:bodyPr/>
        <a:lstStyle/>
        <a:p>
          <a:pPr algn="l"/>
          <a:endParaRPr lang="fr-FR" sz="2700" b="1" dirty="0" smtClean="0"/>
        </a:p>
        <a:p>
          <a:pPr algn="l"/>
          <a:r>
            <a:rPr lang="fr-FR" sz="2700" b="1" dirty="0" smtClean="0"/>
            <a:t>Réception des </a:t>
          </a:r>
          <a:r>
            <a:rPr lang="fr-FR" sz="2700" b="1" dirty="0" smtClean="0"/>
            <a:t>messages</a:t>
          </a:r>
        </a:p>
        <a:p>
          <a:pPr algn="ctr"/>
          <a:r>
            <a:rPr lang="fr-FR" sz="1800" b="1" dirty="0" smtClean="0"/>
            <a:t>#CMD1#CMD2# …. #</a:t>
          </a:r>
          <a:r>
            <a:rPr lang="fr-FR" sz="1800" b="1" dirty="0" err="1" smtClean="0"/>
            <a:t>CMDn</a:t>
          </a:r>
          <a:r>
            <a:rPr lang="fr-FR" sz="1800" b="1" dirty="0" smtClean="0"/>
            <a:t>*</a:t>
          </a:r>
          <a:endParaRPr lang="fr-FR" sz="1800" b="1" dirty="0" smtClean="0"/>
        </a:p>
        <a:p>
          <a:pPr algn="l"/>
          <a:r>
            <a:rPr lang="fr-FR" sz="2700" b="1" dirty="0" smtClean="0"/>
            <a:t> </a:t>
          </a:r>
          <a:endParaRPr lang="fr-FR" sz="2700" b="1" dirty="0"/>
        </a:p>
      </dgm:t>
    </dgm:pt>
    <dgm:pt modelId="{C50683DD-875F-46F8-A3C0-DD79F6B95895}" type="parTrans" cxnId="{93C16334-8AB6-4E4D-810E-33C1D3FCC03B}">
      <dgm:prSet/>
      <dgm:spPr/>
      <dgm:t>
        <a:bodyPr/>
        <a:lstStyle/>
        <a:p>
          <a:endParaRPr lang="fr-FR"/>
        </a:p>
      </dgm:t>
    </dgm:pt>
    <dgm:pt modelId="{B94D7D3A-3783-4D70-8DA7-61D5024C3031}" type="sibTrans" cxnId="{93C16334-8AB6-4E4D-810E-33C1D3FCC03B}">
      <dgm:prSet/>
      <dgm:spPr/>
      <dgm:t>
        <a:bodyPr/>
        <a:lstStyle/>
        <a:p>
          <a:endParaRPr lang="fr-FR"/>
        </a:p>
      </dgm:t>
    </dgm:pt>
    <dgm:pt modelId="{AE2E7531-588C-436D-B780-E4CA1E3143E0}">
      <dgm:prSet phldrT="[Texte]"/>
      <dgm:spPr/>
      <dgm:t>
        <a:bodyPr/>
        <a:lstStyle/>
        <a:p>
          <a:r>
            <a:rPr lang="fr-FR" b="1" dirty="0" smtClean="0"/>
            <a:t>Extraction des commandes </a:t>
          </a:r>
          <a:endParaRPr lang="fr-FR" b="1" dirty="0"/>
        </a:p>
      </dgm:t>
    </dgm:pt>
    <dgm:pt modelId="{6BA2C840-65BF-4BA8-8981-0E74B427EF4A}" type="parTrans" cxnId="{3EF03A7D-C1DB-4C07-BD69-C68C9A01029E}">
      <dgm:prSet/>
      <dgm:spPr/>
      <dgm:t>
        <a:bodyPr/>
        <a:lstStyle/>
        <a:p>
          <a:endParaRPr lang="fr-FR"/>
        </a:p>
      </dgm:t>
    </dgm:pt>
    <dgm:pt modelId="{B4149FAE-FE9A-4C95-9421-A7E6D348A0AC}" type="sibTrans" cxnId="{3EF03A7D-C1DB-4C07-BD69-C68C9A01029E}">
      <dgm:prSet/>
      <dgm:spPr/>
      <dgm:t>
        <a:bodyPr/>
        <a:lstStyle/>
        <a:p>
          <a:endParaRPr lang="fr-FR"/>
        </a:p>
      </dgm:t>
    </dgm:pt>
    <dgm:pt modelId="{7DEBC5FE-F80B-49BD-BD3B-AF435B4696EE}">
      <dgm:prSet phldrT="[Texte]"/>
      <dgm:spPr/>
      <dgm:t>
        <a:bodyPr/>
        <a:lstStyle/>
        <a:p>
          <a:r>
            <a:rPr lang="fr-FR" b="1" dirty="0" smtClean="0"/>
            <a:t>Exécution des commandes </a:t>
          </a:r>
          <a:endParaRPr lang="fr-FR" b="1" dirty="0"/>
        </a:p>
      </dgm:t>
    </dgm:pt>
    <dgm:pt modelId="{B0E4C416-0199-4D5B-A83E-979996A669F7}" type="parTrans" cxnId="{BAF6D316-F870-4582-B8B0-BD29FD20A40B}">
      <dgm:prSet/>
      <dgm:spPr/>
      <dgm:t>
        <a:bodyPr/>
        <a:lstStyle/>
        <a:p>
          <a:endParaRPr lang="fr-FR"/>
        </a:p>
      </dgm:t>
    </dgm:pt>
    <dgm:pt modelId="{4B4953D0-00FF-43E8-85A1-6345B73F4EE0}" type="sibTrans" cxnId="{BAF6D316-F870-4582-B8B0-BD29FD20A40B}">
      <dgm:prSet/>
      <dgm:spPr/>
      <dgm:t>
        <a:bodyPr/>
        <a:lstStyle/>
        <a:p>
          <a:endParaRPr lang="fr-FR"/>
        </a:p>
      </dgm:t>
    </dgm:pt>
    <dgm:pt modelId="{8929DCFE-EE03-4817-B1E3-4B734BB897AB}" type="pres">
      <dgm:prSet presAssocID="{1AC56461-A9C1-419C-932A-70B8EA1982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8C429C-0188-4D8D-890F-D7AA259E9E96}" type="pres">
      <dgm:prSet presAssocID="{D96A077B-74BE-4C8C-9A2A-6A51D02EC264}" presName="parentLin" presStyleCnt="0"/>
      <dgm:spPr/>
    </dgm:pt>
    <dgm:pt modelId="{4D3BAC57-44FC-4C81-9B88-D3A820B3C251}" type="pres">
      <dgm:prSet presAssocID="{D96A077B-74BE-4C8C-9A2A-6A51D02EC264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F8996FD3-FCC3-45AD-BC41-2A07C0658D25}" type="pres">
      <dgm:prSet presAssocID="{D96A077B-74BE-4C8C-9A2A-6A51D02EC264}" presName="parentText" presStyleLbl="node1" presStyleIdx="0" presStyleCnt="3" custLinFactNeighborY="493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4D0AFA-6A3C-4DEA-8757-B30D8E63317A}" type="pres">
      <dgm:prSet presAssocID="{D96A077B-74BE-4C8C-9A2A-6A51D02EC264}" presName="negativeSpace" presStyleCnt="0"/>
      <dgm:spPr/>
    </dgm:pt>
    <dgm:pt modelId="{77F144C5-1D02-4653-974C-5AF8A346F611}" type="pres">
      <dgm:prSet presAssocID="{D96A077B-74BE-4C8C-9A2A-6A51D02EC264}" presName="childText" presStyleLbl="conFgAcc1" presStyleIdx="0" presStyleCnt="3">
        <dgm:presLayoutVars>
          <dgm:bulletEnabled val="1"/>
        </dgm:presLayoutVars>
      </dgm:prSet>
      <dgm:spPr/>
    </dgm:pt>
    <dgm:pt modelId="{41BBC157-947F-4C84-ABBA-217F055285D4}" type="pres">
      <dgm:prSet presAssocID="{B94D7D3A-3783-4D70-8DA7-61D5024C3031}" presName="spaceBetweenRectangles" presStyleCnt="0"/>
      <dgm:spPr/>
    </dgm:pt>
    <dgm:pt modelId="{E1BA1ED0-5AB1-4DB4-9761-877BD662E19E}" type="pres">
      <dgm:prSet presAssocID="{AE2E7531-588C-436D-B780-E4CA1E3143E0}" presName="parentLin" presStyleCnt="0"/>
      <dgm:spPr/>
    </dgm:pt>
    <dgm:pt modelId="{C7F8C300-32E1-4355-8C36-0C334DB0A144}" type="pres">
      <dgm:prSet presAssocID="{AE2E7531-588C-436D-B780-E4CA1E3143E0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76861DEA-755E-48C3-BF70-2D53EC617FD3}" type="pres">
      <dgm:prSet presAssocID="{AE2E7531-588C-436D-B780-E4CA1E3143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48524F-370D-4906-9E3E-D695A3B707D2}" type="pres">
      <dgm:prSet presAssocID="{AE2E7531-588C-436D-B780-E4CA1E3143E0}" presName="negativeSpace" presStyleCnt="0"/>
      <dgm:spPr/>
    </dgm:pt>
    <dgm:pt modelId="{A1E79F31-A9BA-4756-B8FE-F4B376DBE8B9}" type="pres">
      <dgm:prSet presAssocID="{AE2E7531-588C-436D-B780-E4CA1E3143E0}" presName="childText" presStyleLbl="conFgAcc1" presStyleIdx="1" presStyleCnt="3">
        <dgm:presLayoutVars>
          <dgm:bulletEnabled val="1"/>
        </dgm:presLayoutVars>
      </dgm:prSet>
      <dgm:spPr/>
    </dgm:pt>
    <dgm:pt modelId="{5AA10A6C-DCD3-4923-BBF1-3011CF477E9F}" type="pres">
      <dgm:prSet presAssocID="{B4149FAE-FE9A-4C95-9421-A7E6D348A0AC}" presName="spaceBetweenRectangles" presStyleCnt="0"/>
      <dgm:spPr/>
    </dgm:pt>
    <dgm:pt modelId="{EC65F95E-A42B-47BF-A31E-A1FC3AE6C945}" type="pres">
      <dgm:prSet presAssocID="{7DEBC5FE-F80B-49BD-BD3B-AF435B4696EE}" presName="parentLin" presStyleCnt="0"/>
      <dgm:spPr/>
    </dgm:pt>
    <dgm:pt modelId="{15A40E52-7465-4725-95C4-FBC2ED6E1173}" type="pres">
      <dgm:prSet presAssocID="{7DEBC5FE-F80B-49BD-BD3B-AF435B4696EE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37CA231E-1CF5-4666-8042-B29807BA0020}" type="pres">
      <dgm:prSet presAssocID="{7DEBC5FE-F80B-49BD-BD3B-AF435B4696EE}" presName="parentText" presStyleLbl="node1" presStyleIdx="2" presStyleCnt="3" custLinFactNeighborX="3801" custLinFactNeighborY="706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27E7AD-CDF2-40CC-99E3-A98D0812A0AD}" type="pres">
      <dgm:prSet presAssocID="{7DEBC5FE-F80B-49BD-BD3B-AF435B4696EE}" presName="negativeSpace" presStyleCnt="0"/>
      <dgm:spPr/>
    </dgm:pt>
    <dgm:pt modelId="{F52D9DB2-A8C8-4E0A-B04B-624552D17EDA}" type="pres">
      <dgm:prSet presAssocID="{7DEBC5FE-F80B-49BD-BD3B-AF435B4696E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7D6BBED-1AA1-4474-A1F5-DB46BCA5F67E}" type="presOf" srcId="{7DEBC5FE-F80B-49BD-BD3B-AF435B4696EE}" destId="{37CA231E-1CF5-4666-8042-B29807BA0020}" srcOrd="1" destOrd="0" presId="urn:microsoft.com/office/officeart/2005/8/layout/list1"/>
    <dgm:cxn modelId="{20C86BFC-558D-4B89-8A50-4613845F3BDF}" type="presOf" srcId="{7DEBC5FE-F80B-49BD-BD3B-AF435B4696EE}" destId="{15A40E52-7465-4725-95C4-FBC2ED6E1173}" srcOrd="0" destOrd="0" presId="urn:microsoft.com/office/officeart/2005/8/layout/list1"/>
    <dgm:cxn modelId="{2956443D-E336-488E-9AD5-4D8378DD1F66}" type="presOf" srcId="{AE2E7531-588C-436D-B780-E4CA1E3143E0}" destId="{76861DEA-755E-48C3-BF70-2D53EC617FD3}" srcOrd="1" destOrd="0" presId="urn:microsoft.com/office/officeart/2005/8/layout/list1"/>
    <dgm:cxn modelId="{BAF6D316-F870-4582-B8B0-BD29FD20A40B}" srcId="{1AC56461-A9C1-419C-932A-70B8EA19822D}" destId="{7DEBC5FE-F80B-49BD-BD3B-AF435B4696EE}" srcOrd="2" destOrd="0" parTransId="{B0E4C416-0199-4D5B-A83E-979996A669F7}" sibTransId="{4B4953D0-00FF-43E8-85A1-6345B73F4EE0}"/>
    <dgm:cxn modelId="{93C16334-8AB6-4E4D-810E-33C1D3FCC03B}" srcId="{1AC56461-A9C1-419C-932A-70B8EA19822D}" destId="{D96A077B-74BE-4C8C-9A2A-6A51D02EC264}" srcOrd="0" destOrd="0" parTransId="{C50683DD-875F-46F8-A3C0-DD79F6B95895}" sibTransId="{B94D7D3A-3783-4D70-8DA7-61D5024C3031}"/>
    <dgm:cxn modelId="{E53EBBAA-0272-4B8E-8D10-F44805FE99C8}" type="presOf" srcId="{D96A077B-74BE-4C8C-9A2A-6A51D02EC264}" destId="{4D3BAC57-44FC-4C81-9B88-D3A820B3C251}" srcOrd="0" destOrd="0" presId="urn:microsoft.com/office/officeart/2005/8/layout/list1"/>
    <dgm:cxn modelId="{3EF03A7D-C1DB-4C07-BD69-C68C9A01029E}" srcId="{1AC56461-A9C1-419C-932A-70B8EA19822D}" destId="{AE2E7531-588C-436D-B780-E4CA1E3143E0}" srcOrd="1" destOrd="0" parTransId="{6BA2C840-65BF-4BA8-8981-0E74B427EF4A}" sibTransId="{B4149FAE-FE9A-4C95-9421-A7E6D348A0AC}"/>
    <dgm:cxn modelId="{F5F0EA1B-B26A-4945-96C4-44D9E04AEC6B}" type="presOf" srcId="{D96A077B-74BE-4C8C-9A2A-6A51D02EC264}" destId="{F8996FD3-FCC3-45AD-BC41-2A07C0658D25}" srcOrd="1" destOrd="0" presId="urn:microsoft.com/office/officeart/2005/8/layout/list1"/>
    <dgm:cxn modelId="{48DF91D6-C938-4614-A9E8-0CED744C73C0}" type="presOf" srcId="{AE2E7531-588C-436D-B780-E4CA1E3143E0}" destId="{C7F8C300-32E1-4355-8C36-0C334DB0A144}" srcOrd="0" destOrd="0" presId="urn:microsoft.com/office/officeart/2005/8/layout/list1"/>
    <dgm:cxn modelId="{33AFF90C-76F5-4177-94DD-574E1F388531}" type="presOf" srcId="{1AC56461-A9C1-419C-932A-70B8EA19822D}" destId="{8929DCFE-EE03-4817-B1E3-4B734BB897AB}" srcOrd="0" destOrd="0" presId="urn:microsoft.com/office/officeart/2005/8/layout/list1"/>
    <dgm:cxn modelId="{DF96FA8B-9DCE-49C6-AE00-F2179D5199A2}" type="presParOf" srcId="{8929DCFE-EE03-4817-B1E3-4B734BB897AB}" destId="{898C429C-0188-4D8D-890F-D7AA259E9E96}" srcOrd="0" destOrd="0" presId="urn:microsoft.com/office/officeart/2005/8/layout/list1"/>
    <dgm:cxn modelId="{7149F865-EDCC-42FE-AA96-F8E59FA93B08}" type="presParOf" srcId="{898C429C-0188-4D8D-890F-D7AA259E9E96}" destId="{4D3BAC57-44FC-4C81-9B88-D3A820B3C251}" srcOrd="0" destOrd="0" presId="urn:microsoft.com/office/officeart/2005/8/layout/list1"/>
    <dgm:cxn modelId="{EC0081A8-923A-4926-AF2D-55BBB922F6A5}" type="presParOf" srcId="{898C429C-0188-4D8D-890F-D7AA259E9E96}" destId="{F8996FD3-FCC3-45AD-BC41-2A07C0658D25}" srcOrd="1" destOrd="0" presId="urn:microsoft.com/office/officeart/2005/8/layout/list1"/>
    <dgm:cxn modelId="{5620389F-5FEC-488B-A4C6-E79E2DB353E6}" type="presParOf" srcId="{8929DCFE-EE03-4817-B1E3-4B734BB897AB}" destId="{DA4D0AFA-6A3C-4DEA-8757-B30D8E63317A}" srcOrd="1" destOrd="0" presId="urn:microsoft.com/office/officeart/2005/8/layout/list1"/>
    <dgm:cxn modelId="{276366BD-D833-4707-9ADD-F516AE58C64D}" type="presParOf" srcId="{8929DCFE-EE03-4817-B1E3-4B734BB897AB}" destId="{77F144C5-1D02-4653-974C-5AF8A346F611}" srcOrd="2" destOrd="0" presId="urn:microsoft.com/office/officeart/2005/8/layout/list1"/>
    <dgm:cxn modelId="{251241B7-27B8-496D-A37A-BD165A14FBEA}" type="presParOf" srcId="{8929DCFE-EE03-4817-B1E3-4B734BB897AB}" destId="{41BBC157-947F-4C84-ABBA-217F055285D4}" srcOrd="3" destOrd="0" presId="urn:microsoft.com/office/officeart/2005/8/layout/list1"/>
    <dgm:cxn modelId="{BE0233BD-DDE1-4571-BEB0-0FF20F16D832}" type="presParOf" srcId="{8929DCFE-EE03-4817-B1E3-4B734BB897AB}" destId="{E1BA1ED0-5AB1-4DB4-9761-877BD662E19E}" srcOrd="4" destOrd="0" presId="urn:microsoft.com/office/officeart/2005/8/layout/list1"/>
    <dgm:cxn modelId="{F3D0BC7C-E3D7-443D-A187-59349208764C}" type="presParOf" srcId="{E1BA1ED0-5AB1-4DB4-9761-877BD662E19E}" destId="{C7F8C300-32E1-4355-8C36-0C334DB0A144}" srcOrd="0" destOrd="0" presId="urn:microsoft.com/office/officeart/2005/8/layout/list1"/>
    <dgm:cxn modelId="{D32D259C-E396-4273-9BFC-3CE12D492561}" type="presParOf" srcId="{E1BA1ED0-5AB1-4DB4-9761-877BD662E19E}" destId="{76861DEA-755E-48C3-BF70-2D53EC617FD3}" srcOrd="1" destOrd="0" presId="urn:microsoft.com/office/officeart/2005/8/layout/list1"/>
    <dgm:cxn modelId="{85E1FB96-F7F0-4EE2-B6D5-382AC445E160}" type="presParOf" srcId="{8929DCFE-EE03-4817-B1E3-4B734BB897AB}" destId="{7248524F-370D-4906-9E3E-D695A3B707D2}" srcOrd="5" destOrd="0" presId="urn:microsoft.com/office/officeart/2005/8/layout/list1"/>
    <dgm:cxn modelId="{0F16BE8E-8CAC-4188-959F-21A2509DDC27}" type="presParOf" srcId="{8929DCFE-EE03-4817-B1E3-4B734BB897AB}" destId="{A1E79F31-A9BA-4756-B8FE-F4B376DBE8B9}" srcOrd="6" destOrd="0" presId="urn:microsoft.com/office/officeart/2005/8/layout/list1"/>
    <dgm:cxn modelId="{1FB5DAD3-3F3C-47AA-B6C7-7A86D7313516}" type="presParOf" srcId="{8929DCFE-EE03-4817-B1E3-4B734BB897AB}" destId="{5AA10A6C-DCD3-4923-BBF1-3011CF477E9F}" srcOrd="7" destOrd="0" presId="urn:microsoft.com/office/officeart/2005/8/layout/list1"/>
    <dgm:cxn modelId="{75260E8D-E6A9-4038-8BC2-534D3E43CF2F}" type="presParOf" srcId="{8929DCFE-EE03-4817-B1E3-4B734BB897AB}" destId="{EC65F95E-A42B-47BF-A31E-A1FC3AE6C945}" srcOrd="8" destOrd="0" presId="urn:microsoft.com/office/officeart/2005/8/layout/list1"/>
    <dgm:cxn modelId="{E712EBC8-DA40-4B8F-B5BC-678D33E174E9}" type="presParOf" srcId="{EC65F95E-A42B-47BF-A31E-A1FC3AE6C945}" destId="{15A40E52-7465-4725-95C4-FBC2ED6E1173}" srcOrd="0" destOrd="0" presId="urn:microsoft.com/office/officeart/2005/8/layout/list1"/>
    <dgm:cxn modelId="{5B435B77-FF60-4A00-BB64-3E9549237A29}" type="presParOf" srcId="{EC65F95E-A42B-47BF-A31E-A1FC3AE6C945}" destId="{37CA231E-1CF5-4666-8042-B29807BA0020}" srcOrd="1" destOrd="0" presId="urn:microsoft.com/office/officeart/2005/8/layout/list1"/>
    <dgm:cxn modelId="{D4FECA0D-5829-49D8-9556-E8FBDE489A2D}" type="presParOf" srcId="{8929DCFE-EE03-4817-B1E3-4B734BB897AB}" destId="{6027E7AD-CDF2-40CC-99E3-A98D0812A0AD}" srcOrd="9" destOrd="0" presId="urn:microsoft.com/office/officeart/2005/8/layout/list1"/>
    <dgm:cxn modelId="{B268A724-EC5C-423C-9F3A-D4E132038C21}" type="presParOf" srcId="{8929DCFE-EE03-4817-B1E3-4B734BB897AB}" destId="{F52D9DB2-A8C8-4E0A-B04B-624552D17E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257DF-C7F0-4555-B18B-6FCAE1B1E471}">
      <dsp:nvSpPr>
        <dsp:cNvPr id="0" name=""/>
        <dsp:cNvSpPr/>
      </dsp:nvSpPr>
      <dsp:spPr>
        <a:xfrm>
          <a:off x="0" y="0"/>
          <a:ext cx="8176301" cy="1781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chemeClr val="bg2">
                  <a:lumMod val="75000"/>
                  <a:lumOff val="25000"/>
                </a:schemeClr>
              </a:solidFill>
            </a:rPr>
            <a:t> </a:t>
          </a:r>
          <a:r>
            <a:rPr lang="fr-FR" sz="2800" b="1" kern="1200" dirty="0" smtClean="0">
              <a:solidFill>
                <a:schemeClr val="bg2">
                  <a:lumMod val="75000"/>
                  <a:lumOff val="25000"/>
                </a:schemeClr>
              </a:solidFill>
            </a:rPr>
            <a:t>Partie Domotique</a:t>
          </a:r>
          <a:endParaRPr lang="fr-FR" sz="2800" b="1" kern="1200" dirty="0">
            <a:solidFill>
              <a:schemeClr val="bg2">
                <a:lumMod val="75000"/>
                <a:lumOff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kern="1200" dirty="0" smtClean="0"/>
            <a:t>Commander des machines par Bluetooth via une application Android d’une part, et par SMS d’une autre part.</a:t>
          </a:r>
          <a:endParaRPr lang="fr-FR" sz="2000" b="1" kern="1200" dirty="0"/>
        </a:p>
      </dsp:txBody>
      <dsp:txXfrm>
        <a:off x="1813448" y="0"/>
        <a:ext cx="6362852" cy="1781880"/>
      </dsp:txXfrm>
    </dsp:sp>
    <dsp:sp modelId="{D46B1D6B-C084-4263-8C43-E96EBBEB308F}">
      <dsp:nvSpPr>
        <dsp:cNvPr id="0" name=""/>
        <dsp:cNvSpPr/>
      </dsp:nvSpPr>
      <dsp:spPr>
        <a:xfrm>
          <a:off x="178188" y="178188"/>
          <a:ext cx="1635260" cy="14255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739CB-E7E0-4A2B-A5E5-B2AB3C678653}">
      <dsp:nvSpPr>
        <dsp:cNvPr id="0" name=""/>
        <dsp:cNvSpPr/>
      </dsp:nvSpPr>
      <dsp:spPr>
        <a:xfrm>
          <a:off x="0" y="1960068"/>
          <a:ext cx="8176301" cy="1781880"/>
        </a:xfrm>
        <a:prstGeom prst="roundRect">
          <a:avLst>
            <a:gd name="adj" fmla="val 10000"/>
          </a:avLst>
        </a:prstGeom>
        <a:solidFill>
          <a:schemeClr val="accent4">
            <a:hueOff val="-1660156"/>
            <a:satOff val="-1340"/>
            <a:lumOff val="27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>
              <a:solidFill>
                <a:srgbClr val="0070C0"/>
              </a:solidFill>
            </a:rPr>
            <a:t> </a:t>
          </a:r>
          <a:r>
            <a:rPr lang="fr-FR" sz="2800" b="1" kern="1200" dirty="0" smtClean="0">
              <a:solidFill>
                <a:srgbClr val="0070C0"/>
              </a:solidFill>
            </a:rPr>
            <a:t>Partie Internet of Things</a:t>
          </a:r>
          <a:endParaRPr lang="fr-FR" sz="3600" b="1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Station de température connectée.</a:t>
          </a:r>
          <a:endParaRPr lang="fr-FR" sz="2400" b="1" kern="1200" dirty="0"/>
        </a:p>
      </dsp:txBody>
      <dsp:txXfrm>
        <a:off x="1813448" y="1960068"/>
        <a:ext cx="6362852" cy="1781880"/>
      </dsp:txXfrm>
    </dsp:sp>
    <dsp:sp modelId="{2E024EE1-B548-45E2-9858-D62E4AFCEC72}">
      <dsp:nvSpPr>
        <dsp:cNvPr id="0" name=""/>
        <dsp:cNvSpPr/>
      </dsp:nvSpPr>
      <dsp:spPr>
        <a:xfrm>
          <a:off x="105917" y="2138256"/>
          <a:ext cx="1779800" cy="14255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144C5-1D02-4653-974C-5AF8A346F611}">
      <dsp:nvSpPr>
        <dsp:cNvPr id="0" name=""/>
        <dsp:cNvSpPr/>
      </dsp:nvSpPr>
      <dsp:spPr>
        <a:xfrm>
          <a:off x="0" y="523993"/>
          <a:ext cx="740273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96FD3-FCC3-45AD-BC41-2A07C0658D25}">
      <dsp:nvSpPr>
        <dsp:cNvPr id="0" name=""/>
        <dsp:cNvSpPr/>
      </dsp:nvSpPr>
      <dsp:spPr>
        <a:xfrm>
          <a:off x="370136" y="151463"/>
          <a:ext cx="518191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64" tIns="0" rIns="195864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700" b="1" kern="1200" dirty="0" smtClean="0"/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Réception des </a:t>
          </a:r>
          <a:r>
            <a:rPr lang="fr-FR" sz="2700" b="1" kern="1200" dirty="0" smtClean="0"/>
            <a:t>messages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#CMD1#CMD2# …. #</a:t>
          </a:r>
          <a:r>
            <a:rPr lang="fr-FR" sz="1800" b="1" kern="1200" dirty="0" err="1" smtClean="0"/>
            <a:t>CMDn</a:t>
          </a:r>
          <a:r>
            <a:rPr lang="fr-FR" sz="1800" b="1" kern="1200" dirty="0" smtClean="0"/>
            <a:t>*</a:t>
          </a:r>
          <a:endParaRPr lang="fr-FR" sz="1800" b="1" kern="1200" dirty="0" smtClean="0"/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 </a:t>
          </a:r>
          <a:endParaRPr lang="fr-FR" sz="2700" b="1" kern="1200" dirty="0"/>
        </a:p>
      </dsp:txBody>
      <dsp:txXfrm>
        <a:off x="410485" y="191812"/>
        <a:ext cx="5101214" cy="745862"/>
      </dsp:txXfrm>
    </dsp:sp>
    <dsp:sp modelId="{A1E79F31-A9BA-4756-B8FE-F4B376DBE8B9}">
      <dsp:nvSpPr>
        <dsp:cNvPr id="0" name=""/>
        <dsp:cNvSpPr/>
      </dsp:nvSpPr>
      <dsp:spPr>
        <a:xfrm>
          <a:off x="0" y="1794074"/>
          <a:ext cx="740273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61DEA-755E-48C3-BF70-2D53EC617FD3}">
      <dsp:nvSpPr>
        <dsp:cNvPr id="0" name=""/>
        <dsp:cNvSpPr/>
      </dsp:nvSpPr>
      <dsp:spPr>
        <a:xfrm>
          <a:off x="370136" y="1380793"/>
          <a:ext cx="518191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64" tIns="0" rIns="19586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Extraction des commandes </a:t>
          </a:r>
          <a:endParaRPr lang="fr-FR" sz="2800" b="1" kern="1200" dirty="0"/>
        </a:p>
      </dsp:txBody>
      <dsp:txXfrm>
        <a:off x="410485" y="1421142"/>
        <a:ext cx="5101214" cy="745862"/>
      </dsp:txXfrm>
    </dsp:sp>
    <dsp:sp modelId="{F52D9DB2-A8C8-4E0A-B04B-624552D17EDA}">
      <dsp:nvSpPr>
        <dsp:cNvPr id="0" name=""/>
        <dsp:cNvSpPr/>
      </dsp:nvSpPr>
      <dsp:spPr>
        <a:xfrm>
          <a:off x="0" y="3064154"/>
          <a:ext cx="740273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A231E-1CF5-4666-8042-B29807BA0020}">
      <dsp:nvSpPr>
        <dsp:cNvPr id="0" name=""/>
        <dsp:cNvSpPr/>
      </dsp:nvSpPr>
      <dsp:spPr>
        <a:xfrm>
          <a:off x="384205" y="2709229"/>
          <a:ext cx="518191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64" tIns="0" rIns="19586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Exécution des commandes </a:t>
          </a:r>
          <a:endParaRPr lang="fr-FR" sz="2800" b="1" kern="1200" dirty="0"/>
        </a:p>
      </dsp:txBody>
      <dsp:txXfrm>
        <a:off x="424554" y="2749578"/>
        <a:ext cx="510121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165809"/>
            <a:ext cx="10572000" cy="2659214"/>
          </a:xfrm>
        </p:spPr>
        <p:txBody>
          <a:bodyPr/>
          <a:lstStyle/>
          <a:p>
            <a:r>
              <a:rPr lang="fr-FR" sz="6000" dirty="0" smtClean="0"/>
              <a:t>C</a:t>
            </a:r>
            <a:r>
              <a:rPr lang="fr-FR" dirty="0" smtClean="0"/>
              <a:t>ommandes Arduino par Bluetooth et GSM, et collecte de données par module WIFI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573" y="5280846"/>
            <a:ext cx="4032455" cy="1210105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Encadré par</a:t>
            </a:r>
            <a:r>
              <a:rPr lang="fr-FR" sz="2000" b="1" dirty="0" smtClean="0"/>
              <a:t>:</a:t>
            </a:r>
          </a:p>
          <a:p>
            <a:r>
              <a:rPr lang="fr-FR" dirty="0" smtClean="0"/>
              <a:t>Professeur </a:t>
            </a:r>
            <a:r>
              <a:rPr lang="fr-FR" dirty="0" smtClean="0"/>
              <a:t>A. BOUYAHYAOUI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94624" y="5280846"/>
            <a:ext cx="4032455" cy="121010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Réalisé par:</a:t>
            </a:r>
          </a:p>
          <a:p>
            <a:r>
              <a:rPr lang="fr-FR" dirty="0" smtClean="0"/>
              <a:t>AIT SAID Noureddine</a:t>
            </a:r>
          </a:p>
          <a:p>
            <a:r>
              <a:rPr lang="fr-FR" dirty="0" smtClean="0"/>
              <a:t>EL AOUMI Khaoula</a:t>
            </a:r>
          </a:p>
        </p:txBody>
      </p:sp>
    </p:spTree>
    <p:extLst>
      <p:ext uri="{BB962C8B-B14F-4D97-AF65-F5344CB8AC3E}">
        <p14:creationId xmlns:p14="http://schemas.microsoft.com/office/powerpoint/2010/main" val="27304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				</a:t>
            </a:r>
            <a:r>
              <a:rPr lang="fr-FR" sz="4400" dirty="0" smtClean="0"/>
              <a:t>Aperçu de l’application</a:t>
            </a:r>
            <a:endParaRPr lang="fr-FR" dirty="0"/>
          </a:p>
        </p:txBody>
      </p:sp>
      <p:pic>
        <p:nvPicPr>
          <p:cNvPr id="5" name="Image 5" descr="F:\Screenshots\Screenshot_2016-04-05-21-04-1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055" y="1894268"/>
            <a:ext cx="2792099" cy="496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4" descr="F:\Screenshots\Screenshot_2016-04-05-19-06-4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434" y="1894269"/>
            <a:ext cx="2754651" cy="495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6" descr="F:\Screenshots\Screenshot_2016-04-05-19-07-3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336" y="1894267"/>
            <a:ext cx="2778848" cy="495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68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				</a:t>
            </a:r>
            <a:r>
              <a:rPr lang="fr-FR" sz="4400" dirty="0" smtClean="0"/>
              <a:t>Aperçu de l’application</a:t>
            </a:r>
            <a:endParaRPr lang="fr-FR" dirty="0"/>
          </a:p>
        </p:txBody>
      </p:sp>
      <p:pic>
        <p:nvPicPr>
          <p:cNvPr id="10" name="Image 7" descr="F:\Screenshots\Screenshot_2016-04-05-21-05-5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6314" y="1884574"/>
            <a:ext cx="2792099" cy="497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8" descr="F:\Screenshots\Screenshot_2016-04-05-21-06-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758" y="1884574"/>
            <a:ext cx="2829060" cy="497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52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4067" y="295422"/>
            <a:ext cx="10571998" cy="1192555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GSM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                                      </a:t>
            </a:r>
            <a:r>
              <a:rPr lang="fr-FR" sz="3200" dirty="0" smtClean="0"/>
              <a:t>Présentation du module GSM </a:t>
            </a:r>
            <a:r>
              <a:rPr lang="fr-FR" sz="2800" dirty="0" smtClean="0"/>
              <a:t>	</a:t>
            </a:r>
            <a:endParaRPr lang="fr-FR" dirty="0"/>
          </a:p>
        </p:txBody>
      </p:sp>
      <p:pic>
        <p:nvPicPr>
          <p:cNvPr id="3" name="Image 2" descr="2016-05-02-19-27-40-7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2" y="2141662"/>
            <a:ext cx="4376143" cy="4716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Organigramme : Document 8"/>
          <p:cNvSpPr/>
          <p:nvPr/>
        </p:nvSpPr>
        <p:spPr>
          <a:xfrm rot="696369">
            <a:off x="7056436" y="3367725"/>
            <a:ext cx="3671667" cy="2616591"/>
          </a:xfrm>
          <a:prstGeom prst="flowChartDocumen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Utilisation et description du module GSM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2016-05-02-19-27-18-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80" y="2699841"/>
            <a:ext cx="5317586" cy="3841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entagone 3"/>
          <p:cNvSpPr/>
          <p:nvPr/>
        </p:nvSpPr>
        <p:spPr>
          <a:xfrm>
            <a:off x="7200317" y="3725597"/>
            <a:ext cx="4236721" cy="9706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Montage Arduino _GSM</a:t>
            </a:r>
            <a:endParaRPr lang="en-US" b="1" dirty="0"/>
          </a:p>
        </p:txBody>
      </p:sp>
      <p:sp>
        <p:nvSpPr>
          <p:cNvPr id="5" name="Pentagone 4"/>
          <p:cNvSpPr/>
          <p:nvPr/>
        </p:nvSpPr>
        <p:spPr>
          <a:xfrm>
            <a:off x="7212054" y="5242561"/>
            <a:ext cx="4267201" cy="9706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Domaines</a:t>
            </a:r>
            <a:r>
              <a:rPr lang="en-US" sz="2000" b="1" dirty="0" smtClean="0"/>
              <a:t>  </a:t>
            </a:r>
            <a:r>
              <a:rPr lang="fr-FR" sz="2000" b="1" dirty="0" smtClean="0"/>
              <a:t>d’application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4067" y="295422"/>
            <a:ext cx="10571998" cy="1192555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GSM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                                      </a:t>
            </a:r>
            <a:r>
              <a:rPr lang="fr-FR" sz="3200" dirty="0" smtClean="0"/>
              <a:t>Description du montage </a:t>
            </a:r>
            <a:r>
              <a:rPr lang="fr-FR" sz="2800" dirty="0" smtClean="0"/>
              <a:t>	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6907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GSM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         </a:t>
            </a:r>
            <a:r>
              <a:rPr lang="fr-FR" sz="3200" dirty="0" smtClean="0"/>
              <a:t>Réalisation de la partie commandes par GSM</a:t>
            </a:r>
            <a:r>
              <a:rPr lang="fr-FR" sz="3600" dirty="0" smtClean="0"/>
              <a:t> </a:t>
            </a:r>
            <a:r>
              <a:rPr lang="fr-FR" sz="3200" dirty="0" smtClean="0"/>
              <a:t>	</a:t>
            </a:r>
            <a:r>
              <a:rPr lang="fr-FR" sz="4400" dirty="0" smtClean="0"/>
              <a:t/>
            </a:r>
            <a:br>
              <a:rPr lang="fr-FR" sz="4400" dirty="0" smtClean="0"/>
            </a:br>
            <a:endParaRPr lang="fr-FR" sz="4400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67024136"/>
              </p:ext>
            </p:extLst>
          </p:nvPr>
        </p:nvGraphicFramePr>
        <p:xfrm>
          <a:off x="4093699" y="2492198"/>
          <a:ext cx="7402732" cy="3880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ifmsa.qc.ca/site/wp-content/uploads/2015/07/objectif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0367387">
            <a:off x="436928" y="3553427"/>
            <a:ext cx="2897115" cy="173309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22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4405" y="436099"/>
            <a:ext cx="10571998" cy="1192555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GSM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3200" dirty="0" smtClean="0"/>
              <a:t>                  </a:t>
            </a:r>
            <a:r>
              <a:rPr lang="fr-FR" sz="3600" dirty="0" smtClean="0"/>
              <a:t>programmation des sous fonctions   </a:t>
            </a:r>
            <a:r>
              <a:rPr lang="fr-FR" sz="2800" dirty="0" smtClean="0"/>
              <a:t>	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63" y="2658794"/>
            <a:ext cx="4448112" cy="3927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223889" y="2180491"/>
            <a:ext cx="265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GetMessage ()</a:t>
            </a:r>
            <a:endParaRPr lang="fr-FR" sz="2000" dirty="0"/>
          </a:p>
        </p:txBody>
      </p:sp>
      <p:pic>
        <p:nvPicPr>
          <p:cNvPr id="11" name="Imag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0817" y="2747463"/>
            <a:ext cx="4947405" cy="375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513344" y="2178260"/>
            <a:ext cx="3817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/>
              <a:t>extractCMD(String msg)</a:t>
            </a:r>
          </a:p>
        </p:txBody>
      </p:sp>
    </p:spTree>
    <p:extLst>
      <p:ext uri="{BB962C8B-B14F-4D97-AF65-F5344CB8AC3E}">
        <p14:creationId xmlns:p14="http://schemas.microsoft.com/office/powerpoint/2010/main" val="13122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4405" y="436099"/>
            <a:ext cx="10571998" cy="1192555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GSM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3200" dirty="0" smtClean="0"/>
              <a:t>                  </a:t>
            </a:r>
            <a:r>
              <a:rPr lang="fr-FR" sz="3600" dirty="0" smtClean="0"/>
              <a:t>programmation des sous fonctions   </a:t>
            </a:r>
            <a:r>
              <a:rPr lang="fr-FR" sz="2800" dirty="0" smtClean="0"/>
              <a:t>	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963551" y="2011679"/>
            <a:ext cx="2264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DoCMD</a:t>
            </a:r>
            <a:r>
              <a:rPr lang="en-US" sz="2800" b="1" dirty="0" smtClean="0"/>
              <a:t>()</a:t>
            </a:r>
            <a:r>
              <a:rPr lang="fr-FR" b="1" dirty="0" smtClean="0"/>
              <a:t> </a:t>
            </a:r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521" y="2683281"/>
            <a:ext cx="5332421" cy="374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1327" y="2686928"/>
            <a:ext cx="5552016" cy="372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22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4405" y="436099"/>
            <a:ext cx="10571998" cy="1192555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GSM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3200" dirty="0" smtClean="0"/>
              <a:t>                                            </a:t>
            </a:r>
            <a:r>
              <a:rPr lang="fr-FR" sz="4400" dirty="0" smtClean="0"/>
              <a:t>P</a:t>
            </a:r>
            <a:r>
              <a:rPr lang="fr-FR" dirty="0" smtClean="0"/>
              <a:t>rogramme final</a:t>
            </a:r>
            <a:r>
              <a:rPr lang="fr-FR" sz="3200" dirty="0" smtClean="0"/>
              <a:t>	</a:t>
            </a:r>
            <a:endParaRPr lang="fr-FR" sz="4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450" y="2252078"/>
            <a:ext cx="5358695" cy="410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3176" y="2250830"/>
            <a:ext cx="5598936" cy="405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22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2800" dirty="0" smtClean="0"/>
              <a:t>Partie Internet of Things: Module WIFI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smtClean="0"/>
              <a:t>			</a:t>
            </a:r>
            <a:r>
              <a:rPr lang="fr-FR" sz="4400" dirty="0" smtClean="0"/>
              <a:t>Présentation du module</a:t>
            </a:r>
            <a:endParaRPr lang="fr-FR" dirty="0"/>
          </a:p>
        </p:txBody>
      </p:sp>
      <p:pic>
        <p:nvPicPr>
          <p:cNvPr id="3" name="Image 1" descr="D:\ARDUINO_proj\MINI PROJET - COMMANDES PAR BLUETOOTH\ESP8266.jpg"/>
          <p:cNvPicPr/>
          <p:nvPr/>
        </p:nvPicPr>
        <p:blipFill>
          <a:blip r:embed="rId2" cstate="print"/>
          <a:srcRect l="17087" t="24631" r="17138" b="21312"/>
          <a:stretch>
            <a:fillRect/>
          </a:stretch>
        </p:blipFill>
        <p:spPr bwMode="auto">
          <a:xfrm>
            <a:off x="810000" y="2600678"/>
            <a:ext cx="2722358" cy="167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5" descr="D:\ARDUINO_proj\MINI PROJET - COMMANDES PAR BLUETOOTH\esp8266_pinout_h-569x23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00" y="4570165"/>
            <a:ext cx="3168198" cy="1328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829577" y="2331318"/>
            <a:ext cx="64265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u="sng" dirty="0" smtClean="0"/>
              <a:t>Objectif: </a:t>
            </a:r>
            <a:r>
              <a:rPr lang="fr-FR" dirty="0" smtClean="0"/>
              <a:t>Concevoir une station de température connectée</a:t>
            </a:r>
            <a:endParaRPr lang="fr-FR" b="1" u="sng" dirty="0" smtClean="0"/>
          </a:p>
          <a:p>
            <a:pPr lvl="0"/>
            <a:endParaRPr lang="fr-FR" b="1" u="sng" dirty="0" smtClean="0"/>
          </a:p>
          <a:p>
            <a:pPr lvl="0"/>
            <a:endParaRPr lang="fr-FR" b="1" u="sng" dirty="0"/>
          </a:p>
          <a:p>
            <a:pPr lvl="0"/>
            <a:r>
              <a:rPr lang="fr-FR" b="1" u="sng" dirty="0" smtClean="0"/>
              <a:t>Caractéristiques</a:t>
            </a:r>
            <a:r>
              <a:rPr lang="fr-FR" b="1" u="sng" dirty="0"/>
              <a:t> </a:t>
            </a:r>
            <a:r>
              <a:rPr lang="fr-FR" b="1" u="sng" dirty="0" smtClean="0"/>
              <a:t>:</a:t>
            </a:r>
            <a:endParaRPr lang="fr-FR" dirty="0"/>
          </a:p>
          <a:p>
            <a:pPr lvl="0"/>
            <a:r>
              <a:rPr lang="fr-FR" dirty="0"/>
              <a:t>Il a des ports GPIO, I2C, ADC, SPI, PWM  tout comme un microcontrolleur.</a:t>
            </a:r>
          </a:p>
          <a:p>
            <a:pPr lvl="0"/>
            <a:r>
              <a:rPr lang="fr-FR" dirty="0"/>
              <a:t>Horloge de fréquence 80MHz  (bien plus que l’Arduino qui a seulement 16MHz)</a:t>
            </a:r>
          </a:p>
          <a:p>
            <a:pPr lvl="0"/>
            <a:r>
              <a:rPr lang="fr-FR" dirty="0"/>
              <a:t>64KBytes mémoire programme de type RAM </a:t>
            </a:r>
          </a:p>
          <a:p>
            <a:pPr lvl="0"/>
            <a:r>
              <a:rPr lang="fr-FR" dirty="0"/>
              <a:t>96KBytes mémoire de données de type RAM </a:t>
            </a:r>
          </a:p>
          <a:p>
            <a:pPr lvl="0"/>
            <a:r>
              <a:rPr lang="fr-FR" dirty="0"/>
              <a:t>64KBytes de démarrage ROM </a:t>
            </a:r>
          </a:p>
          <a:p>
            <a:pPr lvl="0"/>
            <a:r>
              <a:rPr lang="fr-FR" dirty="0"/>
              <a:t>Une architecture RISC </a:t>
            </a:r>
          </a:p>
          <a:p>
            <a:pPr lvl="0"/>
            <a:r>
              <a:rPr lang="fr-FR" dirty="0"/>
              <a:t>Une pile protocolaire TCP/IP (ipv4)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4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2800" dirty="0"/>
              <a:t>Partie Internet of Things: Module WIFI</a:t>
            </a:r>
            <a:br>
              <a:rPr lang="fr-FR" sz="2800" dirty="0"/>
            </a:br>
            <a:r>
              <a:rPr lang="fr-FR" sz="2800" dirty="0" smtClean="0"/>
              <a:t>					</a:t>
            </a:r>
            <a:r>
              <a:rPr lang="fr-FR" sz="4400" dirty="0" smtClean="0"/>
              <a:t>Test de fonctionnement</a:t>
            </a:r>
            <a:endParaRPr lang="fr-FR" dirty="0"/>
          </a:p>
        </p:txBody>
      </p:sp>
      <p:pic>
        <p:nvPicPr>
          <p:cNvPr id="6" name="Image 4" descr="D:\ARDUINO_proj\MINI PROJET - COMMANDES PAR BLUETOOTH\esp___tes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725" y="2461349"/>
            <a:ext cx="5397618" cy="367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7" descr="D:\ARDUINO_proj\MINI PROJET - COMMANDES PAR BLUETOOTH\Sans tit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158" y="2461349"/>
            <a:ext cx="5964291" cy="367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6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85" y="2236764"/>
            <a:ext cx="10554574" cy="4704948"/>
          </a:xfrm>
        </p:spPr>
        <p:txBody>
          <a:bodyPr>
            <a:normAutofit/>
          </a:bodyPr>
          <a:lstStyle/>
          <a:p>
            <a:r>
              <a:rPr lang="fr-FR" sz="2100" b="1" dirty="0" smtClean="0"/>
              <a:t>Introduction</a:t>
            </a:r>
          </a:p>
          <a:p>
            <a:r>
              <a:rPr lang="fr-FR" sz="2100" b="1" dirty="0" smtClean="0"/>
              <a:t>Partie </a:t>
            </a:r>
            <a:r>
              <a:rPr lang="fr-FR" sz="2100" b="1" dirty="0" smtClean="0"/>
              <a:t>domotique:</a:t>
            </a:r>
            <a:endParaRPr lang="fr-FR" sz="2100" b="1" dirty="0" smtClean="0"/>
          </a:p>
          <a:p>
            <a:pPr lvl="1"/>
            <a:r>
              <a:rPr lang="fr-FR" sz="1900" b="1" dirty="0" smtClean="0"/>
              <a:t>Bluetooth</a:t>
            </a:r>
          </a:p>
          <a:p>
            <a:pPr lvl="1"/>
            <a:r>
              <a:rPr lang="fr-FR" sz="1900" b="1" dirty="0" smtClean="0"/>
              <a:t>GSM</a:t>
            </a:r>
          </a:p>
          <a:p>
            <a:r>
              <a:rPr lang="fr-FR" sz="2100" b="1" dirty="0" smtClean="0"/>
              <a:t>Partie IoT:</a:t>
            </a:r>
          </a:p>
          <a:p>
            <a:pPr lvl="1"/>
            <a:r>
              <a:rPr lang="fr-FR" sz="1900" b="1" dirty="0" smtClean="0"/>
              <a:t>La plateforme ThingSpeak.com</a:t>
            </a:r>
          </a:p>
          <a:p>
            <a:pPr lvl="1"/>
            <a:r>
              <a:rPr lang="fr-FR" sz="1900" b="1" dirty="0" smtClean="0"/>
              <a:t>Conception d’une station de température</a:t>
            </a:r>
            <a:endParaRPr lang="fr-FR" sz="2100" b="1" dirty="0" smtClean="0"/>
          </a:p>
          <a:p>
            <a:r>
              <a:rPr lang="fr-FR" sz="2100" b="1" dirty="0" smtClean="0"/>
              <a:t>Conclusion</a:t>
            </a:r>
            <a:endParaRPr lang="fr-FR" sz="2100" b="1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544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2800" dirty="0"/>
              <a:t>Partie Internet of Things: Module WIFI</a:t>
            </a:r>
            <a:br>
              <a:rPr lang="fr-FR" sz="2800" dirty="0"/>
            </a:br>
            <a:r>
              <a:rPr lang="fr-FR" sz="2800" dirty="0" smtClean="0"/>
              <a:t>		</a:t>
            </a:r>
            <a:r>
              <a:rPr lang="fr-FR" sz="4400" dirty="0" smtClean="0"/>
              <a:t>La plateforme ThingSpeak.com</a:t>
            </a:r>
            <a:endParaRPr lang="fr-FR" dirty="0"/>
          </a:p>
        </p:txBody>
      </p:sp>
      <p:pic>
        <p:nvPicPr>
          <p:cNvPr id="5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641" y="2294969"/>
            <a:ext cx="10296718" cy="420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3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240722" cy="2547887"/>
          </a:xfrm>
        </p:spPr>
        <p:txBody>
          <a:bodyPr anchor="ctr"/>
          <a:lstStyle/>
          <a:p>
            <a:r>
              <a:rPr lang="fr-FR" sz="4400" dirty="0" smtClean="0"/>
              <a:t>Les requêtes HTTP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570754"/>
          </a:xfrm>
        </p:spPr>
        <p:txBody>
          <a:bodyPr/>
          <a:lstStyle/>
          <a:p>
            <a:r>
              <a:rPr lang="fr-FR" sz="3200" b="1" dirty="0"/>
              <a:t>HyperText Transfer </a:t>
            </a:r>
            <a:r>
              <a:rPr lang="fr-FR" sz="3200" b="1" dirty="0" smtClean="0"/>
              <a:t>Protocol</a:t>
            </a:r>
          </a:p>
          <a:p>
            <a:r>
              <a:rPr lang="fr-FR" dirty="0"/>
              <a:t>est un protocole de communication client-serveur développé pour le World Wide Web.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070502" y="862513"/>
            <a:ext cx="4314142" cy="493297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/>
              <a:t>GET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C'est la méthode la plus courante pour demander une ressource. Une requête </a:t>
            </a:r>
            <a:r>
              <a:rPr lang="fr-FR" b="1" dirty="0"/>
              <a:t>GET</a:t>
            </a:r>
            <a:r>
              <a:rPr lang="fr-FR" dirty="0"/>
              <a:t> est sans effet sur la ressource, il doit être possible de répéter la requête sans effet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b="1" dirty="0"/>
              <a:t>POST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Cette méthode doit être utilisée lorsqu'une requête modifie la ressource</a:t>
            </a:r>
            <a:r>
              <a:rPr lang="fr-FR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6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061" y="4443680"/>
            <a:ext cx="3661023" cy="120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24826" y="5879312"/>
            <a:ext cx="107423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GET </a:t>
            </a:r>
            <a:r>
              <a:rPr lang="en-US" b="1" dirty="0" smtClean="0"/>
              <a:t>  </a:t>
            </a:r>
            <a:r>
              <a:rPr lang="en-US" dirty="0" smtClean="0"/>
              <a:t>https</a:t>
            </a:r>
            <a:r>
              <a:rPr lang="en-US" dirty="0"/>
              <a:t>://api.thingspeak.com/update?</a:t>
            </a:r>
            <a:r>
              <a:rPr lang="en-US" b="1" dirty="0"/>
              <a:t>api_key=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90AQPXEAO4B70153</a:t>
            </a:r>
            <a:r>
              <a:rPr lang="en-US" dirty="0"/>
              <a:t>&amp;</a:t>
            </a:r>
            <a:r>
              <a:rPr lang="en-US" b="1" dirty="0"/>
              <a:t>field1=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&amp;</a:t>
            </a:r>
            <a:r>
              <a:rPr lang="en-US" b="1" dirty="0"/>
              <a:t>field2=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8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2800" dirty="0"/>
              <a:t>Partie Internet of Things: Module WIFI</a:t>
            </a:r>
            <a:br>
              <a:rPr lang="fr-FR" sz="2800" dirty="0"/>
            </a:br>
            <a:r>
              <a:rPr lang="fr-FR" sz="4400" dirty="0" smtClean="0"/>
              <a:t>Réalisation: station de température</a:t>
            </a:r>
            <a:endParaRPr lang="fr-FR" dirty="0"/>
          </a:p>
        </p:txBody>
      </p:sp>
      <p:pic>
        <p:nvPicPr>
          <p:cNvPr id="4" name="Image 4" descr="D:\ARDUINO_proj\MINI PROJET - COMMANDES PAR BLUETOOTH\arduino-LM35-senso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6356" y="2786872"/>
            <a:ext cx="3059289" cy="334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07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2800" dirty="0"/>
              <a:t>Partie Internet of Things: Module WIFI</a:t>
            </a:r>
            <a:br>
              <a:rPr lang="fr-FR" sz="2800" dirty="0"/>
            </a:br>
            <a:r>
              <a:rPr lang="fr-FR" sz="4400" dirty="0" smtClean="0"/>
              <a:t>Réalisation: station de température</a:t>
            </a:r>
            <a:endParaRPr lang="fr-FR" dirty="0"/>
          </a:p>
        </p:txBody>
      </p:sp>
      <p:pic>
        <p:nvPicPr>
          <p:cNvPr id="5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310" y="1900841"/>
            <a:ext cx="8031380" cy="494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7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0" y="2464092"/>
            <a:ext cx="4382521" cy="2007789"/>
          </a:xfrm>
        </p:spPr>
        <p:txBody>
          <a:bodyPr anchor="ctr"/>
          <a:lstStyle/>
          <a:p>
            <a:pPr algn="ctr"/>
            <a:r>
              <a:rPr lang="fr-FR" sz="4400" dirty="0" smtClean="0"/>
              <a:t>Conclusion </a:t>
            </a:r>
            <a:endParaRPr lang="fr-FR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6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smtClean="0"/>
              <a:t>Introduction</a:t>
            </a:r>
            <a:endParaRPr lang="fr-F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8699469"/>
              </p:ext>
            </p:extLst>
          </p:nvPr>
        </p:nvGraphicFramePr>
        <p:xfrm>
          <a:off x="1392702" y="2395470"/>
          <a:ext cx="8176301" cy="3742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3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 smtClean="0"/>
              <a:t>artie </a:t>
            </a:r>
            <a:r>
              <a:rPr lang="fr-FR" sz="2800" dirty="0" smtClean="0"/>
              <a:t>domotique</a:t>
            </a:r>
            <a:r>
              <a:rPr lang="fr-FR" sz="2800" dirty="0" smtClean="0"/>
              <a:t>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> </a:t>
            </a:r>
            <a:r>
              <a:rPr lang="fr-FR" sz="2800" dirty="0" smtClean="0"/>
              <a:t>  </a:t>
            </a:r>
            <a:r>
              <a:rPr lang="fr-FR" sz="4400" dirty="0" smtClean="0"/>
              <a:t>présentation du module et montage</a:t>
            </a:r>
            <a:endParaRPr lang="fr-FR" dirty="0"/>
          </a:p>
        </p:txBody>
      </p:sp>
      <p:pic>
        <p:nvPicPr>
          <p:cNvPr id="3" name="Image 8" descr="HC-05 zs-04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388" y="2524259"/>
            <a:ext cx="3966693" cy="399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8213" y="2518932"/>
            <a:ext cx="6667873" cy="400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8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			</a:t>
            </a:r>
            <a:r>
              <a:rPr lang="fr-FR" sz="4400" dirty="0" smtClean="0"/>
              <a:t>Paramétrage du module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 rotWithShape="1">
          <a:blip r:embed="rId2" cstate="print"/>
          <a:srcRect l="65" t="11717"/>
          <a:stretch/>
        </p:blipFill>
        <p:spPr bwMode="auto">
          <a:xfrm>
            <a:off x="1218792" y="1893194"/>
            <a:ext cx="9754416" cy="526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76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				  </a:t>
            </a:r>
            <a:r>
              <a:rPr lang="fr-FR" sz="4400" dirty="0" smtClean="0"/>
              <a:t>Méthode utilisée</a:t>
            </a:r>
            <a:endParaRPr lang="fr-F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98468"/>
              </p:ext>
            </p:extLst>
          </p:nvPr>
        </p:nvGraphicFramePr>
        <p:xfrm>
          <a:off x="1787448" y="2446987"/>
          <a:ext cx="8617104" cy="410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880"/>
                <a:gridCol w="3032104"/>
                <a:gridCol w="3113120"/>
              </a:tblGrid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PIN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PIN_ON = Pin+30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PIN_OFF = Pin+60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32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62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33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63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34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64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5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35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65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36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66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7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37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67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8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38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68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9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39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69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10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40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70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11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41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71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12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42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72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13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43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73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818" marR="6781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2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			</a:t>
            </a:r>
            <a:r>
              <a:rPr lang="fr-FR" sz="4400" dirty="0" smtClean="0"/>
              <a:t>Dernière étape: les relais</a:t>
            </a:r>
            <a:endParaRPr lang="fr-FR" dirty="0"/>
          </a:p>
        </p:txBody>
      </p:sp>
      <p:pic>
        <p:nvPicPr>
          <p:cNvPr id="4" name="Image 1" descr="D:\ARDUINO_proj\MINI PROJET - COMMANDES PAR BLUETOOTH\relais_broch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0310" y="1909381"/>
            <a:ext cx="5591380" cy="48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60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> </a:t>
            </a:r>
            <a:r>
              <a:rPr lang="fr-FR" sz="2800" dirty="0" smtClean="0"/>
              <a:t> </a:t>
            </a:r>
            <a:r>
              <a:rPr lang="fr-FR" sz="4400" dirty="0" smtClean="0"/>
              <a:t>Conception de l’application Android</a:t>
            </a:r>
            <a:endParaRPr lang="fr-FR" dirty="0"/>
          </a:p>
        </p:txBody>
      </p:sp>
      <p:pic>
        <p:nvPicPr>
          <p:cNvPr id="5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062" y="1891719"/>
            <a:ext cx="7921876" cy="494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2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fr-FR" sz="3200" dirty="0" smtClean="0"/>
              <a:t>P</a:t>
            </a:r>
            <a:r>
              <a:rPr lang="fr-FR" sz="2800" dirty="0"/>
              <a:t>artie domotique: </a:t>
            </a:r>
            <a:r>
              <a:rPr lang="fr-FR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fr-FR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luetooth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> </a:t>
            </a:r>
            <a:r>
              <a:rPr lang="fr-FR" sz="2800" dirty="0" smtClean="0"/>
              <a:t> </a:t>
            </a:r>
            <a:r>
              <a:rPr lang="fr-FR" sz="4400" dirty="0" smtClean="0"/>
              <a:t>Conception de l’application Android</a:t>
            </a:r>
            <a:endParaRPr lang="fr-FR" dirty="0"/>
          </a:p>
        </p:txBody>
      </p:sp>
      <p:pic>
        <p:nvPicPr>
          <p:cNvPr id="4" name="Image 9" descr="D:\ARDUINO_proj\MINI PROJET - COMMANDES PAR BLUETOOTH\blocks.png"/>
          <p:cNvPicPr/>
          <p:nvPr/>
        </p:nvPicPr>
        <p:blipFill rotWithShape="1">
          <a:blip r:embed="rId2" cstate="print"/>
          <a:srcRect b="29859"/>
          <a:stretch/>
        </p:blipFill>
        <p:spPr bwMode="auto">
          <a:xfrm>
            <a:off x="810000" y="1900517"/>
            <a:ext cx="4689749" cy="49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9" descr="D:\ARDUINO_proj\MINI PROJET - COMMANDES PAR BLUETOOTH\blocks.png"/>
          <p:cNvPicPr/>
          <p:nvPr/>
        </p:nvPicPr>
        <p:blipFill rotWithShape="1">
          <a:blip r:embed="rId2" cstate="print"/>
          <a:srcRect l="-1072" t="69164" r="1072" b="-354"/>
          <a:stretch/>
        </p:blipFill>
        <p:spPr bwMode="auto">
          <a:xfrm>
            <a:off x="6576809" y="3172905"/>
            <a:ext cx="4805189" cy="226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1018</TotalTime>
  <Words>289</Words>
  <Application>Microsoft Office PowerPoint</Application>
  <PresentationFormat>Widescreen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2</vt:lpstr>
      <vt:lpstr>Quotable</vt:lpstr>
      <vt:lpstr>Commandes Arduino par Bluetooth et GSM, et collecte de données par module WIFI</vt:lpstr>
      <vt:lpstr>PLAN</vt:lpstr>
      <vt:lpstr>Introduction</vt:lpstr>
      <vt:lpstr>Partie domotique: Bluetooth    présentation du module et montage</vt:lpstr>
      <vt:lpstr>Partie domotique: Bluetooth      Paramétrage du module</vt:lpstr>
      <vt:lpstr>Partie domotique: Bluetooth         Méthode utilisée</vt:lpstr>
      <vt:lpstr>Partie domotique: Bluetooth      Dernière étape: les relais</vt:lpstr>
      <vt:lpstr>Partie domotique: Bluetooth    Conception de l’application Android</vt:lpstr>
      <vt:lpstr>Partie domotique: Bluetooth    Conception de l’application Android</vt:lpstr>
      <vt:lpstr>Partie domotique: Bluetooth      Aperçu de l’application</vt:lpstr>
      <vt:lpstr>Partie domotique: Bluetooth      Aperçu de l’application</vt:lpstr>
      <vt:lpstr>Partie domotique: GSM                                        Présentation du module GSM  </vt:lpstr>
      <vt:lpstr>Partie domotique: GSM                                        Description du montage  </vt:lpstr>
      <vt:lpstr>Partie domotique: GSM           Réalisation de la partie commandes par GSM   </vt:lpstr>
      <vt:lpstr>Partie domotique: GSM                    programmation des sous fonctions    </vt:lpstr>
      <vt:lpstr>Partie domotique: GSM                    programmation des sous fonctions    </vt:lpstr>
      <vt:lpstr>Partie domotique:  GSM                                              Programme final </vt:lpstr>
      <vt:lpstr>Partie Internet of Things: Module WIFI     Présentation du module</vt:lpstr>
      <vt:lpstr>Partie Internet of Things: Module WIFI      Test de fonctionnement</vt:lpstr>
      <vt:lpstr>Partie Internet of Things: Module WIFI   La plateforme ThingSpeak.com</vt:lpstr>
      <vt:lpstr>Les requêtes HTTP</vt:lpstr>
      <vt:lpstr>Partie Internet of Things: Module WIFI Réalisation: station de température</vt:lpstr>
      <vt:lpstr>Partie Internet of Things: Module WIFI Réalisation: station de température</vt:lpstr>
      <vt:lpstr>Conclusion 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Commandes Arduino par Bluetooth et GSM, et collecte de données par module WIFI</dc:title>
  <dc:creator>AIT SAID</dc:creator>
  <cp:lastModifiedBy>AIT SAID</cp:lastModifiedBy>
  <cp:revision>62</cp:revision>
  <dcterms:created xsi:type="dcterms:W3CDTF">2016-06-14T22:38:28Z</dcterms:created>
  <dcterms:modified xsi:type="dcterms:W3CDTF">2016-06-17T13:48:56Z</dcterms:modified>
</cp:coreProperties>
</file>