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3B3B3"/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22" autoAdjust="0"/>
  </p:normalViewPr>
  <p:slideViewPr>
    <p:cSldViewPr snapToGrid="0">
      <p:cViewPr varScale="1">
        <p:scale>
          <a:sx n="92" d="100"/>
          <a:sy n="92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A6188-D317-4FE4-B7D2-BB7119A758F6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08C28-A4B0-4AAF-8453-B0D23D75E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7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6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6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65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5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1" y="0"/>
            <a:ext cx="7257011" cy="6858000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726575" y="3790604"/>
            <a:ext cx="2053243" cy="205324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4883727" y="0"/>
            <a:ext cx="2963488" cy="6858000"/>
          </a:xfrm>
          <a:prstGeom prst="parallelogram">
            <a:avLst>
              <a:gd name="adj" fmla="val 81511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29695" y="1138534"/>
            <a:ext cx="32303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Angular</a:t>
            </a:r>
            <a:endParaRPr lang="fr-FR" sz="8800" b="1" cap="none" spc="0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8" name="Triangle rectangle 7"/>
          <p:cNvSpPr/>
          <p:nvPr/>
        </p:nvSpPr>
        <p:spPr>
          <a:xfrm>
            <a:off x="939338" y="2984269"/>
            <a:ext cx="1379913" cy="3873731"/>
          </a:xfrm>
          <a:prstGeom prst="rtTriangl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135025" y="5828252"/>
            <a:ext cx="1391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ALOUI Ali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6885598" y="677332"/>
            <a:ext cx="5048610" cy="52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106016" y="1029345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6388332" y="964278"/>
            <a:ext cx="5330154" cy="55724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332" y="28733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sz="5400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fr-FR" sz="540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5400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fr-FR" sz="540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</a:t>
            </a:r>
            <a:r>
              <a:rPr lang="fr-FR" sz="5400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r>
              <a:rPr lang="fr-FR" sz="540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lvl="0" algn="ctr"/>
            <a:r>
              <a:rPr lang="fr-FR" sz="540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5837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5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arallélogramme 6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allélogramme 8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2688" y="143701"/>
            <a:ext cx="3305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What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is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Angular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9932" y="2068818"/>
            <a:ext cx="7575380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Java Script  Library ,Client </a:t>
            </a:r>
            <a:r>
              <a:rPr lang="fr-FR" sz="2800" dirty="0" err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side</a:t>
            </a: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Single Page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Create</a:t>
            </a: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V For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Dynamic</a:t>
            </a: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 Web </a:t>
            </a:r>
            <a:r>
              <a:rPr lang="fr-FR" sz="2800" dirty="0" err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apps</a:t>
            </a:r>
            <a:endParaRPr lang="fr-FR" sz="28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4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allélogramme 8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allélogramme 9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32688" y="143701"/>
            <a:ext cx="3305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What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is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Angular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166" y="261960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401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218" y="143701"/>
            <a:ext cx="293340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Component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177871" y="1472339"/>
            <a:ext cx="9500460" cy="7129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Component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77871" y="2259368"/>
            <a:ext cx="9500461" cy="433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Component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563173" y="2767428"/>
            <a:ext cx="3115158" cy="3648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Component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77870" y="2767428"/>
            <a:ext cx="6261315" cy="3648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Component</a:t>
            </a:r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7175B8-C4C3-4D8E-9903-75E6D07B966F}"/>
              </a:ext>
            </a:extLst>
          </p:cNvPr>
          <p:cNvSpPr/>
          <p:nvPr/>
        </p:nvSpPr>
        <p:spPr>
          <a:xfrm>
            <a:off x="1177870" y="1103007"/>
            <a:ext cx="177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APP Component</a:t>
            </a:r>
            <a:r>
              <a:rPr lang="ar-DZ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93496" y="143701"/>
            <a:ext cx="27835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Passing Data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-142744" y="3608109"/>
            <a:ext cx="31789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HTML Template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9010878" y="3550958"/>
            <a:ext cx="2434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Component</a:t>
            </a:r>
          </a:p>
        </p:txBody>
      </p:sp>
      <p:sp>
        <p:nvSpPr>
          <p:cNvPr id="3" name="Double flèche horizontale 2"/>
          <p:cNvSpPr/>
          <p:nvPr/>
        </p:nvSpPr>
        <p:spPr>
          <a:xfrm>
            <a:off x="1769896" y="4675031"/>
            <a:ext cx="8134913" cy="154546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769896" y="3790300"/>
            <a:ext cx="8134913" cy="1809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1769896" y="2905569"/>
            <a:ext cx="8134913" cy="1809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004345" y="4305698"/>
            <a:ext cx="286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([</a:t>
            </a:r>
            <a:r>
              <a:rPr lang="fr-FR" dirty="0" err="1"/>
              <a:t>NgModel</a:t>
            </a:r>
            <a:r>
              <a:rPr lang="fr-FR" dirty="0"/>
              <a:t>])= ”</a:t>
            </a:r>
            <a:r>
              <a:rPr lang="fr-FR" dirty="0" err="1"/>
              <a:t>UserName</a:t>
            </a:r>
            <a:r>
              <a:rPr lang="fr-FR" dirty="0"/>
              <a:t>”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07462" y="3405337"/>
            <a:ext cx="256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[Value]= ”</a:t>
            </a:r>
            <a:r>
              <a:rPr lang="fr-FR" dirty="0" err="1"/>
              <a:t>UserName</a:t>
            </a:r>
            <a:r>
              <a:rPr lang="fr-FR" dirty="0"/>
              <a:t>”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569553" y="2536236"/>
            <a:ext cx="453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Value= {{</a:t>
            </a:r>
            <a:r>
              <a:rPr lang="fr-FR" dirty="0" err="1"/>
              <a:t>UserName</a:t>
            </a:r>
            <a:r>
              <a:rPr lang="fr-FR" dirty="0"/>
              <a:t>}} / {{</a:t>
            </a:r>
            <a:r>
              <a:rPr lang="fr-FR" dirty="0" err="1"/>
              <a:t>GetUserName</a:t>
            </a:r>
            <a:r>
              <a:rPr lang="fr-FR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68897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2688" y="143701"/>
            <a:ext cx="13233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Forms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4584" y="2305688"/>
            <a:ext cx="16223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00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5850" y="2909343"/>
            <a:ext cx="14998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000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Reactive</a:t>
            </a:r>
            <a:endParaRPr lang="fr-FR" sz="3000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948" y="3624130"/>
            <a:ext cx="24577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00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</a:t>
            </a:r>
            <a:r>
              <a:rPr lang="fr-FR" sz="3000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</a:t>
            </a:r>
            <a:endParaRPr lang="fr-FR" sz="3000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4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2688" y="143701"/>
            <a:ext cx="2036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Web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B8534-7A7E-49A7-819A-BE6070DA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9" y="1033163"/>
            <a:ext cx="10743420" cy="56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2688" y="143701"/>
            <a:ext cx="1696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NGRX </a:t>
            </a:r>
          </a:p>
        </p:txBody>
      </p:sp>
      <p:pic>
        <p:nvPicPr>
          <p:cNvPr id="1032" name="Picture 8" descr="Résultat de recherche d'images pour &quot;ngrx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5" y="1911282"/>
            <a:ext cx="8443410" cy="405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rgbClr val="B3B3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058" r="16213" b="13456"/>
          <a:stretch/>
        </p:blipFill>
        <p:spPr>
          <a:xfrm>
            <a:off x="11029652" y="-79169"/>
            <a:ext cx="1162348" cy="1215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2688" y="143701"/>
            <a:ext cx="16450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Routing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2786734" y="1257625"/>
            <a:ext cx="6524786" cy="4969357"/>
            <a:chOff x="2786734" y="1257625"/>
            <a:chExt cx="6524786" cy="4969357"/>
          </a:xfrm>
        </p:grpSpPr>
        <p:pic>
          <p:nvPicPr>
            <p:cNvPr id="9" name="Picture 2" descr="Résultat de recherche d'images pour &quot;change icon&quot;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99" y="2278214"/>
              <a:ext cx="3357675" cy="335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à coins arrondis 9"/>
            <p:cNvSpPr/>
            <p:nvPr/>
          </p:nvSpPr>
          <p:spPr>
            <a:xfrm>
              <a:off x="2786734" y="1257625"/>
              <a:ext cx="6524786" cy="4969357"/>
            </a:xfrm>
            <a:prstGeom prst="roundRect">
              <a:avLst>
                <a:gd name="adj" fmla="val 45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rganigramme : Préparation 10"/>
            <p:cNvSpPr/>
            <p:nvPr/>
          </p:nvSpPr>
          <p:spPr>
            <a:xfrm>
              <a:off x="4242978" y="1683864"/>
              <a:ext cx="1162373" cy="1146875"/>
            </a:xfrm>
            <a:prstGeom prst="flowChartPreparati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&lt;/&gt;</a:t>
              </a:r>
            </a:p>
          </p:txBody>
        </p:sp>
        <p:sp>
          <p:nvSpPr>
            <p:cNvPr id="12" name="Organigramme : Préparation 11"/>
            <p:cNvSpPr/>
            <p:nvPr/>
          </p:nvSpPr>
          <p:spPr>
            <a:xfrm>
              <a:off x="6702637" y="4779103"/>
              <a:ext cx="1162373" cy="1146875"/>
            </a:xfrm>
            <a:prstGeom prst="flowChartPreparati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&lt;/&gt;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076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Brush Script MT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Aloui Ali</dc:creator>
  <cp:lastModifiedBy>zekiri abdelali</cp:lastModifiedBy>
  <cp:revision>38</cp:revision>
  <dcterms:created xsi:type="dcterms:W3CDTF">2019-10-30T08:05:23Z</dcterms:created>
  <dcterms:modified xsi:type="dcterms:W3CDTF">2019-11-15T20:31:53Z</dcterms:modified>
</cp:coreProperties>
</file>