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3E"/>
    <a:srgbClr val="007ACC"/>
    <a:srgbClr val="172C46"/>
    <a:srgbClr val="183456"/>
    <a:srgbClr val="D6BA32"/>
    <a:srgbClr val="34495E"/>
    <a:srgbClr val="41B783"/>
    <a:srgbClr val="0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99" autoAdjust="0"/>
  </p:normalViewPr>
  <p:slideViewPr>
    <p:cSldViewPr snapToGrid="0">
      <p:cViewPr varScale="1">
        <p:scale>
          <a:sx n="85" d="100"/>
          <a:sy n="8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168C0-5CCC-4C1B-8D2A-B7C5D533D6CF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3752D-A268-4AAC-A4BF-68AFA23EA6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0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3752D-A268-4AAC-A4BF-68AFA23EA6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6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3752D-A268-4AAC-A4BF-68AFA23EA6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0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6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6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4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8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DB12-383E-4463-A54B-2733FEC5FEB2}" type="datetimeFigureOut">
              <a:rPr lang="fr-FR" smtClean="0"/>
              <a:t>15/11/2019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560E-C5BA-45F3-BBB4-291F28DD48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5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bahe.uk/information-technology-enc/71104-introduction-to-javascrip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bahe.uk/information-technology-enc/71104-introduction-to-javascript.html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bahe.uk/information-technology-enc/71104-introduction-to-javascript.html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ahe.uk/information-technology-enc/71104-introduction-to-javascript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FFDA3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arallélogramme 5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rgbClr val="D6BA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6016" y="1138534"/>
            <a:ext cx="459773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JavaScript</a:t>
            </a:r>
          </a:p>
        </p:txBody>
      </p:sp>
      <p:sp>
        <p:nvSpPr>
          <p:cNvPr id="8" name="Triangle rectangle 7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rgbClr val="D6BA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135025" y="5828252"/>
            <a:ext cx="1391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ALOUI Ali</a:t>
            </a:r>
          </a:p>
        </p:txBody>
      </p:sp>
      <p:pic>
        <p:nvPicPr>
          <p:cNvPr id="1026" name="Picture 2" descr="Résultat de recherche d'images pour &quot;javascript logo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6" t="14255" r="21667" b="29485"/>
          <a:stretch/>
        </p:blipFill>
        <p:spPr bwMode="auto">
          <a:xfrm>
            <a:off x="7908226" y="450760"/>
            <a:ext cx="4188742" cy="46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8C46581-F08C-4DEE-9D34-AF906C18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25" y="4072400"/>
            <a:ext cx="1308548" cy="14833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2589B7-72F0-4502-AFFA-324873D6F51D}"/>
              </a:ext>
            </a:extLst>
          </p:cNvPr>
          <p:cNvSpPr/>
          <p:nvPr/>
        </p:nvSpPr>
        <p:spPr>
          <a:xfrm>
            <a:off x="7847215" y="96817"/>
            <a:ext cx="605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4000" b="1" dirty="0">
                <a:latin typeface="arial" panose="020B0604020202020204" pitchFamily="34" charset="0"/>
              </a:rPr>
              <a:t>مقدمة فى الجافا سكريبت</a:t>
            </a:r>
            <a:endParaRPr lang="ar-DZ" sz="4000" b="1" i="0" dirty="0">
              <a:effectLst/>
              <a:latin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8217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18345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rgbClr val="172C4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58553" y="1138534"/>
            <a:ext cx="31726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fr-FR" sz="8800" b="1" cap="none" spc="0" dirty="0" err="1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JQuery</a:t>
            </a:r>
            <a:endParaRPr lang="fr-FR" sz="8800" b="1" cap="none" spc="0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6" name="Triangle rectangle 5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rgbClr val="172C4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s://earlycoders.com/wp-content/uploads/2016/06/jquer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3" y="1929275"/>
            <a:ext cx="4010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4">
            <a:extLst>
              <a:ext uri="{FF2B5EF4-FFF2-40B4-BE49-F238E27FC236}">
                <a16:creationId xmlns:a16="http://schemas.microsoft.com/office/drawing/2014/main" id="{54299837-1000-4AFD-9925-3884DAB3EE99}"/>
              </a:ext>
            </a:extLst>
          </p:cNvPr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4B22BE9-E7E0-44AE-9EB2-9F8D4F79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25" y="4072400"/>
            <a:ext cx="1308548" cy="14833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06824E-CBC2-4E02-B9B0-F78BA37D497B}"/>
              </a:ext>
            </a:extLst>
          </p:cNvPr>
          <p:cNvSpPr/>
          <p:nvPr/>
        </p:nvSpPr>
        <p:spPr>
          <a:xfrm>
            <a:off x="7509521" y="642475"/>
            <a:ext cx="605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4000" b="1" dirty="0">
                <a:latin typeface="arial" panose="020B0604020202020204" pitchFamily="34" charset="0"/>
              </a:rPr>
              <a:t>مقدمة فى الجي كويري</a:t>
            </a:r>
            <a:endParaRPr lang="ar-DZ" sz="4000" b="1" i="0" dirty="0">
              <a:effectLst/>
              <a:latin typeface="arial" panose="020B060402020202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749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élogramme 1"/>
          <p:cNvSpPr/>
          <p:nvPr/>
        </p:nvSpPr>
        <p:spPr>
          <a:xfrm flipH="1">
            <a:off x="-1" y="0"/>
            <a:ext cx="7257011" cy="6858000"/>
          </a:xfrm>
          <a:prstGeom prst="parallelogram">
            <a:avLst>
              <a:gd name="adj" fmla="val 35227"/>
            </a:avLst>
          </a:prstGeom>
          <a:solidFill>
            <a:srgbClr val="007A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/>
          <p:cNvSpPr/>
          <p:nvPr/>
        </p:nvSpPr>
        <p:spPr>
          <a:xfrm flipH="1">
            <a:off x="4883727" y="0"/>
            <a:ext cx="2963488" cy="6858000"/>
          </a:xfrm>
          <a:prstGeom prst="parallelogram">
            <a:avLst>
              <a:gd name="adj" fmla="val 8151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229" y="1177171"/>
            <a:ext cx="495494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rush Script MT" panose="03060802040406070304" pitchFamily="66" charset="0"/>
              </a:rPr>
              <a:t> Type Script</a:t>
            </a:r>
          </a:p>
        </p:txBody>
      </p:sp>
      <p:sp>
        <p:nvSpPr>
          <p:cNvPr id="5" name="Triangle rectangle 4"/>
          <p:cNvSpPr/>
          <p:nvPr/>
        </p:nvSpPr>
        <p:spPr>
          <a:xfrm>
            <a:off x="939338" y="2984269"/>
            <a:ext cx="1379913" cy="3873731"/>
          </a:xfrm>
          <a:prstGeom prst="rtTriangl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Résultat de recherche d'images pour &quot;type scrip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19" y="2574425"/>
            <a:ext cx="4230389" cy="29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4">
            <a:extLst>
              <a:ext uri="{FF2B5EF4-FFF2-40B4-BE49-F238E27FC236}">
                <a16:creationId xmlns:a16="http://schemas.microsoft.com/office/drawing/2014/main" id="{D9D995C0-DBA0-4468-ADE5-486487D7540D}"/>
              </a:ext>
            </a:extLst>
          </p:cNvPr>
          <p:cNvSpPr/>
          <p:nvPr/>
        </p:nvSpPr>
        <p:spPr>
          <a:xfrm>
            <a:off x="2726575" y="3790604"/>
            <a:ext cx="2053243" cy="205324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AABE0F67-1D50-4470-AECA-A936F2BB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25" y="4072400"/>
            <a:ext cx="1308548" cy="14833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FAFA0A-5824-4A2A-8A80-46B3E239485F}"/>
              </a:ext>
            </a:extLst>
          </p:cNvPr>
          <p:cNvSpPr/>
          <p:nvPr/>
        </p:nvSpPr>
        <p:spPr>
          <a:xfrm>
            <a:off x="7951124" y="1157720"/>
            <a:ext cx="605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4000" b="1" i="0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ماهي تايب سكريبت</a:t>
            </a:r>
          </a:p>
        </p:txBody>
      </p:sp>
    </p:spTree>
    <p:extLst>
      <p:ext uri="{BB962C8B-B14F-4D97-AF65-F5344CB8AC3E}">
        <p14:creationId xmlns:p14="http://schemas.microsoft.com/office/powerpoint/2010/main" val="25649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ésultat de recherche d'images pour &quot;single page applic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23" y="776690"/>
            <a:ext cx="97536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ésultat de recherche d'images pour &quot;vue angular reac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32" y="1998451"/>
            <a:ext cx="67818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3139-565A-4E4F-B059-5A91E100306F}"/>
              </a:ext>
            </a:extLst>
          </p:cNvPr>
          <p:cNvSpPr/>
          <p:nvPr/>
        </p:nvSpPr>
        <p:spPr>
          <a:xfrm>
            <a:off x="3345257" y="1165648"/>
            <a:ext cx="605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4000" b="1" i="0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الفروميركات المشهورة حاليا</a:t>
            </a:r>
          </a:p>
        </p:txBody>
      </p:sp>
    </p:spTree>
    <p:extLst>
      <p:ext uri="{BB962C8B-B14F-4D97-AF65-F5344CB8AC3E}">
        <p14:creationId xmlns:p14="http://schemas.microsoft.com/office/powerpoint/2010/main" val="3244834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</Words>
  <Application>Microsoft Office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Brush Script MT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Aloui Ali</dc:creator>
  <cp:lastModifiedBy>zekiri abdelali</cp:lastModifiedBy>
  <cp:revision>23</cp:revision>
  <dcterms:created xsi:type="dcterms:W3CDTF">2019-10-30T08:05:23Z</dcterms:created>
  <dcterms:modified xsi:type="dcterms:W3CDTF">2019-11-15T20:25:52Z</dcterms:modified>
</cp:coreProperties>
</file>