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" initials="A" lastIdx="0" clrIdx="0">
    <p:extLst>
      <p:ext uri="{19B8F6BF-5375-455C-9EA6-DF929625EA0E}">
        <p15:presenceInfo xmlns:p15="http://schemas.microsoft.com/office/powerpoint/2012/main" userId="A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508" autoAdjust="0"/>
  </p:normalViewPr>
  <p:slideViewPr>
    <p:cSldViewPr snapToGrid="0">
      <p:cViewPr varScale="1">
        <p:scale>
          <a:sx n="70" d="100"/>
          <a:sy n="70" d="100"/>
        </p:scale>
        <p:origin x="11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4597F-BD0E-4DC4-98DF-27FB9066D1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684E5-81D1-4432-ABC9-7C35ECA4CA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54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684E5-81D1-4432-ABC9-7C35ECA4CA8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96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CDN</a:t>
            </a:r>
          </a:p>
          <a:p>
            <a:r>
              <a:rPr lang="fr-FR"/>
              <a:t>Babel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684E5-81D1-4432-ABC9-7C35ECA4CA8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412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DZ" dirty="0"/>
              <a:t>تشبه</a:t>
            </a:r>
            <a:r>
              <a:rPr lang="ar-DZ" baseline="0" dirty="0"/>
              <a:t> الى حد ما </a:t>
            </a:r>
            <a:r>
              <a:rPr lang="fr-FR" baseline="0" dirty="0"/>
              <a:t>attribut</a:t>
            </a:r>
            <a:r>
              <a:rPr lang="ar-DZ" baseline="0" dirty="0"/>
              <a:t> في </a:t>
            </a:r>
            <a:r>
              <a:rPr lang="fr-FR" baseline="0" dirty="0"/>
              <a:t>html </a:t>
            </a:r>
          </a:p>
          <a:p>
            <a:pPr algn="r" rtl="1"/>
            <a:r>
              <a:rPr lang="ar-DZ" baseline="0" dirty="0"/>
              <a:t>ترسل من الاب الى الأبناء</a:t>
            </a:r>
          </a:p>
          <a:p>
            <a:pPr algn="r" rtl="1"/>
            <a:endParaRPr lang="ar-DZ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684E5-81D1-4432-ABC9-7C35ECA4CA8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704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DZ" dirty="0"/>
              <a:t>خاصة</a:t>
            </a:r>
            <a:r>
              <a:rPr lang="ar-DZ" baseline="0" dirty="0"/>
              <a:t> ب </a:t>
            </a:r>
            <a:r>
              <a:rPr lang="ar-DZ" baseline="0" dirty="0" err="1"/>
              <a:t>كمبوننت</a:t>
            </a:r>
            <a:r>
              <a:rPr lang="ar-DZ" baseline="0" dirty="0"/>
              <a:t> معين</a:t>
            </a:r>
          </a:p>
          <a:p>
            <a:pPr algn="r" rtl="1"/>
            <a:r>
              <a:rPr lang="ar-DZ" dirty="0"/>
              <a:t>قابلة</a:t>
            </a:r>
            <a:r>
              <a:rPr lang="ar-DZ" baseline="0" dirty="0"/>
              <a:t> للتغيير </a:t>
            </a:r>
          </a:p>
          <a:p>
            <a:pPr algn="r" rt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684E5-81D1-4432-ABC9-7C35ECA4CA8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96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684E5-81D1-4432-ABC9-7C35ECA4CA8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54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86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26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63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83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16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64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5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65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08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88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DB12-383E-4463-A54B-2733FEC5FE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56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/>
        </p:nvSpPr>
        <p:spPr>
          <a:xfrm flipH="1">
            <a:off x="-1" y="0"/>
            <a:ext cx="7257011" cy="6858000"/>
          </a:xfrm>
          <a:prstGeom prst="parallelogram">
            <a:avLst>
              <a:gd name="adj" fmla="val 35227"/>
            </a:avLst>
          </a:prstGeom>
          <a:solidFill>
            <a:srgbClr val="00D8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2726575" y="3790604"/>
            <a:ext cx="2053243" cy="205324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Parallélogramme 5"/>
          <p:cNvSpPr/>
          <p:nvPr/>
        </p:nvSpPr>
        <p:spPr>
          <a:xfrm flipH="1">
            <a:off x="4883727" y="0"/>
            <a:ext cx="2963488" cy="6858000"/>
          </a:xfrm>
          <a:prstGeom prst="parallelogram">
            <a:avLst>
              <a:gd name="adj" fmla="val 81511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146764" y="1138534"/>
            <a:ext cx="379623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React JS</a:t>
            </a:r>
          </a:p>
        </p:txBody>
      </p:sp>
      <p:sp>
        <p:nvSpPr>
          <p:cNvPr id="8" name="Triangle rectangle 7"/>
          <p:cNvSpPr/>
          <p:nvPr/>
        </p:nvSpPr>
        <p:spPr>
          <a:xfrm>
            <a:off x="939338" y="2984269"/>
            <a:ext cx="1379913" cy="3873731"/>
          </a:xfrm>
          <a:prstGeom prst="rtTriangle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135025" y="5828252"/>
            <a:ext cx="13911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ALOUI Ali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219" y="1351510"/>
            <a:ext cx="3930534" cy="393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4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00D8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arallélogramme 4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38" y="-53683"/>
            <a:ext cx="1063335" cy="1063335"/>
          </a:xfrm>
          <a:prstGeom prst="rect">
            <a:avLst/>
          </a:prstGeom>
        </p:spPr>
      </p:pic>
      <p:sp>
        <p:nvSpPr>
          <p:cNvPr id="7" name="Parallélogramme 6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-486297" y="-53683"/>
            <a:ext cx="52990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	Forms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335" y="1355053"/>
            <a:ext cx="83629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8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00D8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arallélogramme 4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38" y="-53683"/>
            <a:ext cx="1063335" cy="1063335"/>
          </a:xfrm>
          <a:prstGeom prst="rect">
            <a:avLst/>
          </a:prstGeom>
        </p:spPr>
      </p:pic>
      <p:sp>
        <p:nvSpPr>
          <p:cNvPr id="7" name="Parallélogramme 6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-486297" y="-53683"/>
            <a:ext cx="52990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	Web API</a:t>
            </a:r>
          </a:p>
        </p:txBody>
      </p:sp>
    </p:spTree>
    <p:extLst>
      <p:ext uri="{BB962C8B-B14F-4D97-AF65-F5344CB8AC3E}">
        <p14:creationId xmlns:p14="http://schemas.microsoft.com/office/powerpoint/2010/main" val="270649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00D8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arallélogramme 4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38" y="-53683"/>
            <a:ext cx="1063335" cy="1063335"/>
          </a:xfrm>
          <a:prstGeom prst="rect">
            <a:avLst/>
          </a:prstGeom>
        </p:spPr>
      </p:pic>
      <p:sp>
        <p:nvSpPr>
          <p:cNvPr id="7" name="Parallélogramme 6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-486297" y="-53683"/>
            <a:ext cx="52990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	</a:t>
            </a:r>
            <a:r>
              <a:rPr lang="fr-FR" sz="6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Redux</a:t>
            </a:r>
            <a:endParaRPr lang="fr-FR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pic>
        <p:nvPicPr>
          <p:cNvPr id="9" name="Picture 2" descr="https://www.tutomena.com/static/3747fb000fd60b4dacdbdc4f8d4cf958/4148e/redu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117" y="2958642"/>
            <a:ext cx="1294108" cy="129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شجرة مكونات React.js بسيطة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69" y="1129036"/>
            <a:ext cx="4005534" cy="247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شجرة مكونات React.js معقدة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69" y="3880389"/>
            <a:ext cx="4005534" cy="2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شجرة مكونات React.js معقدة مع Redux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891" y="2345491"/>
            <a:ext cx="4076290" cy="2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99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00D8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arallélogramme 4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38" y="-53683"/>
            <a:ext cx="1063335" cy="1063335"/>
          </a:xfrm>
          <a:prstGeom prst="rect">
            <a:avLst/>
          </a:prstGeom>
        </p:spPr>
      </p:pic>
      <p:sp>
        <p:nvSpPr>
          <p:cNvPr id="7" name="Parallélogramme 6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-486297" y="-53683"/>
            <a:ext cx="52990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	</a:t>
            </a:r>
            <a:r>
              <a:rPr lang="fr-FR" sz="6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Routing</a:t>
            </a:r>
            <a:endParaRPr lang="fr-FR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2786734" y="1257625"/>
            <a:ext cx="6524786" cy="4969357"/>
            <a:chOff x="2786734" y="1257625"/>
            <a:chExt cx="6524786" cy="4969357"/>
          </a:xfrm>
        </p:grpSpPr>
        <p:pic>
          <p:nvPicPr>
            <p:cNvPr id="3074" name="Picture 2" descr="Résultat de recherche d'images pour &quot;change icon&quot;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3199" y="2278214"/>
              <a:ext cx="3357675" cy="335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à coins arrondis 2"/>
            <p:cNvSpPr/>
            <p:nvPr/>
          </p:nvSpPr>
          <p:spPr>
            <a:xfrm>
              <a:off x="2786734" y="1257625"/>
              <a:ext cx="6524786" cy="4969357"/>
            </a:xfrm>
            <a:prstGeom prst="roundRect">
              <a:avLst>
                <a:gd name="adj" fmla="val 450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rganigramme : Préparation 8"/>
            <p:cNvSpPr/>
            <p:nvPr/>
          </p:nvSpPr>
          <p:spPr>
            <a:xfrm>
              <a:off x="4242978" y="1683864"/>
              <a:ext cx="1162373" cy="1146875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&lt;/&gt;</a:t>
              </a:r>
            </a:p>
          </p:txBody>
        </p:sp>
        <p:sp>
          <p:nvSpPr>
            <p:cNvPr id="11" name="Organigramme : Préparation 10"/>
            <p:cNvSpPr/>
            <p:nvPr/>
          </p:nvSpPr>
          <p:spPr>
            <a:xfrm>
              <a:off x="6702637" y="4779103"/>
              <a:ext cx="1162373" cy="1146875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&lt;/&gt;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48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00D8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arallélogramme 4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163" y="1454383"/>
            <a:ext cx="4635545" cy="4635545"/>
          </a:xfrm>
          <a:prstGeom prst="rect">
            <a:avLst/>
          </a:prstGeom>
        </p:spPr>
      </p:pic>
      <p:sp>
        <p:nvSpPr>
          <p:cNvPr id="7" name="Parallélogramme 6"/>
          <p:cNvSpPr/>
          <p:nvPr/>
        </p:nvSpPr>
        <p:spPr>
          <a:xfrm flipH="1">
            <a:off x="139413" y="1009652"/>
            <a:ext cx="5407429" cy="889462"/>
          </a:xfrm>
          <a:prstGeom prst="parallelogram">
            <a:avLst>
              <a:gd name="adj" fmla="val 347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85899" y="2848825"/>
            <a:ext cx="56425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 err="1">
                <a:ln w="0">
                  <a:solidFill>
                    <a:srgbClr val="00D8FF"/>
                  </a:solidFill>
                </a:ln>
                <a:solidFill>
                  <a:srgbClr val="00D8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</a:t>
            </a:r>
            <a:r>
              <a:rPr lang="fr-FR" sz="5400" dirty="0">
                <a:ln w="0">
                  <a:solidFill>
                    <a:srgbClr val="00D8FF"/>
                  </a:solidFill>
                </a:ln>
                <a:solidFill>
                  <a:srgbClr val="00D8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5400" dirty="0" err="1">
                <a:ln w="0">
                  <a:solidFill>
                    <a:srgbClr val="00D8FF"/>
                  </a:solidFill>
                </a:ln>
                <a:solidFill>
                  <a:srgbClr val="00D8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  <a:r>
              <a:rPr lang="fr-FR" sz="5400" dirty="0">
                <a:ln w="0">
                  <a:solidFill>
                    <a:srgbClr val="00D8FF"/>
                  </a:solidFill>
                </a:ln>
                <a:solidFill>
                  <a:srgbClr val="00D8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for </a:t>
            </a:r>
            <a:r>
              <a:rPr lang="fr-FR" sz="5400" dirty="0" err="1">
                <a:ln w="0">
                  <a:solidFill>
                    <a:srgbClr val="00D8FF"/>
                  </a:solidFill>
                </a:ln>
                <a:solidFill>
                  <a:srgbClr val="00D8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your</a:t>
            </a:r>
            <a:r>
              <a:rPr lang="fr-FR" sz="5400" dirty="0">
                <a:ln w="0">
                  <a:solidFill>
                    <a:srgbClr val="00D8FF"/>
                  </a:solidFill>
                </a:ln>
                <a:solidFill>
                  <a:srgbClr val="00D8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5400" dirty="0">
                <a:ln w="0">
                  <a:solidFill>
                    <a:srgbClr val="00D8FF"/>
                  </a:solidFill>
                </a:ln>
                <a:solidFill>
                  <a:srgbClr val="00D8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attention</a:t>
            </a:r>
            <a:endParaRPr lang="fr-FR" sz="5400" b="0" cap="none" spc="0" dirty="0">
              <a:ln w="0">
                <a:solidFill>
                  <a:srgbClr val="00D8FF"/>
                </a:solidFill>
              </a:ln>
              <a:solidFill>
                <a:srgbClr val="00D8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26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5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00D8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Parallélogramme 6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38" y="-53683"/>
            <a:ext cx="1063335" cy="1063335"/>
          </a:xfrm>
          <a:prstGeom prst="rect">
            <a:avLst/>
          </a:prstGeom>
        </p:spPr>
      </p:pic>
      <p:sp>
        <p:nvSpPr>
          <p:cNvPr id="9" name="Parallélogramme 8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321976" y="-436898"/>
            <a:ext cx="529908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	</a:t>
            </a:r>
            <a:r>
              <a:rPr lang="fr-FR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What</a:t>
            </a:r>
            <a:r>
              <a:rPr lang="fr-FR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 </a:t>
            </a:r>
            <a:r>
              <a:rPr lang="fr-FR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is</a:t>
            </a:r>
            <a:r>
              <a:rPr lang="fr-FR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 </a:t>
            </a:r>
            <a:r>
              <a:rPr lang="fr-FR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React</a:t>
            </a:r>
            <a:r>
              <a:rPr lang="fr-FR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 JS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312" y="1367620"/>
            <a:ext cx="3932261" cy="392616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19932" y="2068818"/>
            <a:ext cx="7575380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D8FF"/>
                </a:solidFill>
              </a:rPr>
              <a:t>Java Script  Library For Building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D8FF"/>
                </a:solidFill>
              </a:rPr>
              <a:t>Single Page 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rgbClr val="00D8FF"/>
                </a:solidFill>
              </a:rPr>
              <a:t>Create</a:t>
            </a:r>
            <a:r>
              <a:rPr lang="fr-FR" sz="2800" dirty="0">
                <a:solidFill>
                  <a:srgbClr val="00D8FF"/>
                </a:solidFill>
              </a:rPr>
              <a:t> By </a:t>
            </a:r>
            <a:r>
              <a:rPr lang="fr-FR" sz="2800" dirty="0" err="1">
                <a:solidFill>
                  <a:srgbClr val="00D8FF"/>
                </a:solidFill>
              </a:rPr>
              <a:t>FaceBook</a:t>
            </a:r>
            <a:endParaRPr lang="fr-FR" sz="2800" dirty="0">
              <a:solidFill>
                <a:srgbClr val="00D8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D8FF"/>
                </a:solidFill>
              </a:rPr>
              <a:t>V For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rgbClr val="00D8FF"/>
                </a:solidFill>
              </a:rPr>
              <a:t>Dynamic</a:t>
            </a:r>
            <a:r>
              <a:rPr lang="fr-FR" sz="2800" dirty="0">
                <a:solidFill>
                  <a:srgbClr val="00D8FF"/>
                </a:solidFill>
              </a:rPr>
              <a:t> Web </a:t>
            </a:r>
            <a:r>
              <a:rPr lang="fr-FR" sz="2800" dirty="0" err="1">
                <a:solidFill>
                  <a:srgbClr val="00D8FF"/>
                </a:solidFill>
              </a:rPr>
              <a:t>apps</a:t>
            </a:r>
            <a:endParaRPr lang="fr-FR" sz="2800" dirty="0">
              <a:solidFill>
                <a:srgbClr val="00D8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846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00D8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arallélogramme 4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38" y="-53683"/>
            <a:ext cx="1063335" cy="1063335"/>
          </a:xfrm>
          <a:prstGeom prst="rect">
            <a:avLst/>
          </a:prstGeom>
        </p:spPr>
      </p:pic>
      <p:sp>
        <p:nvSpPr>
          <p:cNvPr id="7" name="Parallélogramme 6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-321976" y="-436898"/>
            <a:ext cx="529908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	</a:t>
            </a:r>
            <a:r>
              <a:rPr lang="fr-FR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What</a:t>
            </a:r>
            <a:r>
              <a:rPr lang="fr-FR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 </a:t>
            </a:r>
            <a:r>
              <a:rPr lang="fr-FR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is</a:t>
            </a:r>
            <a:r>
              <a:rPr lang="fr-FR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 </a:t>
            </a:r>
            <a:r>
              <a:rPr lang="fr-FR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React</a:t>
            </a:r>
            <a:r>
              <a:rPr lang="fr-FR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 JS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20976" y="2130811"/>
            <a:ext cx="7575380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dirty="0" err="1">
                <a:solidFill>
                  <a:srgbClr val="00D8FF"/>
                </a:solidFill>
              </a:rPr>
              <a:t>FaceBook</a:t>
            </a:r>
            <a:endParaRPr lang="fr-FR" sz="4400" dirty="0">
              <a:solidFill>
                <a:srgbClr val="00D8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dirty="0" err="1">
                <a:solidFill>
                  <a:srgbClr val="00D8FF"/>
                </a:solidFill>
              </a:rPr>
              <a:t>Whats-app</a:t>
            </a:r>
            <a:endParaRPr lang="fr-FR" sz="4400" dirty="0">
              <a:solidFill>
                <a:srgbClr val="00D8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dirty="0" err="1">
                <a:solidFill>
                  <a:srgbClr val="00D8FF"/>
                </a:solidFill>
              </a:rPr>
              <a:t>Instgram</a:t>
            </a:r>
            <a:r>
              <a:rPr lang="fr-FR" sz="4400" dirty="0">
                <a:solidFill>
                  <a:srgbClr val="00D8FF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524" y="4198159"/>
            <a:ext cx="1372543" cy="13716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881" y="2903829"/>
            <a:ext cx="1164476" cy="116447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56" y="1321210"/>
            <a:ext cx="1528456" cy="152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5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00D8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arallélogramme 4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38" y="-53683"/>
            <a:ext cx="1063335" cy="1063335"/>
          </a:xfrm>
          <a:prstGeom prst="rect">
            <a:avLst/>
          </a:prstGeom>
        </p:spPr>
      </p:pic>
      <p:sp>
        <p:nvSpPr>
          <p:cNvPr id="7" name="Parallélogramme 6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-321976" y="-436898"/>
            <a:ext cx="529908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	</a:t>
            </a:r>
            <a:r>
              <a:rPr lang="fr-FR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Concept of </a:t>
            </a:r>
            <a:r>
              <a:rPr lang="fr-FR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React</a:t>
            </a:r>
            <a:r>
              <a:rPr lang="fr-FR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 JS</a:t>
            </a:r>
          </a:p>
        </p:txBody>
      </p:sp>
      <p:sp>
        <p:nvSpPr>
          <p:cNvPr id="9" name="Rectangle 8"/>
          <p:cNvSpPr/>
          <p:nvPr/>
        </p:nvSpPr>
        <p:spPr>
          <a:xfrm>
            <a:off x="669879" y="2152165"/>
            <a:ext cx="847757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00D8FF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4400" dirty="0">
                <a:solidFill>
                  <a:srgbClr val="00D8FF"/>
                </a:solidFill>
              </a:rPr>
              <a:t>Component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4400" dirty="0">
                <a:solidFill>
                  <a:srgbClr val="00D8FF"/>
                </a:solidFill>
              </a:rPr>
              <a:t>JSX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4400" dirty="0">
                <a:solidFill>
                  <a:srgbClr val="00D8FF"/>
                </a:solidFill>
              </a:rPr>
              <a:t>Virtual DOM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00D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4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00D8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arallélogramme 4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38" y="-53683"/>
            <a:ext cx="1063335" cy="1063335"/>
          </a:xfrm>
          <a:prstGeom prst="rect">
            <a:avLst/>
          </a:prstGeom>
        </p:spPr>
      </p:pic>
      <p:sp>
        <p:nvSpPr>
          <p:cNvPr id="7" name="Parallélogramme 6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-486297" y="-53683"/>
            <a:ext cx="52990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	Component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1177871" y="1472339"/>
            <a:ext cx="9500460" cy="71292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177871" y="2259368"/>
            <a:ext cx="9500461" cy="433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63173" y="2767428"/>
            <a:ext cx="3115158" cy="3648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177870" y="2767428"/>
            <a:ext cx="6261315" cy="3648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3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00D8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arallélogramme 4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38" y="-53683"/>
            <a:ext cx="1063335" cy="1063335"/>
          </a:xfrm>
          <a:prstGeom prst="rect">
            <a:avLst/>
          </a:prstGeom>
        </p:spPr>
      </p:pic>
      <p:sp>
        <p:nvSpPr>
          <p:cNvPr id="7" name="Parallélogramme 6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-486297" y="-53683"/>
            <a:ext cx="52990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	JSX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7632" y="2003374"/>
            <a:ext cx="11925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>
                <a:solidFill>
                  <a:srgbClr val="00D8FF"/>
                </a:solidFill>
              </a:rPr>
              <a:t>JSX :</a:t>
            </a:r>
            <a:endParaRPr lang="fr-FR" sz="4400" dirty="0">
              <a:solidFill>
                <a:srgbClr val="00D8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3187" y="2605071"/>
            <a:ext cx="37215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>
                <a:solidFill>
                  <a:srgbClr val="00D8FF"/>
                </a:solidFill>
              </a:rPr>
              <a:t>Java Script XML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02" y="3754953"/>
            <a:ext cx="8345065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8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00D8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arallélogramme 4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38" y="-53683"/>
            <a:ext cx="1063335" cy="1063335"/>
          </a:xfrm>
          <a:prstGeom prst="rect">
            <a:avLst/>
          </a:prstGeom>
        </p:spPr>
      </p:pic>
      <p:sp>
        <p:nvSpPr>
          <p:cNvPr id="7" name="Parallélogramme 6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-486297" y="-53683"/>
            <a:ext cx="52990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	Virtual DOM </a:t>
            </a:r>
          </a:p>
        </p:txBody>
      </p:sp>
      <p:pic>
        <p:nvPicPr>
          <p:cNvPr id="1026" name="Picture 2" descr="Résultat de recherche d'images pour &quot;virtual dom reac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700750"/>
            <a:ext cx="10277475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15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00D8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arallélogramme 4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38" y="-53683"/>
            <a:ext cx="1063335" cy="1063335"/>
          </a:xfrm>
          <a:prstGeom prst="rect">
            <a:avLst/>
          </a:prstGeom>
        </p:spPr>
      </p:pic>
      <p:sp>
        <p:nvSpPr>
          <p:cNvPr id="7" name="Parallélogramme 6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-486297" y="-53683"/>
            <a:ext cx="52990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	Passing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305" y="1278020"/>
            <a:ext cx="21129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Props</a:t>
            </a:r>
            <a:r>
              <a:rPr lang="fr-F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endParaRPr lang="fr-F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Résultat de recherche d'images pour &quot;props reac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00" y="2329111"/>
            <a:ext cx="8501273" cy="434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07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00D8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arallélogramme 4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38" y="-53683"/>
            <a:ext cx="1063335" cy="1063335"/>
          </a:xfrm>
          <a:prstGeom prst="rect">
            <a:avLst/>
          </a:prstGeom>
        </p:spPr>
      </p:pic>
      <p:sp>
        <p:nvSpPr>
          <p:cNvPr id="7" name="Parallélogramme 6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-486297" y="-53683"/>
            <a:ext cx="52990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	Passing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868" y="1278020"/>
            <a:ext cx="1897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Stats</a:t>
            </a:r>
            <a:r>
              <a:rPr lang="fr-F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endParaRPr lang="fr-F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21199" y="2201350"/>
            <a:ext cx="431150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 script Object </a:t>
            </a:r>
            <a:endParaRPr lang="fr-FR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10963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74</Words>
  <Application>Microsoft Office PowerPoint</Application>
  <PresentationFormat>Widescreen</PresentationFormat>
  <Paragraphs>46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Brush Script MT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Aloui Ali</dc:creator>
  <cp:lastModifiedBy>zekiri abdelali</cp:lastModifiedBy>
  <cp:revision>38</cp:revision>
  <dcterms:created xsi:type="dcterms:W3CDTF">2019-10-30T08:05:23Z</dcterms:created>
  <dcterms:modified xsi:type="dcterms:W3CDTF">2019-11-02T14:09:18Z</dcterms:modified>
</cp:coreProperties>
</file>