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783"/>
    <a:srgbClr val="C00000"/>
    <a:srgbClr val="B3B3B3"/>
    <a:srgbClr val="00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A6188-D317-4FE4-B7D2-BB7119A758F6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08C28-A4B0-4AAF-8453-B0D23D75E9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7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DZ" dirty="0" smtClean="0"/>
              <a:t>تشبه الى حد ما </a:t>
            </a:r>
            <a:r>
              <a:rPr lang="fr-FR" dirty="0" smtClean="0"/>
              <a:t> attribut  </a:t>
            </a:r>
            <a:r>
              <a:rPr lang="ar-DZ" dirty="0" smtClean="0"/>
              <a:t>في </a:t>
            </a:r>
            <a:r>
              <a:rPr lang="fr-FR" dirty="0" smtClean="0"/>
              <a:t>html </a:t>
            </a:r>
          </a:p>
          <a:p>
            <a:pPr algn="r" rtl="1"/>
            <a:r>
              <a:rPr lang="ar-DZ" dirty="0" smtClean="0"/>
              <a:t>ترسل من الاب الى الأبناء</a:t>
            </a:r>
          </a:p>
          <a:p>
            <a:pPr algn="r" rt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08C28-A4B0-4AAF-8453-B0D23D75E90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99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86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63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8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64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65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8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88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DB12-383E-4463-A54B-2733FEC5FEB2}" type="datetimeFigureOut">
              <a:rPr lang="fr-FR" smtClean="0"/>
              <a:t>02/11/2019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560E-C5BA-45F3-BBB4-291F28DD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56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9"/>
          <p:cNvSpPr/>
          <p:nvPr/>
        </p:nvSpPr>
        <p:spPr>
          <a:xfrm flipH="1">
            <a:off x="-1" y="0"/>
            <a:ext cx="7257011" cy="6858000"/>
          </a:xfrm>
          <a:prstGeom prst="parallelogram">
            <a:avLst>
              <a:gd name="adj" fmla="val 35227"/>
            </a:avLst>
          </a:prstGeom>
          <a:solidFill>
            <a:srgbClr val="41B78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726575" y="3790604"/>
            <a:ext cx="2053243" cy="205324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arallélogramme 12"/>
          <p:cNvSpPr/>
          <p:nvPr/>
        </p:nvSpPr>
        <p:spPr>
          <a:xfrm flipH="1">
            <a:off x="4883727" y="0"/>
            <a:ext cx="2963488" cy="6858000"/>
          </a:xfrm>
          <a:prstGeom prst="parallelogram">
            <a:avLst>
              <a:gd name="adj" fmla="val 81511"/>
            </a:avLst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601441" y="1138534"/>
            <a:ext cx="288688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 smtClean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Vue JS</a:t>
            </a:r>
            <a:endParaRPr lang="fr-FR" sz="8800" b="1" cap="none" spc="0" dirty="0">
              <a:ln w="1016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5" name="Triangle rectangle 14"/>
          <p:cNvSpPr/>
          <p:nvPr/>
        </p:nvSpPr>
        <p:spPr>
          <a:xfrm>
            <a:off x="939338" y="2984269"/>
            <a:ext cx="1379913" cy="3873731"/>
          </a:xfrm>
          <a:prstGeom prst="rtTriangle">
            <a:avLst/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135025" y="5828252"/>
            <a:ext cx="13911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 smtClean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ALOUI Ali</a:t>
            </a:r>
            <a:endParaRPr lang="fr-FR" sz="2400" b="1" cap="none" spc="0" dirty="0">
              <a:ln w="1016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415" y="1331422"/>
            <a:ext cx="4918363" cy="49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4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élogramme 1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41B78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allélogramme 2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allélogramme 3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32688" y="143701"/>
            <a:ext cx="16450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Routing</a:t>
            </a:r>
            <a:endParaRPr lang="fr-FR" sz="4400" b="1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pic>
        <p:nvPicPr>
          <p:cNvPr id="9" name="Picture 2" descr="Résultat de recherche d'images pour &quot;change icon&quot;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99" y="2278214"/>
            <a:ext cx="3357675" cy="335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à coins arrondis 9"/>
          <p:cNvSpPr/>
          <p:nvPr/>
        </p:nvSpPr>
        <p:spPr>
          <a:xfrm>
            <a:off x="2786734" y="1257625"/>
            <a:ext cx="6524786" cy="4969357"/>
          </a:xfrm>
          <a:prstGeom prst="roundRect">
            <a:avLst>
              <a:gd name="adj" fmla="val 45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éparation 10"/>
          <p:cNvSpPr/>
          <p:nvPr/>
        </p:nvSpPr>
        <p:spPr>
          <a:xfrm>
            <a:off x="4242978" y="1683864"/>
            <a:ext cx="1162373" cy="1146875"/>
          </a:xfrm>
          <a:prstGeom prst="flowChartPreparation">
            <a:avLst/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&lt;/&gt;</a:t>
            </a:r>
            <a:endParaRPr lang="fr-FR" dirty="0"/>
          </a:p>
        </p:txBody>
      </p:sp>
      <p:sp>
        <p:nvSpPr>
          <p:cNvPr id="12" name="Organigramme : Préparation 11"/>
          <p:cNvSpPr/>
          <p:nvPr/>
        </p:nvSpPr>
        <p:spPr>
          <a:xfrm>
            <a:off x="6702637" y="4779103"/>
            <a:ext cx="1162373" cy="1146875"/>
          </a:xfrm>
          <a:prstGeom prst="flowChartPreparation">
            <a:avLst/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&lt;/&gt;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17" y="72046"/>
            <a:ext cx="892233" cy="8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7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élogramme 1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41B78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allélogramme 2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allélogramme 3"/>
          <p:cNvSpPr/>
          <p:nvPr/>
        </p:nvSpPr>
        <p:spPr>
          <a:xfrm flipH="1">
            <a:off x="106016" y="1029345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92332" y="28733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sz="5400" dirty="0" err="1">
                <a:ln w="0">
                  <a:solidFill>
                    <a:srgbClr val="41B783"/>
                  </a:solidFill>
                </a:ln>
                <a:solidFill>
                  <a:srgbClr val="41B78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r>
              <a:rPr lang="fr-FR" sz="5400" dirty="0">
                <a:ln w="0">
                  <a:solidFill>
                    <a:srgbClr val="41B783"/>
                  </a:solidFill>
                </a:ln>
                <a:solidFill>
                  <a:srgbClr val="41B78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5400" dirty="0" err="1">
                <a:ln w="0">
                  <a:solidFill>
                    <a:srgbClr val="41B783"/>
                  </a:solidFill>
                </a:ln>
                <a:solidFill>
                  <a:srgbClr val="41B78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fr-FR" sz="5400" dirty="0">
                <a:ln w="0">
                  <a:solidFill>
                    <a:srgbClr val="41B783"/>
                  </a:solidFill>
                </a:ln>
                <a:solidFill>
                  <a:srgbClr val="41B78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 </a:t>
            </a:r>
            <a:r>
              <a:rPr lang="fr-FR" sz="5400" dirty="0" err="1">
                <a:ln w="0">
                  <a:solidFill>
                    <a:srgbClr val="41B783"/>
                  </a:solidFill>
                </a:ln>
                <a:solidFill>
                  <a:srgbClr val="41B78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</a:t>
            </a:r>
            <a:r>
              <a:rPr lang="fr-FR" sz="5400" dirty="0">
                <a:ln w="0">
                  <a:solidFill>
                    <a:srgbClr val="41B783"/>
                  </a:solidFill>
                </a:ln>
                <a:solidFill>
                  <a:srgbClr val="41B78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lvl="0" algn="ctr"/>
            <a:r>
              <a:rPr lang="fr-FR" sz="5400" dirty="0">
                <a:ln w="0">
                  <a:solidFill>
                    <a:srgbClr val="41B783"/>
                  </a:solidFill>
                </a:ln>
                <a:solidFill>
                  <a:srgbClr val="41B78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attention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14" y="1552451"/>
            <a:ext cx="4396095" cy="439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1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0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41B78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12452" y="143701"/>
            <a:ext cx="31456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What</a:t>
            </a:r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is</a:t>
            </a:r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dirty="0" smtClean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Vue JS</a:t>
            </a:r>
            <a:endParaRPr lang="fr-FR" sz="4400" b="1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9932" y="2068818"/>
            <a:ext cx="7575380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Java Script  </a:t>
            </a:r>
            <a:r>
              <a:rPr lang="fr-FR" sz="2800" dirty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L</a:t>
            </a:r>
            <a:r>
              <a:rPr lang="fr-FR" sz="2800" dirty="0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ibrary ,Client </a:t>
            </a:r>
            <a:r>
              <a:rPr lang="fr-FR" sz="2800" dirty="0" err="1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side</a:t>
            </a:r>
            <a:r>
              <a:rPr lang="fr-FR" sz="2800" dirty="0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Single Page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It </a:t>
            </a:r>
            <a:r>
              <a:rPr lang="en-US" sz="2800" dirty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was created by Evan </a:t>
            </a:r>
            <a:r>
              <a:rPr lang="en-US" sz="2800" dirty="0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LightWeight</a:t>
            </a:r>
            <a:endParaRPr lang="fr-FR" sz="2800" dirty="0" smtClean="0">
              <a:ln>
                <a:solidFill>
                  <a:srgbClr val="41B783"/>
                </a:solidFill>
              </a:ln>
              <a:solidFill>
                <a:srgbClr val="41B7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V For MVVM</a:t>
            </a:r>
            <a:endParaRPr lang="fr-FR" sz="2800" dirty="0" smtClean="0">
              <a:ln>
                <a:solidFill>
                  <a:srgbClr val="41B783"/>
                </a:solidFill>
              </a:ln>
              <a:solidFill>
                <a:srgbClr val="41B7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Dynamic</a:t>
            </a:r>
            <a:r>
              <a:rPr lang="fr-FR" sz="2800" dirty="0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 Web </a:t>
            </a:r>
            <a:r>
              <a:rPr lang="fr-FR" sz="2800" dirty="0" err="1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apps</a:t>
            </a:r>
            <a:endParaRPr lang="fr-FR" sz="2800" dirty="0" smtClean="0">
              <a:ln>
                <a:solidFill>
                  <a:srgbClr val="41B783"/>
                </a:solidFill>
              </a:ln>
              <a:solidFill>
                <a:srgbClr val="41B7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2" name="Parallélogramme 11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arallélogramme 12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17" y="72046"/>
            <a:ext cx="892233" cy="8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41B78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allélogramme 8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arallélogramme 9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12454" y="143701"/>
            <a:ext cx="31456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What</a:t>
            </a:r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dirty="0" err="1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is</a:t>
            </a:r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dirty="0" smtClean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Vue JS</a:t>
            </a:r>
            <a:endParaRPr lang="fr-FR" sz="4400" b="1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1166" y="261960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Vertual</a:t>
            </a:r>
            <a:r>
              <a:rPr lang="fr-FR" sz="2800" dirty="0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n>
                  <a:solidFill>
                    <a:srgbClr val="41B783"/>
                  </a:solidFill>
                </a:ln>
                <a:solidFill>
                  <a:srgbClr val="41B783"/>
                </a:solidFill>
              </a:rPr>
              <a:t>Directive </a:t>
            </a:r>
            <a:endParaRPr lang="fr-FR" sz="2800" dirty="0">
              <a:ln>
                <a:solidFill>
                  <a:srgbClr val="41B783"/>
                </a:solidFill>
              </a:ln>
              <a:solidFill>
                <a:srgbClr val="41B783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17" y="72046"/>
            <a:ext cx="892233" cy="8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41B78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allélogramme 5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21218" y="143701"/>
            <a:ext cx="293340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Component</a:t>
            </a:r>
            <a:endParaRPr lang="fr-FR" sz="4400" b="1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177871" y="1472339"/>
            <a:ext cx="9500460" cy="7129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177871" y="2259368"/>
            <a:ext cx="9500461" cy="433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563173" y="2767428"/>
            <a:ext cx="3115158" cy="3648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77870" y="2767428"/>
            <a:ext cx="6261315" cy="3648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17" y="72046"/>
            <a:ext cx="892233" cy="8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41B78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allélogramme 5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93496" y="143701"/>
            <a:ext cx="27835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Passing Data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17" y="72046"/>
            <a:ext cx="892233" cy="8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7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41B78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allélogramme 5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93496" y="143701"/>
            <a:ext cx="27835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Passing</a:t>
            </a:r>
            <a:r>
              <a:rPr lang="fr-F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4400" b="1" dirty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0297" y="1396484"/>
            <a:ext cx="827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Props</a:t>
            </a:r>
            <a:r>
              <a:rPr lang="fr-FR" dirty="0">
                <a:ln w="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17" y="72046"/>
            <a:ext cx="892233" cy="8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3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41B78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allélogramme 5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32688" y="143701"/>
            <a:ext cx="13233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 err="1" smtClean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Forms</a:t>
            </a:r>
            <a:endParaRPr lang="fr-FR" sz="4400" b="1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17" y="72046"/>
            <a:ext cx="892233" cy="8922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82" y="1195387"/>
            <a:ext cx="9795510" cy="52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0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élogramme 1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41B78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allélogramme 2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allélogramme 3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32688" y="143701"/>
            <a:ext cx="20363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 smtClean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Web API</a:t>
            </a:r>
            <a:endParaRPr lang="fr-FR" sz="4400" b="1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17" y="72046"/>
            <a:ext cx="892233" cy="8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élogramme 1"/>
          <p:cNvSpPr/>
          <p:nvPr/>
        </p:nvSpPr>
        <p:spPr>
          <a:xfrm flipH="1">
            <a:off x="-2" y="74817"/>
            <a:ext cx="5170517" cy="889462"/>
          </a:xfrm>
          <a:prstGeom prst="parallelogram">
            <a:avLst>
              <a:gd name="adj" fmla="val 35227"/>
            </a:avLst>
          </a:prstGeom>
          <a:solidFill>
            <a:srgbClr val="41B78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allélogramme 2"/>
          <p:cNvSpPr/>
          <p:nvPr/>
        </p:nvSpPr>
        <p:spPr>
          <a:xfrm flipH="1">
            <a:off x="4908666" y="74817"/>
            <a:ext cx="993371" cy="889462"/>
          </a:xfrm>
          <a:prstGeom prst="parallelogram">
            <a:avLst>
              <a:gd name="adj" fmla="val 34783"/>
            </a:avLst>
          </a:prstGeom>
          <a:solidFill>
            <a:srgbClr val="34495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allélogramme 3"/>
          <p:cNvSpPr/>
          <p:nvPr/>
        </p:nvSpPr>
        <p:spPr>
          <a:xfrm flipH="1">
            <a:off x="5656810" y="74817"/>
            <a:ext cx="5407429" cy="889462"/>
          </a:xfrm>
          <a:prstGeom prst="parallelogram">
            <a:avLst>
              <a:gd name="adj" fmla="val 347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32688" y="143701"/>
            <a:ext cx="1696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 smtClean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NGRX </a:t>
            </a:r>
            <a:endParaRPr lang="fr-FR" sz="4400" b="1" dirty="0">
              <a:ln w="10160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17" y="72046"/>
            <a:ext cx="892233" cy="8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2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72</Words>
  <Application>Microsoft Office PowerPoint</Application>
  <PresentationFormat>Grand écran</PresentationFormat>
  <Paragraphs>29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Brush Script MT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Aloui Ali</dc:creator>
  <cp:lastModifiedBy>dell pc</cp:lastModifiedBy>
  <cp:revision>43</cp:revision>
  <dcterms:created xsi:type="dcterms:W3CDTF">2019-10-30T08:05:23Z</dcterms:created>
  <dcterms:modified xsi:type="dcterms:W3CDTF">2019-11-02T02:43:19Z</dcterms:modified>
</cp:coreProperties>
</file>