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51206400" cy="35936238"/>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1319" userDrawn="1">
          <p15:clr>
            <a:srgbClr val="A4A3A4"/>
          </p15:clr>
        </p15:guide>
        <p15:guide id="2" pos="161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4575" autoAdjust="0"/>
  </p:normalViewPr>
  <p:slideViewPr>
    <p:cSldViewPr>
      <p:cViewPr>
        <p:scale>
          <a:sx n="25" d="100"/>
          <a:sy n="25" d="100"/>
        </p:scale>
        <p:origin x="1194" y="-126"/>
      </p:cViewPr>
      <p:guideLst>
        <p:guide orient="horz" pos="11319"/>
        <p:guide pos="161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2" y="11164220"/>
            <a:ext cx="43523958" cy="770161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7680595" y="20363179"/>
            <a:ext cx="35845222" cy="9185091"/>
          </a:xfrm>
        </p:spPr>
        <p:txBody>
          <a:bodyPr/>
          <a:lstStyle>
            <a:defPPr>
              <a:defRPr kern="1200"/>
            </a:defPPr>
            <a:lvl1pPr marL="0" indent="0" algn="ctr">
              <a:buNone/>
              <a:defRPr/>
            </a:lvl1pPr>
            <a:lvl2pPr marL="400028" indent="0" algn="ctr">
              <a:buNone/>
              <a:defRPr/>
            </a:lvl2pPr>
            <a:lvl3pPr marL="800057" indent="0" algn="ctr">
              <a:buNone/>
              <a:defRPr/>
            </a:lvl3pPr>
            <a:lvl4pPr marL="1200085" indent="0" algn="ctr">
              <a:buNone/>
              <a:defRPr/>
            </a:lvl4pPr>
            <a:lvl5pPr marL="1600114" indent="0" algn="ctr">
              <a:buNone/>
              <a:defRPr/>
            </a:lvl5pPr>
            <a:lvl6pPr marL="2000142" indent="0" algn="ctr">
              <a:buNone/>
              <a:defRPr/>
            </a:lvl6pPr>
            <a:lvl7pPr marL="2400171" indent="0" algn="ctr">
              <a:buNone/>
              <a:defRPr/>
            </a:lvl7pPr>
            <a:lvl8pPr marL="2800200" indent="0" algn="ctr">
              <a:buNone/>
              <a:defRPr/>
            </a:lvl8pPr>
            <a:lvl9pPr marL="3200228"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016" y="1438420"/>
            <a:ext cx="11521810" cy="30664342"/>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582" y="1438420"/>
            <a:ext cx="34387631" cy="30664342"/>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559580" y="1438421"/>
            <a:ext cx="46087242" cy="5989373"/>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559582" y="8384432"/>
            <a:ext cx="22954721" cy="1177598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5692107" y="8384432"/>
            <a:ext cx="22954721" cy="1177598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559582" y="20326784"/>
            <a:ext cx="22954721" cy="11775980"/>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5692107" y="20326784"/>
            <a:ext cx="22954721" cy="11775980"/>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5" y="23092714"/>
            <a:ext cx="43525811" cy="7136642"/>
          </a:xfrm>
        </p:spPr>
        <p:txBody>
          <a:bodyPr anchor="t"/>
          <a:lstStyle>
            <a:defPPr>
              <a:defRPr kern="1200"/>
            </a:defPPr>
            <a:lvl1pPr algn="l">
              <a:defRPr sz="3500" b="1" cap="all"/>
            </a:lvl1pPr>
          </a:lstStyle>
          <a:p>
            <a:r>
              <a:rPr lang="en-US"/>
              <a:t>Click to edit Master title style</a:t>
            </a:r>
          </a:p>
        </p:txBody>
      </p:sp>
      <p:sp>
        <p:nvSpPr>
          <p:cNvPr id="3" name="Text Placeholder 2"/>
          <p:cNvSpPr>
            <a:spLocks noGrp="1"/>
          </p:cNvSpPr>
          <p:nvPr>
            <p:ph type="body" idx="1"/>
          </p:nvPr>
        </p:nvSpPr>
        <p:spPr>
          <a:xfrm>
            <a:off x="4044955" y="15231658"/>
            <a:ext cx="43525811" cy="7861053"/>
          </a:xfrm>
        </p:spPr>
        <p:txBody>
          <a:bodyPr anchor="b"/>
          <a:lstStyle>
            <a:defPPr>
              <a:defRPr kern="1200"/>
            </a:defPPr>
            <a:lvl1pPr marL="0" indent="0">
              <a:buNone/>
              <a:defRPr sz="1750"/>
            </a:lvl1pPr>
            <a:lvl2pPr marL="400028" indent="0">
              <a:buNone/>
              <a:defRPr sz="1574"/>
            </a:lvl2pPr>
            <a:lvl3pPr marL="800057" indent="0">
              <a:buNone/>
              <a:defRPr sz="1400"/>
            </a:lvl3pPr>
            <a:lvl4pPr marL="1200085" indent="0">
              <a:buNone/>
              <a:defRPr sz="1225"/>
            </a:lvl4pPr>
            <a:lvl5pPr marL="1600114" indent="0">
              <a:buNone/>
              <a:defRPr sz="1225"/>
            </a:lvl5pPr>
            <a:lvl6pPr marL="2000142" indent="0">
              <a:buNone/>
              <a:defRPr sz="1225"/>
            </a:lvl6pPr>
            <a:lvl7pPr marL="2400171" indent="0">
              <a:buNone/>
              <a:defRPr sz="1225"/>
            </a:lvl7pPr>
            <a:lvl8pPr marL="2800200" indent="0">
              <a:buNone/>
              <a:defRPr sz="1225"/>
            </a:lvl8pPr>
            <a:lvl9pPr marL="3200228" indent="0">
              <a:buNone/>
              <a:defRPr sz="122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559582" y="8384432"/>
            <a:ext cx="22954721" cy="23718333"/>
          </a:xfrm>
        </p:spPr>
        <p:txBody>
          <a:bodyPr/>
          <a:lstStyle>
            <a:defPPr>
              <a:defRPr kern="1200"/>
            </a:defPPr>
            <a:lvl1pPr>
              <a:defRPr sz="2450"/>
            </a:lvl1pPr>
            <a:lvl2pPr>
              <a:defRPr sz="2100"/>
            </a:lvl2pPr>
            <a:lvl3pPr>
              <a:defRPr sz="1750"/>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2107" y="8384432"/>
            <a:ext cx="22954721" cy="23718333"/>
          </a:xfrm>
        </p:spPr>
        <p:txBody>
          <a:bodyPr/>
          <a:lstStyle>
            <a:defPPr>
              <a:defRPr kern="1200"/>
            </a:defPPr>
            <a:lvl1pPr>
              <a:defRPr sz="2450"/>
            </a:lvl1pPr>
            <a:lvl2pPr>
              <a:defRPr sz="2100"/>
            </a:lvl2pPr>
            <a:lvl3pPr>
              <a:defRPr sz="1750"/>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559580" y="8044758"/>
            <a:ext cx="22625049" cy="3351692"/>
          </a:xfrm>
        </p:spPr>
        <p:txBody>
          <a:bodyPr anchor="b"/>
          <a:lstStyle>
            <a:defPPr>
              <a:defRPr kern="1200"/>
            </a:defPPr>
            <a:lvl1pPr marL="0" indent="0">
              <a:buNone/>
              <a:defRPr sz="2100" b="1"/>
            </a:lvl1pPr>
            <a:lvl2pPr marL="400028" indent="0">
              <a:buNone/>
              <a:defRPr sz="1750" b="1"/>
            </a:lvl2pPr>
            <a:lvl3pPr marL="800057" indent="0">
              <a:buNone/>
              <a:defRPr sz="1574" b="1"/>
            </a:lvl3pPr>
            <a:lvl4pPr marL="1200085" indent="0">
              <a:buNone/>
              <a:defRPr sz="1400" b="1"/>
            </a:lvl4pPr>
            <a:lvl5pPr marL="1600114" indent="0">
              <a:buNone/>
              <a:defRPr sz="1400" b="1"/>
            </a:lvl5pPr>
            <a:lvl6pPr marL="2000142" indent="0">
              <a:buNone/>
              <a:defRPr sz="1400" b="1"/>
            </a:lvl6pPr>
            <a:lvl7pPr marL="2400171" indent="0">
              <a:buNone/>
              <a:defRPr sz="1400" b="1"/>
            </a:lvl7pPr>
            <a:lvl8pPr marL="2800200" indent="0">
              <a:buNone/>
              <a:defRPr sz="1400" b="1"/>
            </a:lvl8pPr>
            <a:lvl9pPr marL="3200228" indent="0">
              <a:buNone/>
              <a:defRPr sz="1400" b="1"/>
            </a:lvl9pPr>
          </a:lstStyle>
          <a:p>
            <a:pPr lvl="0"/>
            <a:r>
              <a:rPr lang="en-US"/>
              <a:t>Click to edit Master text styles</a:t>
            </a:r>
          </a:p>
        </p:txBody>
      </p:sp>
      <p:sp>
        <p:nvSpPr>
          <p:cNvPr id="4" name="Content Placeholder 3"/>
          <p:cNvSpPr>
            <a:spLocks noGrp="1"/>
          </p:cNvSpPr>
          <p:nvPr>
            <p:ph sz="half" idx="2"/>
          </p:nvPr>
        </p:nvSpPr>
        <p:spPr>
          <a:xfrm>
            <a:off x="2559580" y="11396448"/>
            <a:ext cx="22625049" cy="20704582"/>
          </a:xfrm>
        </p:spPr>
        <p:txBody>
          <a:bodyPr/>
          <a:lstStyle>
            <a:defPPr>
              <a:defRPr kern="1200"/>
            </a:defPPr>
            <a:lvl1pPr>
              <a:defRPr sz="2100"/>
            </a:lvl1pPr>
            <a:lvl2pPr>
              <a:defRPr sz="1750"/>
            </a:lvl2pPr>
            <a:lvl3pPr>
              <a:defRPr sz="1574"/>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515" y="8044758"/>
            <a:ext cx="22634311" cy="3351692"/>
          </a:xfrm>
        </p:spPr>
        <p:txBody>
          <a:bodyPr anchor="b"/>
          <a:lstStyle>
            <a:defPPr>
              <a:defRPr kern="1200"/>
            </a:defPPr>
            <a:lvl1pPr marL="0" indent="0">
              <a:buNone/>
              <a:defRPr sz="2100" b="1"/>
            </a:lvl1pPr>
            <a:lvl2pPr marL="400028" indent="0">
              <a:buNone/>
              <a:defRPr sz="1750" b="1"/>
            </a:lvl2pPr>
            <a:lvl3pPr marL="800057" indent="0">
              <a:buNone/>
              <a:defRPr sz="1574" b="1"/>
            </a:lvl3pPr>
            <a:lvl4pPr marL="1200085" indent="0">
              <a:buNone/>
              <a:defRPr sz="1400" b="1"/>
            </a:lvl4pPr>
            <a:lvl5pPr marL="1600114" indent="0">
              <a:buNone/>
              <a:defRPr sz="1400" b="1"/>
            </a:lvl5pPr>
            <a:lvl6pPr marL="2000142" indent="0">
              <a:buNone/>
              <a:defRPr sz="1400" b="1"/>
            </a:lvl6pPr>
            <a:lvl7pPr marL="2400171" indent="0">
              <a:buNone/>
              <a:defRPr sz="1400" b="1"/>
            </a:lvl7pPr>
            <a:lvl8pPr marL="2800200" indent="0">
              <a:buNone/>
              <a:defRPr sz="1400" b="1"/>
            </a:lvl8pPr>
            <a:lvl9pPr marL="320022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26012515" y="11396448"/>
            <a:ext cx="22634311" cy="20704582"/>
          </a:xfrm>
        </p:spPr>
        <p:txBody>
          <a:bodyPr/>
          <a:lstStyle>
            <a:defPPr>
              <a:defRPr kern="1200"/>
            </a:defPPr>
            <a:lvl1pPr>
              <a:defRPr sz="2100"/>
            </a:lvl1pPr>
            <a:lvl2pPr>
              <a:defRPr sz="1750"/>
            </a:lvl2pPr>
            <a:lvl3pPr>
              <a:defRPr sz="1574"/>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580" y="1431491"/>
            <a:ext cx="16846550" cy="6088157"/>
          </a:xfrm>
        </p:spPr>
        <p:txBody>
          <a:bodyPr anchor="b"/>
          <a:lstStyle>
            <a:defPPr>
              <a:defRPr kern="1200"/>
            </a:defPPr>
            <a:lvl1pPr algn="l">
              <a:defRPr sz="1750" b="1"/>
            </a:lvl1pPr>
          </a:lstStyle>
          <a:p>
            <a:r>
              <a:rPr lang="en-US"/>
              <a:t>Click to edit Master title style</a:t>
            </a:r>
          </a:p>
        </p:txBody>
      </p:sp>
      <p:sp>
        <p:nvSpPr>
          <p:cNvPr id="3" name="Content Placeholder 2"/>
          <p:cNvSpPr>
            <a:spLocks noGrp="1"/>
          </p:cNvSpPr>
          <p:nvPr>
            <p:ph idx="1"/>
          </p:nvPr>
        </p:nvSpPr>
        <p:spPr>
          <a:xfrm>
            <a:off x="20021022" y="1431487"/>
            <a:ext cx="28625800" cy="30669542"/>
          </a:xfrm>
        </p:spPr>
        <p:txBody>
          <a:bodyPr/>
          <a:lstStyle>
            <a:defPPr>
              <a:defRPr kern="1200"/>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580" y="7519645"/>
            <a:ext cx="16846550" cy="24581386"/>
          </a:xfrm>
        </p:spPr>
        <p:txBody>
          <a:bodyPr/>
          <a:lstStyle>
            <a:defPPr>
              <a:defRPr kern="1200"/>
            </a:defPPr>
            <a:lvl1pPr marL="0" indent="0">
              <a:buNone/>
              <a:defRPr sz="1225"/>
            </a:lvl1pPr>
            <a:lvl2pPr marL="400028" indent="0">
              <a:buNone/>
              <a:defRPr sz="1050"/>
            </a:lvl2pPr>
            <a:lvl3pPr marL="800057" indent="0">
              <a:buNone/>
              <a:defRPr sz="875"/>
            </a:lvl3pPr>
            <a:lvl4pPr marL="1200085" indent="0">
              <a:buNone/>
              <a:defRPr sz="788"/>
            </a:lvl4pPr>
            <a:lvl5pPr marL="1600114" indent="0">
              <a:buNone/>
              <a:defRPr sz="788"/>
            </a:lvl5pPr>
            <a:lvl6pPr marL="2000142" indent="0">
              <a:buNone/>
              <a:defRPr sz="788"/>
            </a:lvl6pPr>
            <a:lvl7pPr marL="2400171" indent="0">
              <a:buNone/>
              <a:defRPr sz="788"/>
            </a:lvl7pPr>
            <a:lvl8pPr marL="2800200" indent="0">
              <a:buNone/>
              <a:defRPr sz="788"/>
            </a:lvl8pPr>
            <a:lvl9pPr marL="3200228"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447" y="25155028"/>
            <a:ext cx="30724211" cy="2970424"/>
          </a:xfrm>
        </p:spPr>
        <p:txBody>
          <a:bodyPr anchor="b"/>
          <a:lstStyle>
            <a:defPPr>
              <a:defRPr kern="1200"/>
            </a:defPPr>
            <a:lvl1pPr algn="l">
              <a:defRPr sz="1750" b="1"/>
            </a:lvl1pPr>
          </a:lstStyle>
          <a:p>
            <a:r>
              <a:rPr lang="en-US"/>
              <a:t>Click to edit Master title style</a:t>
            </a:r>
          </a:p>
        </p:txBody>
      </p:sp>
      <p:sp>
        <p:nvSpPr>
          <p:cNvPr id="3" name="Picture Placeholder 2"/>
          <p:cNvSpPr>
            <a:spLocks noGrp="1"/>
          </p:cNvSpPr>
          <p:nvPr>
            <p:ph type="pic" idx="1"/>
          </p:nvPr>
        </p:nvSpPr>
        <p:spPr>
          <a:xfrm>
            <a:off x="10036447" y="3211318"/>
            <a:ext cx="30724211" cy="21560704"/>
          </a:xfrm>
        </p:spPr>
        <p:txBody>
          <a:bodyPr/>
          <a:lstStyle>
            <a:defPPr>
              <a:defRPr kern="1200"/>
            </a:defPPr>
            <a:lvl1pPr marL="0" indent="0">
              <a:buNone/>
              <a:defRPr sz="2800"/>
            </a:lvl1pPr>
            <a:lvl2pPr marL="400028" indent="0">
              <a:buNone/>
              <a:defRPr sz="2450"/>
            </a:lvl2pPr>
            <a:lvl3pPr marL="800057" indent="0">
              <a:buNone/>
              <a:defRPr sz="2100"/>
            </a:lvl3pPr>
            <a:lvl4pPr marL="1200085" indent="0">
              <a:buNone/>
              <a:defRPr sz="1750"/>
            </a:lvl4pPr>
            <a:lvl5pPr marL="1600114" indent="0">
              <a:buNone/>
              <a:defRPr sz="1750"/>
            </a:lvl5pPr>
            <a:lvl6pPr marL="2000142" indent="0">
              <a:buNone/>
              <a:defRPr sz="1750"/>
            </a:lvl6pPr>
            <a:lvl7pPr marL="2400171" indent="0">
              <a:buNone/>
              <a:defRPr sz="1750"/>
            </a:lvl7pPr>
            <a:lvl8pPr marL="2800200" indent="0">
              <a:buNone/>
              <a:defRPr sz="1750"/>
            </a:lvl8pPr>
            <a:lvl9pPr marL="3200228" indent="0">
              <a:buNone/>
              <a:defRPr sz="1750"/>
            </a:lvl9pPr>
          </a:lstStyle>
          <a:p>
            <a:pPr lvl="0"/>
            <a:endParaRPr lang="en-US" noProof="0"/>
          </a:p>
        </p:txBody>
      </p:sp>
      <p:sp>
        <p:nvSpPr>
          <p:cNvPr id="4" name="Text Placeholder 3"/>
          <p:cNvSpPr>
            <a:spLocks noGrp="1"/>
          </p:cNvSpPr>
          <p:nvPr>
            <p:ph type="body" sz="half" idx="2"/>
          </p:nvPr>
        </p:nvSpPr>
        <p:spPr>
          <a:xfrm>
            <a:off x="10036447" y="28125452"/>
            <a:ext cx="30724211" cy="4216477"/>
          </a:xfrm>
        </p:spPr>
        <p:txBody>
          <a:bodyPr/>
          <a:lstStyle>
            <a:defPPr>
              <a:defRPr kern="1200"/>
            </a:defPPr>
            <a:lvl1pPr marL="0" indent="0">
              <a:buNone/>
              <a:defRPr sz="1225"/>
            </a:lvl1pPr>
            <a:lvl2pPr marL="400028" indent="0">
              <a:buNone/>
              <a:defRPr sz="1050"/>
            </a:lvl2pPr>
            <a:lvl3pPr marL="800057" indent="0">
              <a:buNone/>
              <a:defRPr sz="875"/>
            </a:lvl3pPr>
            <a:lvl4pPr marL="1200085" indent="0">
              <a:buNone/>
              <a:defRPr sz="788"/>
            </a:lvl4pPr>
            <a:lvl5pPr marL="1600114" indent="0">
              <a:buNone/>
              <a:defRPr sz="788"/>
            </a:lvl5pPr>
            <a:lvl6pPr marL="2000142" indent="0">
              <a:buNone/>
              <a:defRPr sz="788"/>
            </a:lvl6pPr>
            <a:lvl7pPr marL="2400171" indent="0">
              <a:buNone/>
              <a:defRPr sz="788"/>
            </a:lvl7pPr>
            <a:lvl8pPr marL="2800200" indent="0">
              <a:buNone/>
              <a:defRPr sz="788"/>
            </a:lvl8pPr>
            <a:lvl9pPr marL="3200228"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59579" y="1438421"/>
            <a:ext cx="46087242" cy="5989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559579" y="8384432"/>
            <a:ext cx="46087242" cy="23718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559579" y="32726655"/>
            <a:ext cx="11949642" cy="249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l" defTabSz="3291902">
              <a:defRPr sz="4988"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7494780" y="32726655"/>
            <a:ext cx="16216842" cy="249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defTabSz="3291902">
              <a:defRPr sz="4988"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6697179" y="32726655"/>
            <a:ext cx="11949642" cy="249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r" defTabSz="3291902">
              <a:defRPr sz="4988"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2384898" y="17820502"/>
            <a:ext cx="15583461" cy="4593168"/>
          </a:xfrm>
          <a:prstGeom prst="rect">
            <a:avLst/>
          </a:prstGeom>
        </p:spPr>
      </p:pic>
      <p:pic>
        <p:nvPicPr>
          <p:cNvPr id="1032" name="New picture"/>
          <p:cNvPicPr/>
          <p:nvPr/>
        </p:nvPicPr>
        <p:blipFill>
          <a:blip r:embed="rId14"/>
          <a:stretch>
            <a:fillRect/>
          </a:stretch>
        </p:blipFill>
        <p:spPr>
          <a:xfrm rot="5400000">
            <a:off x="48007837" y="17820502"/>
            <a:ext cx="15583461" cy="4593168"/>
          </a:xfrm>
          <a:prstGeom prst="rect">
            <a:avLst/>
          </a:prstGeom>
        </p:spPr>
      </p:pic>
      <p:pic>
        <p:nvPicPr>
          <p:cNvPr id="1033" name="New picture"/>
          <p:cNvPicPr/>
          <p:nvPr/>
        </p:nvPicPr>
        <p:blipFill>
          <a:blip r:embed="rId15"/>
          <a:stretch>
            <a:fillRect/>
          </a:stretch>
        </p:blipFill>
        <p:spPr>
          <a:xfrm>
            <a:off x="8112126" y="36490810"/>
            <a:ext cx="34982149" cy="1594394"/>
          </a:xfrm>
          <a:prstGeom prst="rect">
            <a:avLst/>
          </a:prstGeom>
        </p:spPr>
      </p:pic>
      <p:sp>
        <p:nvSpPr>
          <p:cNvPr id="1034" name="New shape"/>
          <p:cNvSpPr/>
          <p:nvPr/>
        </p:nvSpPr>
        <p:spPr>
          <a:xfrm>
            <a:off x="8112126" y="37114703"/>
            <a:ext cx="25603200" cy="1386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025">
                <a:solidFill>
                  <a:srgbClr val="808080"/>
                </a:solidFill>
              </a:rPr>
              <a:t>Template ID: perceptualpewter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291902" rtl="0" eaLnBrk="0" fontAlgn="base" hangingPunct="0">
        <a:spcBef>
          <a:spcPct val="0"/>
        </a:spcBef>
        <a:spcAft>
          <a:spcPct val="0"/>
        </a:spcAft>
        <a:defRPr sz="15924">
          <a:solidFill>
            <a:schemeClr val="tx2"/>
          </a:solidFill>
          <a:latin typeface="+mj-lt"/>
          <a:ea typeface="+mj-ea"/>
          <a:cs typeface="+mj-cs"/>
        </a:defRPr>
      </a:lvl1pPr>
      <a:lvl2pPr algn="ctr" defTabSz="3291902" rtl="0" eaLnBrk="0" fontAlgn="base" hangingPunct="0">
        <a:spcBef>
          <a:spcPct val="0"/>
        </a:spcBef>
        <a:spcAft>
          <a:spcPct val="0"/>
        </a:spcAft>
        <a:defRPr sz="15924">
          <a:solidFill>
            <a:schemeClr val="tx2"/>
          </a:solidFill>
          <a:latin typeface="Arial" pitchFamily="34" charset="0"/>
        </a:defRPr>
      </a:lvl2pPr>
      <a:lvl3pPr algn="ctr" defTabSz="3291902" rtl="0" eaLnBrk="0" fontAlgn="base" hangingPunct="0">
        <a:spcBef>
          <a:spcPct val="0"/>
        </a:spcBef>
        <a:spcAft>
          <a:spcPct val="0"/>
        </a:spcAft>
        <a:defRPr sz="15924">
          <a:solidFill>
            <a:schemeClr val="tx2"/>
          </a:solidFill>
          <a:latin typeface="Arial" pitchFamily="34" charset="0"/>
        </a:defRPr>
      </a:lvl3pPr>
      <a:lvl4pPr algn="ctr" defTabSz="3291902" rtl="0" eaLnBrk="0" fontAlgn="base" hangingPunct="0">
        <a:spcBef>
          <a:spcPct val="0"/>
        </a:spcBef>
        <a:spcAft>
          <a:spcPct val="0"/>
        </a:spcAft>
        <a:defRPr sz="15924">
          <a:solidFill>
            <a:schemeClr val="tx2"/>
          </a:solidFill>
          <a:latin typeface="Arial" pitchFamily="34" charset="0"/>
        </a:defRPr>
      </a:lvl4pPr>
      <a:lvl5pPr algn="ctr" defTabSz="3291902" rtl="0" eaLnBrk="0" fontAlgn="base" hangingPunct="0">
        <a:spcBef>
          <a:spcPct val="0"/>
        </a:spcBef>
        <a:spcAft>
          <a:spcPct val="0"/>
        </a:spcAft>
        <a:defRPr sz="15924">
          <a:solidFill>
            <a:schemeClr val="tx2"/>
          </a:solidFill>
          <a:latin typeface="Arial" pitchFamily="34" charset="0"/>
        </a:defRPr>
      </a:lvl5pPr>
      <a:lvl6pPr marL="400028" algn="ctr" defTabSz="3291902" rtl="0" fontAlgn="base">
        <a:spcBef>
          <a:spcPct val="0"/>
        </a:spcBef>
        <a:spcAft>
          <a:spcPct val="0"/>
        </a:spcAft>
        <a:defRPr sz="15924">
          <a:solidFill>
            <a:schemeClr val="tx2"/>
          </a:solidFill>
          <a:latin typeface="Arial" pitchFamily="34" charset="0"/>
        </a:defRPr>
      </a:lvl6pPr>
      <a:lvl7pPr marL="800057" algn="ctr" defTabSz="3291902" rtl="0" fontAlgn="base">
        <a:spcBef>
          <a:spcPct val="0"/>
        </a:spcBef>
        <a:spcAft>
          <a:spcPct val="0"/>
        </a:spcAft>
        <a:defRPr sz="15924">
          <a:solidFill>
            <a:schemeClr val="tx2"/>
          </a:solidFill>
          <a:latin typeface="Arial" pitchFamily="34" charset="0"/>
        </a:defRPr>
      </a:lvl7pPr>
      <a:lvl8pPr marL="1200085" algn="ctr" defTabSz="3291902" rtl="0" fontAlgn="base">
        <a:spcBef>
          <a:spcPct val="0"/>
        </a:spcBef>
        <a:spcAft>
          <a:spcPct val="0"/>
        </a:spcAft>
        <a:defRPr sz="15924">
          <a:solidFill>
            <a:schemeClr val="tx2"/>
          </a:solidFill>
          <a:latin typeface="Arial" pitchFamily="34" charset="0"/>
        </a:defRPr>
      </a:lvl8pPr>
      <a:lvl9pPr marL="1600114" algn="ctr" defTabSz="3291902" rtl="0" fontAlgn="base">
        <a:spcBef>
          <a:spcPct val="0"/>
        </a:spcBef>
        <a:spcAft>
          <a:spcPct val="0"/>
        </a:spcAft>
        <a:defRPr sz="15924">
          <a:solidFill>
            <a:schemeClr val="tx2"/>
          </a:solidFill>
          <a:latin typeface="Arial" pitchFamily="34" charset="0"/>
        </a:defRPr>
      </a:lvl9pPr>
    </p:titleStyle>
    <p:bodyStyle>
      <a:defPPr>
        <a:defRPr kern="1200"/>
      </a:defPPr>
      <a:lvl1pPr marL="1233423" indent="-1233423" algn="l" defTabSz="3291902" rtl="0" eaLnBrk="0" fontAlgn="base" hangingPunct="0">
        <a:spcBef>
          <a:spcPct val="20000"/>
        </a:spcBef>
        <a:spcAft>
          <a:spcPct val="0"/>
        </a:spcAft>
        <a:buChar char="•"/>
        <a:defRPr sz="11549">
          <a:solidFill>
            <a:schemeClr val="tx1"/>
          </a:solidFill>
          <a:latin typeface="+mn-lt"/>
          <a:ea typeface="+mn-ea"/>
          <a:cs typeface="+mn-cs"/>
        </a:defRPr>
      </a:lvl1pPr>
      <a:lvl2pPr marL="2675190" indent="-1029241" algn="l" defTabSz="3291902" rtl="0" eaLnBrk="0" fontAlgn="base" hangingPunct="0">
        <a:spcBef>
          <a:spcPct val="20000"/>
        </a:spcBef>
        <a:spcAft>
          <a:spcPct val="0"/>
        </a:spcAft>
        <a:buChar char="–"/>
        <a:defRPr sz="10062">
          <a:solidFill>
            <a:schemeClr val="tx1"/>
          </a:solidFill>
          <a:latin typeface="+mn-lt"/>
        </a:defRPr>
      </a:lvl2pPr>
      <a:lvl3pPr marL="4114182" indent="-822279" algn="l" defTabSz="3291902" rtl="0" eaLnBrk="0" fontAlgn="base" hangingPunct="0">
        <a:spcBef>
          <a:spcPct val="20000"/>
        </a:spcBef>
        <a:spcAft>
          <a:spcPct val="0"/>
        </a:spcAft>
        <a:buChar char="•"/>
        <a:defRPr sz="8662">
          <a:solidFill>
            <a:schemeClr val="tx1"/>
          </a:solidFill>
          <a:latin typeface="+mn-lt"/>
        </a:defRPr>
      </a:lvl3pPr>
      <a:lvl4pPr marL="5760133" indent="-822279" algn="l" defTabSz="3291902" rtl="0" eaLnBrk="0" fontAlgn="base" hangingPunct="0">
        <a:spcBef>
          <a:spcPct val="20000"/>
        </a:spcBef>
        <a:spcAft>
          <a:spcPct val="0"/>
        </a:spcAft>
        <a:buChar char="–"/>
        <a:defRPr sz="7175">
          <a:solidFill>
            <a:schemeClr val="tx1"/>
          </a:solidFill>
          <a:latin typeface="+mn-lt"/>
        </a:defRPr>
      </a:lvl4pPr>
      <a:lvl5pPr marL="7407472" indent="-823672" algn="l" defTabSz="3291902" rtl="0" eaLnBrk="0" fontAlgn="base" hangingPunct="0">
        <a:spcBef>
          <a:spcPct val="20000"/>
        </a:spcBef>
        <a:spcAft>
          <a:spcPct val="0"/>
        </a:spcAft>
        <a:buChar char="»"/>
        <a:defRPr sz="7175">
          <a:solidFill>
            <a:schemeClr val="tx1"/>
          </a:solidFill>
          <a:latin typeface="+mn-lt"/>
        </a:defRPr>
      </a:lvl5pPr>
      <a:lvl6pPr marL="7807502" indent="-823672" algn="l" defTabSz="3291902" rtl="0" fontAlgn="base">
        <a:spcBef>
          <a:spcPct val="20000"/>
        </a:spcBef>
        <a:spcAft>
          <a:spcPct val="0"/>
        </a:spcAft>
        <a:buChar char="»"/>
        <a:defRPr sz="7175">
          <a:solidFill>
            <a:schemeClr val="tx1"/>
          </a:solidFill>
          <a:latin typeface="+mn-lt"/>
        </a:defRPr>
      </a:lvl6pPr>
      <a:lvl7pPr marL="8207529" indent="-823672" algn="l" defTabSz="3291902" rtl="0" fontAlgn="base">
        <a:spcBef>
          <a:spcPct val="20000"/>
        </a:spcBef>
        <a:spcAft>
          <a:spcPct val="0"/>
        </a:spcAft>
        <a:buChar char="»"/>
        <a:defRPr sz="7175">
          <a:solidFill>
            <a:schemeClr val="tx1"/>
          </a:solidFill>
          <a:latin typeface="+mn-lt"/>
        </a:defRPr>
      </a:lvl7pPr>
      <a:lvl8pPr marL="8607559" indent="-823672" algn="l" defTabSz="3291902" rtl="0" fontAlgn="base">
        <a:spcBef>
          <a:spcPct val="20000"/>
        </a:spcBef>
        <a:spcAft>
          <a:spcPct val="0"/>
        </a:spcAft>
        <a:buChar char="»"/>
        <a:defRPr sz="7175">
          <a:solidFill>
            <a:schemeClr val="tx1"/>
          </a:solidFill>
          <a:latin typeface="+mn-lt"/>
        </a:defRPr>
      </a:lvl8pPr>
      <a:lvl9pPr marL="9007586" indent="-823672" algn="l" defTabSz="3291902" rtl="0" fontAlgn="base">
        <a:spcBef>
          <a:spcPct val="20000"/>
        </a:spcBef>
        <a:spcAft>
          <a:spcPct val="0"/>
        </a:spcAft>
        <a:buChar char="»"/>
        <a:defRPr sz="7175">
          <a:solidFill>
            <a:schemeClr val="tx1"/>
          </a:solidFill>
          <a:latin typeface="+mn-lt"/>
        </a:defRPr>
      </a:lvl9pPr>
    </p:bodyStyle>
    <p:otherStyle>
      <a:defPPr>
        <a:defRPr lang="en-US"/>
      </a:defPPr>
      <a:lvl1pPr marL="0" algn="l" defTabSz="800057" rtl="0" eaLnBrk="1" latinLnBrk="0" hangingPunct="1">
        <a:defRPr sz="1574" kern="1200">
          <a:solidFill>
            <a:schemeClr val="tx1"/>
          </a:solidFill>
          <a:latin typeface="+mn-lt"/>
          <a:ea typeface="+mn-ea"/>
          <a:cs typeface="+mn-cs"/>
        </a:defRPr>
      </a:lvl1pPr>
      <a:lvl2pPr marL="400028" algn="l" defTabSz="800057" rtl="0" eaLnBrk="1" latinLnBrk="0" hangingPunct="1">
        <a:defRPr sz="1574" kern="1200">
          <a:solidFill>
            <a:schemeClr val="tx1"/>
          </a:solidFill>
          <a:latin typeface="+mn-lt"/>
          <a:ea typeface="+mn-ea"/>
          <a:cs typeface="+mn-cs"/>
        </a:defRPr>
      </a:lvl2pPr>
      <a:lvl3pPr marL="800057" algn="l" defTabSz="800057" rtl="0" eaLnBrk="1" latinLnBrk="0" hangingPunct="1">
        <a:defRPr sz="1574" kern="1200">
          <a:solidFill>
            <a:schemeClr val="tx1"/>
          </a:solidFill>
          <a:latin typeface="+mn-lt"/>
          <a:ea typeface="+mn-ea"/>
          <a:cs typeface="+mn-cs"/>
        </a:defRPr>
      </a:lvl3pPr>
      <a:lvl4pPr marL="1200085" algn="l" defTabSz="800057" rtl="0" eaLnBrk="1" latinLnBrk="0" hangingPunct="1">
        <a:defRPr sz="1574" kern="1200">
          <a:solidFill>
            <a:schemeClr val="tx1"/>
          </a:solidFill>
          <a:latin typeface="+mn-lt"/>
          <a:ea typeface="+mn-ea"/>
          <a:cs typeface="+mn-cs"/>
        </a:defRPr>
      </a:lvl4pPr>
      <a:lvl5pPr marL="1600114" algn="l" defTabSz="800057" rtl="0" eaLnBrk="1" latinLnBrk="0" hangingPunct="1">
        <a:defRPr sz="1574" kern="1200">
          <a:solidFill>
            <a:schemeClr val="tx1"/>
          </a:solidFill>
          <a:latin typeface="+mn-lt"/>
          <a:ea typeface="+mn-ea"/>
          <a:cs typeface="+mn-cs"/>
        </a:defRPr>
      </a:lvl5pPr>
      <a:lvl6pPr marL="2000142" algn="l" defTabSz="800057" rtl="0" eaLnBrk="1" latinLnBrk="0" hangingPunct="1">
        <a:defRPr sz="1574" kern="1200">
          <a:solidFill>
            <a:schemeClr val="tx1"/>
          </a:solidFill>
          <a:latin typeface="+mn-lt"/>
          <a:ea typeface="+mn-ea"/>
          <a:cs typeface="+mn-cs"/>
        </a:defRPr>
      </a:lvl6pPr>
      <a:lvl7pPr marL="2400171" algn="l" defTabSz="800057" rtl="0" eaLnBrk="1" latinLnBrk="0" hangingPunct="1">
        <a:defRPr sz="1574" kern="1200">
          <a:solidFill>
            <a:schemeClr val="tx1"/>
          </a:solidFill>
          <a:latin typeface="+mn-lt"/>
          <a:ea typeface="+mn-ea"/>
          <a:cs typeface="+mn-cs"/>
        </a:defRPr>
      </a:lvl7pPr>
      <a:lvl8pPr marL="2800200" algn="l" defTabSz="800057" rtl="0" eaLnBrk="1" latinLnBrk="0" hangingPunct="1">
        <a:defRPr sz="1574" kern="1200">
          <a:solidFill>
            <a:schemeClr val="tx1"/>
          </a:solidFill>
          <a:latin typeface="+mn-lt"/>
          <a:ea typeface="+mn-ea"/>
          <a:cs typeface="+mn-cs"/>
        </a:defRPr>
      </a:lvl8pPr>
      <a:lvl9pPr marL="3200228" algn="l" defTabSz="800057" rtl="0" eaLnBrk="1" latinLnBrk="0" hangingPunct="1">
        <a:defRPr sz="15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www.nodejs.org/en/docs%20for%20information%20about%20Node.js" TargetMode="External"/><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990602" y="217098"/>
            <a:ext cx="49301399" cy="5581778"/>
          </a:xfrm>
          <a:prstGeom prst="roundRect">
            <a:avLst>
              <a:gd name="adj" fmla="val 6990"/>
            </a:avLst>
          </a:prstGeom>
          <a:solidFill>
            <a:srgbClr val="2D3C50"/>
          </a:solidFill>
          <a:ln>
            <a:solidFill>
              <a:schemeClr val="tx1"/>
            </a:solidFill>
            <a:miter lim="800000"/>
          </a:ln>
        </p:spPr>
        <p:txBody>
          <a:bodyPr/>
          <a:lstStyle>
            <a:defPPr>
              <a:defRPr kern="1200"/>
            </a:defPPr>
          </a:lstStyle>
          <a:p>
            <a:pPr eaLnBrk="1" hangingPunct="1"/>
            <a:endParaRPr lang="en-US" sz="3500" i="1" dirty="0">
              <a:noFill/>
            </a:endParaRPr>
          </a:p>
        </p:txBody>
      </p:sp>
      <p:sp>
        <p:nvSpPr>
          <p:cNvPr id="2155" name="Rectangle 167"/>
          <p:cNvSpPr>
            <a:spLocks noChangeArrowheads="1"/>
          </p:cNvSpPr>
          <p:nvPr/>
        </p:nvSpPr>
        <p:spPr bwMode="auto">
          <a:xfrm>
            <a:off x="990601" y="7011892"/>
            <a:ext cx="11430000"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Abstract</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9547860" y="597519"/>
            <a:ext cx="32003999" cy="2570260"/>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290790">
              <a:spcBef>
                <a:spcPct val="20000"/>
              </a:spcBef>
              <a:defRPr/>
            </a:pPr>
            <a:r>
              <a:rPr lang="en-US" sz="7438" dirty="0">
                <a:solidFill>
                  <a:schemeClr val="bg1"/>
                </a:solidFill>
                <a:latin typeface="Nunito" panose="00000500000000000000" pitchFamily="2" charset="0"/>
              </a:rPr>
              <a:t>Books Recommendation System</a:t>
            </a:r>
          </a:p>
          <a:p>
            <a:pPr algn="ctr" defTabSz="3290790">
              <a:spcBef>
                <a:spcPct val="20000"/>
              </a:spcBef>
              <a:defRPr/>
            </a:pPr>
            <a:r>
              <a:rPr lang="en-US" sz="7438" dirty="0" err="1">
                <a:solidFill>
                  <a:schemeClr val="bg1"/>
                </a:solidFill>
                <a:latin typeface="Nunito" panose="00000500000000000000" pitchFamily="2" charset="0"/>
              </a:rPr>
              <a:t>InkReader</a:t>
            </a:r>
            <a:endParaRPr lang="en-US" sz="7438" dirty="0">
              <a:solidFill>
                <a:schemeClr val="bg1"/>
              </a:solidFill>
              <a:latin typeface="Nunito" panose="00000500000000000000" pitchFamily="2" charset="0"/>
            </a:endParaRPr>
          </a:p>
          <a:p>
            <a:pPr algn="ctr" defTabSz="3290790">
              <a:spcBef>
                <a:spcPct val="20000"/>
              </a:spcBef>
              <a:defRPr/>
            </a:pPr>
            <a:endParaRPr lang="en-US" sz="7438" dirty="0">
              <a:solidFill>
                <a:schemeClr val="bg1"/>
              </a:solidFill>
              <a:latin typeface="Nunito" panose="00000500000000000000" pitchFamily="2" charset="0"/>
            </a:endParaRP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9547859" y="3167779"/>
            <a:ext cx="32003999" cy="1507849"/>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4899" b="0" dirty="0">
                <a:solidFill>
                  <a:schemeClr val="bg1"/>
                </a:solidFill>
                <a:latin typeface="Open Sans" panose="020B0606030504020204" pitchFamily="34" charset="0"/>
                <a:ea typeface="Open Sans" panose="020B0606030504020204" pitchFamily="34" charset="0"/>
                <a:cs typeface="Open Sans" panose="020B0606030504020204" pitchFamily="34" charset="0"/>
              </a:rPr>
              <a:t>Youssef Maged , Ahmed Essam , </a:t>
            </a:r>
            <a:r>
              <a:rPr lang="en-US" sz="4899"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Moaaz</a:t>
            </a:r>
            <a:r>
              <a:rPr lang="en-US" sz="4899" b="0" dirty="0">
                <a:solidFill>
                  <a:schemeClr val="bg1"/>
                </a:solidFill>
                <a:latin typeface="Open Sans" panose="020B0606030504020204" pitchFamily="34" charset="0"/>
                <a:ea typeface="Open Sans" panose="020B0606030504020204" pitchFamily="34" charset="0"/>
                <a:cs typeface="Open Sans" panose="020B0606030504020204" pitchFamily="34" charset="0"/>
              </a:rPr>
              <a:t> Ismail , Nour </a:t>
            </a:r>
            <a:r>
              <a:rPr lang="en-US" sz="4899"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Elmergawy</a:t>
            </a:r>
            <a:r>
              <a:rPr lang="en-US" sz="4899"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algn="ctr">
              <a:defRPr/>
            </a:pPr>
            <a:r>
              <a:rPr lang="en-US" sz="4899" b="0" dirty="0">
                <a:solidFill>
                  <a:schemeClr val="bg1"/>
                </a:solidFill>
                <a:latin typeface="Open Sans" panose="020B0606030504020204" pitchFamily="34" charset="0"/>
                <a:ea typeface="Open Sans" panose="020B0606030504020204" pitchFamily="34" charset="0"/>
                <a:cs typeface="Open Sans" panose="020B0606030504020204" pitchFamily="34" charset="0"/>
              </a:rPr>
              <a:t> Amr Ashraf , Sara Hesham , Mohamed </a:t>
            </a:r>
            <a:r>
              <a:rPr lang="en-US" sz="4899"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Nagi</a:t>
            </a:r>
            <a:r>
              <a:rPr lang="en-US" sz="4899" b="0" dirty="0">
                <a:solidFill>
                  <a:schemeClr val="bg1"/>
                </a:solidFill>
                <a:latin typeface="Open Sans" panose="020B0606030504020204" pitchFamily="34" charset="0"/>
                <a:ea typeface="Open Sans" panose="020B0606030504020204" pitchFamily="34" charset="0"/>
                <a:cs typeface="Open Sans" panose="020B0606030504020204" pitchFamily="34" charset="0"/>
              </a:rPr>
              <a:t> , Maryam Ebrahim</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990601" y="20103652"/>
            <a:ext cx="11430000"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objectives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25641301" y="7011892"/>
            <a:ext cx="11430000"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Expectation Result</a:t>
            </a:r>
          </a:p>
        </p:txBody>
      </p:sp>
      <p:sp>
        <p:nvSpPr>
          <p:cNvPr id="22" name="Rectangle 167">
            <a:extLst>
              <a:ext uri="{FF2B5EF4-FFF2-40B4-BE49-F238E27FC236}">
                <a16:creationId xmlns:a16="http://schemas.microsoft.com/office/drawing/2014/main" id="{911E8223-4617-4E14-85CC-64FBEF860AEB}"/>
              </a:ext>
            </a:extLst>
          </p:cNvPr>
          <p:cNvSpPr>
            <a:spLocks noChangeArrowheads="1"/>
          </p:cNvSpPr>
          <p:nvPr/>
        </p:nvSpPr>
        <p:spPr bwMode="auto">
          <a:xfrm>
            <a:off x="38862000" y="7011892"/>
            <a:ext cx="11430000"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Conclusion</a:t>
            </a:r>
          </a:p>
        </p:txBody>
      </p:sp>
      <p:sp>
        <p:nvSpPr>
          <p:cNvPr id="10" name="TextBox 9">
            <a:extLst>
              <a:ext uri="{FF2B5EF4-FFF2-40B4-BE49-F238E27FC236}">
                <a16:creationId xmlns:a16="http://schemas.microsoft.com/office/drawing/2014/main" id="{6BDE6FCB-B02A-94F1-C09A-2D3F2CB0CB95}"/>
              </a:ext>
            </a:extLst>
          </p:cNvPr>
          <p:cNvSpPr txBox="1"/>
          <p:nvPr/>
        </p:nvSpPr>
        <p:spPr>
          <a:xfrm>
            <a:off x="39090600" y="8762280"/>
            <a:ext cx="10972800" cy="710963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dirty="0"/>
              <a:t>In conclusion, a book recommendation system is a valuable tool that helps users discover new books tailored to their interests and preferences. By analyzing user behavior, such as reading history and ratings, the system can generate personalized book recommendations that are likely to resonate with individual users. This technology has revolutionized the way people find and consume books, making it easier than ever before to explore new genres and authors.</a:t>
            </a:r>
          </a:p>
          <a:p>
            <a:pPr algn="just"/>
            <a:endParaRPr lang="en-US" sz="2400" dirty="0"/>
          </a:p>
          <a:p>
            <a:pPr algn="just"/>
            <a:r>
              <a:rPr lang="en-US" sz="2400" dirty="0"/>
              <a:t>In addition to offering personalized recommendations, a book recommendation system can also provide valuable insights into user behavior and preferences. These insights can help publishers and authors better understand their audiences and create content that is more likely to connect with readers.</a:t>
            </a:r>
          </a:p>
          <a:p>
            <a:pPr algn="just"/>
            <a:endParaRPr lang="en-US" sz="2400" dirty="0"/>
          </a:p>
          <a:p>
            <a:pPr algn="just"/>
            <a:r>
              <a:rPr lang="en-US" sz="2400" dirty="0"/>
              <a:t>Overall, a book recommendation system is an essential tool in the modern publishing industry. By harnessing the power of data analysis and machine learning, this technology is helping to shape the future of reading and empowering readers to discover new books that they might not have otherwise found.</a:t>
            </a:r>
          </a:p>
        </p:txBody>
      </p:sp>
      <p:sp>
        <p:nvSpPr>
          <p:cNvPr id="11" name="TextBox 10">
            <a:extLst>
              <a:ext uri="{FF2B5EF4-FFF2-40B4-BE49-F238E27FC236}">
                <a16:creationId xmlns:a16="http://schemas.microsoft.com/office/drawing/2014/main" id="{25EA8100-E81E-3616-0F7E-BC244E2F97F9}"/>
              </a:ext>
            </a:extLst>
          </p:cNvPr>
          <p:cNvSpPr txBox="1"/>
          <p:nvPr/>
        </p:nvSpPr>
        <p:spPr>
          <a:xfrm>
            <a:off x="26022299" y="8762282"/>
            <a:ext cx="10972800" cy="2631489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dirty="0"/>
              <a:t>This section lists the functional requirements used for creating the test-case table, the test cases that were used to verify the interface table, and the results for the test-cases table. the table include test case and his Test results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ar-EG" sz="2400" dirty="0"/>
          </a:p>
          <a:p>
            <a:pPr algn="just"/>
            <a:r>
              <a:rPr lang="en-US" sz="2400" dirty="0"/>
              <a:t>This section lists the results that were produced by running the test cases. </a:t>
            </a:r>
          </a:p>
          <a:p>
            <a:pPr algn="just"/>
            <a:r>
              <a:rPr lang="en-US" sz="2400" dirty="0"/>
              <a:t>This table lists the test cases that were used while testing the interface </a:t>
            </a:r>
          </a:p>
          <a:p>
            <a:pPr algn="just"/>
            <a:r>
              <a:rPr lang="en-US" sz="2400" dirty="0"/>
              <a:t>along with the expected result and the actual results for each test case</a:t>
            </a:r>
            <a:endParaRPr lang="ar-EG"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This Figure shows our recommendation books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
        <p:nvSpPr>
          <p:cNvPr id="12" name="TextBox 11">
            <a:extLst>
              <a:ext uri="{FF2B5EF4-FFF2-40B4-BE49-F238E27FC236}">
                <a16:creationId xmlns:a16="http://schemas.microsoft.com/office/drawing/2014/main" id="{11650DF3-F1E8-2A8A-249C-BA2C04DDA38A}"/>
              </a:ext>
            </a:extLst>
          </p:cNvPr>
          <p:cNvSpPr txBox="1"/>
          <p:nvPr/>
        </p:nvSpPr>
        <p:spPr>
          <a:xfrm>
            <a:off x="1249680" y="21211775"/>
            <a:ext cx="10972800" cy="141269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dirty="0"/>
              <a:t>The purpose of this document is to provide a detailed description of the requirements for the Book Recommendation System Mobile App. This app aims to suggest books to users based on various factors, including their preferences, reading history, and book popularity. By leveraging unsupervised machine learning techniques, the app refines recommendations over time, offering personalized suggestions that enhance the reading experience and help users discover new books aligned with their interests. </a:t>
            </a:r>
            <a:endParaRPr lang="ar-EG" sz="2400" dirty="0"/>
          </a:p>
          <a:p>
            <a:pPr algn="just"/>
            <a:endParaRPr lang="ar-EG" sz="2400" dirty="0"/>
          </a:p>
          <a:p>
            <a:pPr algn="just"/>
            <a:r>
              <a:rPr lang="en-US" sz="2400" dirty="0"/>
              <a:t>This document covers the requirements for the Book Recommendation System Mobile App, including the overall description, specific requirements, and supporting information. The app is designed to serve readers looking for book suggestions across various genres, formats, and categories, as well as authors and publishers seeking to promote their books to a broader audience.</a:t>
            </a:r>
            <a:endParaRPr lang="ar-EG" sz="2400" dirty="0"/>
          </a:p>
          <a:p>
            <a:pPr algn="just"/>
            <a:endParaRPr lang="ar-EG" sz="2400" dirty="0"/>
          </a:p>
          <a:p>
            <a:pPr algn="just"/>
            <a:r>
              <a:rPr lang="en-US" sz="2400" dirty="0"/>
              <a:t> In today's digital age, readers have access to a vast assortment of books, spanning various genres, formats, and categories. While this abundance of choices is generally positive, it can also make it challenging for readers to find books that align with their preferences and interests. Furthermore, authors and publishers face increased competition to capture the attention of readers, leading to a need for effective book promotion and discovery tools.</a:t>
            </a:r>
            <a:r>
              <a:rPr lang="ar-EG" sz="2400" dirty="0"/>
              <a:t> </a:t>
            </a:r>
            <a:r>
              <a:rPr lang="en-US" sz="2400" dirty="0"/>
              <a:t>According to recent statistics, the literacy rate in Egypt has shown a decline. In 2017, the literacy rate was 71.17\%, a 1.27\% decrease from 2013. This decline highlights the need for effective, flexible, and versatile tools to encourage people to read and recommend valuable books for those who are already readers. The goal is to upgrade the readers' community, which will contribute to improving and enlightening society.</a:t>
            </a:r>
            <a:r>
              <a:rPr lang="ar-EG" sz="2400" dirty="0"/>
              <a:t> </a:t>
            </a:r>
            <a:r>
              <a:rPr lang="en-US" sz="2400" dirty="0"/>
              <a:t>Machine learning-based recommendation systems have gained popularity in recent years due to their ability to analyze large datasets and identify patterns to provide personalized suggestions. These systems have been successfully implemented by major online retailers and content platforms to improve user engagement and satisfaction. The Book Recommendation System Mobile App seeks to address these challenges by providing a tailored reading experience for users, leveraging unsupervised machine learning techniques to suggest books based on users' preferences, reading history, and book popularity.</a:t>
            </a:r>
          </a:p>
          <a:p>
            <a:pPr algn="just"/>
            <a:endParaRPr lang="en-US" sz="2400" dirty="0"/>
          </a:p>
        </p:txBody>
      </p:sp>
      <p:sp>
        <p:nvSpPr>
          <p:cNvPr id="13" name="TextBox 12">
            <a:extLst>
              <a:ext uri="{FF2B5EF4-FFF2-40B4-BE49-F238E27FC236}">
                <a16:creationId xmlns:a16="http://schemas.microsoft.com/office/drawing/2014/main" id="{DB5036C3-0476-975F-1F1F-BBD2FBEB7364}"/>
              </a:ext>
            </a:extLst>
          </p:cNvPr>
          <p:cNvSpPr txBox="1"/>
          <p:nvPr/>
        </p:nvSpPr>
        <p:spPr>
          <a:xfrm>
            <a:off x="1268730" y="8353176"/>
            <a:ext cx="10972800" cy="1154162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dirty="0"/>
              <a:t>This abstract describes a mobile app that recommends books to users based on their reading preferences. The app is designed to provide a personalized reading experience, with a user-friendly interface that makes it easy to find and discover new books.</a:t>
            </a:r>
          </a:p>
          <a:p>
            <a:pPr algn="just"/>
            <a:endParaRPr lang="en-US" sz="2400" dirty="0"/>
          </a:p>
          <a:p>
            <a:pPr algn="just"/>
            <a:r>
              <a:rPr lang="en-US" sz="2400" dirty="0"/>
              <a:t>The app uses a sophisticated algorithm that takes into account the user's reading history, genre preferences, and ratings of previous books to generate recommendations. Users can also browse through curated lists, such as "New Releases" or "Bestsellers," or search for specific titles or authors.</a:t>
            </a:r>
          </a:p>
          <a:p>
            <a:pPr algn="just"/>
            <a:endParaRPr lang="en-US" sz="2400" dirty="0"/>
          </a:p>
          <a:p>
            <a:pPr algn="just"/>
            <a:r>
              <a:rPr lang="en-US" sz="2400" dirty="0"/>
              <a:t>The app includes a social aspect, allowing users to connect with friends and share book recommendations. Users can also create their own reading lists and track their progress as they </a:t>
            </a:r>
            <a:r>
              <a:rPr lang="en-US" sz="2400" dirty="0" err="1"/>
              <a:t>read.The</a:t>
            </a:r>
            <a:r>
              <a:rPr lang="en-US" sz="2400" dirty="0"/>
              <a:t> app includes features such as book summaries, reviews, and ratings from other users, as well as links to purchase books directly from the app. It also offers personalized recommendations for audiobooks and e-books, making it a comprehensive reading companion for users on the go.</a:t>
            </a:r>
          </a:p>
          <a:p>
            <a:pPr algn="just"/>
            <a:endParaRPr lang="en-US" sz="2400" dirty="0"/>
          </a:p>
          <a:p>
            <a:pPr algn="just"/>
            <a:r>
              <a:rPr lang="en-US" sz="2400" dirty="0"/>
              <a:t>Overall, this book recommendation mobile app is an essential tool for book lovers who want to discover new titles and connect with other readers. With its intuitive design and personalized recommendations, it is sure to become a go-to resource for anyone looking to expand their reading horizons.</a:t>
            </a:r>
          </a:p>
          <a:p>
            <a:pPr algn="just"/>
            <a:endParaRPr lang="en-US" sz="2400" dirty="0"/>
          </a:p>
          <a:p>
            <a:pPr algn="just"/>
            <a:r>
              <a:rPr lang="en-US" sz="2400" dirty="0"/>
              <a:t>In the era of digital content consumption, finding the right book to read can be overwhelming due to the vast amount of available options. Our project aims to develop a book recommendation system using unsupervised machine learning techniques. This system will be applied to a mobile app to enhance the user experience by providing personalized book recommendations for both new and existing users.</a:t>
            </a:r>
          </a:p>
        </p:txBody>
      </p:sp>
      <p:graphicFrame>
        <p:nvGraphicFramePr>
          <p:cNvPr id="2" name="Table 2">
            <a:extLst>
              <a:ext uri="{FF2B5EF4-FFF2-40B4-BE49-F238E27FC236}">
                <a16:creationId xmlns:a16="http://schemas.microsoft.com/office/drawing/2014/main" id="{2068A090-2A12-973A-02BF-66C9F3DC1150}"/>
              </a:ext>
            </a:extLst>
          </p:cNvPr>
          <p:cNvGraphicFramePr>
            <a:graphicFrameLocks noGrp="1"/>
          </p:cNvGraphicFramePr>
          <p:nvPr>
            <p:extLst>
              <p:ext uri="{D42A27DB-BD31-4B8C-83A1-F6EECF244321}">
                <p14:modId xmlns:p14="http://schemas.microsoft.com/office/powerpoint/2010/main" val="2402386169"/>
              </p:ext>
            </p:extLst>
          </p:nvPr>
        </p:nvGraphicFramePr>
        <p:xfrm>
          <a:off x="26365200" y="10652917"/>
          <a:ext cx="10058399" cy="5218999"/>
        </p:xfrm>
        <a:graphic>
          <a:graphicData uri="http://schemas.openxmlformats.org/drawingml/2006/table">
            <a:tbl>
              <a:tblPr firstRow="1" bandRow="1">
                <a:tableStyleId>{073A0DAA-6AF3-43AB-8588-CEC1D06C72B9}</a:tableStyleId>
              </a:tblPr>
              <a:tblGrid>
                <a:gridCol w="3276600">
                  <a:extLst>
                    <a:ext uri="{9D8B030D-6E8A-4147-A177-3AD203B41FA5}">
                      <a16:colId xmlns:a16="http://schemas.microsoft.com/office/drawing/2014/main" val="99904730"/>
                    </a:ext>
                  </a:extLst>
                </a:gridCol>
                <a:gridCol w="3376612">
                  <a:extLst>
                    <a:ext uri="{9D8B030D-6E8A-4147-A177-3AD203B41FA5}">
                      <a16:colId xmlns:a16="http://schemas.microsoft.com/office/drawing/2014/main" val="1314276414"/>
                    </a:ext>
                  </a:extLst>
                </a:gridCol>
                <a:gridCol w="3405187">
                  <a:extLst>
                    <a:ext uri="{9D8B030D-6E8A-4147-A177-3AD203B41FA5}">
                      <a16:colId xmlns:a16="http://schemas.microsoft.com/office/drawing/2014/main" val="908707350"/>
                    </a:ext>
                  </a:extLst>
                </a:gridCol>
              </a:tblGrid>
              <a:tr h="496373">
                <a:tc>
                  <a:txBody>
                    <a:bodyPr/>
                    <a:lstStyle/>
                    <a:p>
                      <a:pPr algn="ctr"/>
                      <a:r>
                        <a:rPr lang="en-US" sz="1500" dirty="0"/>
                        <a:t>Functional Requirement Number </a:t>
                      </a:r>
                    </a:p>
                  </a:txBody>
                  <a:tcPr/>
                </a:tc>
                <a:tc>
                  <a:txBody>
                    <a:bodyPr/>
                    <a:lstStyle/>
                    <a:p>
                      <a:pPr algn="ctr"/>
                      <a:r>
                        <a:rPr lang="en-US" sz="1500" dirty="0"/>
                        <a:t>  Test Case Number </a:t>
                      </a:r>
                    </a:p>
                  </a:txBody>
                  <a:tcPr/>
                </a:tc>
                <a:tc>
                  <a:txBody>
                    <a:bodyPr/>
                    <a:lstStyle/>
                    <a:p>
                      <a:pPr algn="ctr"/>
                      <a:r>
                        <a:rPr lang="en-US" sz="1500" dirty="0"/>
                        <a:t>     Test Case Short Description</a:t>
                      </a:r>
                    </a:p>
                  </a:txBody>
                  <a:tcPr/>
                </a:tc>
                <a:extLst>
                  <a:ext uri="{0D108BD9-81ED-4DB2-BD59-A6C34878D82A}">
                    <a16:rowId xmlns:a16="http://schemas.microsoft.com/office/drawing/2014/main" val="2882852273"/>
                  </a:ext>
                </a:extLst>
              </a:tr>
              <a:tr h="802481">
                <a:tc>
                  <a:txBody>
                    <a:bodyPr/>
                    <a:lstStyle/>
                    <a:p>
                      <a:r>
                        <a:rPr lang="en-US" sz="1500" dirty="0"/>
                        <a:t>R1</a:t>
                      </a:r>
                    </a:p>
                  </a:txBody>
                  <a:tcPr/>
                </a:tc>
                <a:tc>
                  <a:txBody>
                    <a:bodyPr/>
                    <a:lstStyle/>
                    <a:p>
                      <a:pPr algn="ctr"/>
                      <a:r>
                        <a:rPr lang="en-US" sz="1500" dirty="0"/>
                        <a:t>T1</a:t>
                      </a:r>
                    </a:p>
                  </a:txBody>
                  <a:tcPr anchor="ctr"/>
                </a:tc>
                <a:tc>
                  <a:txBody>
                    <a:bodyPr/>
                    <a:lstStyle/>
                    <a:p>
                      <a:r>
                        <a:rPr lang="en-US" sz="1500" dirty="0"/>
                        <a:t>Verify the email address of the user.</a:t>
                      </a:r>
                    </a:p>
                  </a:txBody>
                  <a:tcPr/>
                </a:tc>
                <a:extLst>
                  <a:ext uri="{0D108BD9-81ED-4DB2-BD59-A6C34878D82A}">
                    <a16:rowId xmlns:a16="http://schemas.microsoft.com/office/drawing/2014/main" val="2970166388"/>
                  </a:ext>
                </a:extLst>
              </a:tr>
              <a:tr h="784029">
                <a:tc>
                  <a:txBody>
                    <a:bodyPr/>
                    <a:lstStyle/>
                    <a:p>
                      <a:endParaRPr lang="en-US" sz="1500" dirty="0"/>
                    </a:p>
                  </a:txBody>
                  <a:tcPr/>
                </a:tc>
                <a:tc>
                  <a:txBody>
                    <a:bodyPr/>
                    <a:lstStyle/>
                    <a:p>
                      <a:pPr algn="ctr"/>
                      <a:r>
                        <a:rPr lang="en-US" sz="1500" dirty="0"/>
                        <a:t>T2</a:t>
                      </a:r>
                    </a:p>
                  </a:txBody>
                  <a:tcPr anchor="ctr"/>
                </a:tc>
                <a:tc>
                  <a:txBody>
                    <a:bodyPr/>
                    <a:lstStyle/>
                    <a:p>
                      <a:r>
                        <a:rPr lang="en-US" sz="1500" dirty="0"/>
                        <a:t>Login to the application.</a:t>
                      </a:r>
                    </a:p>
                  </a:txBody>
                  <a:tcPr/>
                </a:tc>
                <a:extLst>
                  <a:ext uri="{0D108BD9-81ED-4DB2-BD59-A6C34878D82A}">
                    <a16:rowId xmlns:a16="http://schemas.microsoft.com/office/drawing/2014/main" val="4131823307"/>
                  </a:ext>
                </a:extLst>
              </a:tr>
              <a:tr h="784029">
                <a:tc>
                  <a:txBody>
                    <a:bodyPr/>
                    <a:lstStyle/>
                    <a:p>
                      <a:endParaRPr lang="en-US" sz="1500" dirty="0"/>
                    </a:p>
                  </a:txBody>
                  <a:tcPr/>
                </a:tc>
                <a:tc>
                  <a:txBody>
                    <a:bodyPr/>
                    <a:lstStyle/>
                    <a:p>
                      <a:pPr algn="ctr"/>
                      <a:r>
                        <a:rPr lang="en-US" sz="1500" dirty="0"/>
                        <a:t>T3</a:t>
                      </a:r>
                    </a:p>
                  </a:txBody>
                  <a:tcPr anchor="ctr"/>
                </a:tc>
                <a:tc>
                  <a:txBody>
                    <a:bodyPr/>
                    <a:lstStyle/>
                    <a:p>
                      <a:r>
                        <a:rPr lang="en-US" sz="1500" dirty="0"/>
                        <a:t>User can view all books</a:t>
                      </a:r>
                    </a:p>
                  </a:txBody>
                  <a:tcPr/>
                </a:tc>
                <a:extLst>
                  <a:ext uri="{0D108BD9-81ED-4DB2-BD59-A6C34878D82A}">
                    <a16:rowId xmlns:a16="http://schemas.microsoft.com/office/drawing/2014/main" val="832001191"/>
                  </a:ext>
                </a:extLst>
              </a:tr>
              <a:tr h="784029">
                <a:tc>
                  <a:txBody>
                    <a:bodyPr/>
                    <a:lstStyle/>
                    <a:p>
                      <a:endParaRPr lang="en-US" sz="1500"/>
                    </a:p>
                  </a:txBody>
                  <a:tcPr/>
                </a:tc>
                <a:tc>
                  <a:txBody>
                    <a:bodyPr/>
                    <a:lstStyle/>
                    <a:p>
                      <a:pPr algn="ctr"/>
                      <a:r>
                        <a:rPr lang="en-US" sz="1500" dirty="0"/>
                        <a:t>T4</a:t>
                      </a:r>
                    </a:p>
                  </a:txBody>
                  <a:tcPr anchor="ctr"/>
                </a:tc>
                <a:tc>
                  <a:txBody>
                    <a:bodyPr/>
                    <a:lstStyle/>
                    <a:p>
                      <a:r>
                        <a:rPr lang="en-US" sz="1500" dirty="0"/>
                        <a:t>User can interact with book</a:t>
                      </a:r>
                    </a:p>
                  </a:txBody>
                  <a:tcPr/>
                </a:tc>
                <a:extLst>
                  <a:ext uri="{0D108BD9-81ED-4DB2-BD59-A6C34878D82A}">
                    <a16:rowId xmlns:a16="http://schemas.microsoft.com/office/drawing/2014/main" val="2400569333"/>
                  </a:ext>
                </a:extLst>
              </a:tr>
              <a:tr h="784029">
                <a:tc>
                  <a:txBody>
                    <a:bodyPr/>
                    <a:lstStyle/>
                    <a:p>
                      <a:endParaRPr lang="en-US" sz="1500"/>
                    </a:p>
                  </a:txBody>
                  <a:tcPr/>
                </a:tc>
                <a:tc>
                  <a:txBody>
                    <a:bodyPr/>
                    <a:lstStyle/>
                    <a:p>
                      <a:pPr algn="ctr"/>
                      <a:r>
                        <a:rPr lang="en-US" sz="1500" dirty="0"/>
                        <a:t>T5</a:t>
                      </a:r>
                    </a:p>
                  </a:txBody>
                  <a:tcPr anchor="ctr"/>
                </a:tc>
                <a:tc>
                  <a:txBody>
                    <a:bodyPr/>
                    <a:lstStyle/>
                    <a:p>
                      <a:r>
                        <a:rPr lang="en-US" sz="1500" dirty="0"/>
                        <a:t>User can buy book</a:t>
                      </a:r>
                    </a:p>
                  </a:txBody>
                  <a:tcPr/>
                </a:tc>
                <a:extLst>
                  <a:ext uri="{0D108BD9-81ED-4DB2-BD59-A6C34878D82A}">
                    <a16:rowId xmlns:a16="http://schemas.microsoft.com/office/drawing/2014/main" val="329372141"/>
                  </a:ext>
                </a:extLst>
              </a:tr>
              <a:tr h="784029">
                <a:tc>
                  <a:txBody>
                    <a:bodyPr/>
                    <a:lstStyle/>
                    <a:p>
                      <a:endParaRPr lang="en-US" sz="1500"/>
                    </a:p>
                  </a:txBody>
                  <a:tcPr/>
                </a:tc>
                <a:tc>
                  <a:txBody>
                    <a:bodyPr/>
                    <a:lstStyle/>
                    <a:p>
                      <a:pPr algn="ctr"/>
                      <a:r>
                        <a:rPr lang="en-US" sz="1500" dirty="0"/>
                        <a:t>T6</a:t>
                      </a:r>
                    </a:p>
                  </a:txBody>
                  <a:tcPr anchor="ctr"/>
                </a:tc>
                <a:tc>
                  <a:txBody>
                    <a:bodyPr/>
                    <a:lstStyle/>
                    <a:p>
                      <a:r>
                        <a:rPr lang="en-US" sz="1500" dirty="0"/>
                        <a:t>User can search for a book</a:t>
                      </a:r>
                    </a:p>
                  </a:txBody>
                  <a:tcPr/>
                </a:tc>
                <a:extLst>
                  <a:ext uri="{0D108BD9-81ED-4DB2-BD59-A6C34878D82A}">
                    <a16:rowId xmlns:a16="http://schemas.microsoft.com/office/drawing/2014/main" val="2946034824"/>
                  </a:ext>
                </a:extLst>
              </a:tr>
            </a:tbl>
          </a:graphicData>
        </a:graphic>
      </p:graphicFrame>
      <p:graphicFrame>
        <p:nvGraphicFramePr>
          <p:cNvPr id="6" name="Table 6">
            <a:extLst>
              <a:ext uri="{FF2B5EF4-FFF2-40B4-BE49-F238E27FC236}">
                <a16:creationId xmlns:a16="http://schemas.microsoft.com/office/drawing/2014/main" id="{6A48045F-B2A8-7616-EC33-13132EE2F764}"/>
              </a:ext>
            </a:extLst>
          </p:cNvPr>
          <p:cNvGraphicFramePr>
            <a:graphicFrameLocks noGrp="1"/>
          </p:cNvGraphicFramePr>
          <p:nvPr>
            <p:extLst>
              <p:ext uri="{D42A27DB-BD31-4B8C-83A1-F6EECF244321}">
                <p14:modId xmlns:p14="http://schemas.microsoft.com/office/powerpoint/2010/main" val="4022950349"/>
              </p:ext>
            </p:extLst>
          </p:nvPr>
        </p:nvGraphicFramePr>
        <p:xfrm>
          <a:off x="26288999" y="18272919"/>
          <a:ext cx="9753600" cy="4180116"/>
        </p:xfrm>
        <a:graphic>
          <a:graphicData uri="http://schemas.openxmlformats.org/drawingml/2006/table">
            <a:tbl>
              <a:tblPr firstRow="1" bandRow="1">
                <a:tableStyleId>{073A0DAA-6AF3-43AB-8588-CEC1D06C72B9}</a:tableStyleId>
              </a:tblPr>
              <a:tblGrid>
                <a:gridCol w="3251200">
                  <a:extLst>
                    <a:ext uri="{9D8B030D-6E8A-4147-A177-3AD203B41FA5}">
                      <a16:colId xmlns:a16="http://schemas.microsoft.com/office/drawing/2014/main" val="2362174580"/>
                    </a:ext>
                  </a:extLst>
                </a:gridCol>
                <a:gridCol w="3251200">
                  <a:extLst>
                    <a:ext uri="{9D8B030D-6E8A-4147-A177-3AD203B41FA5}">
                      <a16:colId xmlns:a16="http://schemas.microsoft.com/office/drawing/2014/main" val="2295073615"/>
                    </a:ext>
                  </a:extLst>
                </a:gridCol>
                <a:gridCol w="3251200">
                  <a:extLst>
                    <a:ext uri="{9D8B030D-6E8A-4147-A177-3AD203B41FA5}">
                      <a16:colId xmlns:a16="http://schemas.microsoft.com/office/drawing/2014/main" val="59262077"/>
                    </a:ext>
                  </a:extLst>
                </a:gridCol>
              </a:tblGrid>
              <a:tr h="457200">
                <a:tc>
                  <a:txBody>
                    <a:bodyPr/>
                    <a:lstStyle/>
                    <a:p>
                      <a:pPr algn="ctr"/>
                      <a:r>
                        <a:rPr lang="en-US" sz="1500" dirty="0"/>
                        <a:t>Test Case Number</a:t>
                      </a:r>
                    </a:p>
                  </a:txBody>
                  <a:tcPr/>
                </a:tc>
                <a:tc>
                  <a:txBody>
                    <a:bodyPr/>
                    <a:lstStyle/>
                    <a:p>
                      <a:pPr algn="ctr"/>
                      <a:r>
                        <a:rPr lang="en-US" sz="1500" dirty="0"/>
                        <a:t>Expected result</a:t>
                      </a:r>
                    </a:p>
                  </a:txBody>
                  <a:tcPr/>
                </a:tc>
                <a:tc>
                  <a:txBody>
                    <a:bodyPr/>
                    <a:lstStyle/>
                    <a:p>
                      <a:pPr algn="ctr"/>
                      <a:r>
                        <a:rPr lang="en-US" sz="1500" dirty="0"/>
                        <a:t>Actual result</a:t>
                      </a:r>
                    </a:p>
                  </a:txBody>
                  <a:tcPr/>
                </a:tc>
                <a:extLst>
                  <a:ext uri="{0D108BD9-81ED-4DB2-BD59-A6C34878D82A}">
                    <a16:rowId xmlns:a16="http://schemas.microsoft.com/office/drawing/2014/main" val="660490271"/>
                  </a:ext>
                </a:extLst>
              </a:tr>
              <a:tr h="620486">
                <a:tc>
                  <a:txBody>
                    <a:bodyPr/>
                    <a:lstStyle/>
                    <a:p>
                      <a:pPr algn="ctr"/>
                      <a:r>
                        <a:rPr lang="en-US" sz="1500" dirty="0"/>
                        <a:t>T1</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extLst>
                  <a:ext uri="{0D108BD9-81ED-4DB2-BD59-A6C34878D82A}">
                    <a16:rowId xmlns:a16="http://schemas.microsoft.com/office/drawing/2014/main" val="2633490397"/>
                  </a:ext>
                </a:extLst>
              </a:tr>
              <a:tr h="620486">
                <a:tc>
                  <a:txBody>
                    <a:bodyPr/>
                    <a:lstStyle/>
                    <a:p>
                      <a:pPr algn="ctr"/>
                      <a:r>
                        <a:rPr lang="en-US" sz="1500" dirty="0"/>
                        <a:t>T2</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extLst>
                  <a:ext uri="{0D108BD9-81ED-4DB2-BD59-A6C34878D82A}">
                    <a16:rowId xmlns:a16="http://schemas.microsoft.com/office/drawing/2014/main" val="3483301631"/>
                  </a:ext>
                </a:extLst>
              </a:tr>
              <a:tr h="620486">
                <a:tc>
                  <a:txBody>
                    <a:bodyPr/>
                    <a:lstStyle/>
                    <a:p>
                      <a:pPr algn="ctr"/>
                      <a:r>
                        <a:rPr lang="en-US" sz="1500" dirty="0"/>
                        <a:t>T3</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extLst>
                  <a:ext uri="{0D108BD9-81ED-4DB2-BD59-A6C34878D82A}">
                    <a16:rowId xmlns:a16="http://schemas.microsoft.com/office/drawing/2014/main" val="1973517006"/>
                  </a:ext>
                </a:extLst>
              </a:tr>
              <a:tr h="620486">
                <a:tc>
                  <a:txBody>
                    <a:bodyPr/>
                    <a:lstStyle/>
                    <a:p>
                      <a:pPr algn="ctr"/>
                      <a:r>
                        <a:rPr lang="en-US" sz="1500" dirty="0"/>
                        <a:t>T4</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extLst>
                  <a:ext uri="{0D108BD9-81ED-4DB2-BD59-A6C34878D82A}">
                    <a16:rowId xmlns:a16="http://schemas.microsoft.com/office/drawing/2014/main" val="64958454"/>
                  </a:ext>
                </a:extLst>
              </a:tr>
              <a:tr h="620486">
                <a:tc>
                  <a:txBody>
                    <a:bodyPr/>
                    <a:lstStyle/>
                    <a:p>
                      <a:pPr algn="ctr"/>
                      <a:r>
                        <a:rPr lang="en-US" sz="1500" dirty="0"/>
                        <a:t>T5</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Arial"/>
                          <a:cs typeface="Arial"/>
                        </a:rPr>
                        <a:t>Pass</a:t>
                      </a:r>
                      <a:endParaRPr kumimoji="0" lang="en-US" sz="1500" b="0" i="0" u="none" strike="noStrike" kern="1200" cap="none" spc="0" normalizeH="0" baseline="0" noProof="0" dirty="0">
                        <a:ln>
                          <a:noFill/>
                        </a:ln>
                        <a:solidFill>
                          <a:prstClr val="black"/>
                        </a:solidFill>
                        <a:effectLst/>
                        <a:uLnTx/>
                        <a:uFillTx/>
                        <a:latin typeface="Arial"/>
                        <a:cs typeface="Arial"/>
                      </a:endParaRPr>
                    </a:p>
                  </a:txBody>
                  <a:tcPr anchor="ctr"/>
                </a:tc>
                <a:extLst>
                  <a:ext uri="{0D108BD9-81ED-4DB2-BD59-A6C34878D82A}">
                    <a16:rowId xmlns:a16="http://schemas.microsoft.com/office/drawing/2014/main" val="3985389909"/>
                  </a:ext>
                </a:extLst>
              </a:tr>
              <a:tr h="620486">
                <a:tc>
                  <a:txBody>
                    <a:bodyPr/>
                    <a:lstStyle/>
                    <a:p>
                      <a:pPr algn="ctr"/>
                      <a:r>
                        <a:rPr lang="en-US" sz="1500" dirty="0"/>
                        <a:t>T6</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rial"/>
                          <a:cs typeface="Arial"/>
                        </a:rPr>
                        <a:t>Pass</a:t>
                      </a:r>
                    </a:p>
                  </a:txBody>
                  <a:tcPr anchor="ctr"/>
                </a:tc>
                <a:tc>
                  <a:txBody>
                    <a:bodyPr/>
                    <a:lstStyle/>
                    <a:p>
                      <a:pPr marL="0" marR="0" lvl="0" indent="0" algn="ctr" defTabSz="800061"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rial"/>
                          <a:cs typeface="Arial"/>
                        </a:rPr>
                        <a:t>Pass</a:t>
                      </a:r>
                    </a:p>
                  </a:txBody>
                  <a:tcPr anchor="ctr"/>
                </a:tc>
                <a:extLst>
                  <a:ext uri="{0D108BD9-81ED-4DB2-BD59-A6C34878D82A}">
                    <a16:rowId xmlns:a16="http://schemas.microsoft.com/office/drawing/2014/main" val="3309863090"/>
                  </a:ext>
                </a:extLst>
              </a:tr>
            </a:tbl>
          </a:graphicData>
        </a:graphic>
      </p:graphicFrame>
      <p:sp>
        <p:nvSpPr>
          <p:cNvPr id="7" name="Rectangle 167">
            <a:extLst>
              <a:ext uri="{FF2B5EF4-FFF2-40B4-BE49-F238E27FC236}">
                <a16:creationId xmlns:a16="http://schemas.microsoft.com/office/drawing/2014/main" id="{058F269C-6D3A-8A23-4894-122523D39E0C}"/>
              </a:ext>
            </a:extLst>
          </p:cNvPr>
          <p:cNvSpPr>
            <a:spLocks noChangeArrowheads="1"/>
          </p:cNvSpPr>
          <p:nvPr/>
        </p:nvSpPr>
        <p:spPr bwMode="auto">
          <a:xfrm>
            <a:off x="13563600" y="7011892"/>
            <a:ext cx="11430000"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Methods</a:t>
            </a:r>
          </a:p>
        </p:txBody>
      </p:sp>
      <p:sp>
        <p:nvSpPr>
          <p:cNvPr id="8" name="TextBox 7">
            <a:extLst>
              <a:ext uri="{FF2B5EF4-FFF2-40B4-BE49-F238E27FC236}">
                <a16:creationId xmlns:a16="http://schemas.microsoft.com/office/drawing/2014/main" id="{9036B2E4-E6D0-DFA6-DF0C-452611450A06}"/>
              </a:ext>
            </a:extLst>
          </p:cNvPr>
          <p:cNvSpPr txBox="1"/>
          <p:nvPr/>
        </p:nvSpPr>
        <p:spPr>
          <a:xfrm>
            <a:off x="13716000" y="8418455"/>
            <a:ext cx="10972800" cy="289002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US" sz="2400" i="1" dirty="0"/>
              <a:t>Use-Case Diagram</a:t>
            </a:r>
          </a:p>
          <a:p>
            <a:endParaRPr lang="en-US" dirty="0"/>
          </a:p>
          <a:p>
            <a:endParaRPr lang="en-US" dirty="0"/>
          </a:p>
          <a:p>
            <a:endParaRPr lang="en-US" dirty="0"/>
          </a:p>
          <a:p>
            <a:endParaRPr lang="en-US" dirty="0"/>
          </a:p>
          <a:p>
            <a:endParaRPr lang="en-US" dirty="0"/>
          </a:p>
          <a:p>
            <a:endParaRPr lang="en-US" dirty="0"/>
          </a:p>
          <a:p>
            <a:endParaRPr lang="en-US" sz="2400" dirty="0"/>
          </a:p>
          <a:p>
            <a:pPr marL="342900" indent="-342900">
              <a:buFont typeface="Arial" panose="020B0604020202020204" pitchFamily="34" charset="0"/>
              <a:buChar char="•"/>
            </a:pPr>
            <a:endParaRPr lang="en-US" sz="2400" i="1" dirty="0"/>
          </a:p>
          <a:p>
            <a:pPr marL="342900" indent="-342900">
              <a:buFont typeface="Arial" panose="020B0604020202020204" pitchFamily="34" charset="0"/>
              <a:buChar char="•"/>
            </a:pPr>
            <a:r>
              <a:rPr lang="en-US" sz="2400" i="1" dirty="0"/>
              <a:t>Class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sz="2400" dirty="0"/>
              <a:t>Sequence Diagram</a:t>
            </a:r>
          </a:p>
          <a:p>
            <a:endParaRPr lang="en-US" dirty="0"/>
          </a:p>
          <a:p>
            <a:endParaRPr lang="en-US" dirty="0"/>
          </a:p>
          <a:p>
            <a:endParaRPr lang="en-US" dirty="0"/>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400" dirty="0"/>
              <a:t>Context Diagram</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Tools</a:t>
            </a:r>
            <a:endParaRPr lang="en-US" dirty="0"/>
          </a:p>
          <a:p>
            <a:pPr marL="457197" indent="-457197" algn="l">
              <a:buAutoNum type="arabicPeriod"/>
            </a:pPr>
            <a:r>
              <a:rPr lang="en-US" sz="2400" dirty="0"/>
              <a:t>Python.org</a:t>
            </a:r>
          </a:p>
          <a:p>
            <a:pPr marL="457197" indent="-457197" algn="l">
              <a:buAutoNum type="arabicPeriod"/>
            </a:pPr>
            <a:r>
              <a:rPr lang="en-US" sz="2400" dirty="0"/>
              <a:t> Scikit-learn</a:t>
            </a:r>
          </a:p>
          <a:p>
            <a:pPr marL="457197" indent="-457197" algn="l">
              <a:buAutoNum type="arabicPeriod"/>
            </a:pPr>
            <a:r>
              <a:rPr lang="en-US" sz="2400" dirty="0"/>
              <a:t> Android Studio</a:t>
            </a:r>
          </a:p>
          <a:p>
            <a:pPr marL="457197" indent="-457197" algn="l">
              <a:buAutoNum type="arabicPeriod"/>
            </a:pPr>
            <a:r>
              <a:rPr lang="en-US" sz="2400" dirty="0"/>
              <a:t> Node.JS</a:t>
            </a:r>
          </a:p>
          <a:p>
            <a:pPr marL="457197" indent="-457197" algn="l">
              <a:buAutoNum type="arabicPeriod"/>
            </a:pPr>
            <a:r>
              <a:rPr lang="en-US" sz="2400" dirty="0"/>
              <a:t> Flask</a:t>
            </a:r>
          </a:p>
          <a:p>
            <a:pPr marL="457197" indent="-457197" algn="l">
              <a:buAutoNum type="arabicPeriod"/>
            </a:pPr>
            <a:r>
              <a:rPr lang="en-US" sz="2400" dirty="0"/>
              <a:t> Mongo DB</a:t>
            </a:r>
          </a:p>
          <a:p>
            <a:pPr marL="457197" indent="-457197" algn="l">
              <a:buAutoNum type="arabicPeriod"/>
            </a:pPr>
            <a:r>
              <a:rPr lang="en-US" sz="2400" dirty="0"/>
              <a:t> Mongoose</a:t>
            </a:r>
          </a:p>
          <a:p>
            <a:pPr marL="457197" indent="-457197" algn="l">
              <a:buAutoNum type="arabicPeriod"/>
            </a:pPr>
            <a:r>
              <a:rPr lang="en-US" sz="2400" dirty="0" err="1"/>
              <a:t>ExpressJs</a:t>
            </a:r>
            <a:endParaRPr lang="en-US" dirty="0"/>
          </a:p>
          <a:p>
            <a:endParaRPr lang="en-US" dirty="0"/>
          </a:p>
          <a:p>
            <a:endParaRPr lang="en-US" dirty="0"/>
          </a:p>
          <a:p>
            <a:endParaRPr lang="en-US" dirty="0"/>
          </a:p>
        </p:txBody>
      </p:sp>
      <p:pic>
        <p:nvPicPr>
          <p:cNvPr id="14" name="Picture 13" descr="A picture containing emblem, logo, crest, symbol&#10;&#10;Description automatically generated">
            <a:extLst>
              <a:ext uri="{FF2B5EF4-FFF2-40B4-BE49-F238E27FC236}">
                <a16:creationId xmlns:a16="http://schemas.microsoft.com/office/drawing/2014/main" id="{8927C664-6CC9-54FE-767F-5AA09F754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4800" y="698653"/>
            <a:ext cx="3115110" cy="4486901"/>
          </a:xfrm>
          <a:prstGeom prst="rect">
            <a:avLst/>
          </a:prstGeom>
        </p:spPr>
      </p:pic>
      <p:pic>
        <p:nvPicPr>
          <p:cNvPr id="16" name="Picture 15" descr="A picture containing text, logo, symbol, emblem&#10;&#10;Description automatically generated">
            <a:extLst>
              <a:ext uri="{FF2B5EF4-FFF2-40B4-BE49-F238E27FC236}">
                <a16:creationId xmlns:a16="http://schemas.microsoft.com/office/drawing/2014/main" id="{5AC57B7B-F613-5235-8965-2B82DCB61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5631" y="628123"/>
            <a:ext cx="4627960" cy="4627960"/>
          </a:xfrm>
          <a:prstGeom prst="rect">
            <a:avLst/>
          </a:prstGeom>
        </p:spPr>
      </p:pic>
      <p:pic>
        <p:nvPicPr>
          <p:cNvPr id="23" name="Picture 22">
            <a:extLst>
              <a:ext uri="{FF2B5EF4-FFF2-40B4-BE49-F238E27FC236}">
                <a16:creationId xmlns:a16="http://schemas.microsoft.com/office/drawing/2014/main" id="{9C7D7523-445A-5AB9-E18A-9F8BCB554AA5}"/>
              </a:ext>
            </a:extLst>
          </p:cNvPr>
          <p:cNvPicPr>
            <a:picLocks noChangeAspect="1"/>
          </p:cNvPicPr>
          <p:nvPr/>
        </p:nvPicPr>
        <p:blipFill>
          <a:blip r:embed="rId4"/>
          <a:stretch>
            <a:fillRect/>
          </a:stretch>
        </p:blipFill>
        <p:spPr>
          <a:xfrm>
            <a:off x="27203400" y="23835519"/>
            <a:ext cx="3200400" cy="6264183"/>
          </a:xfrm>
          <a:prstGeom prst="rect">
            <a:avLst/>
          </a:prstGeom>
        </p:spPr>
      </p:pic>
      <p:pic>
        <p:nvPicPr>
          <p:cNvPr id="25" name="Picture 24">
            <a:extLst>
              <a:ext uri="{FF2B5EF4-FFF2-40B4-BE49-F238E27FC236}">
                <a16:creationId xmlns:a16="http://schemas.microsoft.com/office/drawing/2014/main" id="{A6E2ED66-7C4E-729C-1E5E-A30598451823}"/>
              </a:ext>
            </a:extLst>
          </p:cNvPr>
          <p:cNvPicPr>
            <a:picLocks noChangeAspect="1"/>
          </p:cNvPicPr>
          <p:nvPr/>
        </p:nvPicPr>
        <p:blipFill>
          <a:blip r:embed="rId5"/>
          <a:stretch>
            <a:fillRect/>
          </a:stretch>
        </p:blipFill>
        <p:spPr>
          <a:xfrm>
            <a:off x="32537400" y="23835518"/>
            <a:ext cx="3200400" cy="6264183"/>
          </a:xfrm>
          <a:prstGeom prst="rect">
            <a:avLst/>
          </a:prstGeom>
        </p:spPr>
      </p:pic>
      <p:sp>
        <p:nvSpPr>
          <p:cNvPr id="26" name="Rectangle: Rounded Corners 25">
            <a:extLst>
              <a:ext uri="{FF2B5EF4-FFF2-40B4-BE49-F238E27FC236}">
                <a16:creationId xmlns:a16="http://schemas.microsoft.com/office/drawing/2014/main" id="{BE542D0D-8B01-3A7C-8C25-650AA19AD3F5}"/>
              </a:ext>
            </a:extLst>
          </p:cNvPr>
          <p:cNvSpPr/>
          <p:nvPr/>
        </p:nvSpPr>
        <p:spPr bwMode="auto">
          <a:xfrm>
            <a:off x="25641301" y="8176700"/>
            <a:ext cx="11430000" cy="27229294"/>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7" name="Rectangle: Rounded Corners 26">
            <a:extLst>
              <a:ext uri="{FF2B5EF4-FFF2-40B4-BE49-F238E27FC236}">
                <a16:creationId xmlns:a16="http://schemas.microsoft.com/office/drawing/2014/main" id="{668E7B01-8889-B1CB-CD03-3DC3AD2B5429}"/>
              </a:ext>
            </a:extLst>
          </p:cNvPr>
          <p:cNvSpPr/>
          <p:nvPr/>
        </p:nvSpPr>
        <p:spPr bwMode="auto">
          <a:xfrm>
            <a:off x="13563600" y="8183009"/>
            <a:ext cx="11430000" cy="27229294"/>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8" name="Rectangle: Rounded Corners 27">
            <a:extLst>
              <a:ext uri="{FF2B5EF4-FFF2-40B4-BE49-F238E27FC236}">
                <a16:creationId xmlns:a16="http://schemas.microsoft.com/office/drawing/2014/main" id="{B61DB288-7FA4-3ACE-5EB2-8638A54B2A8E}"/>
              </a:ext>
            </a:extLst>
          </p:cNvPr>
          <p:cNvSpPr/>
          <p:nvPr/>
        </p:nvSpPr>
        <p:spPr bwMode="auto">
          <a:xfrm>
            <a:off x="990601" y="8176699"/>
            <a:ext cx="11430000" cy="27235603"/>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9" name="Rectangle: Rounded Corners 28">
            <a:extLst>
              <a:ext uri="{FF2B5EF4-FFF2-40B4-BE49-F238E27FC236}">
                <a16:creationId xmlns:a16="http://schemas.microsoft.com/office/drawing/2014/main" id="{AA619F96-27F8-FE75-E61A-F38BD8EB4986}"/>
              </a:ext>
            </a:extLst>
          </p:cNvPr>
          <p:cNvSpPr/>
          <p:nvPr/>
        </p:nvSpPr>
        <p:spPr bwMode="auto">
          <a:xfrm>
            <a:off x="38862000" y="8322697"/>
            <a:ext cx="11430000" cy="7913418"/>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3" name="Rectangle: Rounded Corners 2">
            <a:extLst>
              <a:ext uri="{FF2B5EF4-FFF2-40B4-BE49-F238E27FC236}">
                <a16:creationId xmlns:a16="http://schemas.microsoft.com/office/drawing/2014/main" id="{9F2DB642-0FCB-DEB3-8FC3-1DEC0FFD2C22}"/>
              </a:ext>
            </a:extLst>
          </p:cNvPr>
          <p:cNvSpPr/>
          <p:nvPr/>
        </p:nvSpPr>
        <p:spPr bwMode="auto">
          <a:xfrm>
            <a:off x="38959971" y="17425969"/>
            <a:ext cx="11234057" cy="4703741"/>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4" name="Rectangle 167">
            <a:extLst>
              <a:ext uri="{FF2B5EF4-FFF2-40B4-BE49-F238E27FC236}">
                <a16:creationId xmlns:a16="http://schemas.microsoft.com/office/drawing/2014/main" id="{2ED3D168-75B0-8A16-3C41-7F411D9D5113}"/>
              </a:ext>
            </a:extLst>
          </p:cNvPr>
          <p:cNvSpPr>
            <a:spLocks noChangeArrowheads="1"/>
          </p:cNvSpPr>
          <p:nvPr/>
        </p:nvSpPr>
        <p:spPr bwMode="auto">
          <a:xfrm>
            <a:off x="38977960" y="16431329"/>
            <a:ext cx="11316832"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Reference</a:t>
            </a:r>
          </a:p>
        </p:txBody>
      </p:sp>
      <p:sp>
        <p:nvSpPr>
          <p:cNvPr id="9" name="TextBox 8">
            <a:extLst>
              <a:ext uri="{FF2B5EF4-FFF2-40B4-BE49-F238E27FC236}">
                <a16:creationId xmlns:a16="http://schemas.microsoft.com/office/drawing/2014/main" id="{C4E82FD0-2DA7-85B6-D9CD-3CFE12CC249E}"/>
              </a:ext>
            </a:extLst>
          </p:cNvPr>
          <p:cNvSpPr txBox="1"/>
          <p:nvPr/>
        </p:nvSpPr>
        <p:spPr>
          <a:xfrm>
            <a:off x="39537615" y="17429270"/>
            <a:ext cx="10378284" cy="4524315"/>
          </a:xfrm>
          <a:prstGeom prst="rect">
            <a:avLst/>
          </a:prstGeom>
          <a:noFill/>
        </p:spPr>
        <p:txBody>
          <a:bodyPr wrap="square">
            <a:spAutoFit/>
          </a:bodyPr>
          <a:lstStyle/>
          <a:p>
            <a:pPr algn="just"/>
            <a:r>
              <a:rPr lang="en-US" sz="2400" dirty="0">
                <a:solidFill>
                  <a:schemeClr val="tx1"/>
                </a:solidFill>
              </a:rPr>
              <a:t>1. http://www.agilemodeling.com/artifacts/dataFlowDiagram.htm</a:t>
            </a:r>
          </a:p>
          <a:p>
            <a:pPr algn="just"/>
            <a:r>
              <a:rPr lang="en-US" sz="2400" dirty="0">
                <a:solidFill>
                  <a:schemeClr val="tx1"/>
                </a:solidFill>
              </a:rPr>
              <a:t>for definition of Data Flow Diagram.</a:t>
            </a:r>
          </a:p>
          <a:p>
            <a:pPr algn="just"/>
            <a:endParaRPr lang="en-US" sz="2400" dirty="0">
              <a:solidFill>
                <a:schemeClr val="tx1"/>
              </a:solidFill>
            </a:endParaRPr>
          </a:p>
          <a:p>
            <a:pPr algn="just"/>
            <a:r>
              <a:rPr lang="en-US" sz="2400" dirty="0">
                <a:solidFill>
                  <a:schemeClr val="tx1"/>
                </a:solidFill>
              </a:rPr>
              <a:t>2. </a:t>
            </a:r>
            <a:r>
              <a:rPr lang="en-US" sz="2400" dirty="0">
                <a:solidFill>
                  <a:schemeClr val="tx1"/>
                </a:solidFill>
                <a:hlinkClick r:id="rId6"/>
              </a:rPr>
              <a:t>https://www.nodejs.org/en/docs for information about Node.js</a:t>
            </a:r>
            <a:endParaRPr lang="en-US" sz="2400" dirty="0">
              <a:solidFill>
                <a:schemeClr val="tx1"/>
              </a:solidFill>
            </a:endParaRPr>
          </a:p>
          <a:p>
            <a:pPr algn="just"/>
            <a:endParaRPr lang="en-US" sz="2400" dirty="0">
              <a:solidFill>
                <a:schemeClr val="tx1"/>
              </a:solidFill>
            </a:endParaRPr>
          </a:p>
          <a:p>
            <a:pPr algn="just"/>
            <a:r>
              <a:rPr lang="en-US" sz="2400" dirty="0">
                <a:solidFill>
                  <a:schemeClr val="tx1"/>
                </a:solidFill>
              </a:rPr>
              <a:t>3. https://www.expressjs.com for information about Express.js</a:t>
            </a:r>
          </a:p>
          <a:p>
            <a:pPr algn="just"/>
            <a:endParaRPr lang="en-US" sz="2400" dirty="0">
              <a:solidFill>
                <a:schemeClr val="tx1"/>
              </a:solidFill>
            </a:endParaRPr>
          </a:p>
          <a:p>
            <a:pPr algn="just"/>
            <a:r>
              <a:rPr lang="en-US" sz="2400" dirty="0">
                <a:solidFill>
                  <a:schemeClr val="tx1"/>
                </a:solidFill>
              </a:rPr>
              <a:t>4. https://www.mongodb.com/docs/ for information about MongoDB</a:t>
            </a:r>
          </a:p>
          <a:p>
            <a:pPr algn="just"/>
            <a:endParaRPr lang="en-US" sz="2400" dirty="0">
              <a:solidFill>
                <a:schemeClr val="tx1"/>
              </a:solidFill>
            </a:endParaRPr>
          </a:p>
          <a:p>
            <a:pPr algn="just"/>
            <a:r>
              <a:rPr lang="en-US" sz="2400" dirty="0">
                <a:solidFill>
                  <a:schemeClr val="tx1"/>
                </a:solidFill>
              </a:rPr>
              <a:t>5. https://mongoosejs.com/docs/ for information about Mongoose</a:t>
            </a:r>
          </a:p>
          <a:p>
            <a:pPr algn="just"/>
            <a:endParaRPr lang="en-US" sz="2400" dirty="0">
              <a:solidFill>
                <a:schemeClr val="tx1"/>
              </a:solidFill>
            </a:endParaRPr>
          </a:p>
          <a:p>
            <a:pPr algn="just"/>
            <a:r>
              <a:rPr lang="en-US" sz="2400" dirty="0">
                <a:solidFill>
                  <a:schemeClr val="tx1"/>
                </a:solidFill>
              </a:rPr>
              <a:t>6. cs.github.com/</a:t>
            </a:r>
            <a:r>
              <a:rPr lang="en-US" sz="2400" dirty="0" err="1">
                <a:solidFill>
                  <a:schemeClr val="tx1"/>
                </a:solidFill>
              </a:rPr>
              <a:t>en</a:t>
            </a:r>
            <a:r>
              <a:rPr lang="en-US" sz="2400" dirty="0">
                <a:solidFill>
                  <a:schemeClr val="tx1"/>
                </a:solidFill>
              </a:rPr>
              <a:t> for information about GitHub</a:t>
            </a:r>
          </a:p>
        </p:txBody>
      </p:sp>
      <p:pic>
        <p:nvPicPr>
          <p:cNvPr id="21" name="image50.png">
            <a:extLst>
              <a:ext uri="{FF2B5EF4-FFF2-40B4-BE49-F238E27FC236}">
                <a16:creationId xmlns:a16="http://schemas.microsoft.com/office/drawing/2014/main" id="{FDC826E7-9D48-9630-7BA7-65210C3A5737}"/>
              </a:ext>
            </a:extLst>
          </p:cNvPr>
          <p:cNvPicPr/>
          <p:nvPr/>
        </p:nvPicPr>
        <p:blipFill>
          <a:blip r:embed="rId7"/>
          <a:srcRect/>
          <a:stretch>
            <a:fillRect/>
          </a:stretch>
        </p:blipFill>
        <p:spPr>
          <a:xfrm>
            <a:off x="13716000" y="9407964"/>
            <a:ext cx="10972800" cy="3759556"/>
          </a:xfrm>
          <a:prstGeom prst="rect">
            <a:avLst/>
          </a:prstGeom>
          <a:ln/>
        </p:spPr>
      </p:pic>
      <p:pic>
        <p:nvPicPr>
          <p:cNvPr id="24" name="image46.png">
            <a:extLst>
              <a:ext uri="{FF2B5EF4-FFF2-40B4-BE49-F238E27FC236}">
                <a16:creationId xmlns:a16="http://schemas.microsoft.com/office/drawing/2014/main" id="{AFC0A2B4-43E8-1DBD-8EFB-FE73AAA4CB77}"/>
              </a:ext>
            </a:extLst>
          </p:cNvPr>
          <p:cNvPicPr/>
          <p:nvPr/>
        </p:nvPicPr>
        <p:blipFill>
          <a:blip r:embed="rId8"/>
          <a:srcRect/>
          <a:stretch>
            <a:fillRect/>
          </a:stretch>
        </p:blipFill>
        <p:spPr>
          <a:xfrm>
            <a:off x="13773152" y="13854515"/>
            <a:ext cx="10972800" cy="5683860"/>
          </a:xfrm>
          <a:prstGeom prst="rect">
            <a:avLst/>
          </a:prstGeom>
          <a:ln/>
        </p:spPr>
      </p:pic>
      <p:pic>
        <p:nvPicPr>
          <p:cNvPr id="30" name="image49.png">
            <a:extLst>
              <a:ext uri="{FF2B5EF4-FFF2-40B4-BE49-F238E27FC236}">
                <a16:creationId xmlns:a16="http://schemas.microsoft.com/office/drawing/2014/main" id="{3F86B3C8-26F3-E6C1-A17F-E9140F7190F1}"/>
              </a:ext>
            </a:extLst>
          </p:cNvPr>
          <p:cNvPicPr/>
          <p:nvPr/>
        </p:nvPicPr>
        <p:blipFill>
          <a:blip r:embed="rId9"/>
          <a:srcRect/>
          <a:stretch>
            <a:fillRect/>
          </a:stretch>
        </p:blipFill>
        <p:spPr>
          <a:xfrm>
            <a:off x="13773152" y="21211775"/>
            <a:ext cx="10915648" cy="4681144"/>
          </a:xfrm>
          <a:prstGeom prst="rect">
            <a:avLst/>
          </a:prstGeom>
          <a:ln/>
        </p:spPr>
      </p:pic>
      <p:pic>
        <p:nvPicPr>
          <p:cNvPr id="31" name="image52.png">
            <a:extLst>
              <a:ext uri="{FF2B5EF4-FFF2-40B4-BE49-F238E27FC236}">
                <a16:creationId xmlns:a16="http://schemas.microsoft.com/office/drawing/2014/main" id="{1DBD6A1C-31FC-567D-F771-AB70F36CA522}"/>
              </a:ext>
            </a:extLst>
          </p:cNvPr>
          <p:cNvPicPr/>
          <p:nvPr/>
        </p:nvPicPr>
        <p:blipFill>
          <a:blip r:embed="rId10"/>
          <a:srcRect/>
          <a:stretch>
            <a:fillRect/>
          </a:stretch>
        </p:blipFill>
        <p:spPr>
          <a:xfrm>
            <a:off x="13773152" y="27610233"/>
            <a:ext cx="10610850" cy="2854686"/>
          </a:xfrm>
          <a:prstGeom prst="rect">
            <a:avLst/>
          </a:prstGeom>
          <a:ln/>
        </p:spPr>
      </p:pic>
      <p:sp>
        <p:nvSpPr>
          <p:cNvPr id="2049" name="Rectangle 167">
            <a:extLst>
              <a:ext uri="{FF2B5EF4-FFF2-40B4-BE49-F238E27FC236}">
                <a16:creationId xmlns:a16="http://schemas.microsoft.com/office/drawing/2014/main" id="{C5A50B71-9A5A-58D3-6070-DA69D28E6900}"/>
              </a:ext>
            </a:extLst>
          </p:cNvPr>
          <p:cNvSpPr>
            <a:spLocks noChangeArrowheads="1"/>
          </p:cNvSpPr>
          <p:nvPr/>
        </p:nvSpPr>
        <p:spPr bwMode="auto">
          <a:xfrm>
            <a:off x="38977960" y="22296793"/>
            <a:ext cx="11316832" cy="914400"/>
          </a:xfrm>
          <a:prstGeom prst="roundRect">
            <a:avLst/>
          </a:prstGeom>
          <a:solidFill>
            <a:srgbClr val="E64B3C"/>
          </a:solidFill>
          <a:ln w="9525">
            <a:noFill/>
            <a:miter lim="800000"/>
          </a:ln>
        </p:spPr>
        <p:txBody>
          <a:bodyPr wrap="none" lIns="120015" tIns="60009" rIns="120015" bIns="60009" anchor="ctr"/>
          <a:lstStyle>
            <a:defPPr>
              <a:defRPr kern="1200"/>
            </a:defPPr>
          </a:lstStyle>
          <a:p>
            <a:pPr defTabSz="3291902"/>
            <a:r>
              <a:rPr lang="en-US" sz="3150" dirty="0">
                <a:solidFill>
                  <a:schemeClr val="bg1"/>
                </a:solidFill>
                <a:latin typeface="Nunito" panose="00000500000000000000" pitchFamily="2" charset="0"/>
              </a:rPr>
              <a:t>Acknowledgement</a:t>
            </a:r>
          </a:p>
        </p:txBody>
      </p:sp>
      <p:sp>
        <p:nvSpPr>
          <p:cNvPr id="2051" name="Rectangle: Rounded Corners 2050">
            <a:extLst>
              <a:ext uri="{FF2B5EF4-FFF2-40B4-BE49-F238E27FC236}">
                <a16:creationId xmlns:a16="http://schemas.microsoft.com/office/drawing/2014/main" id="{776234C9-DD91-330C-F58D-062620FDFA36}"/>
              </a:ext>
            </a:extLst>
          </p:cNvPr>
          <p:cNvSpPr/>
          <p:nvPr/>
        </p:nvSpPr>
        <p:spPr bwMode="auto">
          <a:xfrm>
            <a:off x="38862000" y="23411260"/>
            <a:ext cx="11430000" cy="11927459"/>
          </a:xfrm>
          <a:prstGeom prst="roundRect">
            <a:avLst>
              <a:gd name="adj" fmla="val 5473"/>
            </a:avLst>
          </a:prstGeom>
          <a:no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054" name="TextBox 2053">
            <a:extLst>
              <a:ext uri="{FF2B5EF4-FFF2-40B4-BE49-F238E27FC236}">
                <a16:creationId xmlns:a16="http://schemas.microsoft.com/office/drawing/2014/main" id="{E7888A92-91A4-5C71-02E7-3472D26CA40B}"/>
              </a:ext>
            </a:extLst>
          </p:cNvPr>
          <p:cNvSpPr txBox="1"/>
          <p:nvPr/>
        </p:nvSpPr>
        <p:spPr>
          <a:xfrm>
            <a:off x="39090599" y="23588066"/>
            <a:ext cx="11144816" cy="11172289"/>
          </a:xfrm>
          <a:prstGeom prst="rect">
            <a:avLst/>
          </a:prstGeom>
          <a:noFill/>
        </p:spPr>
        <p:txBody>
          <a:bodyPr wrap="square">
            <a:spAutoFit/>
          </a:bodyPr>
          <a:lstStyle/>
          <a:p>
            <a:pPr algn="just"/>
            <a:r>
              <a:rPr lang="en-US" sz="2400" dirty="0">
                <a:solidFill>
                  <a:schemeClr val="tx1"/>
                </a:solidFill>
              </a:rPr>
              <a:t>We would like to express our deepest appreciation and gratitude to the faculty members who have played an integral role in our academic journey. Their dedication, knowledge, and support have been instrumental in shaping our education and fostering our personal and professional growth. We would like to extend our heartfelt thanks to each faculty member for their invaluable contributions.</a:t>
            </a:r>
          </a:p>
          <a:p>
            <a:pPr algn="just"/>
            <a:endParaRPr lang="en-US" sz="2400" dirty="0">
              <a:solidFill>
                <a:schemeClr val="tx1"/>
              </a:solidFill>
            </a:endParaRPr>
          </a:p>
          <a:p>
            <a:pPr algn="just"/>
            <a:r>
              <a:rPr lang="en-US" sz="2400" dirty="0">
                <a:solidFill>
                  <a:schemeClr val="tx1"/>
                </a:solidFill>
              </a:rPr>
              <a:t>First and foremost, we would like to acknowledge our professors for their commitment to excellence in teaching. Their passion for their respective subjects has ignited our curiosity and instilled in us a thirst for knowledge. Their ability to effectively communicate complex ideas and concepts has made learning a truly enriching experience. We are grateful for their patience, guidance, and willingness to go the extra mile to ensure our understanding and success.</a:t>
            </a:r>
          </a:p>
          <a:p>
            <a:pPr algn="just"/>
            <a:endParaRPr lang="en-US" sz="2400" dirty="0">
              <a:solidFill>
                <a:schemeClr val="tx1"/>
              </a:solidFill>
            </a:endParaRPr>
          </a:p>
          <a:p>
            <a:pPr algn="just"/>
            <a:r>
              <a:rPr lang="en-US" sz="2400" dirty="0">
                <a:solidFill>
                  <a:schemeClr val="tx1"/>
                </a:solidFill>
              </a:rPr>
              <a:t>We would also like to recognize the efforts of our mentors and advisors who have provided us with invaluable guidance and support throughout our academic journey. Their wisdom, expertise, and willingness to share their experiences have been instrumental in shaping our career paths and helping us navigate through challenges. Their commitment to our personal and professional development has been a constant source of inspiration.</a:t>
            </a:r>
          </a:p>
          <a:p>
            <a:pPr algn="just"/>
            <a:endParaRPr lang="en-US" sz="2400" dirty="0">
              <a:solidFill>
                <a:schemeClr val="tx1"/>
              </a:solidFill>
            </a:endParaRPr>
          </a:p>
          <a:p>
            <a:pPr algn="just"/>
            <a:r>
              <a:rPr lang="en-US" sz="2400" dirty="0">
                <a:solidFill>
                  <a:schemeClr val="tx1"/>
                </a:solidFill>
              </a:rPr>
              <a:t>Furthermore, we extend our gratitude to the faculty members who have gone beyond their roles as educators by fostering a positive and inclusive learning environment. Their efforts to create a sense of belonging, encourage open dialogue, and embrace diversity have made our educational experience truly enriching. We appreciate their dedication to promoting respect, understanding, and collaboration among students from various backgrounds.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ceptualpewter|08-2022"/>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4607</TotalTime>
  <Words>1468</Words>
  <Application>Microsoft Office PowerPoint</Application>
  <PresentationFormat>Custom</PresentationFormat>
  <Paragraphs>209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Open Sans</vt:lpstr>
      <vt:lpstr>Nunito</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s30104220202253</cp:lastModifiedBy>
  <cp:revision>146</cp:revision>
  <dcterms:modified xsi:type="dcterms:W3CDTF">2023-07-06T00:18:12Z</dcterms:modified>
  <cp:category>science research poster</cp:category>
</cp:coreProperties>
</file>