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Outfit ExtraBold"/>
      <p:bold r:id="rId38"/>
    </p:embeddedFont>
    <p:embeddedFont>
      <p:font typeface="Poppins"/>
      <p:regular r:id="rId39"/>
      <p:bold r:id="rId40"/>
      <p:italic r:id="rId41"/>
      <p:boldItalic r:id="rId42"/>
    </p:embeddedFont>
    <p:embeddedFont>
      <p:font typeface="Outfit"/>
      <p:regular r:id="rId43"/>
      <p:bold r:id="rId44"/>
    </p:embeddedFont>
    <p:embeddedFont>
      <p:font typeface="Karla"/>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2AA33EE-CE26-4317-A0EC-48F4A33FD47D}">
  <a:tblStyle styleId="{42AA33EE-CE26-4317-A0EC-48F4A33FD47D}"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Poppins-bold.fntdata"/><Relationship Id="rId20" Type="http://schemas.openxmlformats.org/officeDocument/2006/relationships/slide" Target="slides/slide15.xml"/><Relationship Id="rId42" Type="http://schemas.openxmlformats.org/officeDocument/2006/relationships/font" Target="fonts/Poppins-boldItalic.fntdata"/><Relationship Id="rId41" Type="http://schemas.openxmlformats.org/officeDocument/2006/relationships/font" Target="fonts/Poppins-italic.fntdata"/><Relationship Id="rId22" Type="http://schemas.openxmlformats.org/officeDocument/2006/relationships/slide" Target="slides/slide17.xml"/><Relationship Id="rId44" Type="http://schemas.openxmlformats.org/officeDocument/2006/relationships/font" Target="fonts/Outfit-bold.fntdata"/><Relationship Id="rId21" Type="http://schemas.openxmlformats.org/officeDocument/2006/relationships/slide" Target="slides/slide16.xml"/><Relationship Id="rId43" Type="http://schemas.openxmlformats.org/officeDocument/2006/relationships/font" Target="fonts/Outfit-regular.fntdata"/><Relationship Id="rId24" Type="http://schemas.openxmlformats.org/officeDocument/2006/relationships/slide" Target="slides/slide19.xml"/><Relationship Id="rId46" Type="http://schemas.openxmlformats.org/officeDocument/2006/relationships/font" Target="fonts/Karla-bold.fntdata"/><Relationship Id="rId23" Type="http://schemas.openxmlformats.org/officeDocument/2006/relationships/slide" Target="slides/slide18.xml"/><Relationship Id="rId45" Type="http://schemas.openxmlformats.org/officeDocument/2006/relationships/font" Target="fonts/Karla-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Karla-boldItalic.fntdata"/><Relationship Id="rId25" Type="http://schemas.openxmlformats.org/officeDocument/2006/relationships/slide" Target="slides/slide20.xml"/><Relationship Id="rId47" Type="http://schemas.openxmlformats.org/officeDocument/2006/relationships/font" Target="fonts/Karla-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oppins-regular.fntdata"/><Relationship Id="rId16" Type="http://schemas.openxmlformats.org/officeDocument/2006/relationships/slide" Target="slides/slide11.xml"/><Relationship Id="rId38" Type="http://schemas.openxmlformats.org/officeDocument/2006/relationships/font" Target="fonts/OutfitExtraBol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254e38831a9_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254e38831a9_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254e38831a9_4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254e38831a9_4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254e38831a9_4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254e38831a9_4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254e38831a9_4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254e38831a9_4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254e38831a9_4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254e38831a9_4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254b22c01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254b22c01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146c12675b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146c12675b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254b22c015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254b22c015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254e38831a9_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254e38831a9_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254e38831a9_7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254e38831a9_7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145c2d0eff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145c2d0eff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254e38831a9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254e38831a9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254e38831a9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254e38831a9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254e38831a9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254e38831a9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254e38831a9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254e38831a9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254e38831a9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254e38831a9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254e38831a9_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254e38831a9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254e38831a9_6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254e38831a9_6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254e38831a9_4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254e38831a9_4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254e38831a9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1" name="Google Shape;951;g254e38831a9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254e38831a9_4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254e38831a9_4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254e38831a9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254e38831a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g254e38831a9_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4" name="Google Shape;964;g254e38831a9_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145c251fee2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1" name="Google Shape;971;g145c251fee2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145c251fee2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145c251fee2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e266d8843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e266d8843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254e38831a9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254e38831a9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254e38831a9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254e38831a9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254e38831a9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254e38831a9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254e38831a9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254e38831a9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254e38831a9_4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254e38831a9_4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4137655" y="4746980"/>
            <a:ext cx="772717" cy="680913"/>
          </a:xfrm>
          <a:custGeom>
            <a:rect b="b" l="l" r="r" t="t"/>
            <a:pathLst>
              <a:path extrusionOk="0" h="2818" w="3198">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1111830" y="260133"/>
            <a:ext cx="1962720" cy="1788304"/>
          </a:xfrm>
          <a:custGeom>
            <a:rect b="b" l="l" r="r" t="t"/>
            <a:pathLst>
              <a:path extrusionOk="0" h="7401" w="8123">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8600371" y="4541375"/>
            <a:ext cx="1305500" cy="1305527"/>
          </a:xfrm>
          <a:custGeom>
            <a:rect b="b" l="l" r="r" t="t"/>
            <a:pathLst>
              <a:path extrusionOk="0" h="5403" w="5403">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50750" y="1124775"/>
            <a:ext cx="8242500" cy="2075700"/>
          </a:xfrm>
          <a:prstGeom prst="rect">
            <a:avLst/>
          </a:prstGeom>
        </p:spPr>
        <p:txBody>
          <a:bodyPr anchorCtr="0" anchor="t" bIns="91425" lIns="91425" spcFirstLastPara="1" rIns="91425" wrap="square" tIns="91425">
            <a:noAutofit/>
          </a:bodyPr>
          <a:lstStyle>
            <a:lvl1pPr lvl="0">
              <a:spcBef>
                <a:spcPts val="0"/>
              </a:spcBef>
              <a:spcAft>
                <a:spcPts val="0"/>
              </a:spcAft>
              <a:buSzPts val="5200"/>
              <a:buNone/>
              <a:defRPr b="1" sz="6000">
                <a:latin typeface="Outfit"/>
                <a:ea typeface="Outfit"/>
                <a:cs typeface="Outfit"/>
                <a:sym typeface="Outfi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p:nvPr>
            <p:ph idx="1" type="subTitle"/>
          </p:nvPr>
        </p:nvSpPr>
        <p:spPr>
          <a:xfrm>
            <a:off x="1771050" y="3519225"/>
            <a:ext cx="5601900" cy="499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p:nvPr/>
        </p:nvSpPr>
        <p:spPr>
          <a:xfrm>
            <a:off x="8123402" y="-2226216"/>
            <a:ext cx="3649504" cy="3649821"/>
          </a:xfrm>
          <a:custGeom>
            <a:rect b="b" l="l" r="r" t="t"/>
            <a:pathLst>
              <a:path extrusionOk="0" h="15105" w="15104">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657881" y="-1691735"/>
            <a:ext cx="2580797" cy="2580608"/>
          </a:xfrm>
          <a:custGeom>
            <a:rect b="b" l="l" r="r" t="t"/>
            <a:pathLst>
              <a:path extrusionOk="0" h="10680" w="10681">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35719" y="-769590"/>
            <a:ext cx="1798415" cy="1638493"/>
          </a:xfrm>
          <a:custGeom>
            <a:rect b="b" l="l" r="r" t="t"/>
            <a:pathLst>
              <a:path extrusionOk="0" h="6781" w="7443">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401498" y="-205396"/>
            <a:ext cx="748796" cy="680672"/>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139208" y="-133862"/>
            <a:ext cx="442899" cy="443149"/>
          </a:xfrm>
          <a:custGeom>
            <a:rect b="b" l="l" r="r" t="t"/>
            <a:pathLst>
              <a:path extrusionOk="0" h="1834" w="1833">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06734" y="-274495"/>
            <a:ext cx="709894" cy="645394"/>
          </a:xfrm>
          <a:custGeom>
            <a:rect b="b" l="l" r="r" t="t"/>
            <a:pathLst>
              <a:path extrusionOk="0" h="2671" w="2938">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0" name="Google Shape;20;p2"/>
          <p:cNvSpPr/>
          <p:nvPr/>
        </p:nvSpPr>
        <p:spPr>
          <a:xfrm>
            <a:off x="7223582" y="-250668"/>
            <a:ext cx="600438" cy="600692"/>
          </a:xfrm>
          <a:custGeom>
            <a:rect b="b" l="l" r="r" t="t"/>
            <a:pathLst>
              <a:path extrusionOk="0" h="2486" w="2485">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6535187" y="79637"/>
            <a:ext cx="345282" cy="345289"/>
          </a:xfrm>
          <a:custGeom>
            <a:rect b="b" l="l" r="r" t="t"/>
            <a:pathLst>
              <a:path extrusionOk="0" h="1429" w="1429">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05274" y="103252"/>
            <a:ext cx="5518357" cy="680924"/>
          </a:xfrm>
          <a:custGeom>
            <a:rect b="b" l="l" r="r" t="t"/>
            <a:pathLst>
              <a:path extrusionOk="0" h="6417" w="52006">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600384" y="1005803"/>
            <a:ext cx="1043095" cy="1042633"/>
          </a:xfrm>
          <a:custGeom>
            <a:rect b="b" l="l" r="r" t="t"/>
            <a:pathLst>
              <a:path extrusionOk="0" h="4315" w="4317">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768185" y="3161119"/>
            <a:ext cx="749038" cy="680672"/>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77263" y="3486824"/>
            <a:ext cx="447489" cy="406905"/>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2019548" y="4190684"/>
            <a:ext cx="3649504" cy="3649821"/>
          </a:xfrm>
          <a:custGeom>
            <a:rect b="b" l="l" r="r" t="t"/>
            <a:pathLst>
              <a:path extrusionOk="0" h="15105" w="15104">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1451191" y="4455707"/>
            <a:ext cx="437341" cy="406663"/>
          </a:xfrm>
          <a:custGeom>
            <a:rect b="b" l="l" r="r" t="t"/>
            <a:pathLst>
              <a:path extrusionOk="0" h="1683" w="181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125126" y="4318577"/>
            <a:ext cx="5518357" cy="680924"/>
          </a:xfrm>
          <a:custGeom>
            <a:rect b="b" l="l" r="r" t="t"/>
            <a:pathLst>
              <a:path extrusionOk="0" h="6417" w="52006">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139201" y="4777769"/>
            <a:ext cx="213355" cy="182914"/>
          </a:xfrm>
          <a:custGeom>
            <a:rect b="b" l="l" r="r" t="t"/>
            <a:pathLst>
              <a:path extrusionOk="0" h="757" w="883">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7704630" y="5014234"/>
            <a:ext cx="491465" cy="491475"/>
          </a:xfrm>
          <a:custGeom>
            <a:rect b="b" l="l" r="r" t="t"/>
            <a:pathLst>
              <a:path extrusionOk="0" h="2034" w="2034">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21" name="Shape 221"/>
        <p:cNvGrpSpPr/>
        <p:nvPr/>
      </p:nvGrpSpPr>
      <p:grpSpPr>
        <a:xfrm>
          <a:off x="0" y="0"/>
          <a:ext cx="0" cy="0"/>
          <a:chOff x="0" y="0"/>
          <a:chExt cx="0" cy="0"/>
        </a:xfrm>
      </p:grpSpPr>
      <p:sp>
        <p:nvSpPr>
          <p:cNvPr id="222" name="Google Shape;222;p11"/>
          <p:cNvSpPr txBox="1"/>
          <p:nvPr>
            <p:ph hasCustomPrompt="1" type="title"/>
          </p:nvPr>
        </p:nvSpPr>
        <p:spPr>
          <a:xfrm>
            <a:off x="1156500" y="1422188"/>
            <a:ext cx="6831000" cy="16935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97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23" name="Google Shape;223;p11"/>
          <p:cNvSpPr txBox="1"/>
          <p:nvPr>
            <p:ph idx="1" type="body"/>
          </p:nvPr>
        </p:nvSpPr>
        <p:spPr>
          <a:xfrm>
            <a:off x="1156500" y="3115700"/>
            <a:ext cx="6831000" cy="466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solidFill>
                  <a:schemeClr val="dk1"/>
                </a:solidFill>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224" name="Google Shape;224;p11"/>
          <p:cNvSpPr/>
          <p:nvPr/>
        </p:nvSpPr>
        <p:spPr>
          <a:xfrm flipH="1">
            <a:off x="4893376" y="-284737"/>
            <a:ext cx="442899" cy="443149"/>
          </a:xfrm>
          <a:custGeom>
            <a:rect b="b" l="l" r="r" t="t"/>
            <a:pathLst>
              <a:path extrusionOk="0" h="1834" w="1833">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1929337" y="-250668"/>
            <a:ext cx="600438" cy="600692"/>
          </a:xfrm>
          <a:custGeom>
            <a:rect b="b" l="l" r="r" t="t"/>
            <a:pathLst>
              <a:path extrusionOk="0" h="2486" w="2485">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2872889" y="79637"/>
            <a:ext cx="345282" cy="345289"/>
          </a:xfrm>
          <a:custGeom>
            <a:rect b="b" l="l" r="r" t="t"/>
            <a:pathLst>
              <a:path extrusionOk="0" h="1429" w="1429">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6744964" y="-290671"/>
            <a:ext cx="748796" cy="680672"/>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flipH="1">
            <a:off x="-2019548" y="-2226216"/>
            <a:ext cx="3649504" cy="3649821"/>
          </a:xfrm>
          <a:custGeom>
            <a:rect b="b" l="l" r="r" t="t"/>
            <a:pathLst>
              <a:path extrusionOk="0" h="15105" w="15104">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1"/>
          <p:cNvSpPr/>
          <p:nvPr/>
        </p:nvSpPr>
        <p:spPr>
          <a:xfrm flipH="1">
            <a:off x="-1485320" y="-1691735"/>
            <a:ext cx="2580797" cy="2580608"/>
          </a:xfrm>
          <a:custGeom>
            <a:rect b="b" l="l" r="r" t="t"/>
            <a:pathLst>
              <a:path extrusionOk="0" h="10680" w="10681">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8190662" y="-769590"/>
            <a:ext cx="1798415" cy="1638493"/>
          </a:xfrm>
          <a:custGeom>
            <a:rect b="b" l="l" r="r" t="t"/>
            <a:pathLst>
              <a:path extrusionOk="0" h="6781" w="7443">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8736729" y="-274495"/>
            <a:ext cx="709894" cy="645394"/>
          </a:xfrm>
          <a:custGeom>
            <a:rect b="b" l="l" r="r" t="t"/>
            <a:pathLst>
              <a:path extrusionOk="0" h="2671" w="2938">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32" name="Google Shape;232;p11"/>
          <p:cNvSpPr/>
          <p:nvPr/>
        </p:nvSpPr>
        <p:spPr>
          <a:xfrm flipH="1">
            <a:off x="7668025" y="4247295"/>
            <a:ext cx="437341" cy="406663"/>
          </a:xfrm>
          <a:custGeom>
            <a:rect b="b" l="l" r="r" t="t"/>
            <a:pathLst>
              <a:path extrusionOk="0" h="1683" w="181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9483132" y="3486824"/>
            <a:ext cx="447490" cy="406905"/>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p:nvPr/>
        </p:nvSpPr>
        <p:spPr>
          <a:xfrm flipH="1">
            <a:off x="7400802" y="4777769"/>
            <a:ext cx="213355" cy="182914"/>
          </a:xfrm>
          <a:custGeom>
            <a:rect b="b" l="l" r="r" t="t"/>
            <a:pathLst>
              <a:path extrusionOk="0" h="757" w="883">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
          <p:cNvSpPr/>
          <p:nvPr/>
        </p:nvSpPr>
        <p:spPr>
          <a:xfrm flipH="1">
            <a:off x="8902468" y="260133"/>
            <a:ext cx="1962720" cy="1788304"/>
          </a:xfrm>
          <a:custGeom>
            <a:rect b="b" l="l" r="r" t="t"/>
            <a:pathLst>
              <a:path extrusionOk="0" h="7401" w="8123">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1557262" y="5014234"/>
            <a:ext cx="491465" cy="491475"/>
          </a:xfrm>
          <a:custGeom>
            <a:rect b="b" l="l" r="r" t="t"/>
            <a:pathLst>
              <a:path extrusionOk="0" h="2034" w="2034">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152513" y="4541375"/>
            <a:ext cx="1305500" cy="1305527"/>
          </a:xfrm>
          <a:custGeom>
            <a:rect b="b" l="l" r="r" t="t"/>
            <a:pathLst>
              <a:path extrusionOk="0" h="5403" w="5403">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306653" y="888877"/>
            <a:ext cx="709898" cy="709580"/>
          </a:xfrm>
          <a:custGeom>
            <a:rect b="b" l="l" r="r" t="t"/>
            <a:pathLst>
              <a:path extrusionOk="0" h="4315" w="4317">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
          <p:cNvSpPr/>
          <p:nvPr/>
        </p:nvSpPr>
        <p:spPr>
          <a:xfrm flipH="1">
            <a:off x="4842986" y="4746980"/>
            <a:ext cx="772717" cy="680913"/>
          </a:xfrm>
          <a:custGeom>
            <a:rect b="b" l="l" r="r" t="t"/>
            <a:pathLst>
              <a:path extrusionOk="0" h="2818" w="3198">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p:nvPr/>
        </p:nvSpPr>
        <p:spPr>
          <a:xfrm flipH="1">
            <a:off x="236135" y="3161119"/>
            <a:ext cx="749037" cy="680672"/>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5040275" y="103252"/>
            <a:ext cx="5518357" cy="680924"/>
          </a:xfrm>
          <a:custGeom>
            <a:rect b="b" l="l" r="r" t="t"/>
            <a:pathLst>
              <a:path extrusionOk="0" h="6417" w="52006">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109875" y="4318577"/>
            <a:ext cx="5518357" cy="680924"/>
          </a:xfrm>
          <a:custGeom>
            <a:rect b="b" l="l" r="r" t="t"/>
            <a:pathLst>
              <a:path extrusionOk="0" h="6417" w="52006">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flipH="1">
            <a:off x="8123402" y="4190684"/>
            <a:ext cx="3649504" cy="3649821"/>
          </a:xfrm>
          <a:custGeom>
            <a:rect b="b" l="l" r="r" t="t"/>
            <a:pathLst>
              <a:path extrusionOk="0" h="15105" w="15104">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44" name="Shape 24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45" name="Shape 245"/>
        <p:cNvGrpSpPr/>
        <p:nvPr/>
      </p:nvGrpSpPr>
      <p:grpSpPr>
        <a:xfrm>
          <a:off x="0" y="0"/>
          <a:ext cx="0" cy="0"/>
          <a:chOff x="0" y="0"/>
          <a:chExt cx="0" cy="0"/>
        </a:xfrm>
      </p:grpSpPr>
      <p:sp>
        <p:nvSpPr>
          <p:cNvPr id="246" name="Google Shape;246;p13"/>
          <p:cNvSpPr txBox="1"/>
          <p:nvPr>
            <p:ph type="title"/>
          </p:nvPr>
        </p:nvSpPr>
        <p:spPr>
          <a:xfrm>
            <a:off x="720000" y="1849000"/>
            <a:ext cx="2336400" cy="372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47" name="Google Shape;247;p13"/>
          <p:cNvSpPr txBox="1"/>
          <p:nvPr>
            <p:ph hasCustomPrompt="1" idx="2" type="title"/>
          </p:nvPr>
        </p:nvSpPr>
        <p:spPr>
          <a:xfrm>
            <a:off x="1250550" y="1388288"/>
            <a:ext cx="1275300" cy="59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8" name="Google Shape;248;p13"/>
          <p:cNvSpPr txBox="1"/>
          <p:nvPr>
            <p:ph idx="1" type="subTitle"/>
          </p:nvPr>
        </p:nvSpPr>
        <p:spPr>
          <a:xfrm>
            <a:off x="720000" y="2186565"/>
            <a:ext cx="2336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49" name="Google Shape;249;p13"/>
          <p:cNvSpPr txBox="1"/>
          <p:nvPr>
            <p:ph idx="3" type="title"/>
          </p:nvPr>
        </p:nvSpPr>
        <p:spPr>
          <a:xfrm>
            <a:off x="3403800" y="1849000"/>
            <a:ext cx="2336400" cy="372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50" name="Google Shape;250;p13"/>
          <p:cNvSpPr txBox="1"/>
          <p:nvPr>
            <p:ph hasCustomPrompt="1" idx="4" type="title"/>
          </p:nvPr>
        </p:nvSpPr>
        <p:spPr>
          <a:xfrm>
            <a:off x="3934350" y="1388288"/>
            <a:ext cx="1275300" cy="59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1" name="Google Shape;251;p13"/>
          <p:cNvSpPr txBox="1"/>
          <p:nvPr>
            <p:ph idx="5" type="subTitle"/>
          </p:nvPr>
        </p:nvSpPr>
        <p:spPr>
          <a:xfrm>
            <a:off x="3403800" y="2186565"/>
            <a:ext cx="2336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52" name="Google Shape;252;p13"/>
          <p:cNvSpPr txBox="1"/>
          <p:nvPr>
            <p:ph idx="6" type="title"/>
          </p:nvPr>
        </p:nvSpPr>
        <p:spPr>
          <a:xfrm>
            <a:off x="5965900" y="1849000"/>
            <a:ext cx="2458200" cy="372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53" name="Google Shape;253;p13"/>
          <p:cNvSpPr txBox="1"/>
          <p:nvPr>
            <p:ph hasCustomPrompt="1" idx="7" type="title"/>
          </p:nvPr>
        </p:nvSpPr>
        <p:spPr>
          <a:xfrm>
            <a:off x="6524200" y="1388288"/>
            <a:ext cx="1341600" cy="59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4" name="Google Shape;254;p13"/>
          <p:cNvSpPr txBox="1"/>
          <p:nvPr>
            <p:ph idx="8" type="subTitle"/>
          </p:nvPr>
        </p:nvSpPr>
        <p:spPr>
          <a:xfrm>
            <a:off x="5965900" y="2186565"/>
            <a:ext cx="24582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55" name="Google Shape;255;p13"/>
          <p:cNvSpPr txBox="1"/>
          <p:nvPr>
            <p:ph idx="9" type="title"/>
          </p:nvPr>
        </p:nvSpPr>
        <p:spPr>
          <a:xfrm>
            <a:off x="720000" y="3400479"/>
            <a:ext cx="2336400" cy="372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56" name="Google Shape;256;p13"/>
          <p:cNvSpPr txBox="1"/>
          <p:nvPr>
            <p:ph hasCustomPrompt="1" idx="13" type="title"/>
          </p:nvPr>
        </p:nvSpPr>
        <p:spPr>
          <a:xfrm>
            <a:off x="1250550" y="2939767"/>
            <a:ext cx="1275300" cy="59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7" name="Google Shape;257;p13"/>
          <p:cNvSpPr txBox="1"/>
          <p:nvPr>
            <p:ph idx="14" type="subTitle"/>
          </p:nvPr>
        </p:nvSpPr>
        <p:spPr>
          <a:xfrm>
            <a:off x="720000" y="3758925"/>
            <a:ext cx="2336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58" name="Google Shape;258;p13"/>
          <p:cNvSpPr txBox="1"/>
          <p:nvPr>
            <p:ph idx="15" type="title"/>
          </p:nvPr>
        </p:nvSpPr>
        <p:spPr>
          <a:xfrm>
            <a:off x="3403800" y="3400479"/>
            <a:ext cx="2336400" cy="372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59" name="Google Shape;259;p13"/>
          <p:cNvSpPr txBox="1"/>
          <p:nvPr>
            <p:ph hasCustomPrompt="1" idx="16" type="title"/>
          </p:nvPr>
        </p:nvSpPr>
        <p:spPr>
          <a:xfrm>
            <a:off x="3934350" y="2939767"/>
            <a:ext cx="1275300" cy="59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0" name="Google Shape;260;p13"/>
          <p:cNvSpPr txBox="1"/>
          <p:nvPr>
            <p:ph idx="17" type="subTitle"/>
          </p:nvPr>
        </p:nvSpPr>
        <p:spPr>
          <a:xfrm>
            <a:off x="3403800" y="3758925"/>
            <a:ext cx="2336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61" name="Google Shape;261;p13"/>
          <p:cNvSpPr txBox="1"/>
          <p:nvPr>
            <p:ph idx="18" type="title"/>
          </p:nvPr>
        </p:nvSpPr>
        <p:spPr>
          <a:xfrm>
            <a:off x="5965900" y="3400479"/>
            <a:ext cx="2458200" cy="372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62" name="Google Shape;262;p13"/>
          <p:cNvSpPr txBox="1"/>
          <p:nvPr>
            <p:ph hasCustomPrompt="1" idx="19" type="title"/>
          </p:nvPr>
        </p:nvSpPr>
        <p:spPr>
          <a:xfrm>
            <a:off x="6524200" y="2939767"/>
            <a:ext cx="1341600" cy="59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3" name="Google Shape;263;p13"/>
          <p:cNvSpPr txBox="1"/>
          <p:nvPr>
            <p:ph idx="20" type="subTitle"/>
          </p:nvPr>
        </p:nvSpPr>
        <p:spPr>
          <a:xfrm>
            <a:off x="5965900" y="3758925"/>
            <a:ext cx="24582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64" name="Google Shape;264;p13"/>
          <p:cNvSpPr txBox="1"/>
          <p:nvPr>
            <p:ph idx="21"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solidFill>
                  <a:srgbClr val="010440"/>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5" name="Google Shape;265;p13"/>
          <p:cNvSpPr/>
          <p:nvPr/>
        </p:nvSpPr>
        <p:spPr>
          <a:xfrm rot="5400000">
            <a:off x="9658283" y="1539125"/>
            <a:ext cx="50" cy="15452"/>
          </a:xfrm>
          <a:custGeom>
            <a:rect b="b" l="l" r="r" t="t"/>
            <a:pathLst>
              <a:path extrusionOk="0" h="306" w="1">
                <a:moveTo>
                  <a:pt x="0" y="0"/>
                </a:moveTo>
                <a:lnTo>
                  <a:pt x="0" y="306"/>
                </a:lnTo>
                <a:lnTo>
                  <a:pt x="0" y="306"/>
                </a:lnTo>
                <a:lnTo>
                  <a:pt x="0" y="0"/>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rot="10800000">
            <a:off x="-2436713" y="-2457872"/>
            <a:ext cx="3549666" cy="3549666"/>
          </a:xfrm>
          <a:custGeom>
            <a:rect b="b" l="l" r="r" t="t"/>
            <a:pathLst>
              <a:path extrusionOk="0" h="22225" w="22225">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rot="10800000">
            <a:off x="7873497" y="-1311075"/>
            <a:ext cx="1649377" cy="1649377"/>
          </a:xfrm>
          <a:custGeom>
            <a:rect b="b" l="l" r="r" t="t"/>
            <a:pathLst>
              <a:path extrusionOk="0" h="10327" w="10327">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p:nvPr/>
        </p:nvSpPr>
        <p:spPr>
          <a:xfrm rot="10800000">
            <a:off x="8114987" y="-1069744"/>
            <a:ext cx="1166399" cy="1166558"/>
          </a:xfrm>
          <a:custGeom>
            <a:rect b="b" l="l" r="r" t="t"/>
            <a:pathLst>
              <a:path extrusionOk="0" h="7304" w="7303">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3"/>
          <p:cNvSpPr/>
          <p:nvPr/>
        </p:nvSpPr>
        <p:spPr>
          <a:xfrm rot="10800000">
            <a:off x="41358" y="4802774"/>
            <a:ext cx="1435039" cy="1368119"/>
          </a:xfrm>
          <a:custGeom>
            <a:rect b="b" l="l" r="r" t="t"/>
            <a:pathLst>
              <a:path extrusionOk="0" h="8566" w="8985">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3"/>
          <p:cNvSpPr/>
          <p:nvPr/>
        </p:nvSpPr>
        <p:spPr>
          <a:xfrm rot="10800000">
            <a:off x="492395" y="5253811"/>
            <a:ext cx="465889" cy="465889"/>
          </a:xfrm>
          <a:custGeom>
            <a:rect b="b" l="l" r="r" t="t"/>
            <a:pathLst>
              <a:path extrusionOk="0" h="2917" w="2917">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3"/>
          <p:cNvSpPr/>
          <p:nvPr/>
        </p:nvSpPr>
        <p:spPr>
          <a:xfrm rot="10800000">
            <a:off x="8183904" y="4964174"/>
            <a:ext cx="454549" cy="413502"/>
          </a:xfrm>
          <a:custGeom>
            <a:rect b="b" l="l" r="r" t="t"/>
            <a:pathLst>
              <a:path extrusionOk="0" h="2589" w="2846">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3"/>
          <p:cNvSpPr/>
          <p:nvPr/>
        </p:nvSpPr>
        <p:spPr>
          <a:xfrm rot="10800000">
            <a:off x="118103" y="857869"/>
            <a:ext cx="305215" cy="268960"/>
          </a:xfrm>
          <a:custGeom>
            <a:rect b="b" l="l" r="r" t="t"/>
            <a:pathLst>
              <a:path extrusionOk="0" h="1684" w="1911">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3"/>
          <p:cNvSpPr/>
          <p:nvPr/>
        </p:nvSpPr>
        <p:spPr>
          <a:xfrm rot="10800000">
            <a:off x="8880813" y="2248822"/>
            <a:ext cx="193894" cy="176645"/>
          </a:xfrm>
          <a:custGeom>
            <a:rect b="b" l="l" r="r" t="t"/>
            <a:pathLst>
              <a:path extrusionOk="0" h="1106" w="1214">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3"/>
          <p:cNvSpPr/>
          <p:nvPr/>
        </p:nvSpPr>
        <p:spPr>
          <a:xfrm rot="10800000">
            <a:off x="8742584" y="3050662"/>
            <a:ext cx="1297365" cy="1182051"/>
          </a:xfrm>
          <a:custGeom>
            <a:rect b="b" l="l" r="r" t="t"/>
            <a:pathLst>
              <a:path extrusionOk="0" h="7401" w="8123">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3"/>
          <p:cNvSpPr/>
          <p:nvPr/>
        </p:nvSpPr>
        <p:spPr>
          <a:xfrm rot="10800000">
            <a:off x="8697061" y="4503186"/>
            <a:ext cx="324860" cy="324860"/>
          </a:xfrm>
          <a:custGeom>
            <a:rect b="b" l="l" r="r" t="t"/>
            <a:pathLst>
              <a:path extrusionOk="0" h="2034" w="2034">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3"/>
          <p:cNvSpPr/>
          <p:nvPr/>
        </p:nvSpPr>
        <p:spPr>
          <a:xfrm rot="10800000">
            <a:off x="-250748" y="4802775"/>
            <a:ext cx="588869" cy="588709"/>
          </a:xfrm>
          <a:custGeom>
            <a:rect b="b" l="l" r="r" t="t"/>
            <a:pathLst>
              <a:path extrusionOk="0" h="3686" w="3687">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p:nvPr/>
        </p:nvSpPr>
        <p:spPr>
          <a:xfrm rot="10800000">
            <a:off x="187580" y="4589907"/>
            <a:ext cx="166263" cy="151410"/>
          </a:xfrm>
          <a:custGeom>
            <a:rect b="b" l="l" r="r" t="t"/>
            <a:pathLst>
              <a:path extrusionOk="0" h="948" w="1041">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3"/>
          <p:cNvSpPr/>
          <p:nvPr/>
        </p:nvSpPr>
        <p:spPr>
          <a:xfrm rot="10800000">
            <a:off x="7679503" y="-102638"/>
            <a:ext cx="256183" cy="224719"/>
          </a:xfrm>
          <a:custGeom>
            <a:rect b="b" l="l" r="r" t="t"/>
            <a:pathLst>
              <a:path extrusionOk="0" h="1407" w="1604">
                <a:moveTo>
                  <a:pt x="800" y="0"/>
                </a:moveTo>
                <a:cubicBezTo>
                  <a:pt x="676" y="0"/>
                  <a:pt x="549" y="34"/>
                  <a:pt x="435" y="104"/>
                </a:cubicBezTo>
                <a:cubicBezTo>
                  <a:pt x="104" y="307"/>
                  <a:pt x="0" y="740"/>
                  <a:pt x="203" y="1071"/>
                </a:cubicBezTo>
                <a:cubicBezTo>
                  <a:pt x="336" y="1288"/>
                  <a:pt x="566" y="1407"/>
                  <a:pt x="802" y="1407"/>
                </a:cubicBezTo>
                <a:cubicBezTo>
                  <a:pt x="927" y="1407"/>
                  <a:pt x="1054" y="1373"/>
                  <a:pt x="1169" y="1303"/>
                </a:cubicBezTo>
                <a:cubicBezTo>
                  <a:pt x="1500" y="1100"/>
                  <a:pt x="1604" y="667"/>
                  <a:pt x="1401" y="337"/>
                </a:cubicBezTo>
                <a:cubicBezTo>
                  <a:pt x="1268" y="120"/>
                  <a:pt x="1037" y="0"/>
                  <a:pt x="800"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3"/>
          <p:cNvSpPr/>
          <p:nvPr/>
        </p:nvSpPr>
        <p:spPr>
          <a:xfrm rot="10800000">
            <a:off x="1322165" y="129271"/>
            <a:ext cx="197727" cy="182714"/>
          </a:xfrm>
          <a:custGeom>
            <a:rect b="b" l="l" r="r" t="t"/>
            <a:pathLst>
              <a:path extrusionOk="0" h="1144" w="1238">
                <a:moveTo>
                  <a:pt x="608" y="0"/>
                </a:moveTo>
                <a:cubicBezTo>
                  <a:pt x="428" y="0"/>
                  <a:pt x="255" y="86"/>
                  <a:pt x="146" y="236"/>
                </a:cubicBezTo>
                <a:cubicBezTo>
                  <a:pt x="11" y="424"/>
                  <a:pt x="0" y="673"/>
                  <a:pt x="122" y="871"/>
                </a:cubicBezTo>
                <a:cubicBezTo>
                  <a:pt x="226" y="1042"/>
                  <a:pt x="412" y="1143"/>
                  <a:pt x="609" y="1143"/>
                </a:cubicBezTo>
                <a:cubicBezTo>
                  <a:pt x="638" y="1143"/>
                  <a:pt x="669" y="1141"/>
                  <a:pt x="699" y="1136"/>
                </a:cubicBezTo>
                <a:cubicBezTo>
                  <a:pt x="926" y="1100"/>
                  <a:pt x="1111" y="929"/>
                  <a:pt x="1164" y="706"/>
                </a:cubicBezTo>
                <a:cubicBezTo>
                  <a:pt x="1238" y="398"/>
                  <a:pt x="1049" y="90"/>
                  <a:pt x="743" y="16"/>
                </a:cubicBezTo>
                <a:cubicBezTo>
                  <a:pt x="698" y="6"/>
                  <a:pt x="653" y="0"/>
                  <a:pt x="608"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3"/>
          <p:cNvSpPr/>
          <p:nvPr/>
        </p:nvSpPr>
        <p:spPr>
          <a:xfrm rot="10800000">
            <a:off x="568550" y="-102654"/>
            <a:ext cx="494957" cy="449917"/>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
          <p:cNvSpPr/>
          <p:nvPr/>
        </p:nvSpPr>
        <p:spPr>
          <a:xfrm rot="10800000">
            <a:off x="9143701" y="2317977"/>
            <a:ext cx="495116" cy="449917"/>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3"/>
          <p:cNvSpPr/>
          <p:nvPr/>
        </p:nvSpPr>
        <p:spPr>
          <a:xfrm>
            <a:off x="7394509" y="-21490"/>
            <a:ext cx="5846984" cy="795307"/>
          </a:xfrm>
          <a:custGeom>
            <a:rect b="b" l="l" r="r" t="t"/>
            <a:pathLst>
              <a:path extrusionOk="0" h="7017" w="51588">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3"/>
          <p:cNvSpPr/>
          <p:nvPr/>
        </p:nvSpPr>
        <p:spPr>
          <a:xfrm>
            <a:off x="-3741816" y="-21490"/>
            <a:ext cx="5846984" cy="795307"/>
          </a:xfrm>
          <a:custGeom>
            <a:rect b="b" l="l" r="r" t="t"/>
            <a:pathLst>
              <a:path extrusionOk="0" h="7017" w="51588">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9">
    <p:spTree>
      <p:nvGrpSpPr>
        <p:cNvPr id="284" name="Shape 284"/>
        <p:cNvGrpSpPr/>
        <p:nvPr/>
      </p:nvGrpSpPr>
      <p:grpSpPr>
        <a:xfrm>
          <a:off x="0" y="0"/>
          <a:ext cx="0" cy="0"/>
          <a:chOff x="0" y="0"/>
          <a:chExt cx="0" cy="0"/>
        </a:xfrm>
      </p:grpSpPr>
      <p:sp>
        <p:nvSpPr>
          <p:cNvPr id="285" name="Google Shape;285;p14"/>
          <p:cNvSpPr txBox="1"/>
          <p:nvPr>
            <p:ph type="title"/>
          </p:nvPr>
        </p:nvSpPr>
        <p:spPr>
          <a:xfrm>
            <a:off x="1658250" y="3010050"/>
            <a:ext cx="5827200" cy="5319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86" name="Google Shape;286;p14"/>
          <p:cNvSpPr txBox="1"/>
          <p:nvPr>
            <p:ph idx="1" type="subTitle"/>
          </p:nvPr>
        </p:nvSpPr>
        <p:spPr>
          <a:xfrm>
            <a:off x="1658400" y="1601550"/>
            <a:ext cx="5827200" cy="140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6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7" name="Google Shape;287;p14"/>
          <p:cNvSpPr/>
          <p:nvPr/>
        </p:nvSpPr>
        <p:spPr>
          <a:xfrm rot="10800000">
            <a:off x="7881405" y="-1058254"/>
            <a:ext cx="1798415" cy="1638493"/>
          </a:xfrm>
          <a:custGeom>
            <a:rect b="b" l="l" r="r" t="t"/>
            <a:pathLst>
              <a:path extrusionOk="0" h="6781" w="7443">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4"/>
          <p:cNvSpPr/>
          <p:nvPr/>
        </p:nvSpPr>
        <p:spPr>
          <a:xfrm flipH="1" rot="10800000">
            <a:off x="7717820" y="3885268"/>
            <a:ext cx="3649504" cy="3649821"/>
          </a:xfrm>
          <a:custGeom>
            <a:rect b="b" l="l" r="r" t="t"/>
            <a:pathLst>
              <a:path extrusionOk="0" h="15105" w="15104">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flipH="1" rot="10800000">
            <a:off x="8252299" y="4420001"/>
            <a:ext cx="2580797" cy="2580608"/>
          </a:xfrm>
          <a:custGeom>
            <a:rect b="b" l="l" r="r" t="t"/>
            <a:pathLst>
              <a:path extrusionOk="0" h="10680" w="10681">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4"/>
          <p:cNvSpPr/>
          <p:nvPr/>
        </p:nvSpPr>
        <p:spPr>
          <a:xfrm rot="10800000">
            <a:off x="8411852" y="-228884"/>
            <a:ext cx="485425" cy="425027"/>
          </a:xfrm>
          <a:custGeom>
            <a:rect b="b" l="l" r="r" t="t"/>
            <a:pathLst>
              <a:path extrusionOk="0" h="1759" w="2009">
                <a:moveTo>
                  <a:pt x="1006" y="0"/>
                </a:moveTo>
                <a:cubicBezTo>
                  <a:pt x="702" y="0"/>
                  <a:pt x="407" y="157"/>
                  <a:pt x="244" y="439"/>
                </a:cubicBezTo>
                <a:cubicBezTo>
                  <a:pt x="1" y="859"/>
                  <a:pt x="144" y="1397"/>
                  <a:pt x="564" y="1640"/>
                </a:cubicBezTo>
                <a:cubicBezTo>
                  <a:pt x="703" y="1721"/>
                  <a:pt x="854" y="1759"/>
                  <a:pt x="1004" y="1759"/>
                </a:cubicBezTo>
                <a:cubicBezTo>
                  <a:pt x="1307" y="1759"/>
                  <a:pt x="1603" y="1602"/>
                  <a:pt x="1766" y="1321"/>
                </a:cubicBezTo>
                <a:cubicBezTo>
                  <a:pt x="2009" y="901"/>
                  <a:pt x="1865" y="363"/>
                  <a:pt x="1445" y="118"/>
                </a:cubicBezTo>
                <a:cubicBezTo>
                  <a:pt x="1306" y="38"/>
                  <a:pt x="1155" y="0"/>
                  <a:pt x="10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rot="10800000">
            <a:off x="6570373" y="6190025"/>
            <a:ext cx="709894" cy="645394"/>
          </a:xfrm>
          <a:custGeom>
            <a:rect b="b" l="l" r="r" t="t"/>
            <a:pathLst>
              <a:path extrusionOk="0" h="2671" w="2938">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p:nvPr/>
        </p:nvSpPr>
        <p:spPr>
          <a:xfrm rot="10800000">
            <a:off x="8866120" y="662185"/>
            <a:ext cx="687665" cy="625580"/>
          </a:xfrm>
          <a:custGeom>
            <a:rect b="b" l="l" r="r" t="t"/>
            <a:pathLst>
              <a:path extrusionOk="0" h="2589" w="2846">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4"/>
          <p:cNvSpPr/>
          <p:nvPr/>
        </p:nvSpPr>
        <p:spPr>
          <a:xfrm rot="10800000">
            <a:off x="5270768" y="110491"/>
            <a:ext cx="437341" cy="406663"/>
          </a:xfrm>
          <a:custGeom>
            <a:rect b="b" l="l" r="r" t="t"/>
            <a:pathLst>
              <a:path extrusionOk="0" h="1683" w="181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4"/>
          <p:cNvSpPr/>
          <p:nvPr/>
        </p:nvSpPr>
        <p:spPr>
          <a:xfrm rot="10800000">
            <a:off x="9106275" y="1748070"/>
            <a:ext cx="447490" cy="406905"/>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4"/>
          <p:cNvSpPr/>
          <p:nvPr/>
        </p:nvSpPr>
        <p:spPr>
          <a:xfrm rot="10800000">
            <a:off x="5451038" y="4817960"/>
            <a:ext cx="461745" cy="406905"/>
          </a:xfrm>
          <a:custGeom>
            <a:rect b="b" l="l" r="r" t="t"/>
            <a:pathLst>
              <a:path extrusionOk="0" h="1684" w="1911">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4"/>
          <p:cNvSpPr/>
          <p:nvPr/>
        </p:nvSpPr>
        <p:spPr>
          <a:xfrm rot="10800000">
            <a:off x="-916426" y="4330237"/>
            <a:ext cx="1962720" cy="1788304"/>
          </a:xfrm>
          <a:custGeom>
            <a:rect b="b" l="l" r="r" t="t"/>
            <a:pathLst>
              <a:path extrusionOk="0" h="7401" w="8123">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4"/>
          <p:cNvSpPr/>
          <p:nvPr/>
        </p:nvSpPr>
        <p:spPr>
          <a:xfrm rot="10800000">
            <a:off x="1121955" y="-434636"/>
            <a:ext cx="491465" cy="491475"/>
          </a:xfrm>
          <a:custGeom>
            <a:rect b="b" l="l" r="r" t="t"/>
            <a:pathLst>
              <a:path extrusionOk="0" h="2034" w="2034">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4"/>
          <p:cNvSpPr/>
          <p:nvPr/>
        </p:nvSpPr>
        <p:spPr>
          <a:xfrm rot="10800000">
            <a:off x="-587820" y="-775828"/>
            <a:ext cx="1305500" cy="1305527"/>
          </a:xfrm>
          <a:custGeom>
            <a:rect b="b" l="l" r="r" t="t"/>
            <a:pathLst>
              <a:path extrusionOk="0" h="5403" w="5403">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4"/>
          <p:cNvSpPr/>
          <p:nvPr/>
        </p:nvSpPr>
        <p:spPr>
          <a:xfrm flipH="1" rot="10800000">
            <a:off x="8215577" y="3322812"/>
            <a:ext cx="1043095" cy="1042633"/>
          </a:xfrm>
          <a:custGeom>
            <a:rect b="b" l="l" r="r" t="t"/>
            <a:pathLst>
              <a:path extrusionOk="0" h="4315" w="4317">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4"/>
          <p:cNvSpPr/>
          <p:nvPr/>
        </p:nvSpPr>
        <p:spPr>
          <a:xfrm rot="10800000">
            <a:off x="5866745" y="4172287"/>
            <a:ext cx="442899" cy="443149"/>
          </a:xfrm>
          <a:custGeom>
            <a:rect b="b" l="l" r="r" t="t"/>
            <a:pathLst>
              <a:path extrusionOk="0" h="1834" w="1833">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4"/>
          <p:cNvSpPr/>
          <p:nvPr/>
        </p:nvSpPr>
        <p:spPr>
          <a:xfrm rot="10800000">
            <a:off x="855531" y="4721062"/>
            <a:ext cx="600438" cy="600692"/>
          </a:xfrm>
          <a:custGeom>
            <a:rect b="b" l="l" r="r" t="t"/>
            <a:pathLst>
              <a:path extrusionOk="0" h="2486" w="2485">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4"/>
          <p:cNvSpPr/>
          <p:nvPr/>
        </p:nvSpPr>
        <p:spPr>
          <a:xfrm rot="10800000">
            <a:off x="7372532" y="4270147"/>
            <a:ext cx="345282" cy="345289"/>
          </a:xfrm>
          <a:custGeom>
            <a:rect b="b" l="l" r="r" t="t"/>
            <a:pathLst>
              <a:path extrusionOk="0" h="1429" w="1429">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4"/>
          <p:cNvSpPr/>
          <p:nvPr/>
        </p:nvSpPr>
        <p:spPr>
          <a:xfrm rot="10800000">
            <a:off x="4813367" y="488398"/>
            <a:ext cx="290433" cy="264102"/>
          </a:xfrm>
          <a:custGeom>
            <a:rect b="b" l="l" r="r" t="t"/>
            <a:pathLst>
              <a:path extrusionOk="0" h="1093" w="1202">
                <a:moveTo>
                  <a:pt x="602" y="1"/>
                </a:moveTo>
                <a:cubicBezTo>
                  <a:pt x="354" y="1"/>
                  <a:pt x="129" y="170"/>
                  <a:pt x="70" y="421"/>
                </a:cubicBezTo>
                <a:cubicBezTo>
                  <a:pt x="1" y="715"/>
                  <a:pt x="183" y="1010"/>
                  <a:pt x="477" y="1078"/>
                </a:cubicBezTo>
                <a:cubicBezTo>
                  <a:pt x="519" y="1088"/>
                  <a:pt x="561" y="1093"/>
                  <a:pt x="603" y="1093"/>
                </a:cubicBezTo>
                <a:cubicBezTo>
                  <a:pt x="850" y="1093"/>
                  <a:pt x="1074" y="923"/>
                  <a:pt x="1133" y="672"/>
                </a:cubicBezTo>
                <a:cubicBezTo>
                  <a:pt x="1202" y="378"/>
                  <a:pt x="1021" y="85"/>
                  <a:pt x="727" y="15"/>
                </a:cubicBezTo>
                <a:cubicBezTo>
                  <a:pt x="685" y="5"/>
                  <a:pt x="643" y="1"/>
                  <a:pt x="6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4"/>
          <p:cNvSpPr/>
          <p:nvPr/>
        </p:nvSpPr>
        <p:spPr>
          <a:xfrm rot="10800000">
            <a:off x="4407679" y="-356820"/>
            <a:ext cx="772717" cy="680913"/>
          </a:xfrm>
          <a:custGeom>
            <a:rect b="b" l="l" r="r" t="t"/>
            <a:pathLst>
              <a:path extrusionOk="0" h="2818" w="3198">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4"/>
          <p:cNvSpPr/>
          <p:nvPr/>
        </p:nvSpPr>
        <p:spPr>
          <a:xfrm rot="10800000">
            <a:off x="6309657" y="4681072"/>
            <a:ext cx="748796" cy="680672"/>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4"/>
          <p:cNvSpPr/>
          <p:nvPr/>
        </p:nvSpPr>
        <p:spPr>
          <a:xfrm rot="10800000">
            <a:off x="-263021" y="845133"/>
            <a:ext cx="749037" cy="680672"/>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4"/>
          <p:cNvSpPr/>
          <p:nvPr/>
        </p:nvSpPr>
        <p:spPr>
          <a:xfrm rot="-1799986">
            <a:off x="6811453" y="-925174"/>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4"/>
          <p:cNvSpPr/>
          <p:nvPr/>
        </p:nvSpPr>
        <p:spPr>
          <a:xfrm rot="-1799986">
            <a:off x="-2000972" y="21113"/>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4"/>
          <p:cNvSpPr/>
          <p:nvPr/>
        </p:nvSpPr>
        <p:spPr>
          <a:xfrm rot="-1799986">
            <a:off x="4410353" y="3392938"/>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4"/>
          <p:cNvSpPr/>
          <p:nvPr/>
        </p:nvSpPr>
        <p:spPr>
          <a:xfrm rot="-1799986">
            <a:off x="-4001547" y="5222326"/>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7">
    <p:spTree>
      <p:nvGrpSpPr>
        <p:cNvPr id="311" name="Shape 311"/>
        <p:cNvGrpSpPr/>
        <p:nvPr/>
      </p:nvGrpSpPr>
      <p:grpSpPr>
        <a:xfrm>
          <a:off x="0" y="0"/>
          <a:ext cx="0" cy="0"/>
          <a:chOff x="0" y="0"/>
          <a:chExt cx="0" cy="0"/>
        </a:xfrm>
      </p:grpSpPr>
      <p:sp>
        <p:nvSpPr>
          <p:cNvPr id="312" name="Google Shape;312;p15"/>
          <p:cNvSpPr txBox="1"/>
          <p:nvPr>
            <p:ph type="title"/>
          </p:nvPr>
        </p:nvSpPr>
        <p:spPr>
          <a:xfrm>
            <a:off x="732300" y="445025"/>
            <a:ext cx="767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3" name="Google Shape;313;p15"/>
          <p:cNvSpPr txBox="1"/>
          <p:nvPr>
            <p:ph idx="1" type="subTitle"/>
          </p:nvPr>
        </p:nvSpPr>
        <p:spPr>
          <a:xfrm>
            <a:off x="918175" y="1732100"/>
            <a:ext cx="3559200" cy="3016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200"/>
              <a:buChar char="●"/>
              <a:defRPr sz="2000">
                <a:latin typeface="Outfit ExtraBold"/>
                <a:ea typeface="Outfit ExtraBold"/>
                <a:cs typeface="Outfit ExtraBold"/>
                <a:sym typeface="Outfit ExtraBold"/>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14" name="Google Shape;314;p15"/>
          <p:cNvSpPr txBox="1"/>
          <p:nvPr>
            <p:ph idx="2" type="subTitle"/>
          </p:nvPr>
        </p:nvSpPr>
        <p:spPr>
          <a:xfrm>
            <a:off x="4666650" y="1732100"/>
            <a:ext cx="3559200" cy="3032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400"/>
              <a:buChar char="●"/>
              <a:defRPr sz="1200"/>
            </a:lvl1pPr>
            <a:lvl2pPr lvl="1" rtl="0">
              <a:spcBef>
                <a:spcPts val="0"/>
              </a:spcBef>
              <a:spcAft>
                <a:spcPts val="0"/>
              </a:spcAft>
              <a:buClr>
                <a:srgbClr val="000000"/>
              </a:buClr>
              <a:buSzPts val="1400"/>
              <a:buChar char="○"/>
              <a:defRPr/>
            </a:lvl2pPr>
            <a:lvl3pPr lvl="2" rtl="0">
              <a:spcBef>
                <a:spcPts val="0"/>
              </a:spcBef>
              <a:spcAft>
                <a:spcPts val="0"/>
              </a:spcAft>
              <a:buClr>
                <a:srgbClr val="000000"/>
              </a:buClr>
              <a:buSzPts val="1400"/>
              <a:buChar char="■"/>
              <a:defRPr/>
            </a:lvl3pPr>
            <a:lvl4pPr lvl="3" rtl="0">
              <a:spcBef>
                <a:spcPts val="0"/>
              </a:spcBef>
              <a:spcAft>
                <a:spcPts val="0"/>
              </a:spcAft>
              <a:buClr>
                <a:srgbClr val="000000"/>
              </a:buClr>
              <a:buSzPts val="1400"/>
              <a:buChar char="●"/>
              <a:defRPr/>
            </a:lvl4pPr>
            <a:lvl5pPr lvl="4" rtl="0">
              <a:spcBef>
                <a:spcPts val="0"/>
              </a:spcBef>
              <a:spcAft>
                <a:spcPts val="0"/>
              </a:spcAft>
              <a:buClr>
                <a:srgbClr val="000000"/>
              </a:buClr>
              <a:buSzPts val="1400"/>
              <a:buChar char="○"/>
              <a:defRPr/>
            </a:lvl5pPr>
            <a:lvl6pPr lvl="5" rtl="0">
              <a:spcBef>
                <a:spcPts val="0"/>
              </a:spcBef>
              <a:spcAft>
                <a:spcPts val="0"/>
              </a:spcAft>
              <a:buClr>
                <a:srgbClr val="000000"/>
              </a:buClr>
              <a:buSzPts val="1400"/>
              <a:buChar char="■"/>
              <a:defRPr/>
            </a:lvl6pPr>
            <a:lvl7pPr lvl="6" rtl="0">
              <a:spcBef>
                <a:spcPts val="0"/>
              </a:spcBef>
              <a:spcAft>
                <a:spcPts val="0"/>
              </a:spcAft>
              <a:buClr>
                <a:srgbClr val="000000"/>
              </a:buClr>
              <a:buSzPts val="1400"/>
              <a:buChar char="●"/>
              <a:defRPr/>
            </a:lvl7pPr>
            <a:lvl8pPr lvl="7" rtl="0">
              <a:spcBef>
                <a:spcPts val="0"/>
              </a:spcBef>
              <a:spcAft>
                <a:spcPts val="0"/>
              </a:spcAft>
              <a:buClr>
                <a:srgbClr val="000000"/>
              </a:buClr>
              <a:buSzPts val="1400"/>
              <a:buChar char="○"/>
              <a:defRPr/>
            </a:lvl8pPr>
            <a:lvl9pPr lvl="8" rtl="0">
              <a:spcBef>
                <a:spcPts val="0"/>
              </a:spcBef>
              <a:spcAft>
                <a:spcPts val="0"/>
              </a:spcAft>
              <a:buClr>
                <a:srgbClr val="000000"/>
              </a:buClr>
              <a:buSzPts val="1400"/>
              <a:buChar char="■"/>
              <a:defRPr/>
            </a:lvl9pPr>
          </a:lstStyle>
          <a:p/>
        </p:txBody>
      </p:sp>
      <p:sp>
        <p:nvSpPr>
          <p:cNvPr id="315" name="Google Shape;315;p15"/>
          <p:cNvSpPr/>
          <p:nvPr/>
        </p:nvSpPr>
        <p:spPr>
          <a:xfrm flipH="1">
            <a:off x="-2248105" y="4152893"/>
            <a:ext cx="3549666" cy="3549666"/>
          </a:xfrm>
          <a:custGeom>
            <a:rect b="b" l="l" r="r" t="t"/>
            <a:pathLst>
              <a:path extrusionOk="0" h="22225" w="22225">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5"/>
          <p:cNvSpPr/>
          <p:nvPr/>
        </p:nvSpPr>
        <p:spPr>
          <a:xfrm flipH="1">
            <a:off x="8009067" y="4716060"/>
            <a:ext cx="1649377" cy="1649377"/>
          </a:xfrm>
          <a:custGeom>
            <a:rect b="b" l="l" r="r" t="t"/>
            <a:pathLst>
              <a:path extrusionOk="0" h="10327" w="10327">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5"/>
          <p:cNvSpPr/>
          <p:nvPr/>
        </p:nvSpPr>
        <p:spPr>
          <a:xfrm flipH="1">
            <a:off x="8303595" y="5147873"/>
            <a:ext cx="1166399" cy="1166558"/>
          </a:xfrm>
          <a:custGeom>
            <a:rect b="b" l="l" r="r" t="t"/>
            <a:pathLst>
              <a:path extrusionOk="0" h="7304" w="7303">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5"/>
          <p:cNvSpPr/>
          <p:nvPr/>
        </p:nvSpPr>
        <p:spPr>
          <a:xfrm flipH="1">
            <a:off x="-258197" y="-1098080"/>
            <a:ext cx="1435039" cy="1368119"/>
          </a:xfrm>
          <a:custGeom>
            <a:rect b="b" l="l" r="r" t="t"/>
            <a:pathLst>
              <a:path extrusionOk="0" h="8566" w="8985">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5"/>
          <p:cNvSpPr/>
          <p:nvPr/>
        </p:nvSpPr>
        <p:spPr>
          <a:xfrm flipH="1">
            <a:off x="525529" y="-195863"/>
            <a:ext cx="465889" cy="465889"/>
          </a:xfrm>
          <a:custGeom>
            <a:rect b="b" l="l" r="r" t="t"/>
            <a:pathLst>
              <a:path extrusionOk="0" h="2917" w="2917">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5"/>
          <p:cNvSpPr/>
          <p:nvPr/>
        </p:nvSpPr>
        <p:spPr>
          <a:xfrm flipH="1">
            <a:off x="8372512" y="-132989"/>
            <a:ext cx="454549" cy="413502"/>
          </a:xfrm>
          <a:custGeom>
            <a:rect b="b" l="l" r="r" t="t"/>
            <a:pathLst>
              <a:path extrusionOk="0" h="2589" w="2846">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5"/>
          <p:cNvSpPr/>
          <p:nvPr/>
        </p:nvSpPr>
        <p:spPr>
          <a:xfrm flipH="1">
            <a:off x="-118919" y="4040307"/>
            <a:ext cx="295792" cy="268960"/>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5"/>
          <p:cNvSpPr/>
          <p:nvPr/>
        </p:nvSpPr>
        <p:spPr>
          <a:xfrm flipH="1">
            <a:off x="306711" y="4285233"/>
            <a:ext cx="305215" cy="268960"/>
          </a:xfrm>
          <a:custGeom>
            <a:rect b="b" l="l" r="r" t="t"/>
            <a:pathLst>
              <a:path extrusionOk="0" h="1684" w="1911">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5"/>
          <p:cNvSpPr/>
          <p:nvPr/>
        </p:nvSpPr>
        <p:spPr>
          <a:xfrm flipH="1">
            <a:off x="8273796" y="395982"/>
            <a:ext cx="193894" cy="176645"/>
          </a:xfrm>
          <a:custGeom>
            <a:rect b="b" l="l" r="r" t="t"/>
            <a:pathLst>
              <a:path extrusionOk="0" h="1106" w="1214">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5"/>
          <p:cNvSpPr/>
          <p:nvPr/>
        </p:nvSpPr>
        <p:spPr>
          <a:xfrm flipH="1">
            <a:off x="8885669" y="416641"/>
            <a:ext cx="324860" cy="324860"/>
          </a:xfrm>
          <a:custGeom>
            <a:rect b="b" l="l" r="r" t="t"/>
            <a:pathLst>
              <a:path extrusionOk="0" h="2034" w="2034">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5"/>
          <p:cNvSpPr/>
          <p:nvPr/>
        </p:nvSpPr>
        <p:spPr>
          <a:xfrm flipH="1">
            <a:off x="-358914" y="-85348"/>
            <a:ext cx="588869" cy="588709"/>
          </a:xfrm>
          <a:custGeom>
            <a:rect b="b" l="l" r="r" t="t"/>
            <a:pathLst>
              <a:path extrusionOk="0" h="3686" w="3687">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5"/>
          <p:cNvSpPr/>
          <p:nvPr/>
        </p:nvSpPr>
        <p:spPr>
          <a:xfrm flipH="1">
            <a:off x="376189" y="503371"/>
            <a:ext cx="166263" cy="151410"/>
          </a:xfrm>
          <a:custGeom>
            <a:rect b="b" l="l" r="r" t="t"/>
            <a:pathLst>
              <a:path extrusionOk="0" h="948" w="1041">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5"/>
          <p:cNvSpPr/>
          <p:nvPr/>
        </p:nvSpPr>
        <p:spPr>
          <a:xfrm flipH="1">
            <a:off x="8031695" y="4596855"/>
            <a:ext cx="179839" cy="151570"/>
          </a:xfrm>
          <a:custGeom>
            <a:rect b="b" l="l" r="r" t="t"/>
            <a:pathLst>
              <a:path extrusionOk="0" h="949" w="1126">
                <a:moveTo>
                  <a:pt x="598" y="0"/>
                </a:moveTo>
                <a:cubicBezTo>
                  <a:pt x="246" y="0"/>
                  <a:pt x="0" y="397"/>
                  <a:pt x="200" y="723"/>
                </a:cubicBezTo>
                <a:cubicBezTo>
                  <a:pt x="286" y="864"/>
                  <a:pt x="439" y="949"/>
                  <a:pt x="602" y="949"/>
                </a:cubicBezTo>
                <a:cubicBezTo>
                  <a:pt x="627" y="949"/>
                  <a:pt x="653" y="947"/>
                  <a:pt x="678" y="943"/>
                </a:cubicBezTo>
                <a:cubicBezTo>
                  <a:pt x="867" y="913"/>
                  <a:pt x="1020" y="772"/>
                  <a:pt x="1065" y="586"/>
                </a:cubicBezTo>
                <a:cubicBezTo>
                  <a:pt x="1126" y="331"/>
                  <a:pt x="969" y="75"/>
                  <a:pt x="715" y="14"/>
                </a:cubicBezTo>
                <a:cubicBezTo>
                  <a:pt x="675" y="5"/>
                  <a:pt x="636" y="0"/>
                  <a:pt x="5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5"/>
          <p:cNvSpPr/>
          <p:nvPr/>
        </p:nvSpPr>
        <p:spPr>
          <a:xfrm flipH="1">
            <a:off x="8743755" y="4040320"/>
            <a:ext cx="179999" cy="151889"/>
          </a:xfrm>
          <a:custGeom>
            <a:rect b="b" l="l" r="r" t="t"/>
            <a:pathLst>
              <a:path extrusionOk="0" h="951" w="1127">
                <a:moveTo>
                  <a:pt x="600" y="1"/>
                </a:moveTo>
                <a:cubicBezTo>
                  <a:pt x="247" y="1"/>
                  <a:pt x="0" y="398"/>
                  <a:pt x="201" y="723"/>
                </a:cubicBezTo>
                <a:cubicBezTo>
                  <a:pt x="288" y="866"/>
                  <a:pt x="442" y="950"/>
                  <a:pt x="605" y="950"/>
                </a:cubicBezTo>
                <a:cubicBezTo>
                  <a:pt x="630" y="950"/>
                  <a:pt x="654" y="948"/>
                  <a:pt x="679" y="944"/>
                </a:cubicBezTo>
                <a:cubicBezTo>
                  <a:pt x="869" y="915"/>
                  <a:pt x="1022" y="772"/>
                  <a:pt x="1066" y="586"/>
                </a:cubicBezTo>
                <a:cubicBezTo>
                  <a:pt x="1126" y="331"/>
                  <a:pt x="970" y="75"/>
                  <a:pt x="715" y="14"/>
                </a:cubicBezTo>
                <a:cubicBezTo>
                  <a:pt x="676" y="5"/>
                  <a:pt x="638" y="1"/>
                  <a:pt x="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5"/>
          <p:cNvSpPr/>
          <p:nvPr/>
        </p:nvSpPr>
        <p:spPr>
          <a:xfrm flipH="1">
            <a:off x="8536453" y="4646987"/>
            <a:ext cx="207310" cy="191658"/>
          </a:xfrm>
          <a:custGeom>
            <a:rect b="b" l="l" r="r" t="t"/>
            <a:pathLst>
              <a:path extrusionOk="0" h="1200" w="1298">
                <a:moveTo>
                  <a:pt x="639" y="1"/>
                </a:moveTo>
                <a:cubicBezTo>
                  <a:pt x="449" y="1"/>
                  <a:pt x="267" y="90"/>
                  <a:pt x="153" y="248"/>
                </a:cubicBezTo>
                <a:cubicBezTo>
                  <a:pt x="11" y="444"/>
                  <a:pt x="0" y="707"/>
                  <a:pt x="127" y="913"/>
                </a:cubicBezTo>
                <a:cubicBezTo>
                  <a:pt x="237" y="1093"/>
                  <a:pt x="432" y="1200"/>
                  <a:pt x="639" y="1200"/>
                </a:cubicBezTo>
                <a:cubicBezTo>
                  <a:pt x="670" y="1200"/>
                  <a:pt x="701" y="1197"/>
                  <a:pt x="732" y="1192"/>
                </a:cubicBezTo>
                <a:cubicBezTo>
                  <a:pt x="971" y="1154"/>
                  <a:pt x="1164" y="975"/>
                  <a:pt x="1221" y="740"/>
                </a:cubicBezTo>
                <a:cubicBezTo>
                  <a:pt x="1297" y="418"/>
                  <a:pt x="1099" y="95"/>
                  <a:pt x="777" y="17"/>
                </a:cubicBezTo>
                <a:cubicBezTo>
                  <a:pt x="731" y="6"/>
                  <a:pt x="685" y="1"/>
                  <a:pt x="6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5"/>
          <p:cNvSpPr/>
          <p:nvPr/>
        </p:nvSpPr>
        <p:spPr>
          <a:xfrm flipH="1">
            <a:off x="770933" y="4748412"/>
            <a:ext cx="494957" cy="449917"/>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5"/>
          <p:cNvSpPr/>
          <p:nvPr/>
        </p:nvSpPr>
        <p:spPr>
          <a:xfrm flipH="1">
            <a:off x="-308766" y="654780"/>
            <a:ext cx="495117" cy="449917"/>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5"/>
          <p:cNvSpPr/>
          <p:nvPr/>
        </p:nvSpPr>
        <p:spPr>
          <a:xfrm rot="-1799986">
            <a:off x="7762062" y="-1042309"/>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5"/>
          <p:cNvSpPr/>
          <p:nvPr/>
        </p:nvSpPr>
        <p:spPr>
          <a:xfrm rot="-1799986">
            <a:off x="-2204888" y="36291"/>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5"/>
          <p:cNvSpPr/>
          <p:nvPr/>
        </p:nvSpPr>
        <p:spPr>
          <a:xfrm rot="-1799986">
            <a:off x="6069412" y="3770304"/>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5"/>
          <p:cNvSpPr/>
          <p:nvPr/>
        </p:nvSpPr>
        <p:spPr>
          <a:xfrm flipH="1" rot="1799986">
            <a:off x="-2116413" y="4255741"/>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7_1">
    <p:spTree>
      <p:nvGrpSpPr>
        <p:cNvPr id="336" name="Shape 336"/>
        <p:cNvGrpSpPr/>
        <p:nvPr/>
      </p:nvGrpSpPr>
      <p:grpSpPr>
        <a:xfrm>
          <a:off x="0" y="0"/>
          <a:ext cx="0" cy="0"/>
          <a:chOff x="0" y="0"/>
          <a:chExt cx="0" cy="0"/>
        </a:xfrm>
      </p:grpSpPr>
      <p:sp>
        <p:nvSpPr>
          <p:cNvPr id="337" name="Google Shape;337;p16"/>
          <p:cNvSpPr txBox="1"/>
          <p:nvPr>
            <p:ph type="title"/>
          </p:nvPr>
        </p:nvSpPr>
        <p:spPr>
          <a:xfrm>
            <a:off x="732300" y="445025"/>
            <a:ext cx="767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8" name="Google Shape;338;p16"/>
          <p:cNvSpPr txBox="1"/>
          <p:nvPr>
            <p:ph idx="2" type="title"/>
          </p:nvPr>
        </p:nvSpPr>
        <p:spPr>
          <a:xfrm>
            <a:off x="5070754" y="2412300"/>
            <a:ext cx="2431800" cy="474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39" name="Google Shape;339;p16"/>
          <p:cNvSpPr txBox="1"/>
          <p:nvPr>
            <p:ph idx="1" type="subTitle"/>
          </p:nvPr>
        </p:nvSpPr>
        <p:spPr>
          <a:xfrm>
            <a:off x="5070738" y="2886350"/>
            <a:ext cx="2431800" cy="8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0" name="Google Shape;340;p16"/>
          <p:cNvSpPr txBox="1"/>
          <p:nvPr>
            <p:ph idx="3" type="title"/>
          </p:nvPr>
        </p:nvSpPr>
        <p:spPr>
          <a:xfrm>
            <a:off x="1641475" y="2412300"/>
            <a:ext cx="2431800" cy="474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41" name="Google Shape;341;p16"/>
          <p:cNvSpPr txBox="1"/>
          <p:nvPr>
            <p:ph idx="4" type="subTitle"/>
          </p:nvPr>
        </p:nvSpPr>
        <p:spPr>
          <a:xfrm>
            <a:off x="1641463" y="2886350"/>
            <a:ext cx="2431800" cy="8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2" name="Google Shape;342;p16"/>
          <p:cNvSpPr/>
          <p:nvPr/>
        </p:nvSpPr>
        <p:spPr>
          <a:xfrm flipH="1">
            <a:off x="-1892028" y="3859901"/>
            <a:ext cx="3549666" cy="3549666"/>
          </a:xfrm>
          <a:custGeom>
            <a:rect b="b" l="l" r="r" t="t"/>
            <a:pathLst>
              <a:path extrusionOk="0" h="22225" w="22225">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6"/>
          <p:cNvSpPr/>
          <p:nvPr/>
        </p:nvSpPr>
        <p:spPr>
          <a:xfrm flipH="1">
            <a:off x="7826394" y="4354256"/>
            <a:ext cx="1649377" cy="1649377"/>
          </a:xfrm>
          <a:custGeom>
            <a:rect b="b" l="l" r="r" t="t"/>
            <a:pathLst>
              <a:path extrusionOk="0" h="10327" w="10327">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6"/>
          <p:cNvSpPr/>
          <p:nvPr/>
        </p:nvSpPr>
        <p:spPr>
          <a:xfrm flipH="1">
            <a:off x="8605505" y="3564378"/>
            <a:ext cx="1435039" cy="1368119"/>
          </a:xfrm>
          <a:custGeom>
            <a:rect b="b" l="l" r="r" t="t"/>
            <a:pathLst>
              <a:path extrusionOk="0" h="8566" w="8985">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6"/>
          <p:cNvSpPr/>
          <p:nvPr/>
        </p:nvSpPr>
        <p:spPr>
          <a:xfrm flipH="1">
            <a:off x="886955" y="258183"/>
            <a:ext cx="465889" cy="465889"/>
          </a:xfrm>
          <a:custGeom>
            <a:rect b="b" l="l" r="r" t="t"/>
            <a:pathLst>
              <a:path extrusionOk="0" h="2917" w="2917">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6"/>
          <p:cNvSpPr/>
          <p:nvPr/>
        </p:nvSpPr>
        <p:spPr>
          <a:xfrm flipH="1">
            <a:off x="8150951" y="-220930"/>
            <a:ext cx="454549" cy="413502"/>
          </a:xfrm>
          <a:custGeom>
            <a:rect b="b" l="l" r="r" t="t"/>
            <a:pathLst>
              <a:path extrusionOk="0" h="2589" w="2846">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6"/>
          <p:cNvSpPr/>
          <p:nvPr/>
        </p:nvSpPr>
        <p:spPr>
          <a:xfrm flipH="1">
            <a:off x="436507" y="3559191"/>
            <a:ext cx="295792" cy="268960"/>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6"/>
          <p:cNvSpPr/>
          <p:nvPr/>
        </p:nvSpPr>
        <p:spPr>
          <a:xfrm flipH="1">
            <a:off x="662788" y="3992242"/>
            <a:ext cx="305215" cy="268960"/>
          </a:xfrm>
          <a:custGeom>
            <a:rect b="b" l="l" r="r" t="t"/>
            <a:pathLst>
              <a:path extrusionOk="0" h="1684" w="1911">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6"/>
          <p:cNvSpPr/>
          <p:nvPr/>
        </p:nvSpPr>
        <p:spPr>
          <a:xfrm flipH="1">
            <a:off x="8052236" y="308041"/>
            <a:ext cx="193894" cy="176645"/>
          </a:xfrm>
          <a:custGeom>
            <a:rect b="b" l="l" r="r" t="t"/>
            <a:pathLst>
              <a:path extrusionOk="0" h="1106" w="1214">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6"/>
          <p:cNvSpPr/>
          <p:nvPr/>
        </p:nvSpPr>
        <p:spPr>
          <a:xfrm flipH="1">
            <a:off x="7969213" y="4352486"/>
            <a:ext cx="141028" cy="120904"/>
          </a:xfrm>
          <a:custGeom>
            <a:rect b="b" l="l" r="r" t="t"/>
            <a:pathLst>
              <a:path extrusionOk="0" h="757" w="883">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6"/>
          <p:cNvSpPr/>
          <p:nvPr/>
        </p:nvSpPr>
        <p:spPr>
          <a:xfrm flipH="1">
            <a:off x="8344357" y="902596"/>
            <a:ext cx="1297365" cy="1182051"/>
          </a:xfrm>
          <a:custGeom>
            <a:rect b="b" l="l" r="r" t="t"/>
            <a:pathLst>
              <a:path extrusionOk="0" h="7401" w="8123">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6"/>
          <p:cNvSpPr/>
          <p:nvPr/>
        </p:nvSpPr>
        <p:spPr>
          <a:xfrm flipH="1">
            <a:off x="8664108" y="328700"/>
            <a:ext cx="324860" cy="324860"/>
          </a:xfrm>
          <a:custGeom>
            <a:rect b="b" l="l" r="r" t="t"/>
            <a:pathLst>
              <a:path extrusionOk="0" h="2034" w="2034">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6"/>
          <p:cNvSpPr/>
          <p:nvPr/>
        </p:nvSpPr>
        <p:spPr>
          <a:xfrm flipH="1">
            <a:off x="-182913" y="359036"/>
            <a:ext cx="588869" cy="588709"/>
          </a:xfrm>
          <a:custGeom>
            <a:rect b="b" l="l" r="r" t="t"/>
            <a:pathLst>
              <a:path extrusionOk="0" h="3686" w="3687">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6"/>
          <p:cNvSpPr/>
          <p:nvPr/>
        </p:nvSpPr>
        <p:spPr>
          <a:xfrm flipH="1">
            <a:off x="552190" y="947754"/>
            <a:ext cx="166263" cy="151410"/>
          </a:xfrm>
          <a:custGeom>
            <a:rect b="b" l="l" r="r" t="t"/>
            <a:pathLst>
              <a:path extrusionOk="0" h="948" w="1041">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6"/>
          <p:cNvSpPr/>
          <p:nvPr/>
        </p:nvSpPr>
        <p:spPr>
          <a:xfrm flipH="1">
            <a:off x="239556" y="1076000"/>
            <a:ext cx="130168" cy="109884"/>
          </a:xfrm>
          <a:custGeom>
            <a:rect b="b" l="l" r="r" t="t"/>
            <a:pathLst>
              <a:path extrusionOk="0" h="688" w="815">
                <a:moveTo>
                  <a:pt x="434" y="0"/>
                </a:moveTo>
                <a:cubicBezTo>
                  <a:pt x="179" y="0"/>
                  <a:pt x="1" y="287"/>
                  <a:pt x="144" y="524"/>
                </a:cubicBezTo>
                <a:cubicBezTo>
                  <a:pt x="213" y="635"/>
                  <a:pt x="325" y="687"/>
                  <a:pt x="435" y="687"/>
                </a:cubicBezTo>
                <a:cubicBezTo>
                  <a:pt x="583" y="687"/>
                  <a:pt x="730" y="594"/>
                  <a:pt x="770" y="424"/>
                </a:cubicBezTo>
                <a:cubicBezTo>
                  <a:pt x="814" y="241"/>
                  <a:pt x="702" y="56"/>
                  <a:pt x="517" y="10"/>
                </a:cubicBezTo>
                <a:cubicBezTo>
                  <a:pt x="489" y="4"/>
                  <a:pt x="461" y="0"/>
                  <a:pt x="4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6"/>
          <p:cNvSpPr/>
          <p:nvPr/>
        </p:nvSpPr>
        <p:spPr>
          <a:xfrm flipH="1">
            <a:off x="1013510" y="4187983"/>
            <a:ext cx="494957" cy="449917"/>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6"/>
          <p:cNvSpPr/>
          <p:nvPr/>
        </p:nvSpPr>
        <p:spPr>
          <a:xfrm flipH="1">
            <a:off x="-89164" y="1434914"/>
            <a:ext cx="495117" cy="449917"/>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6"/>
          <p:cNvSpPr/>
          <p:nvPr/>
        </p:nvSpPr>
        <p:spPr>
          <a:xfrm flipH="1">
            <a:off x="-182923" y="3080743"/>
            <a:ext cx="485425" cy="425027"/>
          </a:xfrm>
          <a:custGeom>
            <a:rect b="b" l="l" r="r" t="t"/>
            <a:pathLst>
              <a:path extrusionOk="0" h="1759" w="2009">
                <a:moveTo>
                  <a:pt x="1006" y="0"/>
                </a:moveTo>
                <a:cubicBezTo>
                  <a:pt x="702" y="0"/>
                  <a:pt x="407" y="157"/>
                  <a:pt x="244" y="439"/>
                </a:cubicBezTo>
                <a:cubicBezTo>
                  <a:pt x="1" y="859"/>
                  <a:pt x="144" y="1397"/>
                  <a:pt x="564" y="1640"/>
                </a:cubicBezTo>
                <a:cubicBezTo>
                  <a:pt x="703" y="1721"/>
                  <a:pt x="854" y="1759"/>
                  <a:pt x="1004" y="1759"/>
                </a:cubicBezTo>
                <a:cubicBezTo>
                  <a:pt x="1307" y="1759"/>
                  <a:pt x="1603" y="1602"/>
                  <a:pt x="1766" y="1321"/>
                </a:cubicBezTo>
                <a:cubicBezTo>
                  <a:pt x="2009" y="901"/>
                  <a:pt x="1865" y="363"/>
                  <a:pt x="1445" y="118"/>
                </a:cubicBezTo>
                <a:cubicBezTo>
                  <a:pt x="1306" y="38"/>
                  <a:pt x="1155" y="0"/>
                  <a:pt x="10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6"/>
          <p:cNvSpPr/>
          <p:nvPr/>
        </p:nvSpPr>
        <p:spPr>
          <a:xfrm flipH="1">
            <a:off x="1650368" y="-220918"/>
            <a:ext cx="600438" cy="600692"/>
          </a:xfrm>
          <a:custGeom>
            <a:rect b="b" l="l" r="r" t="t"/>
            <a:pathLst>
              <a:path extrusionOk="0" h="2486" w="2485">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6"/>
          <p:cNvSpPr/>
          <p:nvPr/>
        </p:nvSpPr>
        <p:spPr>
          <a:xfrm flipH="1">
            <a:off x="6956357" y="-260908"/>
            <a:ext cx="748796" cy="680672"/>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6"/>
          <p:cNvSpPr/>
          <p:nvPr/>
        </p:nvSpPr>
        <p:spPr>
          <a:xfrm>
            <a:off x="7204684" y="93472"/>
            <a:ext cx="5846984" cy="795307"/>
          </a:xfrm>
          <a:custGeom>
            <a:rect b="b" l="l" r="r" t="t"/>
            <a:pathLst>
              <a:path extrusionOk="0" h="7017" w="51588">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6"/>
          <p:cNvSpPr/>
          <p:nvPr/>
        </p:nvSpPr>
        <p:spPr>
          <a:xfrm>
            <a:off x="-3922466" y="93472"/>
            <a:ext cx="5846984" cy="795307"/>
          </a:xfrm>
          <a:custGeom>
            <a:rect b="b" l="l" r="r" t="t"/>
            <a:pathLst>
              <a:path extrusionOk="0" h="7017" w="51588">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6"/>
          <p:cNvSpPr/>
          <p:nvPr/>
        </p:nvSpPr>
        <p:spPr>
          <a:xfrm flipH="1">
            <a:off x="-1457241" y="4163735"/>
            <a:ext cx="5846984" cy="795307"/>
          </a:xfrm>
          <a:custGeom>
            <a:rect b="b" l="l" r="r" t="t"/>
            <a:pathLst>
              <a:path extrusionOk="0" h="7017" w="51588">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6"/>
          <p:cNvSpPr/>
          <p:nvPr/>
        </p:nvSpPr>
        <p:spPr>
          <a:xfrm flipH="1">
            <a:off x="4909484" y="4163735"/>
            <a:ext cx="5846984" cy="795307"/>
          </a:xfrm>
          <a:custGeom>
            <a:rect b="b" l="l" r="r" t="t"/>
            <a:pathLst>
              <a:path extrusionOk="0" h="7017" w="51588">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21">
    <p:spTree>
      <p:nvGrpSpPr>
        <p:cNvPr id="365" name="Shape 365"/>
        <p:cNvGrpSpPr/>
        <p:nvPr/>
      </p:nvGrpSpPr>
      <p:grpSpPr>
        <a:xfrm>
          <a:off x="0" y="0"/>
          <a:ext cx="0" cy="0"/>
          <a:chOff x="0" y="0"/>
          <a:chExt cx="0" cy="0"/>
        </a:xfrm>
      </p:grpSpPr>
      <p:sp>
        <p:nvSpPr>
          <p:cNvPr id="366" name="Google Shape;366;p17"/>
          <p:cNvSpPr txBox="1"/>
          <p:nvPr>
            <p:ph type="title"/>
          </p:nvPr>
        </p:nvSpPr>
        <p:spPr>
          <a:xfrm>
            <a:off x="3386150" y="2545763"/>
            <a:ext cx="3651600" cy="836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sz="40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367" name="Google Shape;367;p17"/>
          <p:cNvSpPr txBox="1"/>
          <p:nvPr>
            <p:ph hasCustomPrompt="1" idx="2" type="title"/>
          </p:nvPr>
        </p:nvSpPr>
        <p:spPr>
          <a:xfrm>
            <a:off x="5762450" y="1631644"/>
            <a:ext cx="1275300" cy="906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6100">
                <a:solidFill>
                  <a:schemeClr val="accent1"/>
                </a:solidFill>
              </a:defRPr>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a:r>
              <a:t>xx%</a:t>
            </a:r>
          </a:p>
        </p:txBody>
      </p:sp>
      <p:sp>
        <p:nvSpPr>
          <p:cNvPr id="368" name="Google Shape;368;p17"/>
          <p:cNvSpPr txBox="1"/>
          <p:nvPr>
            <p:ph idx="1" type="subTitle"/>
          </p:nvPr>
        </p:nvSpPr>
        <p:spPr>
          <a:xfrm>
            <a:off x="4701350" y="3382178"/>
            <a:ext cx="2336400" cy="604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369" name="Google Shape;369;p17"/>
          <p:cNvSpPr/>
          <p:nvPr/>
        </p:nvSpPr>
        <p:spPr>
          <a:xfrm rot="10800000">
            <a:off x="4499826" y="5328815"/>
            <a:ext cx="442899" cy="443149"/>
          </a:xfrm>
          <a:custGeom>
            <a:rect b="b" l="l" r="r" t="t"/>
            <a:pathLst>
              <a:path extrusionOk="0" h="1834" w="1833">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7"/>
          <p:cNvSpPr/>
          <p:nvPr/>
        </p:nvSpPr>
        <p:spPr>
          <a:xfrm rot="10800000">
            <a:off x="1443962" y="4934603"/>
            <a:ext cx="600438" cy="600692"/>
          </a:xfrm>
          <a:custGeom>
            <a:rect b="b" l="l" r="r" t="t"/>
            <a:pathLst>
              <a:path extrusionOk="0" h="2486" w="2485">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7"/>
          <p:cNvSpPr/>
          <p:nvPr/>
        </p:nvSpPr>
        <p:spPr>
          <a:xfrm rot="10800000">
            <a:off x="2479339" y="5062300"/>
            <a:ext cx="345282" cy="345289"/>
          </a:xfrm>
          <a:custGeom>
            <a:rect b="b" l="l" r="r" t="t"/>
            <a:pathLst>
              <a:path extrusionOk="0" h="1429" w="1429">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7"/>
          <p:cNvSpPr/>
          <p:nvPr/>
        </p:nvSpPr>
        <p:spPr>
          <a:xfrm rot="10800000">
            <a:off x="6351414" y="5097226"/>
            <a:ext cx="748796" cy="680672"/>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7"/>
          <p:cNvSpPr/>
          <p:nvPr/>
        </p:nvSpPr>
        <p:spPr>
          <a:xfrm rot="10800000">
            <a:off x="-2413098" y="4063622"/>
            <a:ext cx="3649504" cy="3649821"/>
          </a:xfrm>
          <a:custGeom>
            <a:rect b="b" l="l" r="r" t="t"/>
            <a:pathLst>
              <a:path extrusionOk="0" h="15105" w="15104">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7"/>
          <p:cNvSpPr/>
          <p:nvPr/>
        </p:nvSpPr>
        <p:spPr>
          <a:xfrm rot="10800000">
            <a:off x="-1878870" y="4598354"/>
            <a:ext cx="2580797" cy="2580608"/>
          </a:xfrm>
          <a:custGeom>
            <a:rect b="b" l="l" r="r" t="t"/>
            <a:pathLst>
              <a:path extrusionOk="0" h="10680" w="10681">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7"/>
          <p:cNvSpPr/>
          <p:nvPr/>
        </p:nvSpPr>
        <p:spPr>
          <a:xfrm rot="10800000">
            <a:off x="7797112" y="4618324"/>
            <a:ext cx="1798415" cy="1638493"/>
          </a:xfrm>
          <a:custGeom>
            <a:rect b="b" l="l" r="r" t="t"/>
            <a:pathLst>
              <a:path extrusionOk="0" h="6781" w="7443">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7"/>
          <p:cNvSpPr/>
          <p:nvPr/>
        </p:nvSpPr>
        <p:spPr>
          <a:xfrm rot="10800000">
            <a:off x="8343179" y="5116328"/>
            <a:ext cx="709894" cy="645394"/>
          </a:xfrm>
          <a:custGeom>
            <a:rect b="b" l="l" r="r" t="t"/>
            <a:pathLst>
              <a:path extrusionOk="0" h="2671" w="2938">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77" name="Google Shape;377;p17"/>
          <p:cNvSpPr/>
          <p:nvPr/>
        </p:nvSpPr>
        <p:spPr>
          <a:xfrm rot="10800000">
            <a:off x="7274475" y="833269"/>
            <a:ext cx="437341" cy="406663"/>
          </a:xfrm>
          <a:custGeom>
            <a:rect b="b" l="l" r="r" t="t"/>
            <a:pathLst>
              <a:path extrusionOk="0" h="1683" w="181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7"/>
          <p:cNvSpPr/>
          <p:nvPr/>
        </p:nvSpPr>
        <p:spPr>
          <a:xfrm rot="10800000">
            <a:off x="9089582" y="1593498"/>
            <a:ext cx="447490" cy="406905"/>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7"/>
          <p:cNvSpPr/>
          <p:nvPr/>
        </p:nvSpPr>
        <p:spPr>
          <a:xfrm rot="10800000">
            <a:off x="7007252" y="526544"/>
            <a:ext cx="213355" cy="182914"/>
          </a:xfrm>
          <a:custGeom>
            <a:rect b="b" l="l" r="r" t="t"/>
            <a:pathLst>
              <a:path extrusionOk="0" h="757" w="883">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7"/>
          <p:cNvSpPr/>
          <p:nvPr/>
        </p:nvSpPr>
        <p:spPr>
          <a:xfrm rot="10800000">
            <a:off x="8508918" y="3438790"/>
            <a:ext cx="1962720" cy="1788304"/>
          </a:xfrm>
          <a:custGeom>
            <a:rect b="b" l="l" r="r" t="t"/>
            <a:pathLst>
              <a:path extrusionOk="0" h="7401" w="8123">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7"/>
          <p:cNvSpPr/>
          <p:nvPr/>
        </p:nvSpPr>
        <p:spPr>
          <a:xfrm rot="10800000">
            <a:off x="1163712" y="-18482"/>
            <a:ext cx="491465" cy="491475"/>
          </a:xfrm>
          <a:custGeom>
            <a:rect b="b" l="l" r="r" t="t"/>
            <a:pathLst>
              <a:path extrusionOk="0" h="2034" w="2034">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7"/>
          <p:cNvSpPr/>
          <p:nvPr/>
        </p:nvSpPr>
        <p:spPr>
          <a:xfrm rot="10800000">
            <a:off x="-546063" y="-359675"/>
            <a:ext cx="1305500" cy="1305527"/>
          </a:xfrm>
          <a:custGeom>
            <a:rect b="b" l="l" r="r" t="t"/>
            <a:pathLst>
              <a:path extrusionOk="0" h="5403" w="5403">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7"/>
          <p:cNvSpPr/>
          <p:nvPr/>
        </p:nvSpPr>
        <p:spPr>
          <a:xfrm rot="10800000">
            <a:off x="-283671" y="3438790"/>
            <a:ext cx="1043095" cy="1042633"/>
          </a:xfrm>
          <a:custGeom>
            <a:rect b="b" l="l" r="r" t="t"/>
            <a:pathLst>
              <a:path extrusionOk="0" h="4315" w="4317">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7"/>
          <p:cNvSpPr/>
          <p:nvPr/>
        </p:nvSpPr>
        <p:spPr>
          <a:xfrm rot="10800000">
            <a:off x="4449436" y="59333"/>
            <a:ext cx="772717" cy="680913"/>
          </a:xfrm>
          <a:custGeom>
            <a:rect b="b" l="l" r="r" t="t"/>
            <a:pathLst>
              <a:path extrusionOk="0" h="2818" w="3198">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7"/>
          <p:cNvSpPr/>
          <p:nvPr/>
        </p:nvSpPr>
        <p:spPr>
          <a:xfrm rot="10800000">
            <a:off x="-157415" y="1645436"/>
            <a:ext cx="749037" cy="680672"/>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7"/>
          <p:cNvSpPr/>
          <p:nvPr/>
        </p:nvSpPr>
        <p:spPr>
          <a:xfrm flipH="1">
            <a:off x="4469625" y="59326"/>
            <a:ext cx="5518357" cy="680924"/>
          </a:xfrm>
          <a:custGeom>
            <a:rect b="b" l="l" r="r" t="t"/>
            <a:pathLst>
              <a:path extrusionOk="0" h="6417" w="52006">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7"/>
          <p:cNvSpPr/>
          <p:nvPr/>
        </p:nvSpPr>
        <p:spPr>
          <a:xfrm flipH="1">
            <a:off x="-460775" y="4274651"/>
            <a:ext cx="5518357" cy="680924"/>
          </a:xfrm>
          <a:custGeom>
            <a:rect b="b" l="l" r="r" t="t"/>
            <a:pathLst>
              <a:path extrusionOk="0" h="6417" w="52006">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7"/>
          <p:cNvSpPr/>
          <p:nvPr/>
        </p:nvSpPr>
        <p:spPr>
          <a:xfrm rot="10800000">
            <a:off x="7729852" y="-2353278"/>
            <a:ext cx="3649504" cy="3649821"/>
          </a:xfrm>
          <a:custGeom>
            <a:rect b="b" l="l" r="r" t="t"/>
            <a:pathLst>
              <a:path extrusionOk="0" h="15105" w="15104">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389" name="Shape 389"/>
        <p:cNvGrpSpPr/>
        <p:nvPr/>
      </p:nvGrpSpPr>
      <p:grpSpPr>
        <a:xfrm>
          <a:off x="0" y="0"/>
          <a:ext cx="0" cy="0"/>
          <a:chOff x="0" y="0"/>
          <a:chExt cx="0" cy="0"/>
        </a:xfrm>
      </p:grpSpPr>
      <p:sp>
        <p:nvSpPr>
          <p:cNvPr id="390" name="Google Shape;390;p18"/>
          <p:cNvSpPr txBox="1"/>
          <p:nvPr>
            <p:ph type="title"/>
          </p:nvPr>
        </p:nvSpPr>
        <p:spPr>
          <a:xfrm>
            <a:off x="3403800" y="2381144"/>
            <a:ext cx="2336400" cy="527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91" name="Google Shape;391;p18"/>
          <p:cNvSpPr txBox="1"/>
          <p:nvPr>
            <p:ph idx="1" type="subTitle"/>
          </p:nvPr>
        </p:nvSpPr>
        <p:spPr>
          <a:xfrm>
            <a:off x="3403800" y="2914025"/>
            <a:ext cx="2336400" cy="854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2" name="Google Shape;392;p18"/>
          <p:cNvSpPr txBox="1"/>
          <p:nvPr>
            <p:ph idx="2" type="title"/>
          </p:nvPr>
        </p:nvSpPr>
        <p:spPr>
          <a:xfrm>
            <a:off x="732300" y="2381144"/>
            <a:ext cx="2336400" cy="527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93" name="Google Shape;393;p18"/>
          <p:cNvSpPr txBox="1"/>
          <p:nvPr>
            <p:ph idx="3" type="subTitle"/>
          </p:nvPr>
        </p:nvSpPr>
        <p:spPr>
          <a:xfrm>
            <a:off x="732300" y="2908850"/>
            <a:ext cx="2336400" cy="854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4" name="Google Shape;394;p18"/>
          <p:cNvSpPr txBox="1"/>
          <p:nvPr>
            <p:ph idx="4" type="title"/>
          </p:nvPr>
        </p:nvSpPr>
        <p:spPr>
          <a:xfrm>
            <a:off x="6075300" y="2381144"/>
            <a:ext cx="2336400" cy="527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95" name="Google Shape;395;p18"/>
          <p:cNvSpPr txBox="1"/>
          <p:nvPr>
            <p:ph idx="5" type="subTitle"/>
          </p:nvPr>
        </p:nvSpPr>
        <p:spPr>
          <a:xfrm>
            <a:off x="6075300" y="2914025"/>
            <a:ext cx="2336400" cy="854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6" name="Google Shape;396;p18"/>
          <p:cNvSpPr txBox="1"/>
          <p:nvPr>
            <p:ph idx="6" type="title"/>
          </p:nvPr>
        </p:nvSpPr>
        <p:spPr>
          <a:xfrm>
            <a:off x="732300" y="445025"/>
            <a:ext cx="767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97" name="Google Shape;397;p18"/>
          <p:cNvSpPr/>
          <p:nvPr/>
        </p:nvSpPr>
        <p:spPr>
          <a:xfrm flipH="1" rot="-5400000">
            <a:off x="-368205" y="1729625"/>
            <a:ext cx="50" cy="15452"/>
          </a:xfrm>
          <a:custGeom>
            <a:rect b="b" l="l" r="r" t="t"/>
            <a:pathLst>
              <a:path extrusionOk="0" h="306" w="1">
                <a:moveTo>
                  <a:pt x="0" y="0"/>
                </a:moveTo>
                <a:lnTo>
                  <a:pt x="0" y="306"/>
                </a:lnTo>
                <a:lnTo>
                  <a:pt x="0" y="306"/>
                </a:lnTo>
                <a:lnTo>
                  <a:pt x="0" y="0"/>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8"/>
          <p:cNvSpPr/>
          <p:nvPr/>
        </p:nvSpPr>
        <p:spPr>
          <a:xfrm flipH="1" rot="10800000">
            <a:off x="8177175" y="-2267372"/>
            <a:ext cx="3549666" cy="3549666"/>
          </a:xfrm>
          <a:custGeom>
            <a:rect b="b" l="l" r="r" t="t"/>
            <a:pathLst>
              <a:path extrusionOk="0" h="22225" w="22225">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8"/>
          <p:cNvSpPr/>
          <p:nvPr/>
        </p:nvSpPr>
        <p:spPr>
          <a:xfrm flipH="1" rot="10800000">
            <a:off x="-232746" y="-1120575"/>
            <a:ext cx="1649377" cy="1649377"/>
          </a:xfrm>
          <a:custGeom>
            <a:rect b="b" l="l" r="r" t="t"/>
            <a:pathLst>
              <a:path extrusionOk="0" h="10327" w="10327">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8"/>
          <p:cNvSpPr/>
          <p:nvPr/>
        </p:nvSpPr>
        <p:spPr>
          <a:xfrm flipH="1" rot="10800000">
            <a:off x="8742" y="-879244"/>
            <a:ext cx="1166399" cy="1166558"/>
          </a:xfrm>
          <a:custGeom>
            <a:rect b="b" l="l" r="r" t="t"/>
            <a:pathLst>
              <a:path extrusionOk="0" h="7304" w="7303">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8"/>
          <p:cNvSpPr/>
          <p:nvPr/>
        </p:nvSpPr>
        <p:spPr>
          <a:xfrm flipH="1" rot="10800000">
            <a:off x="7813731" y="4993274"/>
            <a:ext cx="1435039" cy="1368119"/>
          </a:xfrm>
          <a:custGeom>
            <a:rect b="b" l="l" r="r" t="t"/>
            <a:pathLst>
              <a:path extrusionOk="0" h="8566" w="8985">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8"/>
          <p:cNvSpPr/>
          <p:nvPr/>
        </p:nvSpPr>
        <p:spPr>
          <a:xfrm flipH="1" rot="10800000">
            <a:off x="8331844" y="5444311"/>
            <a:ext cx="465889" cy="465889"/>
          </a:xfrm>
          <a:custGeom>
            <a:rect b="b" l="l" r="r" t="t"/>
            <a:pathLst>
              <a:path extrusionOk="0" h="2917" w="2917">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8"/>
          <p:cNvSpPr/>
          <p:nvPr/>
        </p:nvSpPr>
        <p:spPr>
          <a:xfrm flipH="1" rot="10800000">
            <a:off x="651675" y="5154674"/>
            <a:ext cx="454549" cy="413502"/>
          </a:xfrm>
          <a:custGeom>
            <a:rect b="b" l="l" r="r" t="t"/>
            <a:pathLst>
              <a:path extrusionOk="0" h="2589" w="2846">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8"/>
          <p:cNvSpPr/>
          <p:nvPr/>
        </p:nvSpPr>
        <p:spPr>
          <a:xfrm flipH="1" rot="10800000">
            <a:off x="8866809" y="880994"/>
            <a:ext cx="305215" cy="268960"/>
          </a:xfrm>
          <a:custGeom>
            <a:rect b="b" l="l" r="r" t="t"/>
            <a:pathLst>
              <a:path extrusionOk="0" h="1684" w="1911">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8"/>
          <p:cNvSpPr/>
          <p:nvPr/>
        </p:nvSpPr>
        <p:spPr>
          <a:xfrm flipH="1" rot="10800000">
            <a:off x="215421" y="2439322"/>
            <a:ext cx="193894" cy="176645"/>
          </a:xfrm>
          <a:custGeom>
            <a:rect b="b" l="l" r="r" t="t"/>
            <a:pathLst>
              <a:path extrusionOk="0" h="1106" w="1214">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8"/>
          <p:cNvSpPr/>
          <p:nvPr/>
        </p:nvSpPr>
        <p:spPr>
          <a:xfrm flipH="1" rot="10800000">
            <a:off x="-749821" y="3241162"/>
            <a:ext cx="1297365" cy="1182051"/>
          </a:xfrm>
          <a:custGeom>
            <a:rect b="b" l="l" r="r" t="t"/>
            <a:pathLst>
              <a:path extrusionOk="0" h="7401" w="8123">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8"/>
          <p:cNvSpPr/>
          <p:nvPr/>
        </p:nvSpPr>
        <p:spPr>
          <a:xfrm flipH="1" rot="10800000">
            <a:off x="268206" y="4693686"/>
            <a:ext cx="324860" cy="324860"/>
          </a:xfrm>
          <a:custGeom>
            <a:rect b="b" l="l" r="r" t="t"/>
            <a:pathLst>
              <a:path extrusionOk="0" h="2034" w="2034">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8"/>
          <p:cNvSpPr/>
          <p:nvPr/>
        </p:nvSpPr>
        <p:spPr>
          <a:xfrm flipH="1" rot="10800000">
            <a:off x="8952006" y="4993275"/>
            <a:ext cx="588869" cy="588709"/>
          </a:xfrm>
          <a:custGeom>
            <a:rect b="b" l="l" r="r" t="t"/>
            <a:pathLst>
              <a:path extrusionOk="0" h="3686" w="3687">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8"/>
          <p:cNvSpPr/>
          <p:nvPr/>
        </p:nvSpPr>
        <p:spPr>
          <a:xfrm flipH="1" rot="10800000">
            <a:off x="8936284" y="4780407"/>
            <a:ext cx="166263" cy="151410"/>
          </a:xfrm>
          <a:custGeom>
            <a:rect b="b" l="l" r="r" t="t"/>
            <a:pathLst>
              <a:path extrusionOk="0" h="948" w="1041">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8"/>
          <p:cNvSpPr/>
          <p:nvPr/>
        </p:nvSpPr>
        <p:spPr>
          <a:xfrm flipH="1" rot="10800000">
            <a:off x="1354442" y="87862"/>
            <a:ext cx="256183" cy="224719"/>
          </a:xfrm>
          <a:custGeom>
            <a:rect b="b" l="l" r="r" t="t"/>
            <a:pathLst>
              <a:path extrusionOk="0" h="1407" w="1604">
                <a:moveTo>
                  <a:pt x="800" y="0"/>
                </a:moveTo>
                <a:cubicBezTo>
                  <a:pt x="676" y="0"/>
                  <a:pt x="549" y="34"/>
                  <a:pt x="435" y="104"/>
                </a:cubicBezTo>
                <a:cubicBezTo>
                  <a:pt x="104" y="307"/>
                  <a:pt x="0" y="740"/>
                  <a:pt x="203" y="1071"/>
                </a:cubicBezTo>
                <a:cubicBezTo>
                  <a:pt x="336" y="1288"/>
                  <a:pt x="566" y="1407"/>
                  <a:pt x="802" y="1407"/>
                </a:cubicBezTo>
                <a:cubicBezTo>
                  <a:pt x="927" y="1407"/>
                  <a:pt x="1054" y="1373"/>
                  <a:pt x="1169" y="1303"/>
                </a:cubicBezTo>
                <a:cubicBezTo>
                  <a:pt x="1500" y="1100"/>
                  <a:pt x="1604" y="667"/>
                  <a:pt x="1401" y="337"/>
                </a:cubicBezTo>
                <a:cubicBezTo>
                  <a:pt x="1268" y="120"/>
                  <a:pt x="1037" y="0"/>
                  <a:pt x="800"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8"/>
          <p:cNvSpPr/>
          <p:nvPr/>
        </p:nvSpPr>
        <p:spPr>
          <a:xfrm flipH="1" rot="10800000">
            <a:off x="7770236" y="319771"/>
            <a:ext cx="197727" cy="182714"/>
          </a:xfrm>
          <a:custGeom>
            <a:rect b="b" l="l" r="r" t="t"/>
            <a:pathLst>
              <a:path extrusionOk="0" h="1144" w="1238">
                <a:moveTo>
                  <a:pt x="608" y="0"/>
                </a:moveTo>
                <a:cubicBezTo>
                  <a:pt x="428" y="0"/>
                  <a:pt x="255" y="86"/>
                  <a:pt x="146" y="236"/>
                </a:cubicBezTo>
                <a:cubicBezTo>
                  <a:pt x="11" y="424"/>
                  <a:pt x="0" y="673"/>
                  <a:pt x="122" y="871"/>
                </a:cubicBezTo>
                <a:cubicBezTo>
                  <a:pt x="226" y="1042"/>
                  <a:pt x="412" y="1143"/>
                  <a:pt x="609" y="1143"/>
                </a:cubicBezTo>
                <a:cubicBezTo>
                  <a:pt x="638" y="1143"/>
                  <a:pt x="669" y="1141"/>
                  <a:pt x="699" y="1136"/>
                </a:cubicBezTo>
                <a:cubicBezTo>
                  <a:pt x="926" y="1100"/>
                  <a:pt x="1111" y="929"/>
                  <a:pt x="1164" y="706"/>
                </a:cubicBezTo>
                <a:cubicBezTo>
                  <a:pt x="1238" y="398"/>
                  <a:pt x="1049" y="90"/>
                  <a:pt x="743" y="16"/>
                </a:cubicBezTo>
                <a:cubicBezTo>
                  <a:pt x="698" y="6"/>
                  <a:pt x="653" y="0"/>
                  <a:pt x="608"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8"/>
          <p:cNvSpPr/>
          <p:nvPr/>
        </p:nvSpPr>
        <p:spPr>
          <a:xfrm flipH="1" rot="10800000">
            <a:off x="8226621" y="87846"/>
            <a:ext cx="494957" cy="449917"/>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8"/>
          <p:cNvSpPr/>
          <p:nvPr/>
        </p:nvSpPr>
        <p:spPr>
          <a:xfrm flipH="1" rot="10800000">
            <a:off x="-348690" y="2508477"/>
            <a:ext cx="495117" cy="449917"/>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8"/>
          <p:cNvSpPr/>
          <p:nvPr/>
        </p:nvSpPr>
        <p:spPr>
          <a:xfrm flipH="1">
            <a:off x="-1171441" y="3854260"/>
            <a:ext cx="5846984" cy="795307"/>
          </a:xfrm>
          <a:custGeom>
            <a:rect b="b" l="l" r="r" t="t"/>
            <a:pathLst>
              <a:path extrusionOk="0" h="7017" w="51588">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8"/>
          <p:cNvSpPr/>
          <p:nvPr/>
        </p:nvSpPr>
        <p:spPr>
          <a:xfrm flipH="1">
            <a:off x="7139384" y="-225790"/>
            <a:ext cx="5846984" cy="795307"/>
          </a:xfrm>
          <a:custGeom>
            <a:rect b="b" l="l" r="r" t="t"/>
            <a:pathLst>
              <a:path extrusionOk="0" h="7017" w="51588">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4">
    <p:spTree>
      <p:nvGrpSpPr>
        <p:cNvPr id="416" name="Shape 416"/>
        <p:cNvGrpSpPr/>
        <p:nvPr/>
      </p:nvGrpSpPr>
      <p:grpSpPr>
        <a:xfrm>
          <a:off x="0" y="0"/>
          <a:ext cx="0" cy="0"/>
          <a:chOff x="0" y="0"/>
          <a:chExt cx="0" cy="0"/>
        </a:xfrm>
      </p:grpSpPr>
      <p:sp>
        <p:nvSpPr>
          <p:cNvPr id="417" name="Google Shape;417;p19"/>
          <p:cNvSpPr txBox="1"/>
          <p:nvPr>
            <p:ph type="title"/>
          </p:nvPr>
        </p:nvSpPr>
        <p:spPr>
          <a:xfrm>
            <a:off x="720000" y="3357727"/>
            <a:ext cx="2336400" cy="45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18" name="Google Shape;418;p19"/>
          <p:cNvSpPr txBox="1"/>
          <p:nvPr>
            <p:ph idx="1" type="subTitle"/>
          </p:nvPr>
        </p:nvSpPr>
        <p:spPr>
          <a:xfrm>
            <a:off x="720000" y="3809752"/>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9" name="Google Shape;419;p19"/>
          <p:cNvSpPr txBox="1"/>
          <p:nvPr>
            <p:ph idx="2" type="title"/>
          </p:nvPr>
        </p:nvSpPr>
        <p:spPr>
          <a:xfrm>
            <a:off x="3403800" y="3357727"/>
            <a:ext cx="2336400" cy="45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20" name="Google Shape;420;p19"/>
          <p:cNvSpPr txBox="1"/>
          <p:nvPr>
            <p:ph idx="3" type="subTitle"/>
          </p:nvPr>
        </p:nvSpPr>
        <p:spPr>
          <a:xfrm>
            <a:off x="3403800" y="3809752"/>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1" name="Google Shape;421;p19"/>
          <p:cNvSpPr txBox="1"/>
          <p:nvPr>
            <p:ph idx="4" type="title"/>
          </p:nvPr>
        </p:nvSpPr>
        <p:spPr>
          <a:xfrm>
            <a:off x="6087600" y="3357727"/>
            <a:ext cx="2336400" cy="45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22" name="Google Shape;422;p19"/>
          <p:cNvSpPr txBox="1"/>
          <p:nvPr>
            <p:ph idx="5" type="subTitle"/>
          </p:nvPr>
        </p:nvSpPr>
        <p:spPr>
          <a:xfrm>
            <a:off x="6087600" y="3809752"/>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3" name="Google Shape;423;p19"/>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4" name="Google Shape;424;p19"/>
          <p:cNvSpPr/>
          <p:nvPr/>
        </p:nvSpPr>
        <p:spPr>
          <a:xfrm flipH="1" rot="10800000">
            <a:off x="7736493" y="-2800772"/>
            <a:ext cx="3549666" cy="3549666"/>
          </a:xfrm>
          <a:custGeom>
            <a:rect b="b" l="l" r="r" t="t"/>
            <a:pathLst>
              <a:path extrusionOk="0" h="22225" w="22225">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9"/>
          <p:cNvSpPr/>
          <p:nvPr/>
        </p:nvSpPr>
        <p:spPr>
          <a:xfrm flipH="1" rot="10800000">
            <a:off x="-620390" y="-1463650"/>
            <a:ext cx="1649377" cy="1649377"/>
          </a:xfrm>
          <a:custGeom>
            <a:rect b="b" l="l" r="r" t="t"/>
            <a:pathLst>
              <a:path extrusionOk="0" h="10327" w="10327">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9"/>
          <p:cNvSpPr/>
          <p:nvPr/>
        </p:nvSpPr>
        <p:spPr>
          <a:xfrm flipH="1" rot="10800000">
            <a:off x="-431940" y="-1412644"/>
            <a:ext cx="1166399" cy="1166558"/>
          </a:xfrm>
          <a:custGeom>
            <a:rect b="b" l="l" r="r" t="t"/>
            <a:pathLst>
              <a:path extrusionOk="0" h="7304" w="7303">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9"/>
          <p:cNvSpPr/>
          <p:nvPr/>
        </p:nvSpPr>
        <p:spPr>
          <a:xfrm flipH="1" rot="10800000">
            <a:off x="7861212" y="4631749"/>
            <a:ext cx="1435039" cy="1368119"/>
          </a:xfrm>
          <a:custGeom>
            <a:rect b="b" l="l" r="r" t="t"/>
            <a:pathLst>
              <a:path extrusionOk="0" h="8566" w="8985">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9"/>
          <p:cNvSpPr/>
          <p:nvPr/>
        </p:nvSpPr>
        <p:spPr>
          <a:xfrm flipH="1" rot="10800000">
            <a:off x="8046637" y="4631761"/>
            <a:ext cx="465889" cy="465889"/>
          </a:xfrm>
          <a:custGeom>
            <a:rect b="b" l="l" r="r" t="t"/>
            <a:pathLst>
              <a:path extrusionOk="0" h="2917" w="2917">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9"/>
          <p:cNvSpPr/>
          <p:nvPr/>
        </p:nvSpPr>
        <p:spPr>
          <a:xfrm flipH="1" rot="10800000">
            <a:off x="210993" y="4621274"/>
            <a:ext cx="454549" cy="413502"/>
          </a:xfrm>
          <a:custGeom>
            <a:rect b="b" l="l" r="r" t="t"/>
            <a:pathLst>
              <a:path extrusionOk="0" h="2589" w="2846">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9"/>
          <p:cNvSpPr/>
          <p:nvPr/>
        </p:nvSpPr>
        <p:spPr>
          <a:xfrm flipH="1" rot="10800000">
            <a:off x="8861181" y="592520"/>
            <a:ext cx="295792" cy="268960"/>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9"/>
          <p:cNvSpPr/>
          <p:nvPr/>
        </p:nvSpPr>
        <p:spPr>
          <a:xfrm flipH="1" rot="10800000">
            <a:off x="8426127" y="347594"/>
            <a:ext cx="305215" cy="268960"/>
          </a:xfrm>
          <a:custGeom>
            <a:rect b="b" l="l" r="r" t="t"/>
            <a:pathLst>
              <a:path extrusionOk="0" h="1684" w="1911">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9"/>
          <p:cNvSpPr/>
          <p:nvPr/>
        </p:nvSpPr>
        <p:spPr>
          <a:xfrm flipH="1" rot="10800000">
            <a:off x="570364" y="4329160"/>
            <a:ext cx="193894" cy="176645"/>
          </a:xfrm>
          <a:custGeom>
            <a:rect b="b" l="l" r="r" t="t"/>
            <a:pathLst>
              <a:path extrusionOk="0" h="1106" w="1214">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9"/>
          <p:cNvSpPr/>
          <p:nvPr/>
        </p:nvSpPr>
        <p:spPr>
          <a:xfrm flipH="1" rot="10800000">
            <a:off x="-172475" y="4160286"/>
            <a:ext cx="324860" cy="324860"/>
          </a:xfrm>
          <a:custGeom>
            <a:rect b="b" l="l" r="r" t="t"/>
            <a:pathLst>
              <a:path extrusionOk="0" h="2034" w="2034">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9"/>
          <p:cNvSpPr/>
          <p:nvPr/>
        </p:nvSpPr>
        <p:spPr>
          <a:xfrm flipH="1" rot="10800000">
            <a:off x="8808099" y="4398425"/>
            <a:ext cx="588869" cy="588709"/>
          </a:xfrm>
          <a:custGeom>
            <a:rect b="b" l="l" r="r" t="t"/>
            <a:pathLst>
              <a:path extrusionOk="0" h="3686" w="3687">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9"/>
          <p:cNvSpPr/>
          <p:nvPr/>
        </p:nvSpPr>
        <p:spPr>
          <a:xfrm flipH="1" rot="10800000">
            <a:off x="8495602" y="4247007"/>
            <a:ext cx="166263" cy="151410"/>
          </a:xfrm>
          <a:custGeom>
            <a:rect b="b" l="l" r="r" t="t"/>
            <a:pathLst>
              <a:path extrusionOk="0" h="948" w="1041">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9"/>
          <p:cNvSpPr/>
          <p:nvPr/>
        </p:nvSpPr>
        <p:spPr>
          <a:xfrm flipH="1" rot="10800000">
            <a:off x="826520" y="153363"/>
            <a:ext cx="179839" cy="151570"/>
          </a:xfrm>
          <a:custGeom>
            <a:rect b="b" l="l" r="r" t="t"/>
            <a:pathLst>
              <a:path extrusionOk="0" h="949" w="1126">
                <a:moveTo>
                  <a:pt x="598" y="0"/>
                </a:moveTo>
                <a:cubicBezTo>
                  <a:pt x="246" y="0"/>
                  <a:pt x="0" y="397"/>
                  <a:pt x="200" y="723"/>
                </a:cubicBezTo>
                <a:cubicBezTo>
                  <a:pt x="286" y="864"/>
                  <a:pt x="439" y="949"/>
                  <a:pt x="602" y="949"/>
                </a:cubicBezTo>
                <a:cubicBezTo>
                  <a:pt x="627" y="949"/>
                  <a:pt x="653" y="947"/>
                  <a:pt x="678" y="943"/>
                </a:cubicBezTo>
                <a:cubicBezTo>
                  <a:pt x="867" y="913"/>
                  <a:pt x="1020" y="772"/>
                  <a:pt x="1065" y="586"/>
                </a:cubicBezTo>
                <a:cubicBezTo>
                  <a:pt x="1126" y="331"/>
                  <a:pt x="969" y="75"/>
                  <a:pt x="715" y="14"/>
                </a:cubicBezTo>
                <a:cubicBezTo>
                  <a:pt x="675" y="5"/>
                  <a:pt x="636" y="0"/>
                  <a:pt x="5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9"/>
          <p:cNvSpPr/>
          <p:nvPr/>
        </p:nvSpPr>
        <p:spPr>
          <a:xfrm flipH="1" rot="10800000">
            <a:off x="114300" y="709578"/>
            <a:ext cx="179999" cy="151889"/>
          </a:xfrm>
          <a:custGeom>
            <a:rect b="b" l="l" r="r" t="t"/>
            <a:pathLst>
              <a:path extrusionOk="0" h="951" w="1127">
                <a:moveTo>
                  <a:pt x="600" y="1"/>
                </a:moveTo>
                <a:cubicBezTo>
                  <a:pt x="247" y="1"/>
                  <a:pt x="0" y="398"/>
                  <a:pt x="201" y="723"/>
                </a:cubicBezTo>
                <a:cubicBezTo>
                  <a:pt x="288" y="866"/>
                  <a:pt x="442" y="950"/>
                  <a:pt x="605" y="950"/>
                </a:cubicBezTo>
                <a:cubicBezTo>
                  <a:pt x="630" y="950"/>
                  <a:pt x="654" y="948"/>
                  <a:pt x="679" y="944"/>
                </a:cubicBezTo>
                <a:cubicBezTo>
                  <a:pt x="869" y="915"/>
                  <a:pt x="1022" y="772"/>
                  <a:pt x="1066" y="586"/>
                </a:cubicBezTo>
                <a:cubicBezTo>
                  <a:pt x="1126" y="331"/>
                  <a:pt x="970" y="75"/>
                  <a:pt x="715" y="14"/>
                </a:cubicBezTo>
                <a:cubicBezTo>
                  <a:pt x="676" y="5"/>
                  <a:pt x="638" y="1"/>
                  <a:pt x="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9"/>
          <p:cNvSpPr/>
          <p:nvPr/>
        </p:nvSpPr>
        <p:spPr>
          <a:xfrm flipH="1" rot="10800000">
            <a:off x="294291" y="63142"/>
            <a:ext cx="207310" cy="191658"/>
          </a:xfrm>
          <a:custGeom>
            <a:rect b="b" l="l" r="r" t="t"/>
            <a:pathLst>
              <a:path extrusionOk="0" h="1200" w="1298">
                <a:moveTo>
                  <a:pt x="639" y="1"/>
                </a:moveTo>
                <a:cubicBezTo>
                  <a:pt x="449" y="1"/>
                  <a:pt x="267" y="90"/>
                  <a:pt x="153" y="248"/>
                </a:cubicBezTo>
                <a:cubicBezTo>
                  <a:pt x="11" y="444"/>
                  <a:pt x="0" y="707"/>
                  <a:pt x="127" y="913"/>
                </a:cubicBezTo>
                <a:cubicBezTo>
                  <a:pt x="237" y="1093"/>
                  <a:pt x="432" y="1200"/>
                  <a:pt x="639" y="1200"/>
                </a:cubicBezTo>
                <a:cubicBezTo>
                  <a:pt x="670" y="1200"/>
                  <a:pt x="701" y="1197"/>
                  <a:pt x="732" y="1192"/>
                </a:cubicBezTo>
                <a:cubicBezTo>
                  <a:pt x="971" y="1154"/>
                  <a:pt x="1164" y="975"/>
                  <a:pt x="1221" y="740"/>
                </a:cubicBezTo>
                <a:cubicBezTo>
                  <a:pt x="1297" y="418"/>
                  <a:pt x="1099" y="95"/>
                  <a:pt x="777" y="17"/>
                </a:cubicBezTo>
                <a:cubicBezTo>
                  <a:pt x="731" y="6"/>
                  <a:pt x="685" y="1"/>
                  <a:pt x="6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9"/>
          <p:cNvSpPr/>
          <p:nvPr/>
        </p:nvSpPr>
        <p:spPr>
          <a:xfrm flipH="1" rot="10800000">
            <a:off x="7772164" y="-296542"/>
            <a:ext cx="494957" cy="449917"/>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9"/>
          <p:cNvSpPr/>
          <p:nvPr/>
        </p:nvSpPr>
        <p:spPr>
          <a:xfrm flipH="1" rot="10800000">
            <a:off x="8854978" y="3710365"/>
            <a:ext cx="495116" cy="449917"/>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9"/>
          <p:cNvSpPr/>
          <p:nvPr/>
        </p:nvSpPr>
        <p:spPr>
          <a:xfrm flipH="1" rot="1799986">
            <a:off x="-4391772" y="-1104887"/>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9"/>
          <p:cNvSpPr/>
          <p:nvPr/>
        </p:nvSpPr>
        <p:spPr>
          <a:xfrm flipH="1" rot="1799986">
            <a:off x="4580778" y="-321787"/>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9"/>
          <p:cNvSpPr/>
          <p:nvPr/>
        </p:nvSpPr>
        <p:spPr>
          <a:xfrm flipH="1" rot="1799986">
            <a:off x="-3091447" y="3857488"/>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9"/>
          <p:cNvSpPr/>
          <p:nvPr/>
        </p:nvSpPr>
        <p:spPr>
          <a:xfrm rot="-1799986">
            <a:off x="5144753" y="4447788"/>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9"/>
          <p:cNvSpPr/>
          <p:nvPr>
            <p:ph idx="7" type="pic"/>
          </p:nvPr>
        </p:nvSpPr>
        <p:spPr>
          <a:xfrm>
            <a:off x="858000" y="1200075"/>
            <a:ext cx="2060400" cy="2073900"/>
          </a:xfrm>
          <a:prstGeom prst="ellipse">
            <a:avLst/>
          </a:prstGeom>
          <a:noFill/>
          <a:ln>
            <a:noFill/>
          </a:ln>
        </p:spPr>
      </p:sp>
      <p:sp>
        <p:nvSpPr>
          <p:cNvPr id="446" name="Google Shape;446;p19"/>
          <p:cNvSpPr/>
          <p:nvPr>
            <p:ph idx="8" type="pic"/>
          </p:nvPr>
        </p:nvSpPr>
        <p:spPr>
          <a:xfrm>
            <a:off x="3504450" y="1200075"/>
            <a:ext cx="2060400" cy="2073900"/>
          </a:xfrm>
          <a:prstGeom prst="ellipse">
            <a:avLst/>
          </a:prstGeom>
          <a:noFill/>
          <a:ln>
            <a:noFill/>
          </a:ln>
        </p:spPr>
      </p:sp>
      <p:sp>
        <p:nvSpPr>
          <p:cNvPr id="447" name="Google Shape;447;p19"/>
          <p:cNvSpPr/>
          <p:nvPr>
            <p:ph idx="9" type="pic"/>
          </p:nvPr>
        </p:nvSpPr>
        <p:spPr>
          <a:xfrm>
            <a:off x="6225600" y="1200075"/>
            <a:ext cx="2060400" cy="2073900"/>
          </a:xfrm>
          <a:prstGeom prst="ellipse">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0_1">
    <p:spTree>
      <p:nvGrpSpPr>
        <p:cNvPr id="448" name="Shape 448"/>
        <p:cNvGrpSpPr/>
        <p:nvPr/>
      </p:nvGrpSpPr>
      <p:grpSpPr>
        <a:xfrm>
          <a:off x="0" y="0"/>
          <a:ext cx="0" cy="0"/>
          <a:chOff x="0" y="0"/>
          <a:chExt cx="0" cy="0"/>
        </a:xfrm>
      </p:grpSpPr>
      <p:sp>
        <p:nvSpPr>
          <p:cNvPr id="449" name="Google Shape;449;p20"/>
          <p:cNvSpPr txBox="1"/>
          <p:nvPr>
            <p:ph type="title"/>
          </p:nvPr>
        </p:nvSpPr>
        <p:spPr>
          <a:xfrm>
            <a:off x="1950150" y="1589625"/>
            <a:ext cx="2295600" cy="8004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50" name="Google Shape;450;p20"/>
          <p:cNvSpPr txBox="1"/>
          <p:nvPr>
            <p:ph idx="1" type="subTitle"/>
          </p:nvPr>
        </p:nvSpPr>
        <p:spPr>
          <a:xfrm>
            <a:off x="1950150" y="2390025"/>
            <a:ext cx="22956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1" name="Google Shape;451;p20"/>
          <p:cNvSpPr txBox="1"/>
          <p:nvPr>
            <p:ph idx="2" type="title"/>
          </p:nvPr>
        </p:nvSpPr>
        <p:spPr>
          <a:xfrm>
            <a:off x="5196054" y="1589625"/>
            <a:ext cx="2295600" cy="8004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52" name="Google Shape;452;p20"/>
          <p:cNvSpPr txBox="1"/>
          <p:nvPr>
            <p:ph idx="3" type="subTitle"/>
          </p:nvPr>
        </p:nvSpPr>
        <p:spPr>
          <a:xfrm>
            <a:off x="5196050" y="2390025"/>
            <a:ext cx="22956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3" name="Google Shape;453;p20"/>
          <p:cNvSpPr txBox="1"/>
          <p:nvPr>
            <p:ph idx="4" type="title"/>
          </p:nvPr>
        </p:nvSpPr>
        <p:spPr>
          <a:xfrm>
            <a:off x="1950150" y="3156550"/>
            <a:ext cx="2295600" cy="8004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54" name="Google Shape;454;p20"/>
          <p:cNvSpPr txBox="1"/>
          <p:nvPr>
            <p:ph idx="5" type="subTitle"/>
          </p:nvPr>
        </p:nvSpPr>
        <p:spPr>
          <a:xfrm>
            <a:off x="1950150" y="3956950"/>
            <a:ext cx="22956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5" name="Google Shape;455;p20"/>
          <p:cNvSpPr txBox="1"/>
          <p:nvPr>
            <p:ph idx="6" type="title"/>
          </p:nvPr>
        </p:nvSpPr>
        <p:spPr>
          <a:xfrm>
            <a:off x="5196054" y="3156550"/>
            <a:ext cx="2295600" cy="8004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56" name="Google Shape;456;p20"/>
          <p:cNvSpPr txBox="1"/>
          <p:nvPr>
            <p:ph idx="7" type="subTitle"/>
          </p:nvPr>
        </p:nvSpPr>
        <p:spPr>
          <a:xfrm>
            <a:off x="5196000" y="3956950"/>
            <a:ext cx="22956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7" name="Google Shape;457;p20"/>
          <p:cNvSpPr txBox="1"/>
          <p:nvPr>
            <p:ph idx="8"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58" name="Google Shape;458;p20"/>
          <p:cNvSpPr/>
          <p:nvPr/>
        </p:nvSpPr>
        <p:spPr>
          <a:xfrm rot="10800000">
            <a:off x="-2163567" y="-2663484"/>
            <a:ext cx="3549666" cy="3549666"/>
          </a:xfrm>
          <a:custGeom>
            <a:rect b="b" l="l" r="r" t="t"/>
            <a:pathLst>
              <a:path extrusionOk="0" h="22225" w="22225">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0"/>
          <p:cNvSpPr/>
          <p:nvPr/>
        </p:nvSpPr>
        <p:spPr>
          <a:xfrm rot="10800000">
            <a:off x="8093605" y="-1326363"/>
            <a:ext cx="1649377" cy="1649377"/>
          </a:xfrm>
          <a:custGeom>
            <a:rect b="b" l="l" r="r" t="t"/>
            <a:pathLst>
              <a:path extrusionOk="0" h="10327" w="10327">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0"/>
          <p:cNvSpPr/>
          <p:nvPr/>
        </p:nvSpPr>
        <p:spPr>
          <a:xfrm rot="10800000">
            <a:off x="8388133" y="-1275357"/>
            <a:ext cx="1166399" cy="1166558"/>
          </a:xfrm>
          <a:custGeom>
            <a:rect b="b" l="l" r="r" t="t"/>
            <a:pathLst>
              <a:path extrusionOk="0" h="7304" w="7303">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0"/>
          <p:cNvSpPr/>
          <p:nvPr/>
        </p:nvSpPr>
        <p:spPr>
          <a:xfrm rot="10800000">
            <a:off x="-173659" y="4769036"/>
            <a:ext cx="1435039" cy="1368119"/>
          </a:xfrm>
          <a:custGeom>
            <a:rect b="b" l="l" r="r" t="t"/>
            <a:pathLst>
              <a:path extrusionOk="0" h="8566" w="8985">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0"/>
          <p:cNvSpPr/>
          <p:nvPr/>
        </p:nvSpPr>
        <p:spPr>
          <a:xfrm rot="10800000">
            <a:off x="610066" y="4769049"/>
            <a:ext cx="465889" cy="465889"/>
          </a:xfrm>
          <a:custGeom>
            <a:rect b="b" l="l" r="r" t="t"/>
            <a:pathLst>
              <a:path extrusionOk="0" h="2917" w="2917">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0"/>
          <p:cNvSpPr/>
          <p:nvPr/>
        </p:nvSpPr>
        <p:spPr>
          <a:xfrm rot="10800000">
            <a:off x="8457050" y="4758561"/>
            <a:ext cx="454549" cy="413502"/>
          </a:xfrm>
          <a:custGeom>
            <a:rect b="b" l="l" r="r" t="t"/>
            <a:pathLst>
              <a:path extrusionOk="0" h="2589" w="2846">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0"/>
          <p:cNvSpPr/>
          <p:nvPr/>
        </p:nvSpPr>
        <p:spPr>
          <a:xfrm rot="10800000">
            <a:off x="-34382" y="729807"/>
            <a:ext cx="295792" cy="268960"/>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0"/>
          <p:cNvSpPr/>
          <p:nvPr/>
        </p:nvSpPr>
        <p:spPr>
          <a:xfrm rot="10800000">
            <a:off x="391249" y="484881"/>
            <a:ext cx="305215" cy="268960"/>
          </a:xfrm>
          <a:custGeom>
            <a:rect b="b" l="l" r="r" t="t"/>
            <a:pathLst>
              <a:path extrusionOk="0" h="1684" w="1911">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0"/>
          <p:cNvSpPr/>
          <p:nvPr/>
        </p:nvSpPr>
        <p:spPr>
          <a:xfrm rot="10800000">
            <a:off x="8358334" y="4466447"/>
            <a:ext cx="193894" cy="176645"/>
          </a:xfrm>
          <a:custGeom>
            <a:rect b="b" l="l" r="r" t="t"/>
            <a:pathLst>
              <a:path extrusionOk="0" h="1106" w="1214">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0"/>
          <p:cNvSpPr/>
          <p:nvPr/>
        </p:nvSpPr>
        <p:spPr>
          <a:xfrm rot="10800000">
            <a:off x="8970207" y="4297573"/>
            <a:ext cx="324860" cy="324860"/>
          </a:xfrm>
          <a:custGeom>
            <a:rect b="b" l="l" r="r" t="t"/>
            <a:pathLst>
              <a:path extrusionOk="0" h="2034" w="2034">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0"/>
          <p:cNvSpPr/>
          <p:nvPr/>
        </p:nvSpPr>
        <p:spPr>
          <a:xfrm rot="10800000">
            <a:off x="-274377" y="4535713"/>
            <a:ext cx="588869" cy="588709"/>
          </a:xfrm>
          <a:custGeom>
            <a:rect b="b" l="l" r="r" t="t"/>
            <a:pathLst>
              <a:path extrusionOk="0" h="3686" w="3687">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0"/>
          <p:cNvSpPr/>
          <p:nvPr/>
        </p:nvSpPr>
        <p:spPr>
          <a:xfrm rot="10800000">
            <a:off x="460726" y="4384294"/>
            <a:ext cx="166263" cy="151410"/>
          </a:xfrm>
          <a:custGeom>
            <a:rect b="b" l="l" r="r" t="t"/>
            <a:pathLst>
              <a:path extrusionOk="0" h="948" w="1041">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0"/>
          <p:cNvSpPr/>
          <p:nvPr/>
        </p:nvSpPr>
        <p:spPr>
          <a:xfrm rot="10800000">
            <a:off x="8116233" y="290650"/>
            <a:ext cx="179839" cy="151570"/>
          </a:xfrm>
          <a:custGeom>
            <a:rect b="b" l="l" r="r" t="t"/>
            <a:pathLst>
              <a:path extrusionOk="0" h="949" w="1126">
                <a:moveTo>
                  <a:pt x="598" y="0"/>
                </a:moveTo>
                <a:cubicBezTo>
                  <a:pt x="246" y="0"/>
                  <a:pt x="0" y="397"/>
                  <a:pt x="200" y="723"/>
                </a:cubicBezTo>
                <a:cubicBezTo>
                  <a:pt x="286" y="864"/>
                  <a:pt x="439" y="949"/>
                  <a:pt x="602" y="949"/>
                </a:cubicBezTo>
                <a:cubicBezTo>
                  <a:pt x="627" y="949"/>
                  <a:pt x="653" y="947"/>
                  <a:pt x="678" y="943"/>
                </a:cubicBezTo>
                <a:cubicBezTo>
                  <a:pt x="867" y="913"/>
                  <a:pt x="1020" y="772"/>
                  <a:pt x="1065" y="586"/>
                </a:cubicBezTo>
                <a:cubicBezTo>
                  <a:pt x="1126" y="331"/>
                  <a:pt x="969" y="75"/>
                  <a:pt x="715" y="14"/>
                </a:cubicBezTo>
                <a:cubicBezTo>
                  <a:pt x="675" y="5"/>
                  <a:pt x="636" y="0"/>
                  <a:pt x="5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0"/>
          <p:cNvSpPr/>
          <p:nvPr/>
        </p:nvSpPr>
        <p:spPr>
          <a:xfrm rot="10800000">
            <a:off x="8828293" y="846865"/>
            <a:ext cx="179999" cy="151889"/>
          </a:xfrm>
          <a:custGeom>
            <a:rect b="b" l="l" r="r" t="t"/>
            <a:pathLst>
              <a:path extrusionOk="0" h="951" w="1127">
                <a:moveTo>
                  <a:pt x="600" y="1"/>
                </a:moveTo>
                <a:cubicBezTo>
                  <a:pt x="247" y="1"/>
                  <a:pt x="0" y="398"/>
                  <a:pt x="201" y="723"/>
                </a:cubicBezTo>
                <a:cubicBezTo>
                  <a:pt x="288" y="866"/>
                  <a:pt x="442" y="950"/>
                  <a:pt x="605" y="950"/>
                </a:cubicBezTo>
                <a:cubicBezTo>
                  <a:pt x="630" y="950"/>
                  <a:pt x="654" y="948"/>
                  <a:pt x="679" y="944"/>
                </a:cubicBezTo>
                <a:cubicBezTo>
                  <a:pt x="869" y="915"/>
                  <a:pt x="1022" y="772"/>
                  <a:pt x="1066" y="586"/>
                </a:cubicBezTo>
                <a:cubicBezTo>
                  <a:pt x="1126" y="331"/>
                  <a:pt x="970" y="75"/>
                  <a:pt x="715" y="14"/>
                </a:cubicBezTo>
                <a:cubicBezTo>
                  <a:pt x="676" y="5"/>
                  <a:pt x="638" y="1"/>
                  <a:pt x="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0"/>
          <p:cNvSpPr/>
          <p:nvPr/>
        </p:nvSpPr>
        <p:spPr>
          <a:xfrm rot="10800000">
            <a:off x="8620991" y="200429"/>
            <a:ext cx="207310" cy="191658"/>
          </a:xfrm>
          <a:custGeom>
            <a:rect b="b" l="l" r="r" t="t"/>
            <a:pathLst>
              <a:path extrusionOk="0" h="1200" w="1298">
                <a:moveTo>
                  <a:pt x="639" y="1"/>
                </a:moveTo>
                <a:cubicBezTo>
                  <a:pt x="449" y="1"/>
                  <a:pt x="267" y="90"/>
                  <a:pt x="153" y="248"/>
                </a:cubicBezTo>
                <a:cubicBezTo>
                  <a:pt x="11" y="444"/>
                  <a:pt x="0" y="707"/>
                  <a:pt x="127" y="913"/>
                </a:cubicBezTo>
                <a:cubicBezTo>
                  <a:pt x="237" y="1093"/>
                  <a:pt x="432" y="1200"/>
                  <a:pt x="639" y="1200"/>
                </a:cubicBezTo>
                <a:cubicBezTo>
                  <a:pt x="670" y="1200"/>
                  <a:pt x="701" y="1197"/>
                  <a:pt x="732" y="1192"/>
                </a:cubicBezTo>
                <a:cubicBezTo>
                  <a:pt x="971" y="1154"/>
                  <a:pt x="1164" y="975"/>
                  <a:pt x="1221" y="740"/>
                </a:cubicBezTo>
                <a:cubicBezTo>
                  <a:pt x="1297" y="418"/>
                  <a:pt x="1099" y="95"/>
                  <a:pt x="777" y="17"/>
                </a:cubicBezTo>
                <a:cubicBezTo>
                  <a:pt x="731" y="6"/>
                  <a:pt x="685" y="1"/>
                  <a:pt x="6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0"/>
          <p:cNvSpPr/>
          <p:nvPr/>
        </p:nvSpPr>
        <p:spPr>
          <a:xfrm rot="10800000">
            <a:off x="855471" y="-159254"/>
            <a:ext cx="494957" cy="449917"/>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0"/>
          <p:cNvSpPr/>
          <p:nvPr/>
        </p:nvSpPr>
        <p:spPr>
          <a:xfrm rot="10800000">
            <a:off x="-227503" y="3847652"/>
            <a:ext cx="495117" cy="449917"/>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0"/>
          <p:cNvSpPr/>
          <p:nvPr/>
        </p:nvSpPr>
        <p:spPr>
          <a:xfrm rot="-1799986">
            <a:off x="7244724" y="-967599"/>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0"/>
          <p:cNvSpPr/>
          <p:nvPr/>
        </p:nvSpPr>
        <p:spPr>
          <a:xfrm rot="-1799986">
            <a:off x="-1727826" y="-184499"/>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0"/>
          <p:cNvSpPr/>
          <p:nvPr/>
        </p:nvSpPr>
        <p:spPr>
          <a:xfrm rot="-1799986">
            <a:off x="5944399" y="3994776"/>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0"/>
          <p:cNvSpPr/>
          <p:nvPr/>
        </p:nvSpPr>
        <p:spPr>
          <a:xfrm flipH="1" rot="1799986">
            <a:off x="-2291801" y="4585076"/>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
          <p:cNvSpPr txBox="1"/>
          <p:nvPr>
            <p:ph type="title"/>
          </p:nvPr>
        </p:nvSpPr>
        <p:spPr>
          <a:xfrm>
            <a:off x="1024175" y="2379938"/>
            <a:ext cx="3651600" cy="8364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400"/>
              <a:buNone/>
              <a:defRPr sz="4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3"/>
          <p:cNvSpPr txBox="1"/>
          <p:nvPr>
            <p:ph hasCustomPrompt="1" idx="2" type="title"/>
          </p:nvPr>
        </p:nvSpPr>
        <p:spPr>
          <a:xfrm>
            <a:off x="1024175" y="1473944"/>
            <a:ext cx="1275300" cy="906000"/>
          </a:xfrm>
          <a:prstGeom prst="rect">
            <a:avLst/>
          </a:prstGeom>
        </p:spPr>
        <p:txBody>
          <a:bodyPr anchorCtr="0" anchor="t" bIns="91425" lIns="91425" spcFirstLastPara="1" rIns="91425" wrap="square" tIns="91425">
            <a:noAutofit/>
          </a:bodyPr>
          <a:lstStyle>
            <a:lvl1pPr lvl="0" rtl="0" algn="l">
              <a:spcBef>
                <a:spcPts val="0"/>
              </a:spcBef>
              <a:spcAft>
                <a:spcPts val="0"/>
              </a:spcAft>
              <a:buClr>
                <a:schemeClr val="accent1"/>
              </a:buClr>
              <a:buSzPts val="3000"/>
              <a:buNone/>
              <a:defRPr sz="6100">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r>
              <a:t>xx%</a:t>
            </a:r>
          </a:p>
        </p:txBody>
      </p:sp>
      <p:sp>
        <p:nvSpPr>
          <p:cNvPr id="34" name="Google Shape;34;p3"/>
          <p:cNvSpPr txBox="1"/>
          <p:nvPr>
            <p:ph idx="1" type="subTitle"/>
          </p:nvPr>
        </p:nvSpPr>
        <p:spPr>
          <a:xfrm>
            <a:off x="1024175" y="3216353"/>
            <a:ext cx="2336400" cy="62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5" name="Google Shape;35;p3"/>
          <p:cNvSpPr/>
          <p:nvPr/>
        </p:nvSpPr>
        <p:spPr>
          <a:xfrm rot="10800000">
            <a:off x="1121955" y="-434636"/>
            <a:ext cx="491465" cy="491475"/>
          </a:xfrm>
          <a:custGeom>
            <a:rect b="b" l="l" r="r" t="t"/>
            <a:pathLst>
              <a:path extrusionOk="0" h="2034" w="2034">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10800000">
            <a:off x="8411852" y="-228884"/>
            <a:ext cx="485425" cy="425027"/>
          </a:xfrm>
          <a:custGeom>
            <a:rect b="b" l="l" r="r" t="t"/>
            <a:pathLst>
              <a:path extrusionOk="0" h="1759" w="2009">
                <a:moveTo>
                  <a:pt x="1006" y="0"/>
                </a:moveTo>
                <a:cubicBezTo>
                  <a:pt x="702" y="0"/>
                  <a:pt x="407" y="157"/>
                  <a:pt x="244" y="439"/>
                </a:cubicBezTo>
                <a:cubicBezTo>
                  <a:pt x="1" y="859"/>
                  <a:pt x="144" y="1397"/>
                  <a:pt x="564" y="1640"/>
                </a:cubicBezTo>
                <a:cubicBezTo>
                  <a:pt x="703" y="1721"/>
                  <a:pt x="854" y="1759"/>
                  <a:pt x="1004" y="1759"/>
                </a:cubicBezTo>
                <a:cubicBezTo>
                  <a:pt x="1307" y="1759"/>
                  <a:pt x="1603" y="1602"/>
                  <a:pt x="1766" y="1321"/>
                </a:cubicBezTo>
                <a:cubicBezTo>
                  <a:pt x="2009" y="901"/>
                  <a:pt x="1865" y="363"/>
                  <a:pt x="1445" y="118"/>
                </a:cubicBezTo>
                <a:cubicBezTo>
                  <a:pt x="1306" y="38"/>
                  <a:pt x="1155" y="0"/>
                  <a:pt x="10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rot="10800000">
            <a:off x="4407679" y="-356820"/>
            <a:ext cx="772717" cy="680913"/>
          </a:xfrm>
          <a:custGeom>
            <a:rect b="b" l="l" r="r" t="t"/>
            <a:pathLst>
              <a:path extrusionOk="0" h="2818" w="3198">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10800000">
            <a:off x="5270768" y="110491"/>
            <a:ext cx="437341" cy="406663"/>
          </a:xfrm>
          <a:custGeom>
            <a:rect b="b" l="l" r="r" t="t"/>
            <a:pathLst>
              <a:path extrusionOk="0" h="1683" w="181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10800000">
            <a:off x="-587820" y="-775828"/>
            <a:ext cx="1305500" cy="1305527"/>
          </a:xfrm>
          <a:custGeom>
            <a:rect b="b" l="l" r="r" t="t"/>
            <a:pathLst>
              <a:path extrusionOk="0" h="5403" w="5403">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rot="10800000">
            <a:off x="7881405" y="-1058254"/>
            <a:ext cx="1798415" cy="1638493"/>
          </a:xfrm>
          <a:custGeom>
            <a:rect b="b" l="l" r="r" t="t"/>
            <a:pathLst>
              <a:path extrusionOk="0" h="6781" w="7443">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rot="10800000">
            <a:off x="4813367" y="488398"/>
            <a:ext cx="290433" cy="264102"/>
          </a:xfrm>
          <a:custGeom>
            <a:rect b="b" l="l" r="r" t="t"/>
            <a:pathLst>
              <a:path extrusionOk="0" h="1093" w="1202">
                <a:moveTo>
                  <a:pt x="602" y="1"/>
                </a:moveTo>
                <a:cubicBezTo>
                  <a:pt x="354" y="1"/>
                  <a:pt x="129" y="170"/>
                  <a:pt x="70" y="421"/>
                </a:cubicBezTo>
                <a:cubicBezTo>
                  <a:pt x="1" y="715"/>
                  <a:pt x="183" y="1010"/>
                  <a:pt x="477" y="1078"/>
                </a:cubicBezTo>
                <a:cubicBezTo>
                  <a:pt x="519" y="1088"/>
                  <a:pt x="561" y="1093"/>
                  <a:pt x="603" y="1093"/>
                </a:cubicBezTo>
                <a:cubicBezTo>
                  <a:pt x="850" y="1093"/>
                  <a:pt x="1074" y="923"/>
                  <a:pt x="1133" y="672"/>
                </a:cubicBezTo>
                <a:cubicBezTo>
                  <a:pt x="1202" y="378"/>
                  <a:pt x="1021" y="85"/>
                  <a:pt x="727" y="15"/>
                </a:cubicBezTo>
                <a:cubicBezTo>
                  <a:pt x="685" y="5"/>
                  <a:pt x="643" y="1"/>
                  <a:pt x="6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rot="-1799986">
            <a:off x="6323378" y="-464874"/>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rot="10800000">
            <a:off x="8866120" y="662185"/>
            <a:ext cx="687665" cy="625580"/>
          </a:xfrm>
          <a:custGeom>
            <a:rect b="b" l="l" r="r" t="t"/>
            <a:pathLst>
              <a:path extrusionOk="0" h="2589" w="2846">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rot="10800000">
            <a:off x="-263021" y="845133"/>
            <a:ext cx="749037" cy="680672"/>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rot="-1799986">
            <a:off x="-2000972" y="21113"/>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rot="10800000">
            <a:off x="9106275" y="1748070"/>
            <a:ext cx="447490" cy="406905"/>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flipH="1" rot="10800000">
            <a:off x="8215577" y="3322812"/>
            <a:ext cx="1043095" cy="1042633"/>
          </a:xfrm>
          <a:custGeom>
            <a:rect b="b" l="l" r="r" t="t"/>
            <a:pathLst>
              <a:path extrusionOk="0" h="4315" w="4317">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rot="10800000">
            <a:off x="5866745" y="4172287"/>
            <a:ext cx="442899" cy="443149"/>
          </a:xfrm>
          <a:custGeom>
            <a:rect b="b" l="l" r="r" t="t"/>
            <a:pathLst>
              <a:path extrusionOk="0" h="1834" w="1833">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rot="10800000">
            <a:off x="7372532" y="4270147"/>
            <a:ext cx="345282" cy="345289"/>
          </a:xfrm>
          <a:custGeom>
            <a:rect b="b" l="l" r="r" t="t"/>
            <a:pathLst>
              <a:path extrusionOk="0" h="1429" w="1429">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rot="-1799986">
            <a:off x="3790503" y="3148788"/>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rot="10800000">
            <a:off x="5451038" y="4817960"/>
            <a:ext cx="461745" cy="406905"/>
          </a:xfrm>
          <a:custGeom>
            <a:rect b="b" l="l" r="r" t="t"/>
            <a:pathLst>
              <a:path extrusionOk="0" h="1684" w="1911">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rot="10800000">
            <a:off x="855531" y="4721062"/>
            <a:ext cx="600438" cy="600692"/>
          </a:xfrm>
          <a:custGeom>
            <a:rect b="b" l="l" r="r" t="t"/>
            <a:pathLst>
              <a:path extrusionOk="0" h="2486" w="2485">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6309657" y="4681072"/>
            <a:ext cx="748796" cy="680672"/>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rot="10800000">
            <a:off x="-916426" y="4330237"/>
            <a:ext cx="1962720" cy="1788304"/>
          </a:xfrm>
          <a:custGeom>
            <a:rect b="b" l="l" r="r" t="t"/>
            <a:pathLst>
              <a:path extrusionOk="0" h="7401" w="8123">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rot="10800000">
            <a:off x="6570373" y="6190025"/>
            <a:ext cx="709894" cy="645394"/>
          </a:xfrm>
          <a:custGeom>
            <a:rect b="b" l="l" r="r" t="t"/>
            <a:pathLst>
              <a:path extrusionOk="0" h="2671" w="2938">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799986">
            <a:off x="-4001547" y="5222326"/>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flipH="1" rot="10800000">
            <a:off x="8252299" y="4420001"/>
            <a:ext cx="2580797" cy="2580608"/>
          </a:xfrm>
          <a:custGeom>
            <a:rect b="b" l="l" r="r" t="t"/>
            <a:pathLst>
              <a:path extrusionOk="0" h="10680" w="10681">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flipH="1" rot="10800000">
            <a:off x="7717820" y="3885268"/>
            <a:ext cx="3649504" cy="3649821"/>
          </a:xfrm>
          <a:custGeom>
            <a:rect b="b" l="l" r="r" t="t"/>
            <a:pathLst>
              <a:path extrusionOk="0" h="15105" w="15104">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20_1_1">
    <p:spTree>
      <p:nvGrpSpPr>
        <p:cNvPr id="479" name="Shape 479"/>
        <p:cNvGrpSpPr/>
        <p:nvPr/>
      </p:nvGrpSpPr>
      <p:grpSpPr>
        <a:xfrm>
          <a:off x="0" y="0"/>
          <a:ext cx="0" cy="0"/>
          <a:chOff x="0" y="0"/>
          <a:chExt cx="0" cy="0"/>
        </a:xfrm>
      </p:grpSpPr>
      <p:sp>
        <p:nvSpPr>
          <p:cNvPr id="480" name="Google Shape;480;p21"/>
          <p:cNvSpPr txBox="1"/>
          <p:nvPr>
            <p:ph type="title"/>
          </p:nvPr>
        </p:nvSpPr>
        <p:spPr>
          <a:xfrm>
            <a:off x="732300" y="445025"/>
            <a:ext cx="767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1" name="Google Shape;481;p21"/>
          <p:cNvSpPr txBox="1"/>
          <p:nvPr>
            <p:ph idx="2" type="title"/>
          </p:nvPr>
        </p:nvSpPr>
        <p:spPr>
          <a:xfrm>
            <a:off x="1132975" y="1491381"/>
            <a:ext cx="2022000" cy="702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82" name="Google Shape;482;p21"/>
          <p:cNvSpPr txBox="1"/>
          <p:nvPr>
            <p:ph idx="1" type="subTitle"/>
          </p:nvPr>
        </p:nvSpPr>
        <p:spPr>
          <a:xfrm>
            <a:off x="1132975" y="2194800"/>
            <a:ext cx="20220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3" name="Google Shape;483;p21"/>
          <p:cNvSpPr txBox="1"/>
          <p:nvPr>
            <p:ph idx="3" type="title"/>
          </p:nvPr>
        </p:nvSpPr>
        <p:spPr>
          <a:xfrm>
            <a:off x="5989017" y="1491375"/>
            <a:ext cx="2022000" cy="7020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84" name="Google Shape;484;p21"/>
          <p:cNvSpPr txBox="1"/>
          <p:nvPr>
            <p:ph idx="4" type="subTitle"/>
          </p:nvPr>
        </p:nvSpPr>
        <p:spPr>
          <a:xfrm>
            <a:off x="5989025" y="2193375"/>
            <a:ext cx="2022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5" name="Google Shape;485;p21"/>
          <p:cNvSpPr txBox="1"/>
          <p:nvPr>
            <p:ph idx="5" type="title"/>
          </p:nvPr>
        </p:nvSpPr>
        <p:spPr>
          <a:xfrm>
            <a:off x="1132975" y="2894451"/>
            <a:ext cx="2022000" cy="702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86" name="Google Shape;486;p21"/>
          <p:cNvSpPr txBox="1"/>
          <p:nvPr>
            <p:ph idx="6" type="subTitle"/>
          </p:nvPr>
        </p:nvSpPr>
        <p:spPr>
          <a:xfrm>
            <a:off x="1132975" y="3597575"/>
            <a:ext cx="20220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7" name="Google Shape;487;p21"/>
          <p:cNvSpPr txBox="1"/>
          <p:nvPr>
            <p:ph idx="7" type="title"/>
          </p:nvPr>
        </p:nvSpPr>
        <p:spPr>
          <a:xfrm>
            <a:off x="5989017" y="2891981"/>
            <a:ext cx="2022000" cy="7020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88" name="Google Shape;488;p21"/>
          <p:cNvSpPr txBox="1"/>
          <p:nvPr>
            <p:ph idx="8" type="subTitle"/>
          </p:nvPr>
        </p:nvSpPr>
        <p:spPr>
          <a:xfrm>
            <a:off x="5989025" y="3597575"/>
            <a:ext cx="2022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9" name="Google Shape;489;p21"/>
          <p:cNvSpPr/>
          <p:nvPr/>
        </p:nvSpPr>
        <p:spPr>
          <a:xfrm rot="10800000">
            <a:off x="-2049267" y="-2838872"/>
            <a:ext cx="3549666" cy="3549666"/>
          </a:xfrm>
          <a:custGeom>
            <a:rect b="b" l="l" r="r" t="t"/>
            <a:pathLst>
              <a:path extrusionOk="0" h="22225" w="22225">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1"/>
          <p:cNvSpPr/>
          <p:nvPr/>
        </p:nvSpPr>
        <p:spPr>
          <a:xfrm rot="10800000">
            <a:off x="8207905" y="-1501750"/>
            <a:ext cx="1649377" cy="1649377"/>
          </a:xfrm>
          <a:custGeom>
            <a:rect b="b" l="l" r="r" t="t"/>
            <a:pathLst>
              <a:path extrusionOk="0" h="10327" w="10327">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1"/>
          <p:cNvSpPr/>
          <p:nvPr/>
        </p:nvSpPr>
        <p:spPr>
          <a:xfrm rot="10800000">
            <a:off x="8502433" y="-1450744"/>
            <a:ext cx="1166399" cy="1166558"/>
          </a:xfrm>
          <a:custGeom>
            <a:rect b="b" l="l" r="r" t="t"/>
            <a:pathLst>
              <a:path extrusionOk="0" h="7304" w="7303">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1"/>
          <p:cNvSpPr/>
          <p:nvPr/>
        </p:nvSpPr>
        <p:spPr>
          <a:xfrm rot="10800000">
            <a:off x="-59359" y="4593649"/>
            <a:ext cx="1435039" cy="1368119"/>
          </a:xfrm>
          <a:custGeom>
            <a:rect b="b" l="l" r="r" t="t"/>
            <a:pathLst>
              <a:path extrusionOk="0" h="8566" w="8985">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1"/>
          <p:cNvSpPr/>
          <p:nvPr/>
        </p:nvSpPr>
        <p:spPr>
          <a:xfrm rot="10800000">
            <a:off x="724366" y="4593661"/>
            <a:ext cx="465889" cy="465889"/>
          </a:xfrm>
          <a:custGeom>
            <a:rect b="b" l="l" r="r" t="t"/>
            <a:pathLst>
              <a:path extrusionOk="0" h="2917" w="2917">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1"/>
          <p:cNvSpPr/>
          <p:nvPr/>
        </p:nvSpPr>
        <p:spPr>
          <a:xfrm rot="10800000">
            <a:off x="8571350" y="4583174"/>
            <a:ext cx="454549" cy="413502"/>
          </a:xfrm>
          <a:custGeom>
            <a:rect b="b" l="l" r="r" t="t"/>
            <a:pathLst>
              <a:path extrusionOk="0" h="2589" w="2846">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1"/>
          <p:cNvSpPr/>
          <p:nvPr/>
        </p:nvSpPr>
        <p:spPr>
          <a:xfrm rot="10800000">
            <a:off x="79918" y="554420"/>
            <a:ext cx="295792" cy="268960"/>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1"/>
          <p:cNvSpPr/>
          <p:nvPr/>
        </p:nvSpPr>
        <p:spPr>
          <a:xfrm rot="10800000">
            <a:off x="505549" y="309494"/>
            <a:ext cx="305215" cy="268960"/>
          </a:xfrm>
          <a:custGeom>
            <a:rect b="b" l="l" r="r" t="t"/>
            <a:pathLst>
              <a:path extrusionOk="0" h="1684" w="1911">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1"/>
          <p:cNvSpPr/>
          <p:nvPr/>
        </p:nvSpPr>
        <p:spPr>
          <a:xfrm rot="10800000">
            <a:off x="8472634" y="4291060"/>
            <a:ext cx="193894" cy="176645"/>
          </a:xfrm>
          <a:custGeom>
            <a:rect b="b" l="l" r="r" t="t"/>
            <a:pathLst>
              <a:path extrusionOk="0" h="1106" w="1214">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1"/>
          <p:cNvSpPr/>
          <p:nvPr/>
        </p:nvSpPr>
        <p:spPr>
          <a:xfrm rot="10800000">
            <a:off x="9084507" y="4122186"/>
            <a:ext cx="324860" cy="324860"/>
          </a:xfrm>
          <a:custGeom>
            <a:rect b="b" l="l" r="r" t="t"/>
            <a:pathLst>
              <a:path extrusionOk="0" h="2034" w="2034">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1"/>
          <p:cNvSpPr/>
          <p:nvPr/>
        </p:nvSpPr>
        <p:spPr>
          <a:xfrm rot="10800000">
            <a:off x="-160077" y="4360325"/>
            <a:ext cx="588869" cy="588709"/>
          </a:xfrm>
          <a:custGeom>
            <a:rect b="b" l="l" r="r" t="t"/>
            <a:pathLst>
              <a:path extrusionOk="0" h="3686" w="3687">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1"/>
          <p:cNvSpPr/>
          <p:nvPr/>
        </p:nvSpPr>
        <p:spPr>
          <a:xfrm rot="10800000">
            <a:off x="575026" y="4208907"/>
            <a:ext cx="166263" cy="151410"/>
          </a:xfrm>
          <a:custGeom>
            <a:rect b="b" l="l" r="r" t="t"/>
            <a:pathLst>
              <a:path extrusionOk="0" h="948" w="1041">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1"/>
          <p:cNvSpPr/>
          <p:nvPr/>
        </p:nvSpPr>
        <p:spPr>
          <a:xfrm rot="10800000">
            <a:off x="8230533" y="115263"/>
            <a:ext cx="179839" cy="151570"/>
          </a:xfrm>
          <a:custGeom>
            <a:rect b="b" l="l" r="r" t="t"/>
            <a:pathLst>
              <a:path extrusionOk="0" h="949" w="1126">
                <a:moveTo>
                  <a:pt x="598" y="0"/>
                </a:moveTo>
                <a:cubicBezTo>
                  <a:pt x="246" y="0"/>
                  <a:pt x="0" y="397"/>
                  <a:pt x="200" y="723"/>
                </a:cubicBezTo>
                <a:cubicBezTo>
                  <a:pt x="286" y="864"/>
                  <a:pt x="439" y="949"/>
                  <a:pt x="602" y="949"/>
                </a:cubicBezTo>
                <a:cubicBezTo>
                  <a:pt x="627" y="949"/>
                  <a:pt x="653" y="947"/>
                  <a:pt x="678" y="943"/>
                </a:cubicBezTo>
                <a:cubicBezTo>
                  <a:pt x="867" y="913"/>
                  <a:pt x="1020" y="772"/>
                  <a:pt x="1065" y="586"/>
                </a:cubicBezTo>
                <a:cubicBezTo>
                  <a:pt x="1126" y="331"/>
                  <a:pt x="969" y="75"/>
                  <a:pt x="715" y="14"/>
                </a:cubicBezTo>
                <a:cubicBezTo>
                  <a:pt x="675" y="5"/>
                  <a:pt x="636" y="0"/>
                  <a:pt x="5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1"/>
          <p:cNvSpPr/>
          <p:nvPr/>
        </p:nvSpPr>
        <p:spPr>
          <a:xfrm rot="10800000">
            <a:off x="8942593" y="671478"/>
            <a:ext cx="179999" cy="151889"/>
          </a:xfrm>
          <a:custGeom>
            <a:rect b="b" l="l" r="r" t="t"/>
            <a:pathLst>
              <a:path extrusionOk="0" h="951" w="1127">
                <a:moveTo>
                  <a:pt x="600" y="1"/>
                </a:moveTo>
                <a:cubicBezTo>
                  <a:pt x="247" y="1"/>
                  <a:pt x="0" y="398"/>
                  <a:pt x="201" y="723"/>
                </a:cubicBezTo>
                <a:cubicBezTo>
                  <a:pt x="288" y="866"/>
                  <a:pt x="442" y="950"/>
                  <a:pt x="605" y="950"/>
                </a:cubicBezTo>
                <a:cubicBezTo>
                  <a:pt x="630" y="950"/>
                  <a:pt x="654" y="948"/>
                  <a:pt x="679" y="944"/>
                </a:cubicBezTo>
                <a:cubicBezTo>
                  <a:pt x="869" y="915"/>
                  <a:pt x="1022" y="772"/>
                  <a:pt x="1066" y="586"/>
                </a:cubicBezTo>
                <a:cubicBezTo>
                  <a:pt x="1126" y="331"/>
                  <a:pt x="970" y="75"/>
                  <a:pt x="715" y="14"/>
                </a:cubicBezTo>
                <a:cubicBezTo>
                  <a:pt x="676" y="5"/>
                  <a:pt x="638" y="1"/>
                  <a:pt x="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1"/>
          <p:cNvSpPr/>
          <p:nvPr/>
        </p:nvSpPr>
        <p:spPr>
          <a:xfrm rot="10800000">
            <a:off x="8735291" y="25042"/>
            <a:ext cx="207310" cy="191658"/>
          </a:xfrm>
          <a:custGeom>
            <a:rect b="b" l="l" r="r" t="t"/>
            <a:pathLst>
              <a:path extrusionOk="0" h="1200" w="1298">
                <a:moveTo>
                  <a:pt x="639" y="1"/>
                </a:moveTo>
                <a:cubicBezTo>
                  <a:pt x="449" y="1"/>
                  <a:pt x="267" y="90"/>
                  <a:pt x="153" y="248"/>
                </a:cubicBezTo>
                <a:cubicBezTo>
                  <a:pt x="11" y="444"/>
                  <a:pt x="0" y="707"/>
                  <a:pt x="127" y="913"/>
                </a:cubicBezTo>
                <a:cubicBezTo>
                  <a:pt x="237" y="1093"/>
                  <a:pt x="432" y="1200"/>
                  <a:pt x="639" y="1200"/>
                </a:cubicBezTo>
                <a:cubicBezTo>
                  <a:pt x="670" y="1200"/>
                  <a:pt x="701" y="1197"/>
                  <a:pt x="732" y="1192"/>
                </a:cubicBezTo>
                <a:cubicBezTo>
                  <a:pt x="971" y="1154"/>
                  <a:pt x="1164" y="975"/>
                  <a:pt x="1221" y="740"/>
                </a:cubicBezTo>
                <a:cubicBezTo>
                  <a:pt x="1297" y="418"/>
                  <a:pt x="1099" y="95"/>
                  <a:pt x="777" y="17"/>
                </a:cubicBezTo>
                <a:cubicBezTo>
                  <a:pt x="731" y="6"/>
                  <a:pt x="685" y="1"/>
                  <a:pt x="6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1"/>
          <p:cNvSpPr/>
          <p:nvPr/>
        </p:nvSpPr>
        <p:spPr>
          <a:xfrm rot="10800000">
            <a:off x="969771" y="-334642"/>
            <a:ext cx="494957" cy="449917"/>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1"/>
          <p:cNvSpPr/>
          <p:nvPr/>
        </p:nvSpPr>
        <p:spPr>
          <a:xfrm rot="10800000">
            <a:off x="-113203" y="3672265"/>
            <a:ext cx="495117" cy="449917"/>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1"/>
          <p:cNvSpPr/>
          <p:nvPr/>
        </p:nvSpPr>
        <p:spPr>
          <a:xfrm rot="-1799986">
            <a:off x="7359024" y="-1142987"/>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1"/>
          <p:cNvSpPr/>
          <p:nvPr/>
        </p:nvSpPr>
        <p:spPr>
          <a:xfrm rot="-1799986">
            <a:off x="-1613526" y="-359887"/>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1"/>
          <p:cNvSpPr/>
          <p:nvPr/>
        </p:nvSpPr>
        <p:spPr>
          <a:xfrm rot="-1799986">
            <a:off x="6058699" y="3819388"/>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1"/>
          <p:cNvSpPr/>
          <p:nvPr/>
        </p:nvSpPr>
        <p:spPr>
          <a:xfrm flipH="1" rot="1799986">
            <a:off x="-2177501" y="4409688"/>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0">
    <p:spTree>
      <p:nvGrpSpPr>
        <p:cNvPr id="510" name="Shape 510"/>
        <p:cNvGrpSpPr/>
        <p:nvPr/>
      </p:nvGrpSpPr>
      <p:grpSpPr>
        <a:xfrm>
          <a:off x="0" y="0"/>
          <a:ext cx="0" cy="0"/>
          <a:chOff x="0" y="0"/>
          <a:chExt cx="0" cy="0"/>
        </a:xfrm>
      </p:grpSpPr>
      <p:sp>
        <p:nvSpPr>
          <p:cNvPr id="511" name="Google Shape;511;p22"/>
          <p:cNvSpPr txBox="1"/>
          <p:nvPr>
            <p:ph type="title"/>
          </p:nvPr>
        </p:nvSpPr>
        <p:spPr>
          <a:xfrm>
            <a:off x="719975" y="1747700"/>
            <a:ext cx="2305500" cy="38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12" name="Google Shape;512;p22"/>
          <p:cNvSpPr txBox="1"/>
          <p:nvPr>
            <p:ph idx="1" type="subTitle"/>
          </p:nvPr>
        </p:nvSpPr>
        <p:spPr>
          <a:xfrm>
            <a:off x="719975" y="2137102"/>
            <a:ext cx="23055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3" name="Google Shape;513;p22"/>
          <p:cNvSpPr txBox="1"/>
          <p:nvPr>
            <p:ph idx="2" type="title"/>
          </p:nvPr>
        </p:nvSpPr>
        <p:spPr>
          <a:xfrm>
            <a:off x="3419246" y="1747700"/>
            <a:ext cx="2305500" cy="38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14" name="Google Shape;514;p22"/>
          <p:cNvSpPr txBox="1"/>
          <p:nvPr>
            <p:ph idx="3" type="subTitle"/>
          </p:nvPr>
        </p:nvSpPr>
        <p:spPr>
          <a:xfrm>
            <a:off x="3419246" y="2137102"/>
            <a:ext cx="23055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5" name="Google Shape;515;p22"/>
          <p:cNvSpPr txBox="1"/>
          <p:nvPr>
            <p:ph idx="4" type="title"/>
          </p:nvPr>
        </p:nvSpPr>
        <p:spPr>
          <a:xfrm>
            <a:off x="719975" y="3333500"/>
            <a:ext cx="2305500" cy="42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16" name="Google Shape;516;p22"/>
          <p:cNvSpPr txBox="1"/>
          <p:nvPr>
            <p:ph idx="5" type="subTitle"/>
          </p:nvPr>
        </p:nvSpPr>
        <p:spPr>
          <a:xfrm>
            <a:off x="719963" y="3759200"/>
            <a:ext cx="23055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7" name="Google Shape;517;p22"/>
          <p:cNvSpPr txBox="1"/>
          <p:nvPr>
            <p:ph idx="6" type="title"/>
          </p:nvPr>
        </p:nvSpPr>
        <p:spPr>
          <a:xfrm>
            <a:off x="3419246" y="3333500"/>
            <a:ext cx="2305500" cy="42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18" name="Google Shape;518;p22"/>
          <p:cNvSpPr txBox="1"/>
          <p:nvPr>
            <p:ph idx="7" type="subTitle"/>
          </p:nvPr>
        </p:nvSpPr>
        <p:spPr>
          <a:xfrm>
            <a:off x="3419233" y="3759200"/>
            <a:ext cx="23055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9" name="Google Shape;519;p22"/>
          <p:cNvSpPr txBox="1"/>
          <p:nvPr>
            <p:ph idx="8" type="title"/>
          </p:nvPr>
        </p:nvSpPr>
        <p:spPr>
          <a:xfrm>
            <a:off x="6118524" y="1747700"/>
            <a:ext cx="2305500" cy="38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20" name="Google Shape;520;p22"/>
          <p:cNvSpPr txBox="1"/>
          <p:nvPr>
            <p:ph idx="9" type="subTitle"/>
          </p:nvPr>
        </p:nvSpPr>
        <p:spPr>
          <a:xfrm>
            <a:off x="6118524" y="2137102"/>
            <a:ext cx="23055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21" name="Google Shape;521;p22"/>
          <p:cNvSpPr txBox="1"/>
          <p:nvPr>
            <p:ph idx="13" type="title"/>
          </p:nvPr>
        </p:nvSpPr>
        <p:spPr>
          <a:xfrm>
            <a:off x="6118524" y="3333500"/>
            <a:ext cx="2305500" cy="42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22" name="Google Shape;522;p22"/>
          <p:cNvSpPr txBox="1"/>
          <p:nvPr>
            <p:ph idx="14" type="subTitle"/>
          </p:nvPr>
        </p:nvSpPr>
        <p:spPr>
          <a:xfrm>
            <a:off x="6118511" y="3759200"/>
            <a:ext cx="23055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23" name="Google Shape;523;p22"/>
          <p:cNvSpPr txBox="1"/>
          <p:nvPr>
            <p:ph idx="15" type="title"/>
          </p:nvPr>
        </p:nvSpPr>
        <p:spPr>
          <a:xfrm>
            <a:off x="732300" y="445025"/>
            <a:ext cx="767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24" name="Google Shape;524;p22"/>
          <p:cNvSpPr/>
          <p:nvPr/>
        </p:nvSpPr>
        <p:spPr>
          <a:xfrm>
            <a:off x="7899606" y="4381493"/>
            <a:ext cx="3549666" cy="3549666"/>
          </a:xfrm>
          <a:custGeom>
            <a:rect b="b" l="l" r="r" t="t"/>
            <a:pathLst>
              <a:path extrusionOk="0" h="22225" w="22225">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2"/>
          <p:cNvSpPr/>
          <p:nvPr/>
        </p:nvSpPr>
        <p:spPr>
          <a:xfrm>
            <a:off x="-457278" y="4944660"/>
            <a:ext cx="1649377" cy="1649377"/>
          </a:xfrm>
          <a:custGeom>
            <a:rect b="b" l="l" r="r" t="t"/>
            <a:pathLst>
              <a:path extrusionOk="0" h="10327" w="10327">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2"/>
          <p:cNvSpPr/>
          <p:nvPr/>
        </p:nvSpPr>
        <p:spPr>
          <a:xfrm>
            <a:off x="-268827" y="5376473"/>
            <a:ext cx="1166399" cy="1166558"/>
          </a:xfrm>
          <a:custGeom>
            <a:rect b="b" l="l" r="r" t="t"/>
            <a:pathLst>
              <a:path extrusionOk="0" h="7304" w="7303">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2"/>
          <p:cNvSpPr/>
          <p:nvPr/>
        </p:nvSpPr>
        <p:spPr>
          <a:xfrm>
            <a:off x="8024324" y="-869480"/>
            <a:ext cx="1435039" cy="1368119"/>
          </a:xfrm>
          <a:custGeom>
            <a:rect b="b" l="l" r="r" t="t"/>
            <a:pathLst>
              <a:path extrusionOk="0" h="8566" w="8985">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2"/>
          <p:cNvSpPr/>
          <p:nvPr/>
        </p:nvSpPr>
        <p:spPr>
          <a:xfrm>
            <a:off x="8209749" y="32737"/>
            <a:ext cx="465889" cy="465889"/>
          </a:xfrm>
          <a:custGeom>
            <a:rect b="b" l="l" r="r" t="t"/>
            <a:pathLst>
              <a:path extrusionOk="0" h="2917" w="2917">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2"/>
          <p:cNvSpPr/>
          <p:nvPr/>
        </p:nvSpPr>
        <p:spPr>
          <a:xfrm>
            <a:off x="374106" y="95611"/>
            <a:ext cx="454549" cy="413502"/>
          </a:xfrm>
          <a:custGeom>
            <a:rect b="b" l="l" r="r" t="t"/>
            <a:pathLst>
              <a:path extrusionOk="0" h="2589" w="2846">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2"/>
          <p:cNvSpPr/>
          <p:nvPr/>
        </p:nvSpPr>
        <p:spPr>
          <a:xfrm>
            <a:off x="9024294" y="4268907"/>
            <a:ext cx="295792" cy="268960"/>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2"/>
          <p:cNvSpPr/>
          <p:nvPr/>
        </p:nvSpPr>
        <p:spPr>
          <a:xfrm>
            <a:off x="8589240" y="4513833"/>
            <a:ext cx="305215" cy="268960"/>
          </a:xfrm>
          <a:custGeom>
            <a:rect b="b" l="l" r="r" t="t"/>
            <a:pathLst>
              <a:path extrusionOk="0" h="1684" w="1911">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2"/>
          <p:cNvSpPr/>
          <p:nvPr/>
        </p:nvSpPr>
        <p:spPr>
          <a:xfrm>
            <a:off x="733476" y="624582"/>
            <a:ext cx="193894" cy="176645"/>
          </a:xfrm>
          <a:custGeom>
            <a:rect b="b" l="l" r="r" t="t"/>
            <a:pathLst>
              <a:path extrusionOk="0" h="1106" w="1214">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2"/>
          <p:cNvSpPr/>
          <p:nvPr/>
        </p:nvSpPr>
        <p:spPr>
          <a:xfrm>
            <a:off x="-9363" y="645241"/>
            <a:ext cx="324860" cy="324860"/>
          </a:xfrm>
          <a:custGeom>
            <a:rect b="b" l="l" r="r" t="t"/>
            <a:pathLst>
              <a:path extrusionOk="0" h="2034" w="2034">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2"/>
          <p:cNvSpPr/>
          <p:nvPr/>
        </p:nvSpPr>
        <p:spPr>
          <a:xfrm>
            <a:off x="8971212" y="143252"/>
            <a:ext cx="588869" cy="588709"/>
          </a:xfrm>
          <a:custGeom>
            <a:rect b="b" l="l" r="r" t="t"/>
            <a:pathLst>
              <a:path extrusionOk="0" h="3686" w="3687">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2"/>
          <p:cNvSpPr/>
          <p:nvPr/>
        </p:nvSpPr>
        <p:spPr>
          <a:xfrm>
            <a:off x="8658715" y="731971"/>
            <a:ext cx="166263" cy="151410"/>
          </a:xfrm>
          <a:custGeom>
            <a:rect b="b" l="l" r="r" t="t"/>
            <a:pathLst>
              <a:path extrusionOk="0" h="948" w="1041">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2"/>
          <p:cNvSpPr/>
          <p:nvPr/>
        </p:nvSpPr>
        <p:spPr>
          <a:xfrm>
            <a:off x="989633" y="4825455"/>
            <a:ext cx="179839" cy="151570"/>
          </a:xfrm>
          <a:custGeom>
            <a:rect b="b" l="l" r="r" t="t"/>
            <a:pathLst>
              <a:path extrusionOk="0" h="949" w="1126">
                <a:moveTo>
                  <a:pt x="598" y="0"/>
                </a:moveTo>
                <a:cubicBezTo>
                  <a:pt x="246" y="0"/>
                  <a:pt x="0" y="397"/>
                  <a:pt x="200" y="723"/>
                </a:cubicBezTo>
                <a:cubicBezTo>
                  <a:pt x="286" y="864"/>
                  <a:pt x="439" y="949"/>
                  <a:pt x="602" y="949"/>
                </a:cubicBezTo>
                <a:cubicBezTo>
                  <a:pt x="627" y="949"/>
                  <a:pt x="653" y="947"/>
                  <a:pt x="678" y="943"/>
                </a:cubicBezTo>
                <a:cubicBezTo>
                  <a:pt x="867" y="913"/>
                  <a:pt x="1020" y="772"/>
                  <a:pt x="1065" y="586"/>
                </a:cubicBezTo>
                <a:cubicBezTo>
                  <a:pt x="1126" y="331"/>
                  <a:pt x="969" y="75"/>
                  <a:pt x="715" y="14"/>
                </a:cubicBezTo>
                <a:cubicBezTo>
                  <a:pt x="675" y="5"/>
                  <a:pt x="636" y="0"/>
                  <a:pt x="5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2"/>
          <p:cNvSpPr/>
          <p:nvPr/>
        </p:nvSpPr>
        <p:spPr>
          <a:xfrm>
            <a:off x="146213" y="4046995"/>
            <a:ext cx="179999" cy="151889"/>
          </a:xfrm>
          <a:custGeom>
            <a:rect b="b" l="l" r="r" t="t"/>
            <a:pathLst>
              <a:path extrusionOk="0" h="951" w="1127">
                <a:moveTo>
                  <a:pt x="600" y="1"/>
                </a:moveTo>
                <a:cubicBezTo>
                  <a:pt x="247" y="1"/>
                  <a:pt x="0" y="398"/>
                  <a:pt x="201" y="723"/>
                </a:cubicBezTo>
                <a:cubicBezTo>
                  <a:pt x="288" y="866"/>
                  <a:pt x="442" y="950"/>
                  <a:pt x="605" y="950"/>
                </a:cubicBezTo>
                <a:cubicBezTo>
                  <a:pt x="630" y="950"/>
                  <a:pt x="654" y="948"/>
                  <a:pt x="679" y="944"/>
                </a:cubicBezTo>
                <a:cubicBezTo>
                  <a:pt x="869" y="915"/>
                  <a:pt x="1022" y="772"/>
                  <a:pt x="1066" y="586"/>
                </a:cubicBezTo>
                <a:cubicBezTo>
                  <a:pt x="1126" y="331"/>
                  <a:pt x="970" y="75"/>
                  <a:pt x="715" y="14"/>
                </a:cubicBezTo>
                <a:cubicBezTo>
                  <a:pt x="676" y="5"/>
                  <a:pt x="638" y="1"/>
                  <a:pt x="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2"/>
          <p:cNvSpPr/>
          <p:nvPr/>
        </p:nvSpPr>
        <p:spPr>
          <a:xfrm>
            <a:off x="49404" y="4717750"/>
            <a:ext cx="207310" cy="191658"/>
          </a:xfrm>
          <a:custGeom>
            <a:rect b="b" l="l" r="r" t="t"/>
            <a:pathLst>
              <a:path extrusionOk="0" h="1200" w="1298">
                <a:moveTo>
                  <a:pt x="639" y="1"/>
                </a:moveTo>
                <a:cubicBezTo>
                  <a:pt x="449" y="1"/>
                  <a:pt x="267" y="90"/>
                  <a:pt x="153" y="248"/>
                </a:cubicBezTo>
                <a:cubicBezTo>
                  <a:pt x="11" y="444"/>
                  <a:pt x="0" y="707"/>
                  <a:pt x="127" y="913"/>
                </a:cubicBezTo>
                <a:cubicBezTo>
                  <a:pt x="237" y="1093"/>
                  <a:pt x="432" y="1200"/>
                  <a:pt x="639" y="1200"/>
                </a:cubicBezTo>
                <a:cubicBezTo>
                  <a:pt x="670" y="1200"/>
                  <a:pt x="701" y="1197"/>
                  <a:pt x="732" y="1192"/>
                </a:cubicBezTo>
                <a:cubicBezTo>
                  <a:pt x="971" y="1154"/>
                  <a:pt x="1164" y="975"/>
                  <a:pt x="1221" y="740"/>
                </a:cubicBezTo>
                <a:cubicBezTo>
                  <a:pt x="1297" y="418"/>
                  <a:pt x="1099" y="95"/>
                  <a:pt x="777" y="17"/>
                </a:cubicBezTo>
                <a:cubicBezTo>
                  <a:pt x="731" y="6"/>
                  <a:pt x="685" y="1"/>
                  <a:pt x="6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2"/>
          <p:cNvSpPr/>
          <p:nvPr/>
        </p:nvSpPr>
        <p:spPr>
          <a:xfrm>
            <a:off x="7935277" y="4977012"/>
            <a:ext cx="494957" cy="449917"/>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2"/>
          <p:cNvSpPr/>
          <p:nvPr/>
        </p:nvSpPr>
        <p:spPr>
          <a:xfrm>
            <a:off x="9018091" y="970105"/>
            <a:ext cx="495116" cy="449917"/>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2"/>
          <p:cNvSpPr/>
          <p:nvPr/>
        </p:nvSpPr>
        <p:spPr>
          <a:xfrm flipH="1" rot="1799986">
            <a:off x="-4590609" y="-1129434"/>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2"/>
          <p:cNvSpPr/>
          <p:nvPr/>
        </p:nvSpPr>
        <p:spPr>
          <a:xfrm flipH="1" rot="1799986">
            <a:off x="4953441" y="-243134"/>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2"/>
          <p:cNvSpPr/>
          <p:nvPr/>
        </p:nvSpPr>
        <p:spPr>
          <a:xfrm flipH="1" rot="1799986">
            <a:off x="-2767409" y="4057441"/>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2"/>
          <p:cNvSpPr/>
          <p:nvPr/>
        </p:nvSpPr>
        <p:spPr>
          <a:xfrm rot="-1799986">
            <a:off x="5136416" y="4221966"/>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545" name="Shape 545"/>
        <p:cNvGrpSpPr/>
        <p:nvPr/>
      </p:nvGrpSpPr>
      <p:grpSpPr>
        <a:xfrm>
          <a:off x="0" y="0"/>
          <a:ext cx="0" cy="0"/>
          <a:chOff x="0" y="0"/>
          <a:chExt cx="0" cy="0"/>
        </a:xfrm>
      </p:grpSpPr>
      <p:sp>
        <p:nvSpPr>
          <p:cNvPr id="546" name="Google Shape;546;p23"/>
          <p:cNvSpPr txBox="1"/>
          <p:nvPr>
            <p:ph hasCustomPrompt="1" type="title"/>
          </p:nvPr>
        </p:nvSpPr>
        <p:spPr>
          <a:xfrm>
            <a:off x="1888375" y="682950"/>
            <a:ext cx="5544300" cy="783900"/>
          </a:xfrm>
          <a:prstGeom prst="rect">
            <a:avLst/>
          </a:prstGeom>
        </p:spPr>
        <p:txBody>
          <a:bodyPr anchorCtr="0" anchor="t" bIns="91425" lIns="91425" spcFirstLastPara="1" rIns="91425" wrap="square" tIns="91425">
            <a:noAutofit/>
          </a:bodyPr>
          <a:lstStyle>
            <a:lvl1pPr lvl="0" rtl="0" algn="l">
              <a:spcBef>
                <a:spcPts val="0"/>
              </a:spcBef>
              <a:spcAft>
                <a:spcPts val="0"/>
              </a:spcAft>
              <a:buSzPts val="6200"/>
              <a:buNone/>
              <a:defRPr sz="4500">
                <a:solidFill>
                  <a:schemeClr val="accen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47" name="Google Shape;547;p23"/>
          <p:cNvSpPr txBox="1"/>
          <p:nvPr>
            <p:ph idx="1" type="subTitle"/>
          </p:nvPr>
        </p:nvSpPr>
        <p:spPr>
          <a:xfrm>
            <a:off x="1888375" y="1466850"/>
            <a:ext cx="5544300" cy="47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latin typeface="Poppins"/>
                <a:ea typeface="Poppins"/>
                <a:cs typeface="Poppins"/>
                <a:sym typeface="Poppi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8" name="Google Shape;548;p23"/>
          <p:cNvSpPr txBox="1"/>
          <p:nvPr>
            <p:ph hasCustomPrompt="1" idx="2" type="title"/>
          </p:nvPr>
        </p:nvSpPr>
        <p:spPr>
          <a:xfrm>
            <a:off x="1888375" y="2008200"/>
            <a:ext cx="5544300" cy="783900"/>
          </a:xfrm>
          <a:prstGeom prst="rect">
            <a:avLst/>
          </a:prstGeom>
        </p:spPr>
        <p:txBody>
          <a:bodyPr anchorCtr="0" anchor="t" bIns="91425" lIns="91425" spcFirstLastPara="1" rIns="91425" wrap="square" tIns="91425">
            <a:noAutofit/>
          </a:bodyPr>
          <a:lstStyle>
            <a:lvl1pPr lvl="0" rtl="0" algn="l">
              <a:spcBef>
                <a:spcPts val="0"/>
              </a:spcBef>
              <a:spcAft>
                <a:spcPts val="0"/>
              </a:spcAft>
              <a:buSzPts val="6200"/>
              <a:buNone/>
              <a:defRPr sz="4500">
                <a:solidFill>
                  <a:schemeClr val="accen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49" name="Google Shape;549;p23"/>
          <p:cNvSpPr txBox="1"/>
          <p:nvPr>
            <p:ph idx="3" type="subTitle"/>
          </p:nvPr>
        </p:nvSpPr>
        <p:spPr>
          <a:xfrm>
            <a:off x="1888375" y="2792103"/>
            <a:ext cx="5544300" cy="47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latin typeface="Poppins"/>
                <a:ea typeface="Poppins"/>
                <a:cs typeface="Poppins"/>
                <a:sym typeface="Poppi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50" name="Google Shape;550;p23"/>
          <p:cNvSpPr txBox="1"/>
          <p:nvPr>
            <p:ph hasCustomPrompt="1" idx="4" type="title"/>
          </p:nvPr>
        </p:nvSpPr>
        <p:spPr>
          <a:xfrm>
            <a:off x="1888375" y="3333335"/>
            <a:ext cx="5544300" cy="783900"/>
          </a:xfrm>
          <a:prstGeom prst="rect">
            <a:avLst/>
          </a:prstGeom>
        </p:spPr>
        <p:txBody>
          <a:bodyPr anchorCtr="0" anchor="t" bIns="91425" lIns="91425" spcFirstLastPara="1" rIns="91425" wrap="square" tIns="91425">
            <a:noAutofit/>
          </a:bodyPr>
          <a:lstStyle>
            <a:lvl1pPr lvl="0" rtl="0" algn="l">
              <a:spcBef>
                <a:spcPts val="0"/>
              </a:spcBef>
              <a:spcAft>
                <a:spcPts val="0"/>
              </a:spcAft>
              <a:buSzPts val="6200"/>
              <a:buNone/>
              <a:defRPr sz="4500">
                <a:solidFill>
                  <a:schemeClr val="accen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51" name="Google Shape;551;p23"/>
          <p:cNvSpPr txBox="1"/>
          <p:nvPr>
            <p:ph idx="5" type="subTitle"/>
          </p:nvPr>
        </p:nvSpPr>
        <p:spPr>
          <a:xfrm>
            <a:off x="1888375" y="4117360"/>
            <a:ext cx="5544300" cy="47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latin typeface="Poppins"/>
                <a:ea typeface="Poppins"/>
                <a:cs typeface="Poppins"/>
                <a:sym typeface="Poppi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52" name="Google Shape;552;p23"/>
          <p:cNvSpPr/>
          <p:nvPr/>
        </p:nvSpPr>
        <p:spPr>
          <a:xfrm flipH="1">
            <a:off x="-2248105" y="4152893"/>
            <a:ext cx="3549666" cy="3549666"/>
          </a:xfrm>
          <a:custGeom>
            <a:rect b="b" l="l" r="r" t="t"/>
            <a:pathLst>
              <a:path extrusionOk="0" h="22225" w="22225">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3"/>
          <p:cNvSpPr/>
          <p:nvPr/>
        </p:nvSpPr>
        <p:spPr>
          <a:xfrm flipH="1">
            <a:off x="8009067" y="4716060"/>
            <a:ext cx="1649377" cy="1649377"/>
          </a:xfrm>
          <a:custGeom>
            <a:rect b="b" l="l" r="r" t="t"/>
            <a:pathLst>
              <a:path extrusionOk="0" h="10327" w="10327">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3"/>
          <p:cNvSpPr/>
          <p:nvPr/>
        </p:nvSpPr>
        <p:spPr>
          <a:xfrm flipH="1">
            <a:off x="8303595" y="5147873"/>
            <a:ext cx="1166399" cy="1166558"/>
          </a:xfrm>
          <a:custGeom>
            <a:rect b="b" l="l" r="r" t="t"/>
            <a:pathLst>
              <a:path extrusionOk="0" h="7304" w="7303">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3"/>
          <p:cNvSpPr/>
          <p:nvPr/>
        </p:nvSpPr>
        <p:spPr>
          <a:xfrm flipH="1">
            <a:off x="-258197" y="-1098080"/>
            <a:ext cx="1435039" cy="1368119"/>
          </a:xfrm>
          <a:custGeom>
            <a:rect b="b" l="l" r="r" t="t"/>
            <a:pathLst>
              <a:path extrusionOk="0" h="8566" w="8985">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3"/>
          <p:cNvSpPr/>
          <p:nvPr/>
        </p:nvSpPr>
        <p:spPr>
          <a:xfrm flipH="1">
            <a:off x="525529" y="-195863"/>
            <a:ext cx="465889" cy="465889"/>
          </a:xfrm>
          <a:custGeom>
            <a:rect b="b" l="l" r="r" t="t"/>
            <a:pathLst>
              <a:path extrusionOk="0" h="2917" w="2917">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3"/>
          <p:cNvSpPr/>
          <p:nvPr/>
        </p:nvSpPr>
        <p:spPr>
          <a:xfrm flipH="1">
            <a:off x="8372512" y="-132989"/>
            <a:ext cx="454549" cy="413502"/>
          </a:xfrm>
          <a:custGeom>
            <a:rect b="b" l="l" r="r" t="t"/>
            <a:pathLst>
              <a:path extrusionOk="0" h="2589" w="2846">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3"/>
          <p:cNvSpPr/>
          <p:nvPr/>
        </p:nvSpPr>
        <p:spPr>
          <a:xfrm flipH="1">
            <a:off x="-118919" y="4040307"/>
            <a:ext cx="295792" cy="268960"/>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3"/>
          <p:cNvSpPr/>
          <p:nvPr/>
        </p:nvSpPr>
        <p:spPr>
          <a:xfrm flipH="1">
            <a:off x="306711" y="4285233"/>
            <a:ext cx="305215" cy="268960"/>
          </a:xfrm>
          <a:custGeom>
            <a:rect b="b" l="l" r="r" t="t"/>
            <a:pathLst>
              <a:path extrusionOk="0" h="1684" w="1911">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3"/>
          <p:cNvSpPr/>
          <p:nvPr/>
        </p:nvSpPr>
        <p:spPr>
          <a:xfrm flipH="1">
            <a:off x="8273796" y="395982"/>
            <a:ext cx="193894" cy="176645"/>
          </a:xfrm>
          <a:custGeom>
            <a:rect b="b" l="l" r="r" t="t"/>
            <a:pathLst>
              <a:path extrusionOk="0" h="1106" w="1214">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3"/>
          <p:cNvSpPr/>
          <p:nvPr/>
        </p:nvSpPr>
        <p:spPr>
          <a:xfrm flipH="1">
            <a:off x="8885669" y="416641"/>
            <a:ext cx="324860" cy="324860"/>
          </a:xfrm>
          <a:custGeom>
            <a:rect b="b" l="l" r="r" t="t"/>
            <a:pathLst>
              <a:path extrusionOk="0" h="2034" w="2034">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3"/>
          <p:cNvSpPr/>
          <p:nvPr/>
        </p:nvSpPr>
        <p:spPr>
          <a:xfrm flipH="1">
            <a:off x="-358914" y="-85348"/>
            <a:ext cx="588869" cy="588709"/>
          </a:xfrm>
          <a:custGeom>
            <a:rect b="b" l="l" r="r" t="t"/>
            <a:pathLst>
              <a:path extrusionOk="0" h="3686" w="3687">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3"/>
          <p:cNvSpPr/>
          <p:nvPr/>
        </p:nvSpPr>
        <p:spPr>
          <a:xfrm flipH="1">
            <a:off x="376189" y="503371"/>
            <a:ext cx="166263" cy="151410"/>
          </a:xfrm>
          <a:custGeom>
            <a:rect b="b" l="l" r="r" t="t"/>
            <a:pathLst>
              <a:path extrusionOk="0" h="948" w="1041">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3"/>
          <p:cNvSpPr/>
          <p:nvPr/>
        </p:nvSpPr>
        <p:spPr>
          <a:xfrm flipH="1">
            <a:off x="8031695" y="4596855"/>
            <a:ext cx="179839" cy="151570"/>
          </a:xfrm>
          <a:custGeom>
            <a:rect b="b" l="l" r="r" t="t"/>
            <a:pathLst>
              <a:path extrusionOk="0" h="949" w="1126">
                <a:moveTo>
                  <a:pt x="598" y="0"/>
                </a:moveTo>
                <a:cubicBezTo>
                  <a:pt x="246" y="0"/>
                  <a:pt x="0" y="397"/>
                  <a:pt x="200" y="723"/>
                </a:cubicBezTo>
                <a:cubicBezTo>
                  <a:pt x="286" y="864"/>
                  <a:pt x="439" y="949"/>
                  <a:pt x="602" y="949"/>
                </a:cubicBezTo>
                <a:cubicBezTo>
                  <a:pt x="627" y="949"/>
                  <a:pt x="653" y="947"/>
                  <a:pt x="678" y="943"/>
                </a:cubicBezTo>
                <a:cubicBezTo>
                  <a:pt x="867" y="913"/>
                  <a:pt x="1020" y="772"/>
                  <a:pt x="1065" y="586"/>
                </a:cubicBezTo>
                <a:cubicBezTo>
                  <a:pt x="1126" y="331"/>
                  <a:pt x="969" y="75"/>
                  <a:pt x="715" y="14"/>
                </a:cubicBezTo>
                <a:cubicBezTo>
                  <a:pt x="675" y="5"/>
                  <a:pt x="636" y="0"/>
                  <a:pt x="5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3"/>
          <p:cNvSpPr/>
          <p:nvPr/>
        </p:nvSpPr>
        <p:spPr>
          <a:xfrm flipH="1">
            <a:off x="8743755" y="4040320"/>
            <a:ext cx="179999" cy="151889"/>
          </a:xfrm>
          <a:custGeom>
            <a:rect b="b" l="l" r="r" t="t"/>
            <a:pathLst>
              <a:path extrusionOk="0" h="951" w="1127">
                <a:moveTo>
                  <a:pt x="600" y="1"/>
                </a:moveTo>
                <a:cubicBezTo>
                  <a:pt x="247" y="1"/>
                  <a:pt x="0" y="398"/>
                  <a:pt x="201" y="723"/>
                </a:cubicBezTo>
                <a:cubicBezTo>
                  <a:pt x="288" y="866"/>
                  <a:pt x="442" y="950"/>
                  <a:pt x="605" y="950"/>
                </a:cubicBezTo>
                <a:cubicBezTo>
                  <a:pt x="630" y="950"/>
                  <a:pt x="654" y="948"/>
                  <a:pt x="679" y="944"/>
                </a:cubicBezTo>
                <a:cubicBezTo>
                  <a:pt x="869" y="915"/>
                  <a:pt x="1022" y="772"/>
                  <a:pt x="1066" y="586"/>
                </a:cubicBezTo>
                <a:cubicBezTo>
                  <a:pt x="1126" y="331"/>
                  <a:pt x="970" y="75"/>
                  <a:pt x="715" y="14"/>
                </a:cubicBezTo>
                <a:cubicBezTo>
                  <a:pt x="676" y="5"/>
                  <a:pt x="638" y="1"/>
                  <a:pt x="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3"/>
          <p:cNvSpPr/>
          <p:nvPr/>
        </p:nvSpPr>
        <p:spPr>
          <a:xfrm flipH="1">
            <a:off x="8536453" y="4646987"/>
            <a:ext cx="207310" cy="191658"/>
          </a:xfrm>
          <a:custGeom>
            <a:rect b="b" l="l" r="r" t="t"/>
            <a:pathLst>
              <a:path extrusionOk="0" h="1200" w="1298">
                <a:moveTo>
                  <a:pt x="639" y="1"/>
                </a:moveTo>
                <a:cubicBezTo>
                  <a:pt x="449" y="1"/>
                  <a:pt x="267" y="90"/>
                  <a:pt x="153" y="248"/>
                </a:cubicBezTo>
                <a:cubicBezTo>
                  <a:pt x="11" y="444"/>
                  <a:pt x="0" y="707"/>
                  <a:pt x="127" y="913"/>
                </a:cubicBezTo>
                <a:cubicBezTo>
                  <a:pt x="237" y="1093"/>
                  <a:pt x="432" y="1200"/>
                  <a:pt x="639" y="1200"/>
                </a:cubicBezTo>
                <a:cubicBezTo>
                  <a:pt x="670" y="1200"/>
                  <a:pt x="701" y="1197"/>
                  <a:pt x="732" y="1192"/>
                </a:cubicBezTo>
                <a:cubicBezTo>
                  <a:pt x="971" y="1154"/>
                  <a:pt x="1164" y="975"/>
                  <a:pt x="1221" y="740"/>
                </a:cubicBezTo>
                <a:cubicBezTo>
                  <a:pt x="1297" y="418"/>
                  <a:pt x="1099" y="95"/>
                  <a:pt x="777" y="17"/>
                </a:cubicBezTo>
                <a:cubicBezTo>
                  <a:pt x="731" y="6"/>
                  <a:pt x="685" y="1"/>
                  <a:pt x="6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3"/>
          <p:cNvSpPr/>
          <p:nvPr/>
        </p:nvSpPr>
        <p:spPr>
          <a:xfrm flipH="1">
            <a:off x="770933" y="4748412"/>
            <a:ext cx="494957" cy="449917"/>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3"/>
          <p:cNvSpPr/>
          <p:nvPr/>
        </p:nvSpPr>
        <p:spPr>
          <a:xfrm flipH="1">
            <a:off x="-312041" y="741505"/>
            <a:ext cx="495117" cy="449917"/>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3"/>
          <p:cNvSpPr/>
          <p:nvPr/>
        </p:nvSpPr>
        <p:spPr>
          <a:xfrm rot="-1799986">
            <a:off x="7160187" y="-237909"/>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3"/>
          <p:cNvSpPr/>
          <p:nvPr/>
        </p:nvSpPr>
        <p:spPr>
          <a:xfrm rot="-1799986">
            <a:off x="-1831413" y="233116"/>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3"/>
          <p:cNvSpPr/>
          <p:nvPr/>
        </p:nvSpPr>
        <p:spPr>
          <a:xfrm rot="-1799986">
            <a:off x="6069412" y="3428516"/>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3"/>
          <p:cNvSpPr/>
          <p:nvPr/>
        </p:nvSpPr>
        <p:spPr>
          <a:xfrm flipH="1" rot="1799986">
            <a:off x="-2204888" y="3993366"/>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4">
    <p:spTree>
      <p:nvGrpSpPr>
        <p:cNvPr id="573" name="Shape 573"/>
        <p:cNvGrpSpPr/>
        <p:nvPr/>
      </p:nvGrpSpPr>
      <p:grpSpPr>
        <a:xfrm>
          <a:off x="0" y="0"/>
          <a:ext cx="0" cy="0"/>
          <a:chOff x="0" y="0"/>
          <a:chExt cx="0" cy="0"/>
        </a:xfrm>
      </p:grpSpPr>
      <p:sp>
        <p:nvSpPr>
          <p:cNvPr id="574" name="Google Shape;574;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75" name="Google Shape;575;p24"/>
          <p:cNvSpPr/>
          <p:nvPr/>
        </p:nvSpPr>
        <p:spPr>
          <a:xfrm flipH="1">
            <a:off x="1006469" y="5612131"/>
            <a:ext cx="25048" cy="22175"/>
          </a:xfrm>
          <a:custGeom>
            <a:rect b="b" l="l" r="r" t="t"/>
            <a:pathLst>
              <a:path extrusionOk="0" h="440" w="497">
                <a:moveTo>
                  <a:pt x="497" y="0"/>
                </a:moveTo>
                <a:lnTo>
                  <a:pt x="0" y="439"/>
                </a:lnTo>
                <a:lnTo>
                  <a:pt x="497" y="439"/>
                </a:lnTo>
                <a:lnTo>
                  <a:pt x="4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4"/>
          <p:cNvSpPr/>
          <p:nvPr/>
        </p:nvSpPr>
        <p:spPr>
          <a:xfrm flipH="1">
            <a:off x="6123479" y="5618487"/>
            <a:ext cx="7720" cy="13521"/>
          </a:xfrm>
          <a:custGeom>
            <a:rect b="b" l="l" r="r" t="t"/>
            <a:pathLst>
              <a:path extrusionOk="0" h="268" w="153">
                <a:moveTo>
                  <a:pt x="153" y="0"/>
                </a:moveTo>
                <a:lnTo>
                  <a:pt x="0" y="153"/>
                </a:lnTo>
                <a:lnTo>
                  <a:pt x="115" y="268"/>
                </a:lnTo>
                <a:lnTo>
                  <a:pt x="153" y="268"/>
                </a:lnTo>
                <a:lnTo>
                  <a:pt x="153" y="0"/>
                </a:lnTo>
                <a:close/>
              </a:path>
            </a:pathLst>
          </a:custGeom>
          <a:solidFill>
            <a:srgbClr val="26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4"/>
          <p:cNvSpPr/>
          <p:nvPr/>
        </p:nvSpPr>
        <p:spPr>
          <a:xfrm rot="10800000">
            <a:off x="4703176" y="4858952"/>
            <a:ext cx="442899" cy="443149"/>
          </a:xfrm>
          <a:custGeom>
            <a:rect b="b" l="l" r="r" t="t"/>
            <a:pathLst>
              <a:path extrusionOk="0" h="1834" w="1833">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4"/>
          <p:cNvSpPr/>
          <p:nvPr/>
        </p:nvSpPr>
        <p:spPr>
          <a:xfrm rot="10800000">
            <a:off x="1588262" y="4818190"/>
            <a:ext cx="600438" cy="600692"/>
          </a:xfrm>
          <a:custGeom>
            <a:rect b="b" l="l" r="r" t="t"/>
            <a:pathLst>
              <a:path extrusionOk="0" h="2486" w="2485">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4"/>
          <p:cNvSpPr/>
          <p:nvPr/>
        </p:nvSpPr>
        <p:spPr>
          <a:xfrm rot="10800000">
            <a:off x="2649889" y="4697388"/>
            <a:ext cx="345282" cy="345289"/>
          </a:xfrm>
          <a:custGeom>
            <a:rect b="b" l="l" r="r" t="t"/>
            <a:pathLst>
              <a:path extrusionOk="0" h="1429" w="1429">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4"/>
          <p:cNvSpPr/>
          <p:nvPr/>
        </p:nvSpPr>
        <p:spPr>
          <a:xfrm rot="10800000">
            <a:off x="6685964" y="4778201"/>
            <a:ext cx="748796" cy="680672"/>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4"/>
          <p:cNvSpPr/>
          <p:nvPr/>
        </p:nvSpPr>
        <p:spPr>
          <a:xfrm rot="10800000">
            <a:off x="-2282448" y="3800334"/>
            <a:ext cx="3649504" cy="3649821"/>
          </a:xfrm>
          <a:custGeom>
            <a:rect b="b" l="l" r="r" t="t"/>
            <a:pathLst>
              <a:path extrusionOk="0" h="15105" w="15104">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4"/>
          <p:cNvSpPr/>
          <p:nvPr/>
        </p:nvSpPr>
        <p:spPr>
          <a:xfrm rot="10800000">
            <a:off x="-1748220" y="4335066"/>
            <a:ext cx="2580797" cy="2580608"/>
          </a:xfrm>
          <a:custGeom>
            <a:rect b="b" l="l" r="r" t="t"/>
            <a:pathLst>
              <a:path extrusionOk="0" h="10680" w="10681">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4"/>
          <p:cNvSpPr/>
          <p:nvPr/>
        </p:nvSpPr>
        <p:spPr>
          <a:xfrm rot="10800000">
            <a:off x="8000462" y="4148461"/>
            <a:ext cx="1798415" cy="1638493"/>
          </a:xfrm>
          <a:custGeom>
            <a:rect b="b" l="l" r="r" t="t"/>
            <a:pathLst>
              <a:path extrusionOk="0" h="6781" w="7443">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4"/>
          <p:cNvSpPr/>
          <p:nvPr/>
        </p:nvSpPr>
        <p:spPr>
          <a:xfrm rot="10800000">
            <a:off x="8546529" y="4646465"/>
            <a:ext cx="709894" cy="645394"/>
          </a:xfrm>
          <a:custGeom>
            <a:rect b="b" l="l" r="r" t="t"/>
            <a:pathLst>
              <a:path extrusionOk="0" h="2671" w="2938">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585" name="Google Shape;585;p24"/>
          <p:cNvSpPr/>
          <p:nvPr/>
        </p:nvSpPr>
        <p:spPr>
          <a:xfrm rot="10800000">
            <a:off x="7807425" y="155056"/>
            <a:ext cx="437341" cy="406663"/>
          </a:xfrm>
          <a:custGeom>
            <a:rect b="b" l="l" r="r" t="t"/>
            <a:pathLst>
              <a:path extrusionOk="0" h="1683" w="181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4"/>
          <p:cNvSpPr/>
          <p:nvPr/>
        </p:nvSpPr>
        <p:spPr>
          <a:xfrm rot="10800000">
            <a:off x="9292932" y="1123636"/>
            <a:ext cx="447490" cy="406905"/>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4"/>
          <p:cNvSpPr/>
          <p:nvPr/>
        </p:nvSpPr>
        <p:spPr>
          <a:xfrm rot="10800000">
            <a:off x="7505802" y="-27869"/>
            <a:ext cx="213355" cy="182914"/>
          </a:xfrm>
          <a:custGeom>
            <a:rect b="b" l="l" r="r" t="t"/>
            <a:pathLst>
              <a:path extrusionOk="0" h="757" w="883">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4"/>
          <p:cNvSpPr/>
          <p:nvPr/>
        </p:nvSpPr>
        <p:spPr>
          <a:xfrm rot="10800000">
            <a:off x="8712268" y="2968928"/>
            <a:ext cx="1962720" cy="1788304"/>
          </a:xfrm>
          <a:custGeom>
            <a:rect b="b" l="l" r="r" t="t"/>
            <a:pathLst>
              <a:path extrusionOk="0" h="7401" w="8123">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4"/>
          <p:cNvSpPr/>
          <p:nvPr/>
        </p:nvSpPr>
        <p:spPr>
          <a:xfrm rot="10800000">
            <a:off x="1367062" y="-488345"/>
            <a:ext cx="491465" cy="491475"/>
          </a:xfrm>
          <a:custGeom>
            <a:rect b="b" l="l" r="r" t="t"/>
            <a:pathLst>
              <a:path extrusionOk="0" h="2034" w="2034">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4"/>
          <p:cNvSpPr/>
          <p:nvPr/>
        </p:nvSpPr>
        <p:spPr>
          <a:xfrm rot="10800000">
            <a:off x="-342713" y="-829538"/>
            <a:ext cx="1305500" cy="1305527"/>
          </a:xfrm>
          <a:custGeom>
            <a:rect b="b" l="l" r="r" t="t"/>
            <a:pathLst>
              <a:path extrusionOk="0" h="5403" w="5403">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4"/>
          <p:cNvSpPr/>
          <p:nvPr/>
        </p:nvSpPr>
        <p:spPr>
          <a:xfrm rot="10800000">
            <a:off x="-471146" y="3292440"/>
            <a:ext cx="1043095" cy="1042633"/>
          </a:xfrm>
          <a:custGeom>
            <a:rect b="b" l="l" r="r" t="t"/>
            <a:pathLst>
              <a:path extrusionOk="0" h="4315" w="4317">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4"/>
          <p:cNvSpPr/>
          <p:nvPr/>
        </p:nvSpPr>
        <p:spPr>
          <a:xfrm rot="10800000">
            <a:off x="4652786" y="-410529"/>
            <a:ext cx="772717" cy="680913"/>
          </a:xfrm>
          <a:custGeom>
            <a:rect b="b" l="l" r="r" t="t"/>
            <a:pathLst>
              <a:path extrusionOk="0" h="2818" w="3198">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4"/>
          <p:cNvSpPr/>
          <p:nvPr/>
        </p:nvSpPr>
        <p:spPr>
          <a:xfrm rot="10800000">
            <a:off x="-324115" y="959124"/>
            <a:ext cx="749037" cy="680672"/>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4"/>
          <p:cNvSpPr/>
          <p:nvPr/>
        </p:nvSpPr>
        <p:spPr>
          <a:xfrm>
            <a:off x="-4232500" y="226276"/>
            <a:ext cx="5518357" cy="680924"/>
          </a:xfrm>
          <a:custGeom>
            <a:rect b="b" l="l" r="r" t="t"/>
            <a:pathLst>
              <a:path extrusionOk="0" h="6417" w="52006">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4"/>
          <p:cNvSpPr/>
          <p:nvPr/>
        </p:nvSpPr>
        <p:spPr>
          <a:xfrm>
            <a:off x="5860250" y="4361764"/>
            <a:ext cx="5518357" cy="680924"/>
          </a:xfrm>
          <a:custGeom>
            <a:rect b="b" l="l" r="r" t="t"/>
            <a:pathLst>
              <a:path extrusionOk="0" h="6417" w="52006">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4"/>
          <p:cNvSpPr/>
          <p:nvPr/>
        </p:nvSpPr>
        <p:spPr>
          <a:xfrm rot="10800000">
            <a:off x="7933202" y="-2823141"/>
            <a:ext cx="3649504" cy="3649821"/>
          </a:xfrm>
          <a:custGeom>
            <a:rect b="b" l="l" r="r" t="t"/>
            <a:pathLst>
              <a:path extrusionOk="0" h="15105" w="15104">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
    <p:spTree>
      <p:nvGrpSpPr>
        <p:cNvPr id="597" name="Shape 597"/>
        <p:cNvGrpSpPr/>
        <p:nvPr/>
      </p:nvGrpSpPr>
      <p:grpSpPr>
        <a:xfrm>
          <a:off x="0" y="0"/>
          <a:ext cx="0" cy="0"/>
          <a:chOff x="0" y="0"/>
          <a:chExt cx="0" cy="0"/>
        </a:xfrm>
      </p:grpSpPr>
      <p:sp>
        <p:nvSpPr>
          <p:cNvPr id="598" name="Google Shape;598;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99" name="Google Shape;599;p25"/>
          <p:cNvSpPr/>
          <p:nvPr/>
        </p:nvSpPr>
        <p:spPr>
          <a:xfrm flipH="1" rot="5400000">
            <a:off x="-302725" y="3079820"/>
            <a:ext cx="7720" cy="13521"/>
          </a:xfrm>
          <a:custGeom>
            <a:rect b="b" l="l" r="r" t="t"/>
            <a:pathLst>
              <a:path extrusionOk="0" h="268" w="153">
                <a:moveTo>
                  <a:pt x="153" y="0"/>
                </a:moveTo>
                <a:lnTo>
                  <a:pt x="0" y="153"/>
                </a:lnTo>
                <a:lnTo>
                  <a:pt x="115" y="268"/>
                </a:lnTo>
                <a:lnTo>
                  <a:pt x="153" y="268"/>
                </a:lnTo>
                <a:lnTo>
                  <a:pt x="153" y="0"/>
                </a:lnTo>
                <a:close/>
              </a:path>
            </a:pathLst>
          </a:custGeom>
          <a:solidFill>
            <a:srgbClr val="26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5"/>
          <p:cNvSpPr/>
          <p:nvPr/>
        </p:nvSpPr>
        <p:spPr>
          <a:xfrm rot="-5400000">
            <a:off x="-450793" y="3388518"/>
            <a:ext cx="50" cy="15452"/>
          </a:xfrm>
          <a:custGeom>
            <a:rect b="b" l="l" r="r" t="t"/>
            <a:pathLst>
              <a:path extrusionOk="0" h="306" w="1">
                <a:moveTo>
                  <a:pt x="0" y="0"/>
                </a:moveTo>
                <a:lnTo>
                  <a:pt x="0" y="306"/>
                </a:lnTo>
                <a:lnTo>
                  <a:pt x="0" y="306"/>
                </a:lnTo>
                <a:lnTo>
                  <a:pt x="0" y="0"/>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5"/>
          <p:cNvSpPr/>
          <p:nvPr/>
        </p:nvSpPr>
        <p:spPr>
          <a:xfrm>
            <a:off x="8094588" y="3851301"/>
            <a:ext cx="3549666" cy="3549666"/>
          </a:xfrm>
          <a:custGeom>
            <a:rect b="b" l="l" r="r" t="t"/>
            <a:pathLst>
              <a:path extrusionOk="0" h="22225" w="22225">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5"/>
          <p:cNvSpPr/>
          <p:nvPr/>
        </p:nvSpPr>
        <p:spPr>
          <a:xfrm>
            <a:off x="-315333" y="4604794"/>
            <a:ext cx="1649377" cy="1649377"/>
          </a:xfrm>
          <a:custGeom>
            <a:rect b="b" l="l" r="r" t="t"/>
            <a:pathLst>
              <a:path extrusionOk="0" h="10327" w="10327">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5"/>
          <p:cNvSpPr/>
          <p:nvPr/>
        </p:nvSpPr>
        <p:spPr>
          <a:xfrm>
            <a:off x="-73845" y="4846282"/>
            <a:ext cx="1166399" cy="1166558"/>
          </a:xfrm>
          <a:custGeom>
            <a:rect b="b" l="l" r="r" t="t"/>
            <a:pathLst>
              <a:path extrusionOk="0" h="7304" w="7303">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5"/>
          <p:cNvSpPr/>
          <p:nvPr/>
        </p:nvSpPr>
        <p:spPr>
          <a:xfrm>
            <a:off x="7731144" y="-1227797"/>
            <a:ext cx="1435039" cy="1368119"/>
          </a:xfrm>
          <a:custGeom>
            <a:rect b="b" l="l" r="r" t="t"/>
            <a:pathLst>
              <a:path extrusionOk="0" h="8566" w="8985">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5"/>
          <p:cNvSpPr/>
          <p:nvPr/>
        </p:nvSpPr>
        <p:spPr>
          <a:xfrm>
            <a:off x="8249256" y="-776604"/>
            <a:ext cx="465889" cy="465889"/>
          </a:xfrm>
          <a:custGeom>
            <a:rect b="b" l="l" r="r" t="t"/>
            <a:pathLst>
              <a:path extrusionOk="0" h="2917" w="2917">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5"/>
          <p:cNvSpPr/>
          <p:nvPr/>
        </p:nvSpPr>
        <p:spPr>
          <a:xfrm>
            <a:off x="569088" y="-434580"/>
            <a:ext cx="454549" cy="413502"/>
          </a:xfrm>
          <a:custGeom>
            <a:rect b="b" l="l" r="r" t="t"/>
            <a:pathLst>
              <a:path extrusionOk="0" h="2589" w="2846">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5"/>
          <p:cNvSpPr/>
          <p:nvPr/>
        </p:nvSpPr>
        <p:spPr>
          <a:xfrm>
            <a:off x="8784222" y="3983642"/>
            <a:ext cx="305215" cy="268960"/>
          </a:xfrm>
          <a:custGeom>
            <a:rect b="b" l="l" r="r" t="t"/>
            <a:pathLst>
              <a:path extrusionOk="0" h="1684" w="1911">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5"/>
          <p:cNvSpPr/>
          <p:nvPr/>
        </p:nvSpPr>
        <p:spPr>
          <a:xfrm>
            <a:off x="132833" y="2517628"/>
            <a:ext cx="193894" cy="176645"/>
          </a:xfrm>
          <a:custGeom>
            <a:rect b="b" l="l" r="r" t="t"/>
            <a:pathLst>
              <a:path extrusionOk="0" h="1106" w="1214">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5"/>
          <p:cNvSpPr/>
          <p:nvPr/>
        </p:nvSpPr>
        <p:spPr>
          <a:xfrm>
            <a:off x="-832409" y="710383"/>
            <a:ext cx="1297365" cy="1182051"/>
          </a:xfrm>
          <a:custGeom>
            <a:rect b="b" l="l" r="r" t="t"/>
            <a:pathLst>
              <a:path extrusionOk="0" h="7401" w="8123">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5"/>
          <p:cNvSpPr/>
          <p:nvPr/>
        </p:nvSpPr>
        <p:spPr>
          <a:xfrm>
            <a:off x="185619" y="115050"/>
            <a:ext cx="324860" cy="324860"/>
          </a:xfrm>
          <a:custGeom>
            <a:rect b="b" l="l" r="r" t="t"/>
            <a:pathLst>
              <a:path extrusionOk="0" h="2034" w="2034">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5"/>
          <p:cNvSpPr/>
          <p:nvPr/>
        </p:nvSpPr>
        <p:spPr>
          <a:xfrm>
            <a:off x="8869419" y="-448389"/>
            <a:ext cx="588869" cy="588709"/>
          </a:xfrm>
          <a:custGeom>
            <a:rect b="b" l="l" r="r" t="t"/>
            <a:pathLst>
              <a:path extrusionOk="0" h="3686" w="3687">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5"/>
          <p:cNvSpPr/>
          <p:nvPr/>
        </p:nvSpPr>
        <p:spPr>
          <a:xfrm>
            <a:off x="8853697" y="201779"/>
            <a:ext cx="166263" cy="151410"/>
          </a:xfrm>
          <a:custGeom>
            <a:rect b="b" l="l" r="r" t="t"/>
            <a:pathLst>
              <a:path extrusionOk="0" h="948" w="1041">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5"/>
          <p:cNvSpPr/>
          <p:nvPr/>
        </p:nvSpPr>
        <p:spPr>
          <a:xfrm>
            <a:off x="63854" y="4252589"/>
            <a:ext cx="256183" cy="224719"/>
          </a:xfrm>
          <a:custGeom>
            <a:rect b="b" l="l" r="r" t="t"/>
            <a:pathLst>
              <a:path extrusionOk="0" h="1407" w="1604">
                <a:moveTo>
                  <a:pt x="800" y="0"/>
                </a:moveTo>
                <a:cubicBezTo>
                  <a:pt x="676" y="0"/>
                  <a:pt x="549" y="34"/>
                  <a:pt x="435" y="104"/>
                </a:cubicBezTo>
                <a:cubicBezTo>
                  <a:pt x="104" y="307"/>
                  <a:pt x="0" y="740"/>
                  <a:pt x="203" y="1071"/>
                </a:cubicBezTo>
                <a:cubicBezTo>
                  <a:pt x="336" y="1288"/>
                  <a:pt x="566" y="1407"/>
                  <a:pt x="802" y="1407"/>
                </a:cubicBezTo>
                <a:cubicBezTo>
                  <a:pt x="927" y="1407"/>
                  <a:pt x="1054" y="1373"/>
                  <a:pt x="1169" y="1303"/>
                </a:cubicBezTo>
                <a:cubicBezTo>
                  <a:pt x="1500" y="1100"/>
                  <a:pt x="1604" y="667"/>
                  <a:pt x="1401" y="337"/>
                </a:cubicBezTo>
                <a:cubicBezTo>
                  <a:pt x="1268" y="120"/>
                  <a:pt x="1037" y="0"/>
                  <a:pt x="800"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5"/>
          <p:cNvSpPr/>
          <p:nvPr/>
        </p:nvSpPr>
        <p:spPr>
          <a:xfrm>
            <a:off x="7687648" y="4631110"/>
            <a:ext cx="197727" cy="182714"/>
          </a:xfrm>
          <a:custGeom>
            <a:rect b="b" l="l" r="r" t="t"/>
            <a:pathLst>
              <a:path extrusionOk="0" h="1144" w="1238">
                <a:moveTo>
                  <a:pt x="608" y="0"/>
                </a:moveTo>
                <a:cubicBezTo>
                  <a:pt x="428" y="0"/>
                  <a:pt x="255" y="86"/>
                  <a:pt x="146" y="236"/>
                </a:cubicBezTo>
                <a:cubicBezTo>
                  <a:pt x="11" y="424"/>
                  <a:pt x="0" y="673"/>
                  <a:pt x="122" y="871"/>
                </a:cubicBezTo>
                <a:cubicBezTo>
                  <a:pt x="226" y="1042"/>
                  <a:pt x="412" y="1143"/>
                  <a:pt x="609" y="1143"/>
                </a:cubicBezTo>
                <a:cubicBezTo>
                  <a:pt x="638" y="1143"/>
                  <a:pt x="669" y="1141"/>
                  <a:pt x="699" y="1136"/>
                </a:cubicBezTo>
                <a:cubicBezTo>
                  <a:pt x="926" y="1100"/>
                  <a:pt x="1111" y="929"/>
                  <a:pt x="1164" y="706"/>
                </a:cubicBezTo>
                <a:cubicBezTo>
                  <a:pt x="1238" y="398"/>
                  <a:pt x="1049" y="90"/>
                  <a:pt x="743" y="16"/>
                </a:cubicBezTo>
                <a:cubicBezTo>
                  <a:pt x="698" y="6"/>
                  <a:pt x="653" y="0"/>
                  <a:pt x="608"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5"/>
          <p:cNvSpPr/>
          <p:nvPr/>
        </p:nvSpPr>
        <p:spPr>
          <a:xfrm>
            <a:off x="8144034" y="4595833"/>
            <a:ext cx="494957" cy="449917"/>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5"/>
          <p:cNvSpPr/>
          <p:nvPr/>
        </p:nvSpPr>
        <p:spPr>
          <a:xfrm>
            <a:off x="8234635" y="299176"/>
            <a:ext cx="495116" cy="449917"/>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5"/>
          <p:cNvSpPr/>
          <p:nvPr/>
        </p:nvSpPr>
        <p:spPr>
          <a:xfrm flipH="1">
            <a:off x="6240372" y="414654"/>
            <a:ext cx="5846984" cy="795307"/>
          </a:xfrm>
          <a:custGeom>
            <a:rect b="b" l="l" r="r" t="t"/>
            <a:pathLst>
              <a:path extrusionOk="0" h="7017" w="51588">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5"/>
          <p:cNvSpPr/>
          <p:nvPr/>
        </p:nvSpPr>
        <p:spPr>
          <a:xfrm flipH="1">
            <a:off x="6892822" y="4085229"/>
            <a:ext cx="5846984" cy="795307"/>
          </a:xfrm>
          <a:custGeom>
            <a:rect b="b" l="l" r="r" t="t"/>
            <a:pathLst>
              <a:path extrusionOk="0" h="7017" w="51588">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6">
    <p:spTree>
      <p:nvGrpSpPr>
        <p:cNvPr id="619" name="Shape 619"/>
        <p:cNvGrpSpPr/>
        <p:nvPr/>
      </p:nvGrpSpPr>
      <p:grpSpPr>
        <a:xfrm>
          <a:off x="0" y="0"/>
          <a:ext cx="0" cy="0"/>
          <a:chOff x="0" y="0"/>
          <a:chExt cx="0" cy="0"/>
        </a:xfrm>
      </p:grpSpPr>
      <p:sp>
        <p:nvSpPr>
          <p:cNvPr id="620" name="Google Shape;620;p26"/>
          <p:cNvSpPr txBox="1"/>
          <p:nvPr>
            <p:ph type="title"/>
          </p:nvPr>
        </p:nvSpPr>
        <p:spPr>
          <a:xfrm>
            <a:off x="732300" y="858575"/>
            <a:ext cx="3174000" cy="22824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1" name="Google Shape;621;p26"/>
          <p:cNvSpPr txBox="1"/>
          <p:nvPr>
            <p:ph idx="1" type="subTitle"/>
          </p:nvPr>
        </p:nvSpPr>
        <p:spPr>
          <a:xfrm>
            <a:off x="732300" y="3140888"/>
            <a:ext cx="3174000" cy="955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2" name="Google Shape;622;p26"/>
          <p:cNvSpPr/>
          <p:nvPr/>
        </p:nvSpPr>
        <p:spPr>
          <a:xfrm flipH="1" rot="10800000">
            <a:off x="-1088349" y="-1058254"/>
            <a:ext cx="1798415" cy="1638493"/>
          </a:xfrm>
          <a:custGeom>
            <a:rect b="b" l="l" r="r" t="t"/>
            <a:pathLst>
              <a:path extrusionOk="0" h="6781" w="7443">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6"/>
          <p:cNvSpPr/>
          <p:nvPr/>
        </p:nvSpPr>
        <p:spPr>
          <a:xfrm rot="10800000">
            <a:off x="-2775853" y="3885268"/>
            <a:ext cx="3649504" cy="3649821"/>
          </a:xfrm>
          <a:custGeom>
            <a:rect b="b" l="l" r="r" t="t"/>
            <a:pathLst>
              <a:path extrusionOk="0" h="15105" w="15104">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6"/>
          <p:cNvSpPr/>
          <p:nvPr/>
        </p:nvSpPr>
        <p:spPr>
          <a:xfrm rot="10800000">
            <a:off x="-2241625" y="4420001"/>
            <a:ext cx="2580797" cy="2580608"/>
          </a:xfrm>
          <a:custGeom>
            <a:rect b="b" l="l" r="r" t="t"/>
            <a:pathLst>
              <a:path extrusionOk="0" h="10680" w="10681">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6"/>
          <p:cNvSpPr/>
          <p:nvPr/>
        </p:nvSpPr>
        <p:spPr>
          <a:xfrm flipH="1" rot="10800000">
            <a:off x="-305806" y="-228884"/>
            <a:ext cx="485425" cy="425027"/>
          </a:xfrm>
          <a:custGeom>
            <a:rect b="b" l="l" r="r" t="t"/>
            <a:pathLst>
              <a:path extrusionOk="0" h="1759" w="2009">
                <a:moveTo>
                  <a:pt x="1006" y="0"/>
                </a:moveTo>
                <a:cubicBezTo>
                  <a:pt x="702" y="0"/>
                  <a:pt x="407" y="157"/>
                  <a:pt x="244" y="439"/>
                </a:cubicBezTo>
                <a:cubicBezTo>
                  <a:pt x="1" y="859"/>
                  <a:pt x="144" y="1397"/>
                  <a:pt x="564" y="1640"/>
                </a:cubicBezTo>
                <a:cubicBezTo>
                  <a:pt x="703" y="1721"/>
                  <a:pt x="854" y="1759"/>
                  <a:pt x="1004" y="1759"/>
                </a:cubicBezTo>
                <a:cubicBezTo>
                  <a:pt x="1307" y="1759"/>
                  <a:pt x="1603" y="1602"/>
                  <a:pt x="1766" y="1321"/>
                </a:cubicBezTo>
                <a:cubicBezTo>
                  <a:pt x="2009" y="901"/>
                  <a:pt x="1865" y="363"/>
                  <a:pt x="1445" y="118"/>
                </a:cubicBezTo>
                <a:cubicBezTo>
                  <a:pt x="1306" y="38"/>
                  <a:pt x="1155" y="0"/>
                  <a:pt x="10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6"/>
          <p:cNvSpPr/>
          <p:nvPr/>
        </p:nvSpPr>
        <p:spPr>
          <a:xfrm flipH="1" rot="10800000">
            <a:off x="1773461" y="-329152"/>
            <a:ext cx="687665" cy="625580"/>
          </a:xfrm>
          <a:custGeom>
            <a:rect b="b" l="l" r="r" t="t"/>
            <a:pathLst>
              <a:path extrusionOk="0" h="2589" w="2846">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6"/>
          <p:cNvSpPr/>
          <p:nvPr/>
        </p:nvSpPr>
        <p:spPr>
          <a:xfrm flipH="1" rot="10800000">
            <a:off x="2883361" y="110491"/>
            <a:ext cx="437341" cy="406663"/>
          </a:xfrm>
          <a:custGeom>
            <a:rect b="b" l="l" r="r" t="t"/>
            <a:pathLst>
              <a:path extrusionOk="0" h="1683" w="181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6"/>
          <p:cNvSpPr/>
          <p:nvPr/>
        </p:nvSpPr>
        <p:spPr>
          <a:xfrm flipH="1" rot="10800000">
            <a:off x="8407007" y="3848620"/>
            <a:ext cx="447490" cy="406905"/>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6"/>
          <p:cNvSpPr/>
          <p:nvPr/>
        </p:nvSpPr>
        <p:spPr>
          <a:xfrm flipH="1" rot="10800000">
            <a:off x="2678688" y="4817960"/>
            <a:ext cx="461745" cy="406905"/>
          </a:xfrm>
          <a:custGeom>
            <a:rect b="b" l="l" r="r" t="t"/>
            <a:pathLst>
              <a:path extrusionOk="0" h="1684" w="1911">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6"/>
          <p:cNvSpPr/>
          <p:nvPr/>
        </p:nvSpPr>
        <p:spPr>
          <a:xfrm flipH="1" rot="10800000">
            <a:off x="7545178" y="4330237"/>
            <a:ext cx="1962720" cy="1788304"/>
          </a:xfrm>
          <a:custGeom>
            <a:rect b="b" l="l" r="r" t="t"/>
            <a:pathLst>
              <a:path extrusionOk="0" h="7401" w="8123">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6"/>
          <p:cNvSpPr/>
          <p:nvPr/>
        </p:nvSpPr>
        <p:spPr>
          <a:xfrm flipH="1" rot="10800000">
            <a:off x="6978050" y="-434636"/>
            <a:ext cx="491465" cy="491475"/>
          </a:xfrm>
          <a:custGeom>
            <a:rect b="b" l="l" r="r" t="t"/>
            <a:pathLst>
              <a:path extrusionOk="0" h="2034" w="2034">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6"/>
          <p:cNvSpPr/>
          <p:nvPr/>
        </p:nvSpPr>
        <p:spPr>
          <a:xfrm flipH="1" rot="10800000">
            <a:off x="7873791" y="-775828"/>
            <a:ext cx="1305500" cy="1305527"/>
          </a:xfrm>
          <a:custGeom>
            <a:rect b="b" l="l" r="r" t="t"/>
            <a:pathLst>
              <a:path extrusionOk="0" h="5403" w="5403">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6"/>
          <p:cNvSpPr/>
          <p:nvPr/>
        </p:nvSpPr>
        <p:spPr>
          <a:xfrm rot="10800000">
            <a:off x="-667201" y="3322812"/>
            <a:ext cx="1043095" cy="1042633"/>
          </a:xfrm>
          <a:custGeom>
            <a:rect b="b" l="l" r="r" t="t"/>
            <a:pathLst>
              <a:path extrusionOk="0" h="4315" w="4317">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6"/>
          <p:cNvSpPr/>
          <p:nvPr/>
        </p:nvSpPr>
        <p:spPr>
          <a:xfrm flipH="1" rot="10800000">
            <a:off x="7135502" y="4721062"/>
            <a:ext cx="600438" cy="600692"/>
          </a:xfrm>
          <a:custGeom>
            <a:rect b="b" l="l" r="r" t="t"/>
            <a:pathLst>
              <a:path extrusionOk="0" h="2486" w="2485">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6"/>
          <p:cNvSpPr/>
          <p:nvPr/>
        </p:nvSpPr>
        <p:spPr>
          <a:xfrm flipH="1" rot="10800000">
            <a:off x="873656" y="4555897"/>
            <a:ext cx="345282" cy="345289"/>
          </a:xfrm>
          <a:custGeom>
            <a:rect b="b" l="l" r="r" t="t"/>
            <a:pathLst>
              <a:path extrusionOk="0" h="1429" w="1429">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6"/>
          <p:cNvSpPr/>
          <p:nvPr/>
        </p:nvSpPr>
        <p:spPr>
          <a:xfrm flipH="1" rot="10800000">
            <a:off x="3487671" y="488398"/>
            <a:ext cx="290433" cy="264102"/>
          </a:xfrm>
          <a:custGeom>
            <a:rect b="b" l="l" r="r" t="t"/>
            <a:pathLst>
              <a:path extrusionOk="0" h="1093" w="1202">
                <a:moveTo>
                  <a:pt x="602" y="1"/>
                </a:moveTo>
                <a:cubicBezTo>
                  <a:pt x="354" y="1"/>
                  <a:pt x="129" y="170"/>
                  <a:pt x="70" y="421"/>
                </a:cubicBezTo>
                <a:cubicBezTo>
                  <a:pt x="1" y="715"/>
                  <a:pt x="183" y="1010"/>
                  <a:pt x="477" y="1078"/>
                </a:cubicBezTo>
                <a:cubicBezTo>
                  <a:pt x="519" y="1088"/>
                  <a:pt x="561" y="1093"/>
                  <a:pt x="603" y="1093"/>
                </a:cubicBezTo>
                <a:cubicBezTo>
                  <a:pt x="850" y="1093"/>
                  <a:pt x="1074" y="923"/>
                  <a:pt x="1133" y="672"/>
                </a:cubicBezTo>
                <a:cubicBezTo>
                  <a:pt x="1202" y="378"/>
                  <a:pt x="1021" y="85"/>
                  <a:pt x="727" y="15"/>
                </a:cubicBezTo>
                <a:cubicBezTo>
                  <a:pt x="685" y="5"/>
                  <a:pt x="643" y="1"/>
                  <a:pt x="6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6"/>
          <p:cNvSpPr/>
          <p:nvPr/>
        </p:nvSpPr>
        <p:spPr>
          <a:xfrm flipH="1" rot="10800000">
            <a:off x="3411075" y="-356820"/>
            <a:ext cx="772717" cy="680913"/>
          </a:xfrm>
          <a:custGeom>
            <a:rect b="b" l="l" r="r" t="t"/>
            <a:pathLst>
              <a:path extrusionOk="0" h="2818" w="3198">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6"/>
          <p:cNvSpPr/>
          <p:nvPr/>
        </p:nvSpPr>
        <p:spPr>
          <a:xfrm flipH="1" rot="10800000">
            <a:off x="1533018" y="4681072"/>
            <a:ext cx="748796" cy="680672"/>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6"/>
          <p:cNvSpPr/>
          <p:nvPr/>
        </p:nvSpPr>
        <p:spPr>
          <a:xfrm flipH="1" rot="10800000">
            <a:off x="8105455" y="845133"/>
            <a:ext cx="749038" cy="680672"/>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6"/>
          <p:cNvSpPr/>
          <p:nvPr/>
        </p:nvSpPr>
        <p:spPr>
          <a:xfrm flipH="1" rot="1799986">
            <a:off x="-4249197" y="-1367824"/>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6"/>
          <p:cNvSpPr/>
          <p:nvPr/>
        </p:nvSpPr>
        <p:spPr>
          <a:xfrm flipH="1" rot="1799986">
            <a:off x="4322803" y="21113"/>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6"/>
          <p:cNvSpPr/>
          <p:nvPr/>
        </p:nvSpPr>
        <p:spPr>
          <a:xfrm flipH="1" rot="1799986">
            <a:off x="-1983022" y="3826538"/>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6"/>
          <p:cNvSpPr/>
          <p:nvPr/>
        </p:nvSpPr>
        <p:spPr>
          <a:xfrm flipH="1" rot="1799986">
            <a:off x="7488953" y="5546176"/>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6"/>
          <p:cNvSpPr/>
          <p:nvPr>
            <p:ph idx="2" type="pic"/>
          </p:nvPr>
        </p:nvSpPr>
        <p:spPr>
          <a:xfrm>
            <a:off x="4502850" y="858625"/>
            <a:ext cx="3616800" cy="3640800"/>
          </a:xfrm>
          <a:prstGeom prst="ellipse">
            <a:avLst/>
          </a:prstGeom>
          <a:no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8">
    <p:spTree>
      <p:nvGrpSpPr>
        <p:cNvPr id="645" name="Shape 645"/>
        <p:cNvGrpSpPr/>
        <p:nvPr/>
      </p:nvGrpSpPr>
      <p:grpSpPr>
        <a:xfrm>
          <a:off x="0" y="0"/>
          <a:ext cx="0" cy="0"/>
          <a:chOff x="0" y="0"/>
          <a:chExt cx="0" cy="0"/>
        </a:xfrm>
      </p:grpSpPr>
      <p:sp>
        <p:nvSpPr>
          <p:cNvPr id="646" name="Google Shape;646;p27"/>
          <p:cNvSpPr txBox="1"/>
          <p:nvPr>
            <p:ph type="title"/>
          </p:nvPr>
        </p:nvSpPr>
        <p:spPr>
          <a:xfrm>
            <a:off x="5182550" y="1727625"/>
            <a:ext cx="29859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47" name="Google Shape;647;p27"/>
          <p:cNvSpPr txBox="1"/>
          <p:nvPr>
            <p:ph idx="1" type="subTitle"/>
          </p:nvPr>
        </p:nvSpPr>
        <p:spPr>
          <a:xfrm>
            <a:off x="5182575" y="2300325"/>
            <a:ext cx="2985900" cy="12003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8" name="Google Shape;648;p27"/>
          <p:cNvSpPr/>
          <p:nvPr/>
        </p:nvSpPr>
        <p:spPr>
          <a:xfrm flipH="1" rot="-5400000">
            <a:off x="-450793" y="1977275"/>
            <a:ext cx="50" cy="15452"/>
          </a:xfrm>
          <a:custGeom>
            <a:rect b="b" l="l" r="r" t="t"/>
            <a:pathLst>
              <a:path extrusionOk="0" h="306" w="1">
                <a:moveTo>
                  <a:pt x="0" y="0"/>
                </a:moveTo>
                <a:lnTo>
                  <a:pt x="0" y="306"/>
                </a:lnTo>
                <a:lnTo>
                  <a:pt x="0" y="306"/>
                </a:lnTo>
                <a:lnTo>
                  <a:pt x="0" y="0"/>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7"/>
          <p:cNvSpPr/>
          <p:nvPr/>
        </p:nvSpPr>
        <p:spPr>
          <a:xfrm flipH="1" rot="10800000">
            <a:off x="8094588" y="-2019722"/>
            <a:ext cx="3549666" cy="3549666"/>
          </a:xfrm>
          <a:custGeom>
            <a:rect b="b" l="l" r="r" t="t"/>
            <a:pathLst>
              <a:path extrusionOk="0" h="22225" w="22225">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7"/>
          <p:cNvSpPr/>
          <p:nvPr/>
        </p:nvSpPr>
        <p:spPr>
          <a:xfrm flipH="1" rot="10800000">
            <a:off x="-315333" y="-872925"/>
            <a:ext cx="1649377" cy="1649377"/>
          </a:xfrm>
          <a:custGeom>
            <a:rect b="b" l="l" r="r" t="t"/>
            <a:pathLst>
              <a:path extrusionOk="0" h="10327" w="10327">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7"/>
          <p:cNvSpPr/>
          <p:nvPr/>
        </p:nvSpPr>
        <p:spPr>
          <a:xfrm flipH="1" rot="10800000">
            <a:off x="-73845" y="-631594"/>
            <a:ext cx="1166399" cy="1166558"/>
          </a:xfrm>
          <a:custGeom>
            <a:rect b="b" l="l" r="r" t="t"/>
            <a:pathLst>
              <a:path extrusionOk="0" h="7304" w="7303">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7"/>
          <p:cNvSpPr/>
          <p:nvPr/>
        </p:nvSpPr>
        <p:spPr>
          <a:xfrm flipH="1" rot="10800000">
            <a:off x="5457781" y="4643836"/>
            <a:ext cx="1435039" cy="1368119"/>
          </a:xfrm>
          <a:custGeom>
            <a:rect b="b" l="l" r="r" t="t"/>
            <a:pathLst>
              <a:path extrusionOk="0" h="8566" w="8985">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7"/>
          <p:cNvSpPr/>
          <p:nvPr/>
        </p:nvSpPr>
        <p:spPr>
          <a:xfrm flipH="1" rot="10800000">
            <a:off x="7553569" y="5005649"/>
            <a:ext cx="465889" cy="465889"/>
          </a:xfrm>
          <a:custGeom>
            <a:rect b="b" l="l" r="r" t="t"/>
            <a:pathLst>
              <a:path extrusionOk="0" h="2917" w="2917">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7"/>
          <p:cNvSpPr/>
          <p:nvPr/>
        </p:nvSpPr>
        <p:spPr>
          <a:xfrm flipH="1" rot="10800000">
            <a:off x="569088" y="5402324"/>
            <a:ext cx="454549" cy="413502"/>
          </a:xfrm>
          <a:custGeom>
            <a:rect b="b" l="l" r="r" t="t"/>
            <a:pathLst>
              <a:path extrusionOk="0" h="2589" w="2846">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7"/>
          <p:cNvSpPr/>
          <p:nvPr/>
        </p:nvSpPr>
        <p:spPr>
          <a:xfrm flipH="1" rot="10800000">
            <a:off x="8784222" y="1128644"/>
            <a:ext cx="305215" cy="268960"/>
          </a:xfrm>
          <a:custGeom>
            <a:rect b="b" l="l" r="r" t="t"/>
            <a:pathLst>
              <a:path extrusionOk="0" h="1684" w="1911">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7"/>
          <p:cNvSpPr/>
          <p:nvPr/>
        </p:nvSpPr>
        <p:spPr>
          <a:xfrm flipH="1" rot="10800000">
            <a:off x="251108" y="3924672"/>
            <a:ext cx="193894" cy="176645"/>
          </a:xfrm>
          <a:custGeom>
            <a:rect b="b" l="l" r="r" t="t"/>
            <a:pathLst>
              <a:path extrusionOk="0" h="1106" w="1214">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7"/>
          <p:cNvSpPr/>
          <p:nvPr/>
        </p:nvSpPr>
        <p:spPr>
          <a:xfrm flipH="1" rot="10800000">
            <a:off x="1271841" y="4647562"/>
            <a:ext cx="1297365" cy="1182051"/>
          </a:xfrm>
          <a:custGeom>
            <a:rect b="b" l="l" r="r" t="t"/>
            <a:pathLst>
              <a:path extrusionOk="0" h="7401" w="8123">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7"/>
          <p:cNvSpPr/>
          <p:nvPr/>
        </p:nvSpPr>
        <p:spPr>
          <a:xfrm flipH="1" rot="10800000">
            <a:off x="185619" y="4941336"/>
            <a:ext cx="324860" cy="324860"/>
          </a:xfrm>
          <a:custGeom>
            <a:rect b="b" l="l" r="r" t="t"/>
            <a:pathLst>
              <a:path extrusionOk="0" h="2034" w="2034">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7"/>
          <p:cNvSpPr/>
          <p:nvPr/>
        </p:nvSpPr>
        <p:spPr>
          <a:xfrm flipH="1" rot="10800000">
            <a:off x="8431069" y="4055125"/>
            <a:ext cx="588869" cy="588709"/>
          </a:xfrm>
          <a:custGeom>
            <a:rect b="b" l="l" r="r" t="t"/>
            <a:pathLst>
              <a:path extrusionOk="0" h="3686" w="3687">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7"/>
          <p:cNvSpPr/>
          <p:nvPr/>
        </p:nvSpPr>
        <p:spPr>
          <a:xfrm flipH="1" rot="10800000">
            <a:off x="8431072" y="4860582"/>
            <a:ext cx="166263" cy="151410"/>
          </a:xfrm>
          <a:custGeom>
            <a:rect b="b" l="l" r="r" t="t"/>
            <a:pathLst>
              <a:path extrusionOk="0" h="948" w="1041">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7"/>
          <p:cNvSpPr/>
          <p:nvPr/>
        </p:nvSpPr>
        <p:spPr>
          <a:xfrm flipH="1" rot="10800000">
            <a:off x="1271854" y="335512"/>
            <a:ext cx="256183" cy="224719"/>
          </a:xfrm>
          <a:custGeom>
            <a:rect b="b" l="l" r="r" t="t"/>
            <a:pathLst>
              <a:path extrusionOk="0" h="1407" w="1604">
                <a:moveTo>
                  <a:pt x="800" y="0"/>
                </a:moveTo>
                <a:cubicBezTo>
                  <a:pt x="676" y="0"/>
                  <a:pt x="549" y="34"/>
                  <a:pt x="435" y="104"/>
                </a:cubicBezTo>
                <a:cubicBezTo>
                  <a:pt x="104" y="307"/>
                  <a:pt x="0" y="740"/>
                  <a:pt x="203" y="1071"/>
                </a:cubicBezTo>
                <a:cubicBezTo>
                  <a:pt x="336" y="1288"/>
                  <a:pt x="566" y="1407"/>
                  <a:pt x="802" y="1407"/>
                </a:cubicBezTo>
                <a:cubicBezTo>
                  <a:pt x="927" y="1407"/>
                  <a:pt x="1054" y="1373"/>
                  <a:pt x="1169" y="1303"/>
                </a:cubicBezTo>
                <a:cubicBezTo>
                  <a:pt x="1500" y="1100"/>
                  <a:pt x="1604" y="667"/>
                  <a:pt x="1401" y="337"/>
                </a:cubicBezTo>
                <a:cubicBezTo>
                  <a:pt x="1268" y="120"/>
                  <a:pt x="1037" y="0"/>
                  <a:pt x="800"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7"/>
          <p:cNvSpPr/>
          <p:nvPr/>
        </p:nvSpPr>
        <p:spPr>
          <a:xfrm flipH="1" rot="10800000">
            <a:off x="7687648" y="567421"/>
            <a:ext cx="197727" cy="182714"/>
          </a:xfrm>
          <a:custGeom>
            <a:rect b="b" l="l" r="r" t="t"/>
            <a:pathLst>
              <a:path extrusionOk="0" h="1144" w="1238">
                <a:moveTo>
                  <a:pt x="608" y="0"/>
                </a:moveTo>
                <a:cubicBezTo>
                  <a:pt x="428" y="0"/>
                  <a:pt x="255" y="86"/>
                  <a:pt x="146" y="236"/>
                </a:cubicBezTo>
                <a:cubicBezTo>
                  <a:pt x="11" y="424"/>
                  <a:pt x="0" y="673"/>
                  <a:pt x="122" y="871"/>
                </a:cubicBezTo>
                <a:cubicBezTo>
                  <a:pt x="226" y="1042"/>
                  <a:pt x="412" y="1143"/>
                  <a:pt x="609" y="1143"/>
                </a:cubicBezTo>
                <a:cubicBezTo>
                  <a:pt x="638" y="1143"/>
                  <a:pt x="669" y="1141"/>
                  <a:pt x="699" y="1136"/>
                </a:cubicBezTo>
                <a:cubicBezTo>
                  <a:pt x="926" y="1100"/>
                  <a:pt x="1111" y="929"/>
                  <a:pt x="1164" y="706"/>
                </a:cubicBezTo>
                <a:cubicBezTo>
                  <a:pt x="1238" y="398"/>
                  <a:pt x="1049" y="90"/>
                  <a:pt x="743" y="16"/>
                </a:cubicBezTo>
                <a:cubicBezTo>
                  <a:pt x="698" y="6"/>
                  <a:pt x="653" y="0"/>
                  <a:pt x="608"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7"/>
          <p:cNvSpPr/>
          <p:nvPr/>
        </p:nvSpPr>
        <p:spPr>
          <a:xfrm flipH="1" rot="10800000">
            <a:off x="8144034" y="335496"/>
            <a:ext cx="494957" cy="449917"/>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7"/>
          <p:cNvSpPr/>
          <p:nvPr/>
        </p:nvSpPr>
        <p:spPr>
          <a:xfrm flipH="1" rot="10800000">
            <a:off x="326723" y="4410652"/>
            <a:ext cx="495117" cy="449917"/>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7"/>
          <p:cNvSpPr/>
          <p:nvPr/>
        </p:nvSpPr>
        <p:spPr>
          <a:xfrm flipH="1">
            <a:off x="6653097" y="3615347"/>
            <a:ext cx="5846984" cy="795307"/>
          </a:xfrm>
          <a:custGeom>
            <a:rect b="b" l="l" r="r" t="t"/>
            <a:pathLst>
              <a:path extrusionOk="0" h="7017" w="51588">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7"/>
          <p:cNvSpPr/>
          <p:nvPr/>
        </p:nvSpPr>
        <p:spPr>
          <a:xfrm flipH="1">
            <a:off x="6207022" y="335510"/>
            <a:ext cx="5846984" cy="795307"/>
          </a:xfrm>
          <a:custGeom>
            <a:rect b="b" l="l" r="r" t="t"/>
            <a:pathLst>
              <a:path extrusionOk="0" h="7017" w="51588">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8">
    <p:spTree>
      <p:nvGrpSpPr>
        <p:cNvPr id="667" name="Shape 667"/>
        <p:cNvGrpSpPr/>
        <p:nvPr/>
      </p:nvGrpSpPr>
      <p:grpSpPr>
        <a:xfrm>
          <a:off x="0" y="0"/>
          <a:ext cx="0" cy="0"/>
          <a:chOff x="0" y="0"/>
          <a:chExt cx="0" cy="0"/>
        </a:xfrm>
      </p:grpSpPr>
      <p:sp>
        <p:nvSpPr>
          <p:cNvPr id="668" name="Google Shape;668;p28"/>
          <p:cNvSpPr txBox="1"/>
          <p:nvPr>
            <p:ph type="title"/>
          </p:nvPr>
        </p:nvSpPr>
        <p:spPr>
          <a:xfrm>
            <a:off x="732300" y="445025"/>
            <a:ext cx="767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69" name="Google Shape;669;p28"/>
          <p:cNvSpPr txBox="1"/>
          <p:nvPr>
            <p:ph idx="1" type="subTitle"/>
          </p:nvPr>
        </p:nvSpPr>
        <p:spPr>
          <a:xfrm>
            <a:off x="1054350" y="1731225"/>
            <a:ext cx="4765200" cy="1656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200"/>
              <a:buChar char="●"/>
              <a:defRPr sz="2000">
                <a:latin typeface="Outfit ExtraBold"/>
                <a:ea typeface="Outfit ExtraBold"/>
                <a:cs typeface="Outfit ExtraBold"/>
                <a:sym typeface="Outfit ExtraBold"/>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0" name="Google Shape;670;p28"/>
          <p:cNvSpPr/>
          <p:nvPr/>
        </p:nvSpPr>
        <p:spPr>
          <a:xfrm flipH="1" rot="10800000">
            <a:off x="7736493" y="-2800772"/>
            <a:ext cx="3549666" cy="3549666"/>
          </a:xfrm>
          <a:custGeom>
            <a:rect b="b" l="l" r="r" t="t"/>
            <a:pathLst>
              <a:path extrusionOk="0" h="22225" w="22225">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8"/>
          <p:cNvSpPr/>
          <p:nvPr/>
        </p:nvSpPr>
        <p:spPr>
          <a:xfrm flipH="1" rot="10800000">
            <a:off x="-620390" y="-1463650"/>
            <a:ext cx="1649377" cy="1649377"/>
          </a:xfrm>
          <a:custGeom>
            <a:rect b="b" l="l" r="r" t="t"/>
            <a:pathLst>
              <a:path extrusionOk="0" h="10327" w="10327">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8"/>
          <p:cNvSpPr/>
          <p:nvPr/>
        </p:nvSpPr>
        <p:spPr>
          <a:xfrm flipH="1" rot="10800000">
            <a:off x="-431940" y="-1412644"/>
            <a:ext cx="1166399" cy="1166558"/>
          </a:xfrm>
          <a:custGeom>
            <a:rect b="b" l="l" r="r" t="t"/>
            <a:pathLst>
              <a:path extrusionOk="0" h="7304" w="7303">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8"/>
          <p:cNvSpPr/>
          <p:nvPr/>
        </p:nvSpPr>
        <p:spPr>
          <a:xfrm flipH="1" rot="10800000">
            <a:off x="7861212" y="4631749"/>
            <a:ext cx="1435039" cy="1368119"/>
          </a:xfrm>
          <a:custGeom>
            <a:rect b="b" l="l" r="r" t="t"/>
            <a:pathLst>
              <a:path extrusionOk="0" h="8566" w="8985">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8"/>
          <p:cNvSpPr/>
          <p:nvPr/>
        </p:nvSpPr>
        <p:spPr>
          <a:xfrm flipH="1" rot="10800000">
            <a:off x="8046637" y="4631761"/>
            <a:ext cx="465889" cy="465889"/>
          </a:xfrm>
          <a:custGeom>
            <a:rect b="b" l="l" r="r" t="t"/>
            <a:pathLst>
              <a:path extrusionOk="0" h="2917" w="2917">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8"/>
          <p:cNvSpPr/>
          <p:nvPr/>
        </p:nvSpPr>
        <p:spPr>
          <a:xfrm flipH="1" rot="10800000">
            <a:off x="210993" y="4621274"/>
            <a:ext cx="454549" cy="413502"/>
          </a:xfrm>
          <a:custGeom>
            <a:rect b="b" l="l" r="r" t="t"/>
            <a:pathLst>
              <a:path extrusionOk="0" h="2589" w="2846">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8"/>
          <p:cNvSpPr/>
          <p:nvPr/>
        </p:nvSpPr>
        <p:spPr>
          <a:xfrm flipH="1" rot="10800000">
            <a:off x="8861181" y="592520"/>
            <a:ext cx="295792" cy="268960"/>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8"/>
          <p:cNvSpPr/>
          <p:nvPr/>
        </p:nvSpPr>
        <p:spPr>
          <a:xfrm flipH="1" rot="10800000">
            <a:off x="8426127" y="347594"/>
            <a:ext cx="305215" cy="268960"/>
          </a:xfrm>
          <a:custGeom>
            <a:rect b="b" l="l" r="r" t="t"/>
            <a:pathLst>
              <a:path extrusionOk="0" h="1684" w="1911">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8"/>
          <p:cNvSpPr/>
          <p:nvPr/>
        </p:nvSpPr>
        <p:spPr>
          <a:xfrm flipH="1" rot="10800000">
            <a:off x="570364" y="4329160"/>
            <a:ext cx="193894" cy="176645"/>
          </a:xfrm>
          <a:custGeom>
            <a:rect b="b" l="l" r="r" t="t"/>
            <a:pathLst>
              <a:path extrusionOk="0" h="1106" w="1214">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8"/>
          <p:cNvSpPr/>
          <p:nvPr/>
        </p:nvSpPr>
        <p:spPr>
          <a:xfrm flipH="1" rot="10800000">
            <a:off x="-172475" y="4160286"/>
            <a:ext cx="324860" cy="324860"/>
          </a:xfrm>
          <a:custGeom>
            <a:rect b="b" l="l" r="r" t="t"/>
            <a:pathLst>
              <a:path extrusionOk="0" h="2034" w="2034">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8"/>
          <p:cNvSpPr/>
          <p:nvPr/>
        </p:nvSpPr>
        <p:spPr>
          <a:xfrm flipH="1" rot="10800000">
            <a:off x="8808099" y="4398425"/>
            <a:ext cx="588869" cy="588709"/>
          </a:xfrm>
          <a:custGeom>
            <a:rect b="b" l="l" r="r" t="t"/>
            <a:pathLst>
              <a:path extrusionOk="0" h="3686" w="3687">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8"/>
          <p:cNvSpPr/>
          <p:nvPr/>
        </p:nvSpPr>
        <p:spPr>
          <a:xfrm flipH="1" rot="10800000">
            <a:off x="8495602" y="4247007"/>
            <a:ext cx="166263" cy="151410"/>
          </a:xfrm>
          <a:custGeom>
            <a:rect b="b" l="l" r="r" t="t"/>
            <a:pathLst>
              <a:path extrusionOk="0" h="948" w="1041">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8"/>
          <p:cNvSpPr/>
          <p:nvPr/>
        </p:nvSpPr>
        <p:spPr>
          <a:xfrm flipH="1" rot="10800000">
            <a:off x="826520" y="153363"/>
            <a:ext cx="179839" cy="151570"/>
          </a:xfrm>
          <a:custGeom>
            <a:rect b="b" l="l" r="r" t="t"/>
            <a:pathLst>
              <a:path extrusionOk="0" h="949" w="1126">
                <a:moveTo>
                  <a:pt x="598" y="0"/>
                </a:moveTo>
                <a:cubicBezTo>
                  <a:pt x="246" y="0"/>
                  <a:pt x="0" y="397"/>
                  <a:pt x="200" y="723"/>
                </a:cubicBezTo>
                <a:cubicBezTo>
                  <a:pt x="286" y="864"/>
                  <a:pt x="439" y="949"/>
                  <a:pt x="602" y="949"/>
                </a:cubicBezTo>
                <a:cubicBezTo>
                  <a:pt x="627" y="949"/>
                  <a:pt x="653" y="947"/>
                  <a:pt x="678" y="943"/>
                </a:cubicBezTo>
                <a:cubicBezTo>
                  <a:pt x="867" y="913"/>
                  <a:pt x="1020" y="772"/>
                  <a:pt x="1065" y="586"/>
                </a:cubicBezTo>
                <a:cubicBezTo>
                  <a:pt x="1126" y="331"/>
                  <a:pt x="969" y="75"/>
                  <a:pt x="715" y="14"/>
                </a:cubicBezTo>
                <a:cubicBezTo>
                  <a:pt x="675" y="5"/>
                  <a:pt x="636" y="0"/>
                  <a:pt x="5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8"/>
          <p:cNvSpPr/>
          <p:nvPr/>
        </p:nvSpPr>
        <p:spPr>
          <a:xfrm flipH="1" rot="10800000">
            <a:off x="114300" y="709578"/>
            <a:ext cx="179999" cy="151889"/>
          </a:xfrm>
          <a:custGeom>
            <a:rect b="b" l="l" r="r" t="t"/>
            <a:pathLst>
              <a:path extrusionOk="0" h="951" w="1127">
                <a:moveTo>
                  <a:pt x="600" y="1"/>
                </a:moveTo>
                <a:cubicBezTo>
                  <a:pt x="247" y="1"/>
                  <a:pt x="0" y="398"/>
                  <a:pt x="201" y="723"/>
                </a:cubicBezTo>
                <a:cubicBezTo>
                  <a:pt x="288" y="866"/>
                  <a:pt x="442" y="950"/>
                  <a:pt x="605" y="950"/>
                </a:cubicBezTo>
                <a:cubicBezTo>
                  <a:pt x="630" y="950"/>
                  <a:pt x="654" y="948"/>
                  <a:pt x="679" y="944"/>
                </a:cubicBezTo>
                <a:cubicBezTo>
                  <a:pt x="869" y="915"/>
                  <a:pt x="1022" y="772"/>
                  <a:pt x="1066" y="586"/>
                </a:cubicBezTo>
                <a:cubicBezTo>
                  <a:pt x="1126" y="331"/>
                  <a:pt x="970" y="75"/>
                  <a:pt x="715" y="14"/>
                </a:cubicBezTo>
                <a:cubicBezTo>
                  <a:pt x="676" y="5"/>
                  <a:pt x="638" y="1"/>
                  <a:pt x="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8"/>
          <p:cNvSpPr/>
          <p:nvPr/>
        </p:nvSpPr>
        <p:spPr>
          <a:xfrm flipH="1" rot="10800000">
            <a:off x="294291" y="63142"/>
            <a:ext cx="207310" cy="191658"/>
          </a:xfrm>
          <a:custGeom>
            <a:rect b="b" l="l" r="r" t="t"/>
            <a:pathLst>
              <a:path extrusionOk="0" h="1200" w="1298">
                <a:moveTo>
                  <a:pt x="639" y="1"/>
                </a:moveTo>
                <a:cubicBezTo>
                  <a:pt x="449" y="1"/>
                  <a:pt x="267" y="90"/>
                  <a:pt x="153" y="248"/>
                </a:cubicBezTo>
                <a:cubicBezTo>
                  <a:pt x="11" y="444"/>
                  <a:pt x="0" y="707"/>
                  <a:pt x="127" y="913"/>
                </a:cubicBezTo>
                <a:cubicBezTo>
                  <a:pt x="237" y="1093"/>
                  <a:pt x="432" y="1200"/>
                  <a:pt x="639" y="1200"/>
                </a:cubicBezTo>
                <a:cubicBezTo>
                  <a:pt x="670" y="1200"/>
                  <a:pt x="701" y="1197"/>
                  <a:pt x="732" y="1192"/>
                </a:cubicBezTo>
                <a:cubicBezTo>
                  <a:pt x="971" y="1154"/>
                  <a:pt x="1164" y="975"/>
                  <a:pt x="1221" y="740"/>
                </a:cubicBezTo>
                <a:cubicBezTo>
                  <a:pt x="1297" y="418"/>
                  <a:pt x="1099" y="95"/>
                  <a:pt x="777" y="17"/>
                </a:cubicBezTo>
                <a:cubicBezTo>
                  <a:pt x="731" y="6"/>
                  <a:pt x="685" y="1"/>
                  <a:pt x="6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8"/>
          <p:cNvSpPr/>
          <p:nvPr/>
        </p:nvSpPr>
        <p:spPr>
          <a:xfrm flipH="1" rot="10800000">
            <a:off x="7772164" y="-296542"/>
            <a:ext cx="494957" cy="449917"/>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8"/>
          <p:cNvSpPr/>
          <p:nvPr/>
        </p:nvSpPr>
        <p:spPr>
          <a:xfrm flipH="1" rot="10800000">
            <a:off x="8854978" y="3710365"/>
            <a:ext cx="495116" cy="449917"/>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8"/>
          <p:cNvSpPr/>
          <p:nvPr/>
        </p:nvSpPr>
        <p:spPr>
          <a:xfrm flipH="1" rot="1799986">
            <a:off x="-4391772" y="-1104887"/>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8"/>
          <p:cNvSpPr/>
          <p:nvPr/>
        </p:nvSpPr>
        <p:spPr>
          <a:xfrm flipH="1" rot="1799986">
            <a:off x="4580778" y="-321787"/>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8"/>
          <p:cNvSpPr/>
          <p:nvPr/>
        </p:nvSpPr>
        <p:spPr>
          <a:xfrm flipH="1" rot="1799986">
            <a:off x="-3091447" y="3857488"/>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8"/>
          <p:cNvSpPr/>
          <p:nvPr/>
        </p:nvSpPr>
        <p:spPr>
          <a:xfrm rot="-1799986">
            <a:off x="5144753" y="4447788"/>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691" name="Shape 691"/>
        <p:cNvGrpSpPr/>
        <p:nvPr/>
      </p:nvGrpSpPr>
      <p:grpSpPr>
        <a:xfrm>
          <a:off x="0" y="0"/>
          <a:ext cx="0" cy="0"/>
          <a:chOff x="0" y="0"/>
          <a:chExt cx="0" cy="0"/>
        </a:xfrm>
      </p:grpSpPr>
      <p:sp>
        <p:nvSpPr>
          <p:cNvPr id="692" name="Google Shape;692;p29"/>
          <p:cNvSpPr txBox="1"/>
          <p:nvPr>
            <p:ph type="ctrTitle"/>
          </p:nvPr>
        </p:nvSpPr>
        <p:spPr>
          <a:xfrm>
            <a:off x="2653700" y="538000"/>
            <a:ext cx="3852300" cy="100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69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93" name="Google Shape;693;p29"/>
          <p:cNvSpPr txBox="1"/>
          <p:nvPr>
            <p:ph idx="1" type="subTitle"/>
          </p:nvPr>
        </p:nvSpPr>
        <p:spPr>
          <a:xfrm>
            <a:off x="2641400" y="1697725"/>
            <a:ext cx="3864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94" name="Google Shape;694;p29"/>
          <p:cNvSpPr txBox="1"/>
          <p:nvPr/>
        </p:nvSpPr>
        <p:spPr>
          <a:xfrm>
            <a:off x="2638000" y="3250348"/>
            <a:ext cx="3852300" cy="6939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dk1"/>
                </a:solidFill>
                <a:latin typeface="Karla"/>
                <a:ea typeface="Karla"/>
                <a:cs typeface="Karla"/>
                <a:sym typeface="Karla"/>
              </a:rPr>
              <a:t>CREDITS: This presentation template was created by </a:t>
            </a:r>
            <a:r>
              <a:rPr b="1" lang="en" sz="1200">
                <a:solidFill>
                  <a:schemeClr val="dk1"/>
                </a:solidFill>
                <a:uFill>
                  <a:noFill/>
                </a:uFill>
                <a:latin typeface="Karla"/>
                <a:ea typeface="Karla"/>
                <a:cs typeface="Karla"/>
                <a:sym typeface="Karla"/>
                <a:hlinkClick r:id="rId2">
                  <a:extLst>
                    <a:ext uri="{A12FA001-AC4F-418D-AE19-62706E023703}">
                      <ahyp:hlinkClr val="tx"/>
                    </a:ext>
                  </a:extLst>
                </a:hlinkClick>
              </a:rPr>
              <a:t>Slidesgo</a:t>
            </a:r>
            <a:r>
              <a:rPr lang="en" sz="1200">
                <a:solidFill>
                  <a:schemeClr val="dk1"/>
                </a:solidFill>
                <a:latin typeface="Karla"/>
                <a:ea typeface="Karla"/>
                <a:cs typeface="Karla"/>
                <a:sym typeface="Karla"/>
              </a:rPr>
              <a:t>, including icons by </a:t>
            </a:r>
            <a:r>
              <a:rPr b="1" lang="en" sz="1200">
                <a:solidFill>
                  <a:schemeClr val="dk1"/>
                </a:solidFill>
                <a:uFill>
                  <a:noFill/>
                </a:uFill>
                <a:latin typeface="Karla"/>
                <a:ea typeface="Karla"/>
                <a:cs typeface="Karla"/>
                <a:sym typeface="Karla"/>
                <a:hlinkClick r:id="rId3">
                  <a:extLst>
                    <a:ext uri="{A12FA001-AC4F-418D-AE19-62706E023703}">
                      <ahyp:hlinkClr val="tx"/>
                    </a:ext>
                  </a:extLst>
                </a:hlinkClick>
              </a:rPr>
              <a:t>Flaticon</a:t>
            </a:r>
            <a:r>
              <a:rPr lang="en" sz="1200">
                <a:solidFill>
                  <a:schemeClr val="dk1"/>
                </a:solidFill>
                <a:latin typeface="Karla"/>
                <a:ea typeface="Karla"/>
                <a:cs typeface="Karla"/>
                <a:sym typeface="Karla"/>
              </a:rPr>
              <a:t>, and infographics &amp; images by </a:t>
            </a:r>
            <a:r>
              <a:rPr b="1" lang="en" sz="1200">
                <a:solidFill>
                  <a:schemeClr val="dk1"/>
                </a:solidFill>
                <a:uFill>
                  <a:noFill/>
                </a:uFill>
                <a:latin typeface="Karla"/>
                <a:ea typeface="Karla"/>
                <a:cs typeface="Karla"/>
                <a:sym typeface="Karla"/>
                <a:hlinkClick r:id="rId4">
                  <a:extLst>
                    <a:ext uri="{A12FA001-AC4F-418D-AE19-62706E023703}">
                      <ahyp:hlinkClr val="tx"/>
                    </a:ext>
                  </a:extLst>
                </a:hlinkClick>
              </a:rPr>
              <a:t>Freepik</a:t>
            </a:r>
            <a:endParaRPr b="1" sz="5200">
              <a:solidFill>
                <a:schemeClr val="dk1"/>
              </a:solidFill>
              <a:latin typeface="Karla"/>
              <a:ea typeface="Karla"/>
              <a:cs typeface="Karla"/>
              <a:sym typeface="Karla"/>
            </a:endParaRPr>
          </a:p>
        </p:txBody>
      </p:sp>
      <p:sp>
        <p:nvSpPr>
          <p:cNvPr id="695" name="Google Shape;695;p29"/>
          <p:cNvSpPr/>
          <p:nvPr/>
        </p:nvSpPr>
        <p:spPr>
          <a:xfrm flipH="1">
            <a:off x="4893376" y="-284737"/>
            <a:ext cx="442899" cy="443149"/>
          </a:xfrm>
          <a:custGeom>
            <a:rect b="b" l="l" r="r" t="t"/>
            <a:pathLst>
              <a:path extrusionOk="0" h="1834" w="1833">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9"/>
          <p:cNvSpPr/>
          <p:nvPr/>
        </p:nvSpPr>
        <p:spPr>
          <a:xfrm flipH="1">
            <a:off x="1929337" y="-250668"/>
            <a:ext cx="600438" cy="600692"/>
          </a:xfrm>
          <a:custGeom>
            <a:rect b="b" l="l" r="r" t="t"/>
            <a:pathLst>
              <a:path extrusionOk="0" h="2486" w="2485">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9"/>
          <p:cNvSpPr/>
          <p:nvPr/>
        </p:nvSpPr>
        <p:spPr>
          <a:xfrm flipH="1">
            <a:off x="2872889" y="79637"/>
            <a:ext cx="345282" cy="345289"/>
          </a:xfrm>
          <a:custGeom>
            <a:rect b="b" l="l" r="r" t="t"/>
            <a:pathLst>
              <a:path extrusionOk="0" h="1429" w="1429">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9"/>
          <p:cNvSpPr/>
          <p:nvPr/>
        </p:nvSpPr>
        <p:spPr>
          <a:xfrm flipH="1">
            <a:off x="6744964" y="-290671"/>
            <a:ext cx="748796" cy="680672"/>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9"/>
          <p:cNvSpPr/>
          <p:nvPr/>
        </p:nvSpPr>
        <p:spPr>
          <a:xfrm flipH="1">
            <a:off x="-2019548" y="-2226216"/>
            <a:ext cx="3649504" cy="3649821"/>
          </a:xfrm>
          <a:custGeom>
            <a:rect b="b" l="l" r="r" t="t"/>
            <a:pathLst>
              <a:path extrusionOk="0" h="15105" w="15104">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9"/>
          <p:cNvSpPr/>
          <p:nvPr/>
        </p:nvSpPr>
        <p:spPr>
          <a:xfrm flipH="1">
            <a:off x="-1485320" y="-1691735"/>
            <a:ext cx="2580797" cy="2580608"/>
          </a:xfrm>
          <a:custGeom>
            <a:rect b="b" l="l" r="r" t="t"/>
            <a:pathLst>
              <a:path extrusionOk="0" h="10680" w="10681">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9"/>
          <p:cNvSpPr/>
          <p:nvPr/>
        </p:nvSpPr>
        <p:spPr>
          <a:xfrm flipH="1">
            <a:off x="8190662" y="-769590"/>
            <a:ext cx="1798415" cy="1638493"/>
          </a:xfrm>
          <a:custGeom>
            <a:rect b="b" l="l" r="r" t="t"/>
            <a:pathLst>
              <a:path extrusionOk="0" h="6781" w="7443">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9"/>
          <p:cNvSpPr/>
          <p:nvPr/>
        </p:nvSpPr>
        <p:spPr>
          <a:xfrm flipH="1">
            <a:off x="8736729" y="-274495"/>
            <a:ext cx="709894" cy="645394"/>
          </a:xfrm>
          <a:custGeom>
            <a:rect b="b" l="l" r="r" t="t"/>
            <a:pathLst>
              <a:path extrusionOk="0" h="2671" w="2938">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703" name="Google Shape;703;p29"/>
          <p:cNvSpPr/>
          <p:nvPr/>
        </p:nvSpPr>
        <p:spPr>
          <a:xfrm flipH="1">
            <a:off x="7668025" y="4247295"/>
            <a:ext cx="437341" cy="406663"/>
          </a:xfrm>
          <a:custGeom>
            <a:rect b="b" l="l" r="r" t="t"/>
            <a:pathLst>
              <a:path extrusionOk="0" h="1683" w="181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9"/>
          <p:cNvSpPr/>
          <p:nvPr/>
        </p:nvSpPr>
        <p:spPr>
          <a:xfrm flipH="1">
            <a:off x="9483132" y="3486824"/>
            <a:ext cx="447490" cy="406905"/>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9"/>
          <p:cNvSpPr/>
          <p:nvPr/>
        </p:nvSpPr>
        <p:spPr>
          <a:xfrm flipH="1">
            <a:off x="7400802" y="4777769"/>
            <a:ext cx="213355" cy="182914"/>
          </a:xfrm>
          <a:custGeom>
            <a:rect b="b" l="l" r="r" t="t"/>
            <a:pathLst>
              <a:path extrusionOk="0" h="757" w="883">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9"/>
          <p:cNvSpPr/>
          <p:nvPr/>
        </p:nvSpPr>
        <p:spPr>
          <a:xfrm flipH="1">
            <a:off x="8902468" y="260133"/>
            <a:ext cx="1962720" cy="1788304"/>
          </a:xfrm>
          <a:custGeom>
            <a:rect b="b" l="l" r="r" t="t"/>
            <a:pathLst>
              <a:path extrusionOk="0" h="7401" w="8123">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9"/>
          <p:cNvSpPr/>
          <p:nvPr/>
        </p:nvSpPr>
        <p:spPr>
          <a:xfrm flipH="1">
            <a:off x="1557262" y="5014234"/>
            <a:ext cx="491465" cy="491475"/>
          </a:xfrm>
          <a:custGeom>
            <a:rect b="b" l="l" r="r" t="t"/>
            <a:pathLst>
              <a:path extrusionOk="0" h="2034" w="2034">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9"/>
          <p:cNvSpPr/>
          <p:nvPr/>
        </p:nvSpPr>
        <p:spPr>
          <a:xfrm flipH="1">
            <a:off x="-152513" y="4541375"/>
            <a:ext cx="1305500" cy="1305527"/>
          </a:xfrm>
          <a:custGeom>
            <a:rect b="b" l="l" r="r" t="t"/>
            <a:pathLst>
              <a:path extrusionOk="0" h="5403" w="5403">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9"/>
          <p:cNvSpPr/>
          <p:nvPr/>
        </p:nvSpPr>
        <p:spPr>
          <a:xfrm flipH="1">
            <a:off x="109879" y="1005803"/>
            <a:ext cx="1043095" cy="1042633"/>
          </a:xfrm>
          <a:custGeom>
            <a:rect b="b" l="l" r="r" t="t"/>
            <a:pathLst>
              <a:path extrusionOk="0" h="4315" w="4317">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9"/>
          <p:cNvSpPr/>
          <p:nvPr/>
        </p:nvSpPr>
        <p:spPr>
          <a:xfrm flipH="1">
            <a:off x="6338561" y="4853680"/>
            <a:ext cx="772717" cy="680913"/>
          </a:xfrm>
          <a:custGeom>
            <a:rect b="b" l="l" r="r" t="t"/>
            <a:pathLst>
              <a:path extrusionOk="0" h="2818" w="3198">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9"/>
          <p:cNvSpPr/>
          <p:nvPr/>
        </p:nvSpPr>
        <p:spPr>
          <a:xfrm flipH="1">
            <a:off x="236135" y="3161119"/>
            <a:ext cx="749037" cy="680672"/>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9"/>
          <p:cNvSpPr/>
          <p:nvPr/>
        </p:nvSpPr>
        <p:spPr>
          <a:xfrm flipH="1">
            <a:off x="6981900" y="260127"/>
            <a:ext cx="5518357" cy="680924"/>
          </a:xfrm>
          <a:custGeom>
            <a:rect b="b" l="l" r="r" t="t"/>
            <a:pathLst>
              <a:path extrusionOk="0" h="6417" w="52006">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9"/>
          <p:cNvSpPr/>
          <p:nvPr/>
        </p:nvSpPr>
        <p:spPr>
          <a:xfrm flipH="1">
            <a:off x="-2612325" y="4247302"/>
            <a:ext cx="5518357" cy="680924"/>
          </a:xfrm>
          <a:custGeom>
            <a:rect b="b" l="l" r="r" t="t"/>
            <a:pathLst>
              <a:path extrusionOk="0" h="6417" w="52006">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9"/>
          <p:cNvSpPr/>
          <p:nvPr/>
        </p:nvSpPr>
        <p:spPr>
          <a:xfrm flipH="1">
            <a:off x="8123402" y="4190684"/>
            <a:ext cx="3649504" cy="3649821"/>
          </a:xfrm>
          <a:custGeom>
            <a:rect b="b" l="l" r="r" t="t"/>
            <a:pathLst>
              <a:path extrusionOk="0" h="15105" w="15104">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2">
    <p:spTree>
      <p:nvGrpSpPr>
        <p:cNvPr id="715" name="Shape 715"/>
        <p:cNvGrpSpPr/>
        <p:nvPr/>
      </p:nvGrpSpPr>
      <p:grpSpPr>
        <a:xfrm>
          <a:off x="0" y="0"/>
          <a:ext cx="0" cy="0"/>
          <a:chOff x="0" y="0"/>
          <a:chExt cx="0" cy="0"/>
        </a:xfrm>
      </p:grpSpPr>
      <p:sp>
        <p:nvSpPr>
          <p:cNvPr id="716" name="Google Shape;716;p30"/>
          <p:cNvSpPr/>
          <p:nvPr/>
        </p:nvSpPr>
        <p:spPr>
          <a:xfrm flipH="1">
            <a:off x="-2721555" y="-2102391"/>
            <a:ext cx="3649504" cy="3649821"/>
          </a:xfrm>
          <a:custGeom>
            <a:rect b="b" l="l" r="r" t="t"/>
            <a:pathLst>
              <a:path extrusionOk="0" h="15105" w="15104">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0"/>
          <p:cNvSpPr/>
          <p:nvPr/>
        </p:nvSpPr>
        <p:spPr>
          <a:xfrm flipH="1">
            <a:off x="-2187327" y="-1567910"/>
            <a:ext cx="2580797" cy="2580608"/>
          </a:xfrm>
          <a:custGeom>
            <a:rect b="b" l="l" r="r" t="t"/>
            <a:pathLst>
              <a:path extrusionOk="0" h="10680" w="10681">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0"/>
          <p:cNvSpPr/>
          <p:nvPr/>
        </p:nvSpPr>
        <p:spPr>
          <a:xfrm flipH="1">
            <a:off x="-279823" y="3843106"/>
            <a:ext cx="485425" cy="425027"/>
          </a:xfrm>
          <a:custGeom>
            <a:rect b="b" l="l" r="r" t="t"/>
            <a:pathLst>
              <a:path extrusionOk="0" h="1759" w="2009">
                <a:moveTo>
                  <a:pt x="1006" y="0"/>
                </a:moveTo>
                <a:cubicBezTo>
                  <a:pt x="702" y="0"/>
                  <a:pt x="407" y="157"/>
                  <a:pt x="244" y="439"/>
                </a:cubicBezTo>
                <a:cubicBezTo>
                  <a:pt x="1" y="859"/>
                  <a:pt x="144" y="1397"/>
                  <a:pt x="564" y="1640"/>
                </a:cubicBezTo>
                <a:cubicBezTo>
                  <a:pt x="703" y="1721"/>
                  <a:pt x="854" y="1759"/>
                  <a:pt x="1004" y="1759"/>
                </a:cubicBezTo>
                <a:cubicBezTo>
                  <a:pt x="1307" y="1759"/>
                  <a:pt x="1603" y="1602"/>
                  <a:pt x="1766" y="1321"/>
                </a:cubicBezTo>
                <a:cubicBezTo>
                  <a:pt x="2009" y="901"/>
                  <a:pt x="1865" y="363"/>
                  <a:pt x="1445" y="118"/>
                </a:cubicBezTo>
                <a:cubicBezTo>
                  <a:pt x="1306" y="38"/>
                  <a:pt x="1155" y="0"/>
                  <a:pt x="10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0"/>
          <p:cNvSpPr/>
          <p:nvPr/>
        </p:nvSpPr>
        <p:spPr>
          <a:xfrm flipH="1">
            <a:off x="7488655" y="-645765"/>
            <a:ext cx="1798415" cy="1638493"/>
          </a:xfrm>
          <a:custGeom>
            <a:rect b="b" l="l" r="r" t="t"/>
            <a:pathLst>
              <a:path extrusionOk="0" h="6781" w="7443">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0"/>
          <p:cNvSpPr/>
          <p:nvPr/>
        </p:nvSpPr>
        <p:spPr>
          <a:xfrm flipH="1">
            <a:off x="8034723" y="-150670"/>
            <a:ext cx="709894" cy="645394"/>
          </a:xfrm>
          <a:custGeom>
            <a:rect b="b" l="l" r="r" t="t"/>
            <a:pathLst>
              <a:path extrusionOk="0" h="2671" w="2938">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0"/>
          <p:cNvSpPr/>
          <p:nvPr/>
        </p:nvSpPr>
        <p:spPr>
          <a:xfrm flipH="1">
            <a:off x="8599420" y="3907134"/>
            <a:ext cx="687665" cy="625580"/>
          </a:xfrm>
          <a:custGeom>
            <a:rect b="b" l="l" r="r" t="t"/>
            <a:pathLst>
              <a:path extrusionOk="0" h="2589" w="2846">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0"/>
          <p:cNvSpPr/>
          <p:nvPr/>
        </p:nvSpPr>
        <p:spPr>
          <a:xfrm flipH="1">
            <a:off x="7316868" y="4913895"/>
            <a:ext cx="437341" cy="406663"/>
          </a:xfrm>
          <a:custGeom>
            <a:rect b="b" l="l" r="r" t="t"/>
            <a:pathLst>
              <a:path extrusionOk="0" h="1683" w="181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0"/>
          <p:cNvSpPr/>
          <p:nvPr/>
        </p:nvSpPr>
        <p:spPr>
          <a:xfrm flipH="1">
            <a:off x="8839575" y="3039924"/>
            <a:ext cx="447490" cy="406905"/>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0"/>
          <p:cNvSpPr/>
          <p:nvPr/>
        </p:nvSpPr>
        <p:spPr>
          <a:xfrm flipH="1">
            <a:off x="8034713" y="3446834"/>
            <a:ext cx="461745" cy="406905"/>
          </a:xfrm>
          <a:custGeom>
            <a:rect b="b" l="l" r="r" t="t"/>
            <a:pathLst>
              <a:path extrusionOk="0" h="1684" w="1911">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0"/>
          <p:cNvSpPr/>
          <p:nvPr/>
        </p:nvSpPr>
        <p:spPr>
          <a:xfrm flipH="1">
            <a:off x="7848606" y="4253881"/>
            <a:ext cx="293333" cy="267243"/>
          </a:xfrm>
          <a:custGeom>
            <a:rect b="b" l="l" r="r" t="t"/>
            <a:pathLst>
              <a:path extrusionOk="0" h="1106" w="1214">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0"/>
          <p:cNvSpPr/>
          <p:nvPr/>
        </p:nvSpPr>
        <p:spPr>
          <a:xfrm flipH="1">
            <a:off x="6734620" y="4665194"/>
            <a:ext cx="213355" cy="182914"/>
          </a:xfrm>
          <a:custGeom>
            <a:rect b="b" l="l" r="r" t="t"/>
            <a:pathLst>
              <a:path extrusionOk="0" h="757" w="883">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0"/>
          <p:cNvSpPr/>
          <p:nvPr/>
        </p:nvSpPr>
        <p:spPr>
          <a:xfrm flipH="1">
            <a:off x="3324439" y="284637"/>
            <a:ext cx="213838" cy="182914"/>
          </a:xfrm>
          <a:custGeom>
            <a:rect b="b" l="l" r="r" t="t"/>
            <a:pathLst>
              <a:path extrusionOk="0" h="757" w="885">
                <a:moveTo>
                  <a:pt x="506" y="1"/>
                </a:moveTo>
                <a:cubicBezTo>
                  <a:pt x="170" y="1"/>
                  <a:pt x="1" y="407"/>
                  <a:pt x="239" y="645"/>
                </a:cubicBezTo>
                <a:cubicBezTo>
                  <a:pt x="316" y="722"/>
                  <a:pt x="410" y="756"/>
                  <a:pt x="503" y="756"/>
                </a:cubicBezTo>
                <a:cubicBezTo>
                  <a:pt x="697" y="756"/>
                  <a:pt x="883" y="606"/>
                  <a:pt x="884" y="378"/>
                </a:cubicBezTo>
                <a:cubicBezTo>
                  <a:pt x="884" y="169"/>
                  <a:pt x="715" y="1"/>
                  <a:pt x="5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0"/>
          <p:cNvSpPr/>
          <p:nvPr/>
        </p:nvSpPr>
        <p:spPr>
          <a:xfrm flipH="1">
            <a:off x="8200461" y="383958"/>
            <a:ext cx="1962720" cy="1788304"/>
          </a:xfrm>
          <a:custGeom>
            <a:rect b="b" l="l" r="r" t="t"/>
            <a:pathLst>
              <a:path extrusionOk="0" h="7401" w="8123">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0"/>
          <p:cNvSpPr/>
          <p:nvPr/>
        </p:nvSpPr>
        <p:spPr>
          <a:xfrm flipH="1">
            <a:off x="262355" y="4422434"/>
            <a:ext cx="491465" cy="491475"/>
          </a:xfrm>
          <a:custGeom>
            <a:rect b="b" l="l" r="r" t="t"/>
            <a:pathLst>
              <a:path extrusionOk="0" h="2034" w="2034">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0"/>
          <p:cNvSpPr/>
          <p:nvPr/>
        </p:nvSpPr>
        <p:spPr>
          <a:xfrm flipH="1">
            <a:off x="-854520" y="4665200"/>
            <a:ext cx="1305500" cy="1305527"/>
          </a:xfrm>
          <a:custGeom>
            <a:rect b="b" l="l" r="r" t="t"/>
            <a:pathLst>
              <a:path extrusionOk="0" h="5403" w="5403">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0"/>
          <p:cNvSpPr/>
          <p:nvPr/>
        </p:nvSpPr>
        <p:spPr>
          <a:xfrm flipH="1">
            <a:off x="-592128" y="1129628"/>
            <a:ext cx="1043095" cy="1042633"/>
          </a:xfrm>
          <a:custGeom>
            <a:rect b="b" l="l" r="r" t="t"/>
            <a:pathLst>
              <a:path extrusionOk="0" h="4315" w="4317">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0"/>
          <p:cNvSpPr/>
          <p:nvPr/>
        </p:nvSpPr>
        <p:spPr>
          <a:xfrm flipH="1">
            <a:off x="4191370" y="-160912"/>
            <a:ext cx="442899" cy="443149"/>
          </a:xfrm>
          <a:custGeom>
            <a:rect b="b" l="l" r="r" t="t"/>
            <a:pathLst>
              <a:path extrusionOk="0" h="1834" w="1833">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0"/>
          <p:cNvSpPr/>
          <p:nvPr/>
        </p:nvSpPr>
        <p:spPr>
          <a:xfrm flipH="1">
            <a:off x="1227331" y="-126843"/>
            <a:ext cx="600438" cy="600692"/>
          </a:xfrm>
          <a:custGeom>
            <a:rect b="b" l="l" r="r" t="t"/>
            <a:pathLst>
              <a:path extrusionOk="0" h="2486" w="2485">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0"/>
          <p:cNvSpPr/>
          <p:nvPr/>
        </p:nvSpPr>
        <p:spPr>
          <a:xfrm flipH="1">
            <a:off x="2170882" y="203462"/>
            <a:ext cx="345282" cy="345289"/>
          </a:xfrm>
          <a:custGeom>
            <a:rect b="b" l="l" r="r" t="t"/>
            <a:pathLst>
              <a:path extrusionOk="0" h="1429" w="1429">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0"/>
          <p:cNvSpPr/>
          <p:nvPr/>
        </p:nvSpPr>
        <p:spPr>
          <a:xfrm flipH="1">
            <a:off x="352529" y="252305"/>
            <a:ext cx="772717" cy="680913"/>
          </a:xfrm>
          <a:custGeom>
            <a:rect b="b" l="l" r="r" t="t"/>
            <a:pathLst>
              <a:path extrusionOk="0" h="2818" w="3198">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0"/>
          <p:cNvSpPr/>
          <p:nvPr/>
        </p:nvSpPr>
        <p:spPr>
          <a:xfrm flipH="1">
            <a:off x="6042957" y="-166846"/>
            <a:ext cx="748796" cy="680672"/>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0"/>
          <p:cNvSpPr/>
          <p:nvPr/>
        </p:nvSpPr>
        <p:spPr>
          <a:xfrm flipH="1">
            <a:off x="4125126" y="103252"/>
            <a:ext cx="5518357" cy="680924"/>
          </a:xfrm>
          <a:custGeom>
            <a:rect b="b" l="l" r="r" t="t"/>
            <a:pathLst>
              <a:path extrusionOk="0" h="6417" w="52006">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0"/>
          <p:cNvSpPr/>
          <p:nvPr/>
        </p:nvSpPr>
        <p:spPr>
          <a:xfrm flipH="1">
            <a:off x="-805274" y="4318577"/>
            <a:ext cx="5518357" cy="680924"/>
          </a:xfrm>
          <a:custGeom>
            <a:rect b="b" l="l" r="r" t="t"/>
            <a:pathLst>
              <a:path extrusionOk="0" h="6417" w="52006">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type="title"/>
          </p:nvPr>
        </p:nvSpPr>
        <p:spPr>
          <a:xfrm>
            <a:off x="788900" y="434600"/>
            <a:ext cx="76794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61" name="Google Shape;61;p4"/>
          <p:cNvSpPr txBox="1"/>
          <p:nvPr>
            <p:ph idx="1" type="body"/>
          </p:nvPr>
        </p:nvSpPr>
        <p:spPr>
          <a:xfrm>
            <a:off x="2089500" y="1638670"/>
            <a:ext cx="4965000" cy="2027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400"/>
            </a:lvl1pPr>
            <a:lvl2pPr indent="-304800" lvl="1" marL="914400">
              <a:spcBef>
                <a:spcPts val="0"/>
              </a:spcBef>
              <a:spcAft>
                <a:spcPts val="0"/>
              </a:spcAft>
              <a:buSzPts val="1200"/>
              <a:buFont typeface="Roboto Condensed Light"/>
              <a:buChar char="○"/>
              <a:defRPr/>
            </a:lvl2pPr>
            <a:lvl3pPr indent="-304800" lvl="2" marL="1371600">
              <a:spcBef>
                <a:spcPts val="0"/>
              </a:spcBef>
              <a:spcAft>
                <a:spcPts val="0"/>
              </a:spcAft>
              <a:buSzPts val="1200"/>
              <a:buFont typeface="Roboto Condensed Light"/>
              <a:buChar char="■"/>
              <a:defRPr/>
            </a:lvl3pPr>
            <a:lvl4pPr indent="-304800" lvl="3" marL="1828800">
              <a:spcBef>
                <a:spcPts val="0"/>
              </a:spcBef>
              <a:spcAft>
                <a:spcPts val="0"/>
              </a:spcAft>
              <a:buSzPts val="1200"/>
              <a:buFont typeface="Roboto Condensed Light"/>
              <a:buChar char="●"/>
              <a:defRPr/>
            </a:lvl4pPr>
            <a:lvl5pPr indent="-304800" lvl="4" marL="2286000">
              <a:spcBef>
                <a:spcPts val="0"/>
              </a:spcBef>
              <a:spcAft>
                <a:spcPts val="0"/>
              </a:spcAft>
              <a:buSzPts val="1200"/>
              <a:buFont typeface="Roboto Condensed Light"/>
              <a:buChar char="○"/>
              <a:defRPr/>
            </a:lvl5pPr>
            <a:lvl6pPr indent="-304800" lvl="5" marL="2743200">
              <a:spcBef>
                <a:spcPts val="0"/>
              </a:spcBef>
              <a:spcAft>
                <a:spcPts val="0"/>
              </a:spcAft>
              <a:buSzPts val="1200"/>
              <a:buFont typeface="Roboto Condensed Light"/>
              <a:buChar char="■"/>
              <a:defRPr/>
            </a:lvl6pPr>
            <a:lvl7pPr indent="-304800" lvl="6" marL="3200400">
              <a:spcBef>
                <a:spcPts val="0"/>
              </a:spcBef>
              <a:spcAft>
                <a:spcPts val="0"/>
              </a:spcAft>
              <a:buSzPts val="1200"/>
              <a:buFont typeface="Roboto Condensed Light"/>
              <a:buChar char="●"/>
              <a:defRPr/>
            </a:lvl7pPr>
            <a:lvl8pPr indent="-304800" lvl="7" marL="3657600">
              <a:spcBef>
                <a:spcPts val="0"/>
              </a:spcBef>
              <a:spcAft>
                <a:spcPts val="0"/>
              </a:spcAft>
              <a:buSzPts val="1200"/>
              <a:buFont typeface="Roboto Condensed Light"/>
              <a:buChar char="○"/>
              <a:defRPr/>
            </a:lvl8pPr>
            <a:lvl9pPr indent="-304800" lvl="8" marL="4114800">
              <a:spcBef>
                <a:spcPts val="0"/>
              </a:spcBef>
              <a:spcAft>
                <a:spcPts val="0"/>
              </a:spcAft>
              <a:buSzPts val="1200"/>
              <a:buFont typeface="Roboto Condensed Light"/>
              <a:buChar char="■"/>
              <a:defRPr/>
            </a:lvl9pPr>
          </a:lstStyle>
          <a:p/>
        </p:txBody>
      </p:sp>
      <p:sp>
        <p:nvSpPr>
          <p:cNvPr id="62" name="Google Shape;62;p4"/>
          <p:cNvSpPr/>
          <p:nvPr/>
        </p:nvSpPr>
        <p:spPr>
          <a:xfrm rot="10800000">
            <a:off x="7881405" y="-1058254"/>
            <a:ext cx="1798415" cy="1638493"/>
          </a:xfrm>
          <a:custGeom>
            <a:rect b="b" l="l" r="r" t="t"/>
            <a:pathLst>
              <a:path extrusionOk="0" h="6781" w="7443">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flipH="1" rot="10800000">
            <a:off x="7832120" y="4088093"/>
            <a:ext cx="3649504" cy="3649821"/>
          </a:xfrm>
          <a:custGeom>
            <a:rect b="b" l="l" r="r" t="t"/>
            <a:pathLst>
              <a:path extrusionOk="0" h="15105" w="15104">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flipH="1" rot="10800000">
            <a:off x="8366599" y="4622826"/>
            <a:ext cx="2580797" cy="2580608"/>
          </a:xfrm>
          <a:custGeom>
            <a:rect b="b" l="l" r="r" t="t"/>
            <a:pathLst>
              <a:path extrusionOk="0" h="10680" w="10681">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rot="10800000">
            <a:off x="8411852" y="-228884"/>
            <a:ext cx="485425" cy="425027"/>
          </a:xfrm>
          <a:custGeom>
            <a:rect b="b" l="l" r="r" t="t"/>
            <a:pathLst>
              <a:path extrusionOk="0" h="1759" w="2009">
                <a:moveTo>
                  <a:pt x="1006" y="0"/>
                </a:moveTo>
                <a:cubicBezTo>
                  <a:pt x="702" y="0"/>
                  <a:pt x="407" y="157"/>
                  <a:pt x="244" y="439"/>
                </a:cubicBezTo>
                <a:cubicBezTo>
                  <a:pt x="1" y="859"/>
                  <a:pt x="144" y="1397"/>
                  <a:pt x="564" y="1640"/>
                </a:cubicBezTo>
                <a:cubicBezTo>
                  <a:pt x="703" y="1721"/>
                  <a:pt x="854" y="1759"/>
                  <a:pt x="1004" y="1759"/>
                </a:cubicBezTo>
                <a:cubicBezTo>
                  <a:pt x="1307" y="1759"/>
                  <a:pt x="1603" y="1602"/>
                  <a:pt x="1766" y="1321"/>
                </a:cubicBezTo>
                <a:cubicBezTo>
                  <a:pt x="2009" y="901"/>
                  <a:pt x="1865" y="363"/>
                  <a:pt x="1445" y="118"/>
                </a:cubicBezTo>
                <a:cubicBezTo>
                  <a:pt x="1306" y="38"/>
                  <a:pt x="1155" y="0"/>
                  <a:pt x="10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rot="10800000">
            <a:off x="6684673" y="6392850"/>
            <a:ext cx="709894" cy="645394"/>
          </a:xfrm>
          <a:custGeom>
            <a:rect b="b" l="l" r="r" t="t"/>
            <a:pathLst>
              <a:path extrusionOk="0" h="2671" w="2938">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rot="10800000">
            <a:off x="8866120" y="662185"/>
            <a:ext cx="687665" cy="625580"/>
          </a:xfrm>
          <a:custGeom>
            <a:rect b="b" l="l" r="r" t="t"/>
            <a:pathLst>
              <a:path extrusionOk="0" h="2589" w="2846">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rot="10800000">
            <a:off x="9106275" y="1748070"/>
            <a:ext cx="447490" cy="406905"/>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rot="10800000">
            <a:off x="8549738" y="2970110"/>
            <a:ext cx="461745" cy="406905"/>
          </a:xfrm>
          <a:custGeom>
            <a:rect b="b" l="l" r="r" t="t"/>
            <a:pathLst>
              <a:path extrusionOk="0" h="1684" w="1911">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rot="10800000">
            <a:off x="-916426" y="4330237"/>
            <a:ext cx="1962720" cy="1788304"/>
          </a:xfrm>
          <a:custGeom>
            <a:rect b="b" l="l" r="r" t="t"/>
            <a:pathLst>
              <a:path extrusionOk="0" h="7401" w="8123">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rot="10800000">
            <a:off x="1121955" y="-434636"/>
            <a:ext cx="491465" cy="491475"/>
          </a:xfrm>
          <a:custGeom>
            <a:rect b="b" l="l" r="r" t="t"/>
            <a:pathLst>
              <a:path extrusionOk="0" h="2034" w="2034">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rot="10800000">
            <a:off x="-587820" y="-775828"/>
            <a:ext cx="1305500" cy="1305527"/>
          </a:xfrm>
          <a:custGeom>
            <a:rect b="b" l="l" r="r" t="t"/>
            <a:pathLst>
              <a:path extrusionOk="0" h="5403" w="5403">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flipH="1" rot="10800000">
            <a:off x="8329877" y="3525637"/>
            <a:ext cx="1043095" cy="1042633"/>
          </a:xfrm>
          <a:custGeom>
            <a:rect b="b" l="l" r="r" t="t"/>
            <a:pathLst>
              <a:path extrusionOk="0" h="4315" w="4317">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rot="10800000">
            <a:off x="5981045" y="4375112"/>
            <a:ext cx="442899" cy="443149"/>
          </a:xfrm>
          <a:custGeom>
            <a:rect b="b" l="l" r="r" t="t"/>
            <a:pathLst>
              <a:path extrusionOk="0" h="1834" w="1833">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rot="10800000">
            <a:off x="855531" y="4721062"/>
            <a:ext cx="600438" cy="600692"/>
          </a:xfrm>
          <a:custGeom>
            <a:rect b="b" l="l" r="r" t="t"/>
            <a:pathLst>
              <a:path extrusionOk="0" h="2486" w="2485">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rot="10800000">
            <a:off x="7486832" y="4472972"/>
            <a:ext cx="345282" cy="345289"/>
          </a:xfrm>
          <a:custGeom>
            <a:rect b="b" l="l" r="r" t="t"/>
            <a:pathLst>
              <a:path extrusionOk="0" h="1429" w="1429">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rot="10800000">
            <a:off x="2178829" y="4883930"/>
            <a:ext cx="772717" cy="680913"/>
          </a:xfrm>
          <a:custGeom>
            <a:rect b="b" l="l" r="r" t="t"/>
            <a:pathLst>
              <a:path extrusionOk="0" h="2818" w="3198">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rot="10800000">
            <a:off x="6423957" y="4883897"/>
            <a:ext cx="748796" cy="680672"/>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rot="10800000">
            <a:off x="-263021" y="845133"/>
            <a:ext cx="749037" cy="680672"/>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rot="-1799986">
            <a:off x="7727653" y="-1195224"/>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rot="-1799986">
            <a:off x="-2000972" y="21113"/>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rot="-1799986">
            <a:off x="4524653" y="3825913"/>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rot="-1799986">
            <a:off x="-4409222" y="4288876"/>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3">
    <p:spTree>
      <p:nvGrpSpPr>
        <p:cNvPr id="739" name="Shape 739"/>
        <p:cNvGrpSpPr/>
        <p:nvPr/>
      </p:nvGrpSpPr>
      <p:grpSpPr>
        <a:xfrm>
          <a:off x="0" y="0"/>
          <a:ext cx="0" cy="0"/>
          <a:chOff x="0" y="0"/>
          <a:chExt cx="0" cy="0"/>
        </a:xfrm>
      </p:grpSpPr>
      <p:sp>
        <p:nvSpPr>
          <p:cNvPr id="740" name="Google Shape;740;p31"/>
          <p:cNvSpPr/>
          <p:nvPr/>
        </p:nvSpPr>
        <p:spPr>
          <a:xfrm flipH="1">
            <a:off x="-2248105" y="4152893"/>
            <a:ext cx="3549666" cy="3549666"/>
          </a:xfrm>
          <a:custGeom>
            <a:rect b="b" l="l" r="r" t="t"/>
            <a:pathLst>
              <a:path extrusionOk="0" h="22225" w="22225">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1"/>
          <p:cNvSpPr/>
          <p:nvPr/>
        </p:nvSpPr>
        <p:spPr>
          <a:xfrm flipH="1">
            <a:off x="8009067" y="4716060"/>
            <a:ext cx="1649377" cy="1649377"/>
          </a:xfrm>
          <a:custGeom>
            <a:rect b="b" l="l" r="r" t="t"/>
            <a:pathLst>
              <a:path extrusionOk="0" h="10327" w="10327">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1"/>
          <p:cNvSpPr/>
          <p:nvPr/>
        </p:nvSpPr>
        <p:spPr>
          <a:xfrm flipH="1">
            <a:off x="8303595" y="5147873"/>
            <a:ext cx="1166399" cy="1166558"/>
          </a:xfrm>
          <a:custGeom>
            <a:rect b="b" l="l" r="r" t="t"/>
            <a:pathLst>
              <a:path extrusionOk="0" h="7304" w="7303">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1"/>
          <p:cNvSpPr/>
          <p:nvPr/>
        </p:nvSpPr>
        <p:spPr>
          <a:xfrm flipH="1">
            <a:off x="-258197" y="-1098080"/>
            <a:ext cx="1435039" cy="1368119"/>
          </a:xfrm>
          <a:custGeom>
            <a:rect b="b" l="l" r="r" t="t"/>
            <a:pathLst>
              <a:path extrusionOk="0" h="8566" w="8985">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1"/>
          <p:cNvSpPr/>
          <p:nvPr/>
        </p:nvSpPr>
        <p:spPr>
          <a:xfrm flipH="1">
            <a:off x="525529" y="-195863"/>
            <a:ext cx="465889" cy="465889"/>
          </a:xfrm>
          <a:custGeom>
            <a:rect b="b" l="l" r="r" t="t"/>
            <a:pathLst>
              <a:path extrusionOk="0" h="2917" w="2917">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1"/>
          <p:cNvSpPr/>
          <p:nvPr/>
        </p:nvSpPr>
        <p:spPr>
          <a:xfrm flipH="1">
            <a:off x="8372512" y="-132989"/>
            <a:ext cx="454549" cy="413502"/>
          </a:xfrm>
          <a:custGeom>
            <a:rect b="b" l="l" r="r" t="t"/>
            <a:pathLst>
              <a:path extrusionOk="0" h="2589" w="2846">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1"/>
          <p:cNvSpPr/>
          <p:nvPr/>
        </p:nvSpPr>
        <p:spPr>
          <a:xfrm flipH="1">
            <a:off x="-118919" y="4040307"/>
            <a:ext cx="295792" cy="268960"/>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1"/>
          <p:cNvSpPr/>
          <p:nvPr/>
        </p:nvSpPr>
        <p:spPr>
          <a:xfrm flipH="1">
            <a:off x="306711" y="4285233"/>
            <a:ext cx="305215" cy="268960"/>
          </a:xfrm>
          <a:custGeom>
            <a:rect b="b" l="l" r="r" t="t"/>
            <a:pathLst>
              <a:path extrusionOk="0" h="1684" w="1911">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1"/>
          <p:cNvSpPr/>
          <p:nvPr/>
        </p:nvSpPr>
        <p:spPr>
          <a:xfrm flipH="1">
            <a:off x="8273796" y="395982"/>
            <a:ext cx="193894" cy="176645"/>
          </a:xfrm>
          <a:custGeom>
            <a:rect b="b" l="l" r="r" t="t"/>
            <a:pathLst>
              <a:path extrusionOk="0" h="1106" w="1214">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1"/>
          <p:cNvSpPr/>
          <p:nvPr/>
        </p:nvSpPr>
        <p:spPr>
          <a:xfrm flipH="1">
            <a:off x="8885669" y="416641"/>
            <a:ext cx="324860" cy="324860"/>
          </a:xfrm>
          <a:custGeom>
            <a:rect b="b" l="l" r="r" t="t"/>
            <a:pathLst>
              <a:path extrusionOk="0" h="2034" w="2034">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1"/>
          <p:cNvSpPr/>
          <p:nvPr/>
        </p:nvSpPr>
        <p:spPr>
          <a:xfrm flipH="1">
            <a:off x="-358914" y="-85348"/>
            <a:ext cx="588869" cy="588709"/>
          </a:xfrm>
          <a:custGeom>
            <a:rect b="b" l="l" r="r" t="t"/>
            <a:pathLst>
              <a:path extrusionOk="0" h="3686" w="3687">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1"/>
          <p:cNvSpPr/>
          <p:nvPr/>
        </p:nvSpPr>
        <p:spPr>
          <a:xfrm flipH="1">
            <a:off x="376189" y="503371"/>
            <a:ext cx="166263" cy="151410"/>
          </a:xfrm>
          <a:custGeom>
            <a:rect b="b" l="l" r="r" t="t"/>
            <a:pathLst>
              <a:path extrusionOk="0" h="948" w="1041">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1"/>
          <p:cNvSpPr/>
          <p:nvPr/>
        </p:nvSpPr>
        <p:spPr>
          <a:xfrm flipH="1">
            <a:off x="8031695" y="4596855"/>
            <a:ext cx="179839" cy="151570"/>
          </a:xfrm>
          <a:custGeom>
            <a:rect b="b" l="l" r="r" t="t"/>
            <a:pathLst>
              <a:path extrusionOk="0" h="949" w="1126">
                <a:moveTo>
                  <a:pt x="598" y="0"/>
                </a:moveTo>
                <a:cubicBezTo>
                  <a:pt x="246" y="0"/>
                  <a:pt x="0" y="397"/>
                  <a:pt x="200" y="723"/>
                </a:cubicBezTo>
                <a:cubicBezTo>
                  <a:pt x="286" y="864"/>
                  <a:pt x="439" y="949"/>
                  <a:pt x="602" y="949"/>
                </a:cubicBezTo>
                <a:cubicBezTo>
                  <a:pt x="627" y="949"/>
                  <a:pt x="653" y="947"/>
                  <a:pt x="678" y="943"/>
                </a:cubicBezTo>
                <a:cubicBezTo>
                  <a:pt x="867" y="913"/>
                  <a:pt x="1020" y="772"/>
                  <a:pt x="1065" y="586"/>
                </a:cubicBezTo>
                <a:cubicBezTo>
                  <a:pt x="1126" y="331"/>
                  <a:pt x="969" y="75"/>
                  <a:pt x="715" y="14"/>
                </a:cubicBezTo>
                <a:cubicBezTo>
                  <a:pt x="675" y="5"/>
                  <a:pt x="636" y="0"/>
                  <a:pt x="5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1"/>
          <p:cNvSpPr/>
          <p:nvPr/>
        </p:nvSpPr>
        <p:spPr>
          <a:xfrm flipH="1">
            <a:off x="8743755" y="4040320"/>
            <a:ext cx="179999" cy="151889"/>
          </a:xfrm>
          <a:custGeom>
            <a:rect b="b" l="l" r="r" t="t"/>
            <a:pathLst>
              <a:path extrusionOk="0" h="951" w="1127">
                <a:moveTo>
                  <a:pt x="600" y="1"/>
                </a:moveTo>
                <a:cubicBezTo>
                  <a:pt x="247" y="1"/>
                  <a:pt x="0" y="398"/>
                  <a:pt x="201" y="723"/>
                </a:cubicBezTo>
                <a:cubicBezTo>
                  <a:pt x="288" y="866"/>
                  <a:pt x="442" y="950"/>
                  <a:pt x="605" y="950"/>
                </a:cubicBezTo>
                <a:cubicBezTo>
                  <a:pt x="630" y="950"/>
                  <a:pt x="654" y="948"/>
                  <a:pt x="679" y="944"/>
                </a:cubicBezTo>
                <a:cubicBezTo>
                  <a:pt x="869" y="915"/>
                  <a:pt x="1022" y="772"/>
                  <a:pt x="1066" y="586"/>
                </a:cubicBezTo>
                <a:cubicBezTo>
                  <a:pt x="1126" y="331"/>
                  <a:pt x="970" y="75"/>
                  <a:pt x="715" y="14"/>
                </a:cubicBezTo>
                <a:cubicBezTo>
                  <a:pt x="676" y="5"/>
                  <a:pt x="638" y="1"/>
                  <a:pt x="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1"/>
          <p:cNvSpPr/>
          <p:nvPr/>
        </p:nvSpPr>
        <p:spPr>
          <a:xfrm flipH="1">
            <a:off x="8536453" y="4646987"/>
            <a:ext cx="207310" cy="191658"/>
          </a:xfrm>
          <a:custGeom>
            <a:rect b="b" l="l" r="r" t="t"/>
            <a:pathLst>
              <a:path extrusionOk="0" h="1200" w="1298">
                <a:moveTo>
                  <a:pt x="639" y="1"/>
                </a:moveTo>
                <a:cubicBezTo>
                  <a:pt x="449" y="1"/>
                  <a:pt x="267" y="90"/>
                  <a:pt x="153" y="248"/>
                </a:cubicBezTo>
                <a:cubicBezTo>
                  <a:pt x="11" y="444"/>
                  <a:pt x="0" y="707"/>
                  <a:pt x="127" y="913"/>
                </a:cubicBezTo>
                <a:cubicBezTo>
                  <a:pt x="237" y="1093"/>
                  <a:pt x="432" y="1200"/>
                  <a:pt x="639" y="1200"/>
                </a:cubicBezTo>
                <a:cubicBezTo>
                  <a:pt x="670" y="1200"/>
                  <a:pt x="701" y="1197"/>
                  <a:pt x="732" y="1192"/>
                </a:cubicBezTo>
                <a:cubicBezTo>
                  <a:pt x="971" y="1154"/>
                  <a:pt x="1164" y="975"/>
                  <a:pt x="1221" y="740"/>
                </a:cubicBezTo>
                <a:cubicBezTo>
                  <a:pt x="1297" y="418"/>
                  <a:pt x="1099" y="95"/>
                  <a:pt x="777" y="17"/>
                </a:cubicBezTo>
                <a:cubicBezTo>
                  <a:pt x="731" y="6"/>
                  <a:pt x="685" y="1"/>
                  <a:pt x="6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1"/>
          <p:cNvSpPr/>
          <p:nvPr/>
        </p:nvSpPr>
        <p:spPr>
          <a:xfrm flipH="1">
            <a:off x="770933" y="4748412"/>
            <a:ext cx="494957" cy="449917"/>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1"/>
          <p:cNvSpPr/>
          <p:nvPr/>
        </p:nvSpPr>
        <p:spPr>
          <a:xfrm flipH="1">
            <a:off x="-312041" y="741505"/>
            <a:ext cx="495117" cy="449917"/>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1"/>
          <p:cNvSpPr/>
          <p:nvPr/>
        </p:nvSpPr>
        <p:spPr>
          <a:xfrm rot="-1799986">
            <a:off x="7160187" y="-237909"/>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1"/>
          <p:cNvSpPr/>
          <p:nvPr/>
        </p:nvSpPr>
        <p:spPr>
          <a:xfrm rot="-1799986">
            <a:off x="-1831413" y="233116"/>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1"/>
          <p:cNvSpPr/>
          <p:nvPr/>
        </p:nvSpPr>
        <p:spPr>
          <a:xfrm rot="-1799986">
            <a:off x="6069412" y="3428516"/>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1"/>
          <p:cNvSpPr/>
          <p:nvPr/>
        </p:nvSpPr>
        <p:spPr>
          <a:xfrm flipH="1" rot="1799986">
            <a:off x="-2204888" y="3993366"/>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4" name="Shape 84"/>
        <p:cNvGrpSpPr/>
        <p:nvPr/>
      </p:nvGrpSpPr>
      <p:grpSpPr>
        <a:xfrm>
          <a:off x="0" y="0"/>
          <a:ext cx="0" cy="0"/>
          <a:chOff x="0" y="0"/>
          <a:chExt cx="0" cy="0"/>
        </a:xfrm>
      </p:grpSpPr>
      <p:sp>
        <p:nvSpPr>
          <p:cNvPr id="85" name="Google Shape;85;p5"/>
          <p:cNvSpPr txBox="1"/>
          <p:nvPr>
            <p:ph type="title"/>
          </p:nvPr>
        </p:nvSpPr>
        <p:spPr>
          <a:xfrm>
            <a:off x="732300" y="445025"/>
            <a:ext cx="76794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86" name="Google Shape;86;p5"/>
          <p:cNvSpPr txBox="1"/>
          <p:nvPr>
            <p:ph idx="2" type="title"/>
          </p:nvPr>
        </p:nvSpPr>
        <p:spPr>
          <a:xfrm>
            <a:off x="5318775" y="1853650"/>
            <a:ext cx="2570700" cy="527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7" name="Google Shape;87;p5"/>
          <p:cNvSpPr txBox="1"/>
          <p:nvPr>
            <p:ph idx="1" type="subTitle"/>
          </p:nvPr>
        </p:nvSpPr>
        <p:spPr>
          <a:xfrm>
            <a:off x="5318788" y="2381350"/>
            <a:ext cx="2570700" cy="174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8" name="Google Shape;88;p5"/>
          <p:cNvSpPr txBox="1"/>
          <p:nvPr>
            <p:ph idx="3" type="title"/>
          </p:nvPr>
        </p:nvSpPr>
        <p:spPr>
          <a:xfrm>
            <a:off x="1254650" y="1853650"/>
            <a:ext cx="2570700" cy="527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9" name="Google Shape;89;p5"/>
          <p:cNvSpPr txBox="1"/>
          <p:nvPr>
            <p:ph idx="4" type="subTitle"/>
          </p:nvPr>
        </p:nvSpPr>
        <p:spPr>
          <a:xfrm>
            <a:off x="1254513" y="2381350"/>
            <a:ext cx="2570700" cy="174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0" name="Google Shape;90;p5"/>
          <p:cNvSpPr/>
          <p:nvPr/>
        </p:nvSpPr>
        <p:spPr>
          <a:xfrm flipH="1" rot="10800000">
            <a:off x="7736493" y="-2800772"/>
            <a:ext cx="3549666" cy="3549666"/>
          </a:xfrm>
          <a:custGeom>
            <a:rect b="b" l="l" r="r" t="t"/>
            <a:pathLst>
              <a:path extrusionOk="0" h="22225" w="22225">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flipH="1" rot="10800000">
            <a:off x="-620390" y="-1463650"/>
            <a:ext cx="1649377" cy="1649377"/>
          </a:xfrm>
          <a:custGeom>
            <a:rect b="b" l="l" r="r" t="t"/>
            <a:pathLst>
              <a:path extrusionOk="0" h="10327" w="10327">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flipH="1" rot="10800000">
            <a:off x="-431940" y="-1412644"/>
            <a:ext cx="1166399" cy="1166558"/>
          </a:xfrm>
          <a:custGeom>
            <a:rect b="b" l="l" r="r" t="t"/>
            <a:pathLst>
              <a:path extrusionOk="0" h="7304" w="7303">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flipH="1" rot="10800000">
            <a:off x="7861212" y="4631749"/>
            <a:ext cx="1435039" cy="1368119"/>
          </a:xfrm>
          <a:custGeom>
            <a:rect b="b" l="l" r="r" t="t"/>
            <a:pathLst>
              <a:path extrusionOk="0" h="8566" w="8985">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flipH="1" rot="10800000">
            <a:off x="8046637" y="4631761"/>
            <a:ext cx="465889" cy="465889"/>
          </a:xfrm>
          <a:custGeom>
            <a:rect b="b" l="l" r="r" t="t"/>
            <a:pathLst>
              <a:path extrusionOk="0" h="2917" w="2917">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flipH="1" rot="10800000">
            <a:off x="210993" y="4621274"/>
            <a:ext cx="454549" cy="413502"/>
          </a:xfrm>
          <a:custGeom>
            <a:rect b="b" l="l" r="r" t="t"/>
            <a:pathLst>
              <a:path extrusionOk="0" h="2589" w="2846">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
          <p:cNvSpPr/>
          <p:nvPr/>
        </p:nvSpPr>
        <p:spPr>
          <a:xfrm flipH="1" rot="10800000">
            <a:off x="8861181" y="592520"/>
            <a:ext cx="295792" cy="268960"/>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
          <p:cNvSpPr/>
          <p:nvPr/>
        </p:nvSpPr>
        <p:spPr>
          <a:xfrm flipH="1" rot="10800000">
            <a:off x="8426127" y="347594"/>
            <a:ext cx="305215" cy="268960"/>
          </a:xfrm>
          <a:custGeom>
            <a:rect b="b" l="l" r="r" t="t"/>
            <a:pathLst>
              <a:path extrusionOk="0" h="1684" w="1911">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p:nvPr/>
        </p:nvSpPr>
        <p:spPr>
          <a:xfrm flipH="1" rot="10800000">
            <a:off x="570364" y="4329160"/>
            <a:ext cx="193894" cy="176645"/>
          </a:xfrm>
          <a:custGeom>
            <a:rect b="b" l="l" r="r" t="t"/>
            <a:pathLst>
              <a:path extrusionOk="0" h="1106" w="1214">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flipH="1" rot="10800000">
            <a:off x="-172475" y="4160286"/>
            <a:ext cx="324860" cy="324860"/>
          </a:xfrm>
          <a:custGeom>
            <a:rect b="b" l="l" r="r" t="t"/>
            <a:pathLst>
              <a:path extrusionOk="0" h="2034" w="2034">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p:nvPr/>
        </p:nvSpPr>
        <p:spPr>
          <a:xfrm flipH="1" rot="10800000">
            <a:off x="8808099" y="4398425"/>
            <a:ext cx="588869" cy="588709"/>
          </a:xfrm>
          <a:custGeom>
            <a:rect b="b" l="l" r="r" t="t"/>
            <a:pathLst>
              <a:path extrusionOk="0" h="3686" w="3687">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
          <p:cNvSpPr/>
          <p:nvPr/>
        </p:nvSpPr>
        <p:spPr>
          <a:xfrm flipH="1" rot="10800000">
            <a:off x="8495602" y="4247007"/>
            <a:ext cx="166263" cy="151410"/>
          </a:xfrm>
          <a:custGeom>
            <a:rect b="b" l="l" r="r" t="t"/>
            <a:pathLst>
              <a:path extrusionOk="0" h="948" w="1041">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p:nvPr/>
        </p:nvSpPr>
        <p:spPr>
          <a:xfrm flipH="1" rot="10800000">
            <a:off x="826520" y="153363"/>
            <a:ext cx="179839" cy="151570"/>
          </a:xfrm>
          <a:custGeom>
            <a:rect b="b" l="l" r="r" t="t"/>
            <a:pathLst>
              <a:path extrusionOk="0" h="949" w="1126">
                <a:moveTo>
                  <a:pt x="598" y="0"/>
                </a:moveTo>
                <a:cubicBezTo>
                  <a:pt x="246" y="0"/>
                  <a:pt x="0" y="397"/>
                  <a:pt x="200" y="723"/>
                </a:cubicBezTo>
                <a:cubicBezTo>
                  <a:pt x="286" y="864"/>
                  <a:pt x="439" y="949"/>
                  <a:pt x="602" y="949"/>
                </a:cubicBezTo>
                <a:cubicBezTo>
                  <a:pt x="627" y="949"/>
                  <a:pt x="653" y="947"/>
                  <a:pt x="678" y="943"/>
                </a:cubicBezTo>
                <a:cubicBezTo>
                  <a:pt x="867" y="913"/>
                  <a:pt x="1020" y="772"/>
                  <a:pt x="1065" y="586"/>
                </a:cubicBezTo>
                <a:cubicBezTo>
                  <a:pt x="1126" y="331"/>
                  <a:pt x="969" y="75"/>
                  <a:pt x="715" y="14"/>
                </a:cubicBezTo>
                <a:cubicBezTo>
                  <a:pt x="675" y="5"/>
                  <a:pt x="636" y="0"/>
                  <a:pt x="5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flipH="1" rot="10800000">
            <a:off x="114300" y="709578"/>
            <a:ext cx="179999" cy="151889"/>
          </a:xfrm>
          <a:custGeom>
            <a:rect b="b" l="l" r="r" t="t"/>
            <a:pathLst>
              <a:path extrusionOk="0" h="951" w="1127">
                <a:moveTo>
                  <a:pt x="600" y="1"/>
                </a:moveTo>
                <a:cubicBezTo>
                  <a:pt x="247" y="1"/>
                  <a:pt x="0" y="398"/>
                  <a:pt x="201" y="723"/>
                </a:cubicBezTo>
                <a:cubicBezTo>
                  <a:pt x="288" y="866"/>
                  <a:pt x="442" y="950"/>
                  <a:pt x="605" y="950"/>
                </a:cubicBezTo>
                <a:cubicBezTo>
                  <a:pt x="630" y="950"/>
                  <a:pt x="654" y="948"/>
                  <a:pt x="679" y="944"/>
                </a:cubicBezTo>
                <a:cubicBezTo>
                  <a:pt x="869" y="915"/>
                  <a:pt x="1022" y="772"/>
                  <a:pt x="1066" y="586"/>
                </a:cubicBezTo>
                <a:cubicBezTo>
                  <a:pt x="1126" y="331"/>
                  <a:pt x="970" y="75"/>
                  <a:pt x="715" y="14"/>
                </a:cubicBezTo>
                <a:cubicBezTo>
                  <a:pt x="676" y="5"/>
                  <a:pt x="638" y="1"/>
                  <a:pt x="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p:nvPr/>
        </p:nvSpPr>
        <p:spPr>
          <a:xfrm flipH="1" rot="10800000">
            <a:off x="294291" y="63142"/>
            <a:ext cx="207310" cy="191658"/>
          </a:xfrm>
          <a:custGeom>
            <a:rect b="b" l="l" r="r" t="t"/>
            <a:pathLst>
              <a:path extrusionOk="0" h="1200" w="1298">
                <a:moveTo>
                  <a:pt x="639" y="1"/>
                </a:moveTo>
                <a:cubicBezTo>
                  <a:pt x="449" y="1"/>
                  <a:pt x="267" y="90"/>
                  <a:pt x="153" y="248"/>
                </a:cubicBezTo>
                <a:cubicBezTo>
                  <a:pt x="11" y="444"/>
                  <a:pt x="0" y="707"/>
                  <a:pt x="127" y="913"/>
                </a:cubicBezTo>
                <a:cubicBezTo>
                  <a:pt x="237" y="1093"/>
                  <a:pt x="432" y="1200"/>
                  <a:pt x="639" y="1200"/>
                </a:cubicBezTo>
                <a:cubicBezTo>
                  <a:pt x="670" y="1200"/>
                  <a:pt x="701" y="1197"/>
                  <a:pt x="732" y="1192"/>
                </a:cubicBezTo>
                <a:cubicBezTo>
                  <a:pt x="971" y="1154"/>
                  <a:pt x="1164" y="975"/>
                  <a:pt x="1221" y="740"/>
                </a:cubicBezTo>
                <a:cubicBezTo>
                  <a:pt x="1297" y="418"/>
                  <a:pt x="1099" y="95"/>
                  <a:pt x="777" y="17"/>
                </a:cubicBezTo>
                <a:cubicBezTo>
                  <a:pt x="731" y="6"/>
                  <a:pt x="685" y="1"/>
                  <a:pt x="6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
          <p:cNvSpPr/>
          <p:nvPr/>
        </p:nvSpPr>
        <p:spPr>
          <a:xfrm flipH="1" rot="10800000">
            <a:off x="7772164" y="-296542"/>
            <a:ext cx="494957" cy="449917"/>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
          <p:cNvSpPr/>
          <p:nvPr/>
        </p:nvSpPr>
        <p:spPr>
          <a:xfrm flipH="1" rot="10800000">
            <a:off x="8854978" y="3710365"/>
            <a:ext cx="495116" cy="449917"/>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
          <p:cNvSpPr/>
          <p:nvPr/>
        </p:nvSpPr>
        <p:spPr>
          <a:xfrm flipH="1" rot="1799986">
            <a:off x="-4391772" y="-1104887"/>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
          <p:cNvSpPr/>
          <p:nvPr/>
        </p:nvSpPr>
        <p:spPr>
          <a:xfrm flipH="1" rot="1799986">
            <a:off x="4580778" y="-321787"/>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
          <p:cNvSpPr/>
          <p:nvPr/>
        </p:nvSpPr>
        <p:spPr>
          <a:xfrm flipH="1" rot="1799986">
            <a:off x="-3091447" y="3857488"/>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p:nvPr/>
        </p:nvSpPr>
        <p:spPr>
          <a:xfrm rot="-1799986">
            <a:off x="5144753" y="4447788"/>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1" name="Shape 111"/>
        <p:cNvGrpSpPr/>
        <p:nvPr/>
      </p:nvGrpSpPr>
      <p:grpSpPr>
        <a:xfrm>
          <a:off x="0" y="0"/>
          <a:ext cx="0" cy="0"/>
          <a:chOff x="0" y="0"/>
          <a:chExt cx="0" cy="0"/>
        </a:xfrm>
      </p:grpSpPr>
      <p:sp>
        <p:nvSpPr>
          <p:cNvPr id="112" name="Google Shape;112;p6"/>
          <p:cNvSpPr txBox="1"/>
          <p:nvPr>
            <p:ph type="title"/>
          </p:nvPr>
        </p:nvSpPr>
        <p:spPr>
          <a:xfrm>
            <a:off x="732300" y="445025"/>
            <a:ext cx="76794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13" name="Google Shape;113;p6"/>
          <p:cNvSpPr/>
          <p:nvPr/>
        </p:nvSpPr>
        <p:spPr>
          <a:xfrm rot="5400000">
            <a:off x="9658283" y="1539125"/>
            <a:ext cx="50" cy="15452"/>
          </a:xfrm>
          <a:custGeom>
            <a:rect b="b" l="l" r="r" t="t"/>
            <a:pathLst>
              <a:path extrusionOk="0" h="306" w="1">
                <a:moveTo>
                  <a:pt x="0" y="0"/>
                </a:moveTo>
                <a:lnTo>
                  <a:pt x="0" y="306"/>
                </a:lnTo>
                <a:lnTo>
                  <a:pt x="0" y="306"/>
                </a:lnTo>
                <a:lnTo>
                  <a:pt x="0" y="0"/>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p:nvPr/>
        </p:nvSpPr>
        <p:spPr>
          <a:xfrm rot="10800000">
            <a:off x="-2436713" y="-2457872"/>
            <a:ext cx="3549666" cy="3549666"/>
          </a:xfrm>
          <a:custGeom>
            <a:rect b="b" l="l" r="r" t="t"/>
            <a:pathLst>
              <a:path extrusionOk="0" h="22225" w="22225">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
          <p:cNvSpPr/>
          <p:nvPr/>
        </p:nvSpPr>
        <p:spPr>
          <a:xfrm rot="10800000">
            <a:off x="7873497" y="-1311075"/>
            <a:ext cx="1649377" cy="1649377"/>
          </a:xfrm>
          <a:custGeom>
            <a:rect b="b" l="l" r="r" t="t"/>
            <a:pathLst>
              <a:path extrusionOk="0" h="10327" w="10327">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
          <p:cNvSpPr/>
          <p:nvPr/>
        </p:nvSpPr>
        <p:spPr>
          <a:xfrm rot="10800000">
            <a:off x="8114987" y="-1069744"/>
            <a:ext cx="1166399" cy="1166558"/>
          </a:xfrm>
          <a:custGeom>
            <a:rect b="b" l="l" r="r" t="t"/>
            <a:pathLst>
              <a:path extrusionOk="0" h="7304" w="7303">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
          <p:cNvSpPr/>
          <p:nvPr/>
        </p:nvSpPr>
        <p:spPr>
          <a:xfrm rot="10800000">
            <a:off x="41358" y="4802774"/>
            <a:ext cx="1435039" cy="1368119"/>
          </a:xfrm>
          <a:custGeom>
            <a:rect b="b" l="l" r="r" t="t"/>
            <a:pathLst>
              <a:path extrusionOk="0" h="8566" w="8985">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
          <p:cNvSpPr/>
          <p:nvPr/>
        </p:nvSpPr>
        <p:spPr>
          <a:xfrm rot="10800000">
            <a:off x="492395" y="5253811"/>
            <a:ext cx="465889" cy="465889"/>
          </a:xfrm>
          <a:custGeom>
            <a:rect b="b" l="l" r="r" t="t"/>
            <a:pathLst>
              <a:path extrusionOk="0" h="2917" w="2917">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
          <p:cNvSpPr/>
          <p:nvPr/>
        </p:nvSpPr>
        <p:spPr>
          <a:xfrm rot="10800000">
            <a:off x="8183904" y="4964174"/>
            <a:ext cx="454549" cy="413502"/>
          </a:xfrm>
          <a:custGeom>
            <a:rect b="b" l="l" r="r" t="t"/>
            <a:pathLst>
              <a:path extrusionOk="0" h="2589" w="2846">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
          <p:cNvSpPr/>
          <p:nvPr/>
        </p:nvSpPr>
        <p:spPr>
          <a:xfrm rot="10800000">
            <a:off x="118103" y="690494"/>
            <a:ext cx="305215" cy="268960"/>
          </a:xfrm>
          <a:custGeom>
            <a:rect b="b" l="l" r="r" t="t"/>
            <a:pathLst>
              <a:path extrusionOk="0" h="1684" w="1911">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
          <p:cNvSpPr/>
          <p:nvPr/>
        </p:nvSpPr>
        <p:spPr>
          <a:xfrm rot="10800000">
            <a:off x="8880813" y="2248822"/>
            <a:ext cx="193894" cy="176645"/>
          </a:xfrm>
          <a:custGeom>
            <a:rect b="b" l="l" r="r" t="t"/>
            <a:pathLst>
              <a:path extrusionOk="0" h="1106" w="1214">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
          <p:cNvSpPr/>
          <p:nvPr/>
        </p:nvSpPr>
        <p:spPr>
          <a:xfrm rot="10800000">
            <a:off x="8742584" y="3050662"/>
            <a:ext cx="1297365" cy="1182051"/>
          </a:xfrm>
          <a:custGeom>
            <a:rect b="b" l="l" r="r" t="t"/>
            <a:pathLst>
              <a:path extrusionOk="0" h="7401" w="8123">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
          <p:cNvSpPr/>
          <p:nvPr/>
        </p:nvSpPr>
        <p:spPr>
          <a:xfrm rot="10800000">
            <a:off x="8697061" y="4503186"/>
            <a:ext cx="324860" cy="324860"/>
          </a:xfrm>
          <a:custGeom>
            <a:rect b="b" l="l" r="r" t="t"/>
            <a:pathLst>
              <a:path extrusionOk="0" h="2034" w="2034">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
          <p:cNvSpPr/>
          <p:nvPr/>
        </p:nvSpPr>
        <p:spPr>
          <a:xfrm rot="10800000">
            <a:off x="-250748" y="4802775"/>
            <a:ext cx="588869" cy="588709"/>
          </a:xfrm>
          <a:custGeom>
            <a:rect b="b" l="l" r="r" t="t"/>
            <a:pathLst>
              <a:path extrusionOk="0" h="3686" w="3687">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
          <p:cNvSpPr/>
          <p:nvPr/>
        </p:nvSpPr>
        <p:spPr>
          <a:xfrm rot="10800000">
            <a:off x="187580" y="4589907"/>
            <a:ext cx="166263" cy="151410"/>
          </a:xfrm>
          <a:custGeom>
            <a:rect b="b" l="l" r="r" t="t"/>
            <a:pathLst>
              <a:path extrusionOk="0" h="948" w="1041">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
          <p:cNvSpPr/>
          <p:nvPr/>
        </p:nvSpPr>
        <p:spPr>
          <a:xfrm rot="10800000">
            <a:off x="7679503" y="-102638"/>
            <a:ext cx="256183" cy="224719"/>
          </a:xfrm>
          <a:custGeom>
            <a:rect b="b" l="l" r="r" t="t"/>
            <a:pathLst>
              <a:path extrusionOk="0" h="1407" w="1604">
                <a:moveTo>
                  <a:pt x="800" y="0"/>
                </a:moveTo>
                <a:cubicBezTo>
                  <a:pt x="676" y="0"/>
                  <a:pt x="549" y="34"/>
                  <a:pt x="435" y="104"/>
                </a:cubicBezTo>
                <a:cubicBezTo>
                  <a:pt x="104" y="307"/>
                  <a:pt x="0" y="740"/>
                  <a:pt x="203" y="1071"/>
                </a:cubicBezTo>
                <a:cubicBezTo>
                  <a:pt x="336" y="1288"/>
                  <a:pt x="566" y="1407"/>
                  <a:pt x="802" y="1407"/>
                </a:cubicBezTo>
                <a:cubicBezTo>
                  <a:pt x="927" y="1407"/>
                  <a:pt x="1054" y="1373"/>
                  <a:pt x="1169" y="1303"/>
                </a:cubicBezTo>
                <a:cubicBezTo>
                  <a:pt x="1500" y="1100"/>
                  <a:pt x="1604" y="667"/>
                  <a:pt x="1401" y="337"/>
                </a:cubicBezTo>
                <a:cubicBezTo>
                  <a:pt x="1268" y="120"/>
                  <a:pt x="1037" y="0"/>
                  <a:pt x="800"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
          <p:cNvSpPr/>
          <p:nvPr/>
        </p:nvSpPr>
        <p:spPr>
          <a:xfrm rot="10800000">
            <a:off x="1322165" y="129271"/>
            <a:ext cx="197727" cy="182714"/>
          </a:xfrm>
          <a:custGeom>
            <a:rect b="b" l="l" r="r" t="t"/>
            <a:pathLst>
              <a:path extrusionOk="0" h="1144" w="1238">
                <a:moveTo>
                  <a:pt x="608" y="0"/>
                </a:moveTo>
                <a:cubicBezTo>
                  <a:pt x="428" y="0"/>
                  <a:pt x="255" y="86"/>
                  <a:pt x="146" y="236"/>
                </a:cubicBezTo>
                <a:cubicBezTo>
                  <a:pt x="11" y="424"/>
                  <a:pt x="0" y="673"/>
                  <a:pt x="122" y="871"/>
                </a:cubicBezTo>
                <a:cubicBezTo>
                  <a:pt x="226" y="1042"/>
                  <a:pt x="412" y="1143"/>
                  <a:pt x="609" y="1143"/>
                </a:cubicBezTo>
                <a:cubicBezTo>
                  <a:pt x="638" y="1143"/>
                  <a:pt x="669" y="1141"/>
                  <a:pt x="699" y="1136"/>
                </a:cubicBezTo>
                <a:cubicBezTo>
                  <a:pt x="926" y="1100"/>
                  <a:pt x="1111" y="929"/>
                  <a:pt x="1164" y="706"/>
                </a:cubicBezTo>
                <a:cubicBezTo>
                  <a:pt x="1238" y="398"/>
                  <a:pt x="1049" y="90"/>
                  <a:pt x="743" y="16"/>
                </a:cubicBezTo>
                <a:cubicBezTo>
                  <a:pt x="698" y="6"/>
                  <a:pt x="653" y="0"/>
                  <a:pt x="608"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
          <p:cNvSpPr/>
          <p:nvPr/>
        </p:nvSpPr>
        <p:spPr>
          <a:xfrm rot="10800000">
            <a:off x="568550" y="-102654"/>
            <a:ext cx="494957" cy="449917"/>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
          <p:cNvSpPr/>
          <p:nvPr/>
        </p:nvSpPr>
        <p:spPr>
          <a:xfrm rot="10800000">
            <a:off x="9143701" y="2317977"/>
            <a:ext cx="495116" cy="449917"/>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
          <p:cNvSpPr/>
          <p:nvPr/>
        </p:nvSpPr>
        <p:spPr>
          <a:xfrm>
            <a:off x="7553259" y="-55515"/>
            <a:ext cx="5846984" cy="795307"/>
          </a:xfrm>
          <a:custGeom>
            <a:rect b="b" l="l" r="r" t="t"/>
            <a:pathLst>
              <a:path extrusionOk="0" h="7017" w="51588">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
          <p:cNvSpPr/>
          <p:nvPr/>
        </p:nvSpPr>
        <p:spPr>
          <a:xfrm>
            <a:off x="-3709641" y="4348185"/>
            <a:ext cx="5846984" cy="795307"/>
          </a:xfrm>
          <a:custGeom>
            <a:rect b="b" l="l" r="r" t="t"/>
            <a:pathLst>
              <a:path extrusionOk="0" h="7017" w="51588">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2" name="Shape 132"/>
        <p:cNvGrpSpPr/>
        <p:nvPr/>
      </p:nvGrpSpPr>
      <p:grpSpPr>
        <a:xfrm>
          <a:off x="0" y="0"/>
          <a:ext cx="0" cy="0"/>
          <a:chOff x="0" y="0"/>
          <a:chExt cx="0" cy="0"/>
        </a:xfrm>
      </p:grpSpPr>
      <p:sp>
        <p:nvSpPr>
          <p:cNvPr id="133" name="Google Shape;133;p7"/>
          <p:cNvSpPr txBox="1"/>
          <p:nvPr>
            <p:ph type="title"/>
          </p:nvPr>
        </p:nvSpPr>
        <p:spPr>
          <a:xfrm>
            <a:off x="932525" y="445025"/>
            <a:ext cx="74790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4" name="Google Shape;134;p7"/>
          <p:cNvSpPr txBox="1"/>
          <p:nvPr>
            <p:ph idx="1" type="subTitle"/>
          </p:nvPr>
        </p:nvSpPr>
        <p:spPr>
          <a:xfrm>
            <a:off x="932525" y="1388200"/>
            <a:ext cx="4623300" cy="2424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8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5" name="Google Shape;135;p7"/>
          <p:cNvSpPr/>
          <p:nvPr/>
        </p:nvSpPr>
        <p:spPr>
          <a:xfrm flipH="1">
            <a:off x="-2981630" y="-2616741"/>
            <a:ext cx="3649504" cy="3649821"/>
          </a:xfrm>
          <a:custGeom>
            <a:rect b="b" l="l" r="r" t="t"/>
            <a:pathLst>
              <a:path extrusionOk="0" h="15105" w="15104">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flipH="1">
            <a:off x="-2447402" y="-2082260"/>
            <a:ext cx="2580797" cy="2580608"/>
          </a:xfrm>
          <a:custGeom>
            <a:rect b="b" l="l" r="r" t="t"/>
            <a:pathLst>
              <a:path extrusionOk="0" h="10680" w="10681">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p:nvPr/>
        </p:nvSpPr>
        <p:spPr>
          <a:xfrm flipH="1">
            <a:off x="-298873" y="3690706"/>
            <a:ext cx="485425" cy="425027"/>
          </a:xfrm>
          <a:custGeom>
            <a:rect b="b" l="l" r="r" t="t"/>
            <a:pathLst>
              <a:path extrusionOk="0" h="1759" w="2009">
                <a:moveTo>
                  <a:pt x="1006" y="0"/>
                </a:moveTo>
                <a:cubicBezTo>
                  <a:pt x="702" y="0"/>
                  <a:pt x="407" y="157"/>
                  <a:pt x="244" y="439"/>
                </a:cubicBezTo>
                <a:cubicBezTo>
                  <a:pt x="1" y="859"/>
                  <a:pt x="144" y="1397"/>
                  <a:pt x="564" y="1640"/>
                </a:cubicBezTo>
                <a:cubicBezTo>
                  <a:pt x="703" y="1721"/>
                  <a:pt x="854" y="1759"/>
                  <a:pt x="1004" y="1759"/>
                </a:cubicBezTo>
                <a:cubicBezTo>
                  <a:pt x="1307" y="1759"/>
                  <a:pt x="1603" y="1602"/>
                  <a:pt x="1766" y="1321"/>
                </a:cubicBezTo>
                <a:cubicBezTo>
                  <a:pt x="2009" y="901"/>
                  <a:pt x="1865" y="363"/>
                  <a:pt x="1445" y="118"/>
                </a:cubicBezTo>
                <a:cubicBezTo>
                  <a:pt x="1306" y="38"/>
                  <a:pt x="1155" y="0"/>
                  <a:pt x="10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
          <p:cNvSpPr/>
          <p:nvPr/>
        </p:nvSpPr>
        <p:spPr>
          <a:xfrm flipH="1">
            <a:off x="7469605" y="-798165"/>
            <a:ext cx="1798415" cy="1638493"/>
          </a:xfrm>
          <a:custGeom>
            <a:rect b="b" l="l" r="r" t="t"/>
            <a:pathLst>
              <a:path extrusionOk="0" h="6781" w="7443">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
          <p:cNvSpPr/>
          <p:nvPr/>
        </p:nvSpPr>
        <p:spPr>
          <a:xfrm flipH="1">
            <a:off x="8015673" y="-303070"/>
            <a:ext cx="709894" cy="645394"/>
          </a:xfrm>
          <a:custGeom>
            <a:rect b="b" l="l" r="r" t="t"/>
            <a:pathLst>
              <a:path extrusionOk="0" h="2671" w="2938">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
          <p:cNvSpPr/>
          <p:nvPr/>
        </p:nvSpPr>
        <p:spPr>
          <a:xfrm flipH="1">
            <a:off x="8580370" y="3754734"/>
            <a:ext cx="687665" cy="625580"/>
          </a:xfrm>
          <a:custGeom>
            <a:rect b="b" l="l" r="r" t="t"/>
            <a:pathLst>
              <a:path extrusionOk="0" h="2589" w="2846">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flipH="1">
            <a:off x="7297818" y="4761495"/>
            <a:ext cx="437341" cy="406663"/>
          </a:xfrm>
          <a:custGeom>
            <a:rect b="b" l="l" r="r" t="t"/>
            <a:pathLst>
              <a:path extrusionOk="0" h="1683" w="181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flipH="1">
            <a:off x="8820525" y="2887524"/>
            <a:ext cx="447490" cy="406905"/>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flipH="1">
            <a:off x="8015663" y="3294434"/>
            <a:ext cx="461745" cy="406905"/>
          </a:xfrm>
          <a:custGeom>
            <a:rect b="b" l="l" r="r" t="t"/>
            <a:pathLst>
              <a:path extrusionOk="0" h="1684" w="1911">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flipH="1">
            <a:off x="7829556" y="4101481"/>
            <a:ext cx="293333" cy="267243"/>
          </a:xfrm>
          <a:custGeom>
            <a:rect b="b" l="l" r="r" t="t"/>
            <a:pathLst>
              <a:path extrusionOk="0" h="1106" w="1214">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p:nvPr/>
        </p:nvSpPr>
        <p:spPr>
          <a:xfrm flipH="1">
            <a:off x="6715570" y="4512794"/>
            <a:ext cx="213355" cy="182914"/>
          </a:xfrm>
          <a:custGeom>
            <a:rect b="b" l="l" r="r" t="t"/>
            <a:pathLst>
              <a:path extrusionOk="0" h="757" w="883">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flipH="1">
            <a:off x="3305389" y="132237"/>
            <a:ext cx="213838" cy="182914"/>
          </a:xfrm>
          <a:custGeom>
            <a:rect b="b" l="l" r="r" t="t"/>
            <a:pathLst>
              <a:path extrusionOk="0" h="757" w="885">
                <a:moveTo>
                  <a:pt x="506" y="1"/>
                </a:moveTo>
                <a:cubicBezTo>
                  <a:pt x="170" y="1"/>
                  <a:pt x="1" y="407"/>
                  <a:pt x="239" y="645"/>
                </a:cubicBezTo>
                <a:cubicBezTo>
                  <a:pt x="316" y="722"/>
                  <a:pt x="410" y="756"/>
                  <a:pt x="503" y="756"/>
                </a:cubicBezTo>
                <a:cubicBezTo>
                  <a:pt x="697" y="756"/>
                  <a:pt x="883" y="606"/>
                  <a:pt x="884" y="378"/>
                </a:cubicBezTo>
                <a:cubicBezTo>
                  <a:pt x="884" y="169"/>
                  <a:pt x="715" y="1"/>
                  <a:pt x="5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
          <p:cNvSpPr/>
          <p:nvPr/>
        </p:nvSpPr>
        <p:spPr>
          <a:xfrm flipH="1">
            <a:off x="8181411" y="231558"/>
            <a:ext cx="1962720" cy="1788304"/>
          </a:xfrm>
          <a:custGeom>
            <a:rect b="b" l="l" r="r" t="t"/>
            <a:pathLst>
              <a:path extrusionOk="0" h="7401" w="8123">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
          <p:cNvSpPr/>
          <p:nvPr/>
        </p:nvSpPr>
        <p:spPr>
          <a:xfrm flipH="1">
            <a:off x="243305" y="4270034"/>
            <a:ext cx="491465" cy="491475"/>
          </a:xfrm>
          <a:custGeom>
            <a:rect b="b" l="l" r="r" t="t"/>
            <a:pathLst>
              <a:path extrusionOk="0" h="2034" w="2034">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
          <p:cNvSpPr/>
          <p:nvPr/>
        </p:nvSpPr>
        <p:spPr>
          <a:xfrm flipH="1">
            <a:off x="-873570" y="4512800"/>
            <a:ext cx="1305500" cy="1305527"/>
          </a:xfrm>
          <a:custGeom>
            <a:rect b="b" l="l" r="r" t="t"/>
            <a:pathLst>
              <a:path extrusionOk="0" h="5403" w="5403">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
          <p:cNvSpPr/>
          <p:nvPr/>
        </p:nvSpPr>
        <p:spPr>
          <a:xfrm flipH="1">
            <a:off x="-852203" y="615278"/>
            <a:ext cx="1043095" cy="1042633"/>
          </a:xfrm>
          <a:custGeom>
            <a:rect b="b" l="l" r="r" t="t"/>
            <a:pathLst>
              <a:path extrusionOk="0" h="4315" w="4317">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
          <p:cNvSpPr/>
          <p:nvPr/>
        </p:nvSpPr>
        <p:spPr>
          <a:xfrm flipH="1">
            <a:off x="4172320" y="-313312"/>
            <a:ext cx="442899" cy="443149"/>
          </a:xfrm>
          <a:custGeom>
            <a:rect b="b" l="l" r="r" t="t"/>
            <a:pathLst>
              <a:path extrusionOk="0" h="1834" w="1833">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
          <p:cNvSpPr/>
          <p:nvPr/>
        </p:nvSpPr>
        <p:spPr>
          <a:xfrm flipH="1">
            <a:off x="1208281" y="-392080"/>
            <a:ext cx="600438" cy="600692"/>
          </a:xfrm>
          <a:custGeom>
            <a:rect b="b" l="l" r="r" t="t"/>
            <a:pathLst>
              <a:path extrusionOk="0" h="2486" w="2485">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7"/>
          <p:cNvSpPr/>
          <p:nvPr/>
        </p:nvSpPr>
        <p:spPr>
          <a:xfrm flipH="1">
            <a:off x="2151832" y="51062"/>
            <a:ext cx="345282" cy="345289"/>
          </a:xfrm>
          <a:custGeom>
            <a:rect b="b" l="l" r="r" t="t"/>
            <a:pathLst>
              <a:path extrusionOk="0" h="1429" w="1429">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
          <p:cNvSpPr/>
          <p:nvPr/>
        </p:nvSpPr>
        <p:spPr>
          <a:xfrm flipH="1">
            <a:off x="92454" y="-262045"/>
            <a:ext cx="772717" cy="680913"/>
          </a:xfrm>
          <a:custGeom>
            <a:rect b="b" l="l" r="r" t="t"/>
            <a:pathLst>
              <a:path extrusionOk="0" h="2818" w="3198">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7"/>
          <p:cNvSpPr/>
          <p:nvPr/>
        </p:nvSpPr>
        <p:spPr>
          <a:xfrm flipH="1">
            <a:off x="6023907" y="-319246"/>
            <a:ext cx="748796" cy="680672"/>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
          <p:cNvSpPr/>
          <p:nvPr/>
        </p:nvSpPr>
        <p:spPr>
          <a:xfrm flipH="1">
            <a:off x="6165026" y="796114"/>
            <a:ext cx="5518357" cy="680924"/>
          </a:xfrm>
          <a:custGeom>
            <a:rect b="b" l="l" r="r" t="t"/>
            <a:pathLst>
              <a:path extrusionOk="0" h="6417" w="52006">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
          <p:cNvSpPr/>
          <p:nvPr/>
        </p:nvSpPr>
        <p:spPr>
          <a:xfrm flipH="1">
            <a:off x="-824324" y="4166177"/>
            <a:ext cx="5518357" cy="680924"/>
          </a:xfrm>
          <a:custGeom>
            <a:rect b="b" l="l" r="r" t="t"/>
            <a:pathLst>
              <a:path extrusionOk="0" h="6417" w="52006">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8" name="Shape 158"/>
        <p:cNvGrpSpPr/>
        <p:nvPr/>
      </p:nvGrpSpPr>
      <p:grpSpPr>
        <a:xfrm>
          <a:off x="0" y="0"/>
          <a:ext cx="0" cy="0"/>
          <a:chOff x="0" y="0"/>
          <a:chExt cx="0" cy="0"/>
        </a:xfrm>
      </p:grpSpPr>
      <p:sp>
        <p:nvSpPr>
          <p:cNvPr id="159" name="Google Shape;159;p8"/>
          <p:cNvSpPr txBox="1"/>
          <p:nvPr>
            <p:ph type="title"/>
          </p:nvPr>
        </p:nvSpPr>
        <p:spPr>
          <a:xfrm>
            <a:off x="1509150" y="1579650"/>
            <a:ext cx="6125700" cy="19842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60" name="Google Shape;160;p8"/>
          <p:cNvSpPr/>
          <p:nvPr/>
        </p:nvSpPr>
        <p:spPr>
          <a:xfrm>
            <a:off x="4417083" y="-284737"/>
            <a:ext cx="442899" cy="443149"/>
          </a:xfrm>
          <a:custGeom>
            <a:rect b="b" l="l" r="r" t="t"/>
            <a:pathLst>
              <a:path extrusionOk="0" h="1834" w="1833">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
          <p:cNvSpPr/>
          <p:nvPr/>
        </p:nvSpPr>
        <p:spPr>
          <a:xfrm>
            <a:off x="7223582" y="-250668"/>
            <a:ext cx="600438" cy="600692"/>
          </a:xfrm>
          <a:custGeom>
            <a:rect b="b" l="l" r="r" t="t"/>
            <a:pathLst>
              <a:path extrusionOk="0" h="2486" w="2485">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8"/>
          <p:cNvSpPr/>
          <p:nvPr/>
        </p:nvSpPr>
        <p:spPr>
          <a:xfrm>
            <a:off x="6535187" y="79637"/>
            <a:ext cx="345282" cy="345289"/>
          </a:xfrm>
          <a:custGeom>
            <a:rect b="b" l="l" r="r" t="t"/>
            <a:pathLst>
              <a:path extrusionOk="0" h="1429" w="1429">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2259598" y="-290671"/>
            <a:ext cx="748796" cy="680672"/>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p:nvPr/>
        </p:nvSpPr>
        <p:spPr>
          <a:xfrm>
            <a:off x="8123402" y="-2226216"/>
            <a:ext cx="3649504" cy="3649821"/>
          </a:xfrm>
          <a:custGeom>
            <a:rect b="b" l="l" r="r" t="t"/>
            <a:pathLst>
              <a:path extrusionOk="0" h="15105" w="15104">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
          <p:cNvSpPr/>
          <p:nvPr/>
        </p:nvSpPr>
        <p:spPr>
          <a:xfrm>
            <a:off x="8657881" y="-1691735"/>
            <a:ext cx="2580797" cy="2580608"/>
          </a:xfrm>
          <a:custGeom>
            <a:rect b="b" l="l" r="r" t="t"/>
            <a:pathLst>
              <a:path extrusionOk="0" h="10680" w="10681">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235719" y="-769590"/>
            <a:ext cx="1798415" cy="1638493"/>
          </a:xfrm>
          <a:custGeom>
            <a:rect b="b" l="l" r="r" t="t"/>
            <a:pathLst>
              <a:path extrusionOk="0" h="6781" w="7443">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
          <p:cNvSpPr/>
          <p:nvPr/>
        </p:nvSpPr>
        <p:spPr>
          <a:xfrm>
            <a:off x="306734" y="-274495"/>
            <a:ext cx="709894" cy="645394"/>
          </a:xfrm>
          <a:custGeom>
            <a:rect b="b" l="l" r="r" t="t"/>
            <a:pathLst>
              <a:path extrusionOk="0" h="2671" w="2938">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68" name="Google Shape;168;p8"/>
          <p:cNvSpPr/>
          <p:nvPr/>
        </p:nvSpPr>
        <p:spPr>
          <a:xfrm>
            <a:off x="1647991" y="4247295"/>
            <a:ext cx="437341" cy="406663"/>
          </a:xfrm>
          <a:custGeom>
            <a:rect b="b" l="l" r="r" t="t"/>
            <a:pathLst>
              <a:path extrusionOk="0" h="1683" w="181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
          <p:cNvSpPr/>
          <p:nvPr/>
        </p:nvSpPr>
        <p:spPr>
          <a:xfrm>
            <a:off x="-177263" y="3486824"/>
            <a:ext cx="447489" cy="406905"/>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
          <p:cNvSpPr/>
          <p:nvPr/>
        </p:nvSpPr>
        <p:spPr>
          <a:xfrm>
            <a:off x="2139201" y="4777769"/>
            <a:ext cx="213355" cy="182914"/>
          </a:xfrm>
          <a:custGeom>
            <a:rect b="b" l="l" r="r" t="t"/>
            <a:pathLst>
              <a:path extrusionOk="0" h="757" w="883">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
          <p:cNvSpPr/>
          <p:nvPr/>
        </p:nvSpPr>
        <p:spPr>
          <a:xfrm>
            <a:off x="-1111830" y="260133"/>
            <a:ext cx="1962720" cy="1788304"/>
          </a:xfrm>
          <a:custGeom>
            <a:rect b="b" l="l" r="r" t="t"/>
            <a:pathLst>
              <a:path extrusionOk="0" h="7401" w="8123">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
          <p:cNvSpPr/>
          <p:nvPr/>
        </p:nvSpPr>
        <p:spPr>
          <a:xfrm>
            <a:off x="7704630" y="5014234"/>
            <a:ext cx="491465" cy="491475"/>
          </a:xfrm>
          <a:custGeom>
            <a:rect b="b" l="l" r="r" t="t"/>
            <a:pathLst>
              <a:path extrusionOk="0" h="2034" w="2034">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p:nvPr/>
        </p:nvSpPr>
        <p:spPr>
          <a:xfrm>
            <a:off x="8600371" y="4541375"/>
            <a:ext cx="1305500" cy="1305527"/>
          </a:xfrm>
          <a:custGeom>
            <a:rect b="b" l="l" r="r" t="t"/>
            <a:pathLst>
              <a:path extrusionOk="0" h="5403" w="5403">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
          <p:cNvSpPr/>
          <p:nvPr/>
        </p:nvSpPr>
        <p:spPr>
          <a:xfrm>
            <a:off x="8600384" y="1005803"/>
            <a:ext cx="1043095" cy="1042633"/>
          </a:xfrm>
          <a:custGeom>
            <a:rect b="b" l="l" r="r" t="t"/>
            <a:pathLst>
              <a:path extrusionOk="0" h="4315" w="4317">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8"/>
          <p:cNvSpPr/>
          <p:nvPr/>
        </p:nvSpPr>
        <p:spPr>
          <a:xfrm>
            <a:off x="4137655" y="4746980"/>
            <a:ext cx="772717" cy="680913"/>
          </a:xfrm>
          <a:custGeom>
            <a:rect b="b" l="l" r="r" t="t"/>
            <a:pathLst>
              <a:path extrusionOk="0" h="2818" w="3198">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
          <p:cNvSpPr/>
          <p:nvPr/>
        </p:nvSpPr>
        <p:spPr>
          <a:xfrm>
            <a:off x="8768185" y="3161119"/>
            <a:ext cx="749038" cy="680672"/>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
          <p:cNvSpPr/>
          <p:nvPr/>
        </p:nvSpPr>
        <p:spPr>
          <a:xfrm>
            <a:off x="-805274" y="103252"/>
            <a:ext cx="5518357" cy="680924"/>
          </a:xfrm>
          <a:custGeom>
            <a:rect b="b" l="l" r="r" t="t"/>
            <a:pathLst>
              <a:path extrusionOk="0" h="6417" w="52006">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
          <p:cNvSpPr/>
          <p:nvPr/>
        </p:nvSpPr>
        <p:spPr>
          <a:xfrm>
            <a:off x="4125126" y="4318577"/>
            <a:ext cx="5518357" cy="680924"/>
          </a:xfrm>
          <a:custGeom>
            <a:rect b="b" l="l" r="r" t="t"/>
            <a:pathLst>
              <a:path extrusionOk="0" h="6417" w="52006">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
          <p:cNvSpPr/>
          <p:nvPr/>
        </p:nvSpPr>
        <p:spPr>
          <a:xfrm>
            <a:off x="-2019548" y="4190684"/>
            <a:ext cx="3649504" cy="3649821"/>
          </a:xfrm>
          <a:custGeom>
            <a:rect b="b" l="l" r="r" t="t"/>
            <a:pathLst>
              <a:path extrusionOk="0" h="15105" w="15104">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0" name="Shape 180"/>
        <p:cNvGrpSpPr/>
        <p:nvPr/>
      </p:nvGrpSpPr>
      <p:grpSpPr>
        <a:xfrm>
          <a:off x="0" y="0"/>
          <a:ext cx="0" cy="0"/>
          <a:chOff x="0" y="0"/>
          <a:chExt cx="0" cy="0"/>
        </a:xfrm>
      </p:grpSpPr>
      <p:sp>
        <p:nvSpPr>
          <p:cNvPr id="181" name="Google Shape;181;p9"/>
          <p:cNvSpPr/>
          <p:nvPr/>
        </p:nvSpPr>
        <p:spPr>
          <a:xfrm flipH="1">
            <a:off x="-854520" y="4665200"/>
            <a:ext cx="1305500" cy="1305527"/>
          </a:xfrm>
          <a:custGeom>
            <a:rect b="b" l="l" r="r" t="t"/>
            <a:pathLst>
              <a:path extrusionOk="0" h="5403" w="5403">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
          <p:cNvSpPr/>
          <p:nvPr/>
        </p:nvSpPr>
        <p:spPr>
          <a:xfrm flipH="1">
            <a:off x="8200461" y="383958"/>
            <a:ext cx="1962720" cy="1788304"/>
          </a:xfrm>
          <a:custGeom>
            <a:rect b="b" l="l" r="r" t="t"/>
            <a:pathLst>
              <a:path extrusionOk="0" h="7401" w="8123">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9"/>
          <p:cNvSpPr txBox="1"/>
          <p:nvPr>
            <p:ph type="title"/>
          </p:nvPr>
        </p:nvSpPr>
        <p:spPr>
          <a:xfrm>
            <a:off x="1617725" y="1474488"/>
            <a:ext cx="5590200" cy="705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4" name="Google Shape;184;p9"/>
          <p:cNvSpPr txBox="1"/>
          <p:nvPr>
            <p:ph idx="1" type="subTitle"/>
          </p:nvPr>
        </p:nvSpPr>
        <p:spPr>
          <a:xfrm>
            <a:off x="1617725" y="2179488"/>
            <a:ext cx="5590200" cy="136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a:lvl1pPr>
            <a:lvl2pPr lvl="1" rtl="0">
              <a:spcBef>
                <a:spcPts val="120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5" name="Google Shape;185;p9"/>
          <p:cNvSpPr/>
          <p:nvPr/>
        </p:nvSpPr>
        <p:spPr>
          <a:xfrm flipH="1">
            <a:off x="-2721555" y="-2102391"/>
            <a:ext cx="3649504" cy="3649821"/>
          </a:xfrm>
          <a:custGeom>
            <a:rect b="b" l="l" r="r" t="t"/>
            <a:pathLst>
              <a:path extrusionOk="0" h="15105" w="15104">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9"/>
          <p:cNvSpPr/>
          <p:nvPr/>
        </p:nvSpPr>
        <p:spPr>
          <a:xfrm flipH="1">
            <a:off x="-2187327" y="-1567910"/>
            <a:ext cx="2580797" cy="2580608"/>
          </a:xfrm>
          <a:custGeom>
            <a:rect b="b" l="l" r="r" t="t"/>
            <a:pathLst>
              <a:path extrusionOk="0" h="10680" w="10681">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9"/>
          <p:cNvSpPr/>
          <p:nvPr/>
        </p:nvSpPr>
        <p:spPr>
          <a:xfrm flipH="1">
            <a:off x="7488655" y="-645765"/>
            <a:ext cx="1798415" cy="1638493"/>
          </a:xfrm>
          <a:custGeom>
            <a:rect b="b" l="l" r="r" t="t"/>
            <a:pathLst>
              <a:path extrusionOk="0" h="6781" w="7443">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9"/>
          <p:cNvSpPr/>
          <p:nvPr/>
        </p:nvSpPr>
        <p:spPr>
          <a:xfrm flipH="1">
            <a:off x="6042957" y="-166846"/>
            <a:ext cx="748796" cy="680672"/>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
          <p:cNvSpPr/>
          <p:nvPr/>
        </p:nvSpPr>
        <p:spPr>
          <a:xfrm flipH="1">
            <a:off x="4191370" y="-160912"/>
            <a:ext cx="442899" cy="443149"/>
          </a:xfrm>
          <a:custGeom>
            <a:rect b="b" l="l" r="r" t="t"/>
            <a:pathLst>
              <a:path extrusionOk="0" h="1834" w="1833">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
          <p:cNvSpPr/>
          <p:nvPr/>
        </p:nvSpPr>
        <p:spPr>
          <a:xfrm flipH="1">
            <a:off x="8034723" y="-150670"/>
            <a:ext cx="709894" cy="645394"/>
          </a:xfrm>
          <a:custGeom>
            <a:rect b="b" l="l" r="r" t="t"/>
            <a:pathLst>
              <a:path extrusionOk="0" h="2671" w="2938">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9"/>
          <p:cNvSpPr/>
          <p:nvPr/>
        </p:nvSpPr>
        <p:spPr>
          <a:xfrm flipH="1">
            <a:off x="1227331" y="-126843"/>
            <a:ext cx="600438" cy="600692"/>
          </a:xfrm>
          <a:custGeom>
            <a:rect b="b" l="l" r="r" t="t"/>
            <a:pathLst>
              <a:path extrusionOk="0" h="2486" w="2485">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9"/>
          <p:cNvSpPr/>
          <p:nvPr/>
        </p:nvSpPr>
        <p:spPr>
          <a:xfrm flipH="1">
            <a:off x="4125126" y="103252"/>
            <a:ext cx="5518357" cy="680924"/>
          </a:xfrm>
          <a:custGeom>
            <a:rect b="b" l="l" r="r" t="t"/>
            <a:pathLst>
              <a:path extrusionOk="0" h="6417" w="52006">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9"/>
          <p:cNvSpPr/>
          <p:nvPr/>
        </p:nvSpPr>
        <p:spPr>
          <a:xfrm flipH="1">
            <a:off x="2170882" y="203462"/>
            <a:ext cx="345282" cy="345289"/>
          </a:xfrm>
          <a:custGeom>
            <a:rect b="b" l="l" r="r" t="t"/>
            <a:pathLst>
              <a:path extrusionOk="0" h="1429" w="1429">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
          <p:cNvSpPr/>
          <p:nvPr/>
        </p:nvSpPr>
        <p:spPr>
          <a:xfrm flipH="1">
            <a:off x="352529" y="252305"/>
            <a:ext cx="772717" cy="680913"/>
          </a:xfrm>
          <a:custGeom>
            <a:rect b="b" l="l" r="r" t="t"/>
            <a:pathLst>
              <a:path extrusionOk="0" h="2818" w="3198">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
          <p:cNvSpPr/>
          <p:nvPr/>
        </p:nvSpPr>
        <p:spPr>
          <a:xfrm flipH="1">
            <a:off x="3324439" y="284637"/>
            <a:ext cx="213838" cy="182914"/>
          </a:xfrm>
          <a:custGeom>
            <a:rect b="b" l="l" r="r" t="t"/>
            <a:pathLst>
              <a:path extrusionOk="0" h="757" w="885">
                <a:moveTo>
                  <a:pt x="506" y="1"/>
                </a:moveTo>
                <a:cubicBezTo>
                  <a:pt x="170" y="1"/>
                  <a:pt x="1" y="407"/>
                  <a:pt x="239" y="645"/>
                </a:cubicBezTo>
                <a:cubicBezTo>
                  <a:pt x="316" y="722"/>
                  <a:pt x="410" y="756"/>
                  <a:pt x="503" y="756"/>
                </a:cubicBezTo>
                <a:cubicBezTo>
                  <a:pt x="697" y="756"/>
                  <a:pt x="883" y="606"/>
                  <a:pt x="884" y="378"/>
                </a:cubicBezTo>
                <a:cubicBezTo>
                  <a:pt x="884" y="169"/>
                  <a:pt x="715" y="1"/>
                  <a:pt x="5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9"/>
          <p:cNvSpPr/>
          <p:nvPr/>
        </p:nvSpPr>
        <p:spPr>
          <a:xfrm flipH="1">
            <a:off x="-592128" y="1129628"/>
            <a:ext cx="1043095" cy="1042633"/>
          </a:xfrm>
          <a:custGeom>
            <a:rect b="b" l="l" r="r" t="t"/>
            <a:pathLst>
              <a:path extrusionOk="0" h="4315" w="4317">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9"/>
          <p:cNvSpPr/>
          <p:nvPr/>
        </p:nvSpPr>
        <p:spPr>
          <a:xfrm flipH="1">
            <a:off x="8839575" y="3039924"/>
            <a:ext cx="447490" cy="406905"/>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9"/>
          <p:cNvSpPr/>
          <p:nvPr/>
        </p:nvSpPr>
        <p:spPr>
          <a:xfrm flipH="1">
            <a:off x="8034713" y="3446834"/>
            <a:ext cx="461745" cy="406905"/>
          </a:xfrm>
          <a:custGeom>
            <a:rect b="b" l="l" r="r" t="t"/>
            <a:pathLst>
              <a:path extrusionOk="0" h="1684" w="1911">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
          <p:cNvSpPr/>
          <p:nvPr/>
        </p:nvSpPr>
        <p:spPr>
          <a:xfrm flipH="1">
            <a:off x="-279823" y="3843106"/>
            <a:ext cx="485425" cy="425027"/>
          </a:xfrm>
          <a:custGeom>
            <a:rect b="b" l="l" r="r" t="t"/>
            <a:pathLst>
              <a:path extrusionOk="0" h="1759" w="2009">
                <a:moveTo>
                  <a:pt x="1006" y="0"/>
                </a:moveTo>
                <a:cubicBezTo>
                  <a:pt x="702" y="0"/>
                  <a:pt x="407" y="157"/>
                  <a:pt x="244" y="439"/>
                </a:cubicBezTo>
                <a:cubicBezTo>
                  <a:pt x="1" y="859"/>
                  <a:pt x="144" y="1397"/>
                  <a:pt x="564" y="1640"/>
                </a:cubicBezTo>
                <a:cubicBezTo>
                  <a:pt x="703" y="1721"/>
                  <a:pt x="854" y="1759"/>
                  <a:pt x="1004" y="1759"/>
                </a:cubicBezTo>
                <a:cubicBezTo>
                  <a:pt x="1307" y="1759"/>
                  <a:pt x="1603" y="1602"/>
                  <a:pt x="1766" y="1321"/>
                </a:cubicBezTo>
                <a:cubicBezTo>
                  <a:pt x="2009" y="901"/>
                  <a:pt x="1865" y="363"/>
                  <a:pt x="1445" y="118"/>
                </a:cubicBezTo>
                <a:cubicBezTo>
                  <a:pt x="1306" y="38"/>
                  <a:pt x="1155" y="0"/>
                  <a:pt x="10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9"/>
          <p:cNvSpPr/>
          <p:nvPr/>
        </p:nvSpPr>
        <p:spPr>
          <a:xfrm flipH="1">
            <a:off x="8599420" y="3907134"/>
            <a:ext cx="687665" cy="625580"/>
          </a:xfrm>
          <a:custGeom>
            <a:rect b="b" l="l" r="r" t="t"/>
            <a:pathLst>
              <a:path extrusionOk="0" h="2589" w="2846">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9"/>
          <p:cNvSpPr/>
          <p:nvPr/>
        </p:nvSpPr>
        <p:spPr>
          <a:xfrm flipH="1">
            <a:off x="7848606" y="4253881"/>
            <a:ext cx="293333" cy="267243"/>
          </a:xfrm>
          <a:custGeom>
            <a:rect b="b" l="l" r="r" t="t"/>
            <a:pathLst>
              <a:path extrusionOk="0" h="1106" w="1214">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9"/>
          <p:cNvSpPr/>
          <p:nvPr/>
        </p:nvSpPr>
        <p:spPr>
          <a:xfrm flipH="1">
            <a:off x="-805274" y="4318577"/>
            <a:ext cx="5518357" cy="680924"/>
          </a:xfrm>
          <a:custGeom>
            <a:rect b="b" l="l" r="r" t="t"/>
            <a:pathLst>
              <a:path extrusionOk="0" h="6417" w="52006">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9"/>
          <p:cNvSpPr/>
          <p:nvPr/>
        </p:nvSpPr>
        <p:spPr>
          <a:xfrm flipH="1">
            <a:off x="262355" y="4422434"/>
            <a:ext cx="491465" cy="491475"/>
          </a:xfrm>
          <a:custGeom>
            <a:rect b="b" l="l" r="r" t="t"/>
            <a:pathLst>
              <a:path extrusionOk="0" h="2034" w="2034">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9"/>
          <p:cNvSpPr/>
          <p:nvPr/>
        </p:nvSpPr>
        <p:spPr>
          <a:xfrm flipH="1">
            <a:off x="6734620" y="4665194"/>
            <a:ext cx="213355" cy="182914"/>
          </a:xfrm>
          <a:custGeom>
            <a:rect b="b" l="l" r="r" t="t"/>
            <a:pathLst>
              <a:path extrusionOk="0" h="757" w="883">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9"/>
          <p:cNvSpPr/>
          <p:nvPr/>
        </p:nvSpPr>
        <p:spPr>
          <a:xfrm flipH="1">
            <a:off x="7316868" y="4913895"/>
            <a:ext cx="437341" cy="406663"/>
          </a:xfrm>
          <a:custGeom>
            <a:rect b="b" l="l" r="r" t="t"/>
            <a:pathLst>
              <a:path extrusionOk="0" h="1683" w="181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6" name="Shape 206"/>
        <p:cNvGrpSpPr/>
        <p:nvPr/>
      </p:nvGrpSpPr>
      <p:grpSpPr>
        <a:xfrm>
          <a:off x="0" y="0"/>
          <a:ext cx="0" cy="0"/>
          <a:chOff x="0" y="0"/>
          <a:chExt cx="0" cy="0"/>
        </a:xfrm>
      </p:grpSpPr>
      <p:sp>
        <p:nvSpPr>
          <p:cNvPr id="207" name="Google Shape;207;p10"/>
          <p:cNvSpPr txBox="1"/>
          <p:nvPr>
            <p:ph idx="1" type="body"/>
          </p:nvPr>
        </p:nvSpPr>
        <p:spPr>
          <a:xfrm>
            <a:off x="732300" y="538000"/>
            <a:ext cx="3254700" cy="1299300"/>
          </a:xfrm>
          <a:prstGeom prst="rect">
            <a:avLst/>
          </a:prstGeom>
        </p:spPr>
        <p:txBody>
          <a:bodyPr anchorCtr="0" anchor="t" bIns="91425" lIns="91425" spcFirstLastPara="1" rIns="91425" wrap="square" tIns="91425">
            <a:noAutofit/>
          </a:bodyPr>
          <a:lstStyle>
            <a:lvl1pPr indent="-228600" lvl="0" marL="457200">
              <a:lnSpc>
                <a:spcPct val="80000"/>
              </a:lnSpc>
              <a:spcBef>
                <a:spcPts val="0"/>
              </a:spcBef>
              <a:spcAft>
                <a:spcPts val="0"/>
              </a:spcAft>
              <a:buSzPts val="1800"/>
              <a:buNone/>
              <a:defRPr sz="3200">
                <a:latin typeface="Outfit ExtraBold"/>
                <a:ea typeface="Outfit ExtraBold"/>
                <a:cs typeface="Outfit ExtraBold"/>
                <a:sym typeface="Outfit ExtraBold"/>
              </a:defRPr>
            </a:lvl1pPr>
          </a:lstStyle>
          <a:p/>
        </p:txBody>
      </p:sp>
      <p:sp>
        <p:nvSpPr>
          <p:cNvPr id="208" name="Google Shape;208;p10"/>
          <p:cNvSpPr/>
          <p:nvPr/>
        </p:nvSpPr>
        <p:spPr>
          <a:xfrm rot="10800000">
            <a:off x="7974645" y="-501677"/>
            <a:ext cx="687665" cy="625580"/>
          </a:xfrm>
          <a:custGeom>
            <a:rect b="b" l="l" r="r" t="t"/>
            <a:pathLst>
              <a:path extrusionOk="0" h="2589" w="2846">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0"/>
          <p:cNvSpPr/>
          <p:nvPr/>
        </p:nvSpPr>
        <p:spPr>
          <a:xfrm rot="10800000">
            <a:off x="603518" y="-148659"/>
            <a:ext cx="437341" cy="406663"/>
          </a:xfrm>
          <a:custGeom>
            <a:rect b="b" l="l" r="r" t="t"/>
            <a:pathLst>
              <a:path extrusionOk="0" h="1683" w="181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0"/>
          <p:cNvSpPr/>
          <p:nvPr/>
        </p:nvSpPr>
        <p:spPr>
          <a:xfrm rot="10800000">
            <a:off x="8940650" y="752508"/>
            <a:ext cx="447490" cy="406905"/>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0"/>
          <p:cNvSpPr/>
          <p:nvPr/>
        </p:nvSpPr>
        <p:spPr>
          <a:xfrm rot="10800000">
            <a:off x="8370225" y="4916122"/>
            <a:ext cx="461745" cy="406905"/>
          </a:xfrm>
          <a:custGeom>
            <a:rect b="b" l="l" r="r" t="t"/>
            <a:pathLst>
              <a:path extrusionOk="0" h="1684" w="1911">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0"/>
          <p:cNvSpPr/>
          <p:nvPr/>
        </p:nvSpPr>
        <p:spPr>
          <a:xfrm rot="10800000">
            <a:off x="-1468876" y="4406437"/>
            <a:ext cx="1962720" cy="1788304"/>
          </a:xfrm>
          <a:custGeom>
            <a:rect b="b" l="l" r="r" t="t"/>
            <a:pathLst>
              <a:path extrusionOk="0" h="7401" w="8123">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0"/>
          <p:cNvSpPr/>
          <p:nvPr/>
        </p:nvSpPr>
        <p:spPr>
          <a:xfrm rot="10800000">
            <a:off x="7622532" y="4898012"/>
            <a:ext cx="442899" cy="443149"/>
          </a:xfrm>
          <a:custGeom>
            <a:rect b="b" l="l" r="r" t="t"/>
            <a:pathLst>
              <a:path extrusionOk="0" h="1834" w="1833">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0"/>
          <p:cNvSpPr/>
          <p:nvPr/>
        </p:nvSpPr>
        <p:spPr>
          <a:xfrm rot="10800000">
            <a:off x="303081" y="4797262"/>
            <a:ext cx="600438" cy="600692"/>
          </a:xfrm>
          <a:custGeom>
            <a:rect b="b" l="l" r="r" t="t"/>
            <a:pathLst>
              <a:path extrusionOk="0" h="2486" w="2485">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0"/>
          <p:cNvSpPr/>
          <p:nvPr/>
        </p:nvSpPr>
        <p:spPr>
          <a:xfrm rot="10800000">
            <a:off x="146117" y="343548"/>
            <a:ext cx="290433" cy="264102"/>
          </a:xfrm>
          <a:custGeom>
            <a:rect b="b" l="l" r="r" t="t"/>
            <a:pathLst>
              <a:path extrusionOk="0" h="1093" w="1202">
                <a:moveTo>
                  <a:pt x="602" y="1"/>
                </a:moveTo>
                <a:cubicBezTo>
                  <a:pt x="354" y="1"/>
                  <a:pt x="129" y="170"/>
                  <a:pt x="70" y="421"/>
                </a:cubicBezTo>
                <a:cubicBezTo>
                  <a:pt x="1" y="715"/>
                  <a:pt x="183" y="1010"/>
                  <a:pt x="477" y="1078"/>
                </a:cubicBezTo>
                <a:cubicBezTo>
                  <a:pt x="519" y="1088"/>
                  <a:pt x="561" y="1093"/>
                  <a:pt x="603" y="1093"/>
                </a:cubicBezTo>
                <a:cubicBezTo>
                  <a:pt x="850" y="1093"/>
                  <a:pt x="1074" y="923"/>
                  <a:pt x="1133" y="672"/>
                </a:cubicBezTo>
                <a:cubicBezTo>
                  <a:pt x="1202" y="378"/>
                  <a:pt x="1021" y="85"/>
                  <a:pt x="727" y="15"/>
                </a:cubicBezTo>
                <a:cubicBezTo>
                  <a:pt x="685" y="5"/>
                  <a:pt x="643" y="1"/>
                  <a:pt x="6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0"/>
          <p:cNvSpPr/>
          <p:nvPr/>
        </p:nvSpPr>
        <p:spPr>
          <a:xfrm rot="10800000">
            <a:off x="-259571" y="-501670"/>
            <a:ext cx="772717" cy="680913"/>
          </a:xfrm>
          <a:custGeom>
            <a:rect b="b" l="l" r="r" t="t"/>
            <a:pathLst>
              <a:path extrusionOk="0" h="2818" w="3198">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0"/>
          <p:cNvSpPr/>
          <p:nvPr/>
        </p:nvSpPr>
        <p:spPr>
          <a:xfrm rot="10800000">
            <a:off x="8924045" y="4897997"/>
            <a:ext cx="748796" cy="680672"/>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0"/>
          <p:cNvSpPr/>
          <p:nvPr/>
        </p:nvSpPr>
        <p:spPr>
          <a:xfrm rot="-1799986">
            <a:off x="7605553" y="-1233587"/>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0"/>
          <p:cNvSpPr/>
          <p:nvPr/>
        </p:nvSpPr>
        <p:spPr>
          <a:xfrm rot="-1799986">
            <a:off x="5546291" y="3874513"/>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0"/>
          <p:cNvSpPr/>
          <p:nvPr/>
        </p:nvSpPr>
        <p:spPr>
          <a:xfrm rot="-1799986">
            <a:off x="-4553997" y="5298526"/>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32300" y="445025"/>
            <a:ext cx="76794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3500"/>
              <a:buFont typeface="Outfit ExtraBold"/>
              <a:buNone/>
              <a:defRPr sz="3500">
                <a:solidFill>
                  <a:schemeClr val="dk1"/>
                </a:solidFill>
                <a:latin typeface="Outfit ExtraBold"/>
                <a:ea typeface="Outfit ExtraBold"/>
                <a:cs typeface="Outfit ExtraBold"/>
                <a:sym typeface="Outfit ExtraBold"/>
              </a:defRPr>
            </a:lvl1pPr>
            <a:lvl2pPr lvl="1">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2pPr>
            <a:lvl3pPr lvl="2">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3pPr>
            <a:lvl4pPr lvl="3">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4pPr>
            <a:lvl5pPr lvl="4">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5pPr>
            <a:lvl6pPr lvl="5">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6pPr>
            <a:lvl7pPr lvl="6">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7pPr>
            <a:lvl8pPr lvl="7">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8pPr>
            <a:lvl9pPr lvl="8">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9pPr>
          </a:lstStyle>
          <a:p/>
        </p:txBody>
      </p:sp>
      <p:sp>
        <p:nvSpPr>
          <p:cNvPr id="7" name="Google Shape;7;p1"/>
          <p:cNvSpPr txBox="1"/>
          <p:nvPr>
            <p:ph idx="1" type="body"/>
          </p:nvPr>
        </p:nvSpPr>
        <p:spPr>
          <a:xfrm>
            <a:off x="732300" y="1152475"/>
            <a:ext cx="76794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Karla"/>
              <a:buChar char="●"/>
              <a:defRPr sz="1800">
                <a:solidFill>
                  <a:schemeClr val="dk1"/>
                </a:solidFill>
                <a:latin typeface="Karla"/>
                <a:ea typeface="Karla"/>
                <a:cs typeface="Karla"/>
                <a:sym typeface="Karla"/>
              </a:defRPr>
            </a:lvl1pPr>
            <a:lvl2pPr indent="-317500" lvl="1" marL="9144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indent="-317500" lvl="2" marL="13716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indent="-317500" lvl="3" marL="18288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indent="-317500" lvl="4" marL="22860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indent="-317500" lvl="5" marL="27432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indent="-317500" lvl="6" marL="32004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indent="-317500" lvl="7" marL="36576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indent="-317500" lvl="8" marL="41148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32"/>
          <p:cNvSpPr txBox="1"/>
          <p:nvPr>
            <p:ph type="ctrTitle"/>
          </p:nvPr>
        </p:nvSpPr>
        <p:spPr>
          <a:xfrm>
            <a:off x="313725" y="1525700"/>
            <a:ext cx="8242500" cy="122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Cardiovascular Risk Factor</a:t>
            </a:r>
            <a:r>
              <a:rPr lang="en" sz="5500"/>
              <a:t> </a:t>
            </a:r>
            <a:endParaRPr sz="5500"/>
          </a:p>
        </p:txBody>
      </p:sp>
      <p:sp>
        <p:nvSpPr>
          <p:cNvPr id="766" name="Google Shape;766;p32"/>
          <p:cNvSpPr txBox="1"/>
          <p:nvPr>
            <p:ph idx="1" type="subTitle"/>
          </p:nvPr>
        </p:nvSpPr>
        <p:spPr>
          <a:xfrm>
            <a:off x="1771050" y="3190325"/>
            <a:ext cx="5601900" cy="49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 13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41"/>
          <p:cNvSpPr txBox="1"/>
          <p:nvPr>
            <p:ph type="title"/>
          </p:nvPr>
        </p:nvSpPr>
        <p:spPr>
          <a:xfrm>
            <a:off x="722850" y="353650"/>
            <a:ext cx="7479000" cy="8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Displaying before and after effects of removing outliers from the dataset</a:t>
            </a:r>
            <a:endParaRPr sz="2400"/>
          </a:p>
        </p:txBody>
      </p:sp>
      <p:pic>
        <p:nvPicPr>
          <p:cNvPr id="833" name="Google Shape;833;p41"/>
          <p:cNvPicPr preferRelativeResize="0"/>
          <p:nvPr/>
        </p:nvPicPr>
        <p:blipFill>
          <a:blip r:embed="rId3">
            <a:alphaModFix/>
          </a:blip>
          <a:stretch>
            <a:fillRect/>
          </a:stretch>
        </p:blipFill>
        <p:spPr>
          <a:xfrm>
            <a:off x="1888225" y="1294225"/>
            <a:ext cx="5367529" cy="3642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42"/>
          <p:cNvSpPr txBox="1"/>
          <p:nvPr>
            <p:ph type="title"/>
          </p:nvPr>
        </p:nvSpPr>
        <p:spPr>
          <a:xfrm>
            <a:off x="722850" y="353650"/>
            <a:ext cx="7479000" cy="8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Displaying before and after effects of removing outliers from the dataset</a:t>
            </a:r>
            <a:endParaRPr sz="2400"/>
          </a:p>
        </p:txBody>
      </p:sp>
      <p:pic>
        <p:nvPicPr>
          <p:cNvPr id="839" name="Google Shape;839;p42"/>
          <p:cNvPicPr preferRelativeResize="0"/>
          <p:nvPr/>
        </p:nvPicPr>
        <p:blipFill>
          <a:blip r:embed="rId3">
            <a:alphaModFix/>
          </a:blip>
          <a:stretch>
            <a:fillRect/>
          </a:stretch>
        </p:blipFill>
        <p:spPr>
          <a:xfrm>
            <a:off x="1778588" y="1245925"/>
            <a:ext cx="5367529" cy="3642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43"/>
          <p:cNvSpPr txBox="1"/>
          <p:nvPr>
            <p:ph type="title"/>
          </p:nvPr>
        </p:nvSpPr>
        <p:spPr>
          <a:xfrm>
            <a:off x="722850" y="353650"/>
            <a:ext cx="7479000" cy="8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Displaying before and after effects of removing outliers from the dataset</a:t>
            </a:r>
            <a:endParaRPr sz="2400"/>
          </a:p>
        </p:txBody>
      </p:sp>
      <p:pic>
        <p:nvPicPr>
          <p:cNvPr id="845" name="Google Shape;845;p43"/>
          <p:cNvPicPr preferRelativeResize="0"/>
          <p:nvPr/>
        </p:nvPicPr>
        <p:blipFill>
          <a:blip r:embed="rId3">
            <a:alphaModFix/>
          </a:blip>
          <a:stretch>
            <a:fillRect/>
          </a:stretch>
        </p:blipFill>
        <p:spPr>
          <a:xfrm>
            <a:off x="1778588" y="1245925"/>
            <a:ext cx="5367529" cy="3642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44"/>
          <p:cNvSpPr txBox="1"/>
          <p:nvPr>
            <p:ph type="title"/>
          </p:nvPr>
        </p:nvSpPr>
        <p:spPr>
          <a:xfrm>
            <a:off x="722850" y="353650"/>
            <a:ext cx="7479000" cy="8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Displaying before and after effects of removing outliers from the dataset</a:t>
            </a:r>
            <a:endParaRPr sz="2400"/>
          </a:p>
        </p:txBody>
      </p:sp>
      <p:sp>
        <p:nvSpPr>
          <p:cNvPr id="851" name="Google Shape;851;p44"/>
          <p:cNvSpPr txBox="1"/>
          <p:nvPr>
            <p:ph idx="1" type="subTitle"/>
          </p:nvPr>
        </p:nvSpPr>
        <p:spPr>
          <a:xfrm>
            <a:off x="657775" y="1589625"/>
            <a:ext cx="6833700" cy="2996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en"/>
              <a:t>Important Note:</a:t>
            </a:r>
            <a:r>
              <a:rPr lang="en"/>
              <a:t> Categorical features, as we mentioned, did not participate in the removal process, however, due to removal of outliers from the quantitative columns, the whole row of data is deleted and this surely affects the count of categorical rows.</a:t>
            </a:r>
            <a:endParaRPr/>
          </a:p>
          <a:p>
            <a:pPr indent="0" lvl="0" marL="457200" rtl="0" algn="l">
              <a:lnSpc>
                <a:spcPct val="150000"/>
              </a:lnSpc>
              <a:spcBef>
                <a:spcPts val="1500"/>
              </a:spcBef>
              <a:spcAft>
                <a:spcPts val="0"/>
              </a:spcAft>
              <a:buNone/>
            </a:pPr>
            <a:r>
              <a:t/>
            </a:r>
            <a:endParaRPr/>
          </a:p>
          <a:p>
            <a:pPr indent="0" lvl="0" marL="0" rtl="0" algn="l">
              <a:lnSpc>
                <a:spcPct val="150000"/>
              </a:lnSpc>
              <a:spcBef>
                <a:spcPts val="1000"/>
              </a:spcBef>
              <a:spcAft>
                <a:spcPts val="1000"/>
              </a:spcAft>
              <a:buClr>
                <a:srgbClr val="273D40"/>
              </a:buClr>
              <a:buSzPts val="600"/>
              <a:buFont typeface="Arial"/>
              <a:buNone/>
            </a:pPr>
            <a:r>
              <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45"/>
          <p:cNvSpPr txBox="1"/>
          <p:nvPr>
            <p:ph type="title"/>
          </p:nvPr>
        </p:nvSpPr>
        <p:spPr>
          <a:xfrm>
            <a:off x="832500" y="399325"/>
            <a:ext cx="7479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Handling Missing Values</a:t>
            </a:r>
            <a:endParaRPr sz="2400"/>
          </a:p>
          <a:p>
            <a:pPr indent="0" lvl="0" marL="0" rtl="0" algn="l">
              <a:spcBef>
                <a:spcPts val="0"/>
              </a:spcBef>
              <a:spcAft>
                <a:spcPts val="0"/>
              </a:spcAft>
              <a:buNone/>
            </a:pPr>
            <a:r>
              <a:t/>
            </a:r>
            <a:endParaRPr sz="2400"/>
          </a:p>
        </p:txBody>
      </p:sp>
      <p:sp>
        <p:nvSpPr>
          <p:cNvPr id="857" name="Google Shape;857;p45"/>
          <p:cNvSpPr txBox="1"/>
          <p:nvPr>
            <p:ph idx="1" type="subTitle"/>
          </p:nvPr>
        </p:nvSpPr>
        <p:spPr>
          <a:xfrm>
            <a:off x="694325" y="481525"/>
            <a:ext cx="6833700" cy="3739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rgbClr val="273D40"/>
              </a:buClr>
              <a:buSzPts val="600"/>
              <a:buFont typeface="Arial"/>
              <a:buNone/>
            </a:pPr>
            <a:r>
              <a:t/>
            </a:r>
            <a:endParaRPr>
              <a:solidFill>
                <a:schemeClr val="dk1"/>
              </a:solidFill>
            </a:endParaRPr>
          </a:p>
          <a:p>
            <a:pPr indent="-342900" lvl="0" marL="457200" rtl="0" algn="l">
              <a:lnSpc>
                <a:spcPct val="100000"/>
              </a:lnSpc>
              <a:spcBef>
                <a:spcPts val="1600"/>
              </a:spcBef>
              <a:spcAft>
                <a:spcPts val="0"/>
              </a:spcAft>
              <a:buSzPts val="1800"/>
              <a:buChar char="●"/>
            </a:pPr>
            <a:r>
              <a:rPr lang="en"/>
              <a:t>We need to address the missing values in the dataset to:</a:t>
            </a:r>
            <a:endParaRPr/>
          </a:p>
          <a:p>
            <a:pPr indent="0" lvl="0" marL="457200" rtl="0" algn="l">
              <a:lnSpc>
                <a:spcPct val="100000"/>
              </a:lnSpc>
              <a:spcBef>
                <a:spcPts val="1000"/>
              </a:spcBef>
              <a:spcAft>
                <a:spcPts val="0"/>
              </a:spcAft>
              <a:buNone/>
            </a:pPr>
            <a:r>
              <a:rPr lang="en"/>
              <a:t>- Preventing biased or misleading analysis</a:t>
            </a:r>
            <a:endParaRPr/>
          </a:p>
          <a:p>
            <a:pPr indent="0" lvl="0" marL="457200" rtl="0" algn="l">
              <a:lnSpc>
                <a:spcPct val="115000"/>
              </a:lnSpc>
              <a:spcBef>
                <a:spcPts val="1000"/>
              </a:spcBef>
              <a:spcAft>
                <a:spcPts val="0"/>
              </a:spcAft>
              <a:buNone/>
            </a:pPr>
            <a:r>
              <a:rPr lang="en"/>
              <a:t>- Maintaining statistical power and accuracy</a:t>
            </a:r>
            <a:endParaRPr/>
          </a:p>
          <a:p>
            <a:pPr indent="0" lvl="0" marL="457200" rtl="0" algn="l">
              <a:lnSpc>
                <a:spcPct val="115000"/>
              </a:lnSpc>
              <a:spcBef>
                <a:spcPts val="1000"/>
              </a:spcBef>
              <a:spcAft>
                <a:spcPts val="0"/>
              </a:spcAft>
              <a:buNone/>
            </a:pPr>
            <a:r>
              <a:rPr lang="en"/>
              <a:t>- Enhancing the reliability of results</a:t>
            </a:r>
            <a:endParaRPr/>
          </a:p>
          <a:p>
            <a:pPr indent="-342900" lvl="0" marL="457200" rtl="0" algn="l">
              <a:lnSpc>
                <a:spcPct val="115000"/>
              </a:lnSpc>
              <a:spcBef>
                <a:spcPts val="1000"/>
              </a:spcBef>
              <a:spcAft>
                <a:spcPts val="0"/>
              </a:spcAft>
              <a:buSzPts val="1800"/>
              <a:buChar char="●"/>
            </a:pPr>
            <a:r>
              <a:rPr b="1" lang="en"/>
              <a:t>Imputation</a:t>
            </a:r>
            <a:r>
              <a:rPr lang="en"/>
              <a:t> </a:t>
            </a:r>
            <a:r>
              <a:rPr b="1" lang="en"/>
              <a:t>strategy</a:t>
            </a:r>
            <a:r>
              <a:rPr lang="en"/>
              <a:t> is applied to fill missing values</a:t>
            </a:r>
            <a:endParaRPr/>
          </a:p>
          <a:p>
            <a:pPr indent="-342900" lvl="0" marL="457200" rtl="0" algn="l">
              <a:lnSpc>
                <a:spcPct val="115000"/>
              </a:lnSpc>
              <a:spcBef>
                <a:spcPts val="1000"/>
              </a:spcBef>
              <a:spcAft>
                <a:spcPts val="0"/>
              </a:spcAft>
              <a:buSzPts val="1800"/>
              <a:buChar char="●"/>
            </a:pPr>
            <a:r>
              <a:rPr lang="en"/>
              <a:t>Missing values are replaced with the </a:t>
            </a:r>
            <a:r>
              <a:rPr b="1" lang="en"/>
              <a:t>mean value</a:t>
            </a:r>
            <a:r>
              <a:rPr lang="en"/>
              <a:t> of each respective column</a:t>
            </a:r>
            <a:endParaRPr/>
          </a:p>
          <a:p>
            <a:pPr indent="-342900" lvl="0" marL="457200" rtl="0" algn="l">
              <a:lnSpc>
                <a:spcPct val="115000"/>
              </a:lnSpc>
              <a:spcBef>
                <a:spcPts val="1000"/>
              </a:spcBef>
              <a:spcAft>
                <a:spcPts val="0"/>
              </a:spcAft>
              <a:buSzPts val="1800"/>
              <a:buChar char="●"/>
            </a:pPr>
            <a:r>
              <a:rPr lang="en"/>
              <a:t>Imputation preserves sample size and statistical power and reduces potential bias caused by missing data</a:t>
            </a:r>
            <a:endParaRPr/>
          </a:p>
          <a:p>
            <a:pPr indent="0" lvl="0" marL="0" rtl="0" algn="l">
              <a:spcBef>
                <a:spcPts val="1000"/>
              </a:spcBef>
              <a:spcAft>
                <a:spcPts val="1600"/>
              </a:spcAft>
              <a:buClr>
                <a:srgbClr val="273D40"/>
              </a:buClr>
              <a:buSzPts val="600"/>
              <a:buFont typeface="Arial"/>
              <a:buNone/>
            </a:pPr>
            <a:r>
              <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46"/>
          <p:cNvSpPr txBox="1"/>
          <p:nvPr>
            <p:ph type="title"/>
          </p:nvPr>
        </p:nvSpPr>
        <p:spPr>
          <a:xfrm>
            <a:off x="1024175" y="2379950"/>
            <a:ext cx="7167600" cy="83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The </a:t>
            </a:r>
            <a:r>
              <a:rPr lang="en" sz="2800"/>
              <a:t>Descriptive Statistics</a:t>
            </a:r>
            <a:endParaRPr sz="2800"/>
          </a:p>
        </p:txBody>
      </p:sp>
      <p:sp>
        <p:nvSpPr>
          <p:cNvPr id="863" name="Google Shape;863;p46"/>
          <p:cNvSpPr txBox="1"/>
          <p:nvPr>
            <p:ph idx="2" type="title"/>
          </p:nvPr>
        </p:nvSpPr>
        <p:spPr>
          <a:xfrm>
            <a:off x="1024175" y="1473944"/>
            <a:ext cx="1275300" cy="90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03</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7" name="Shape 867"/>
        <p:cNvGrpSpPr/>
        <p:nvPr/>
      </p:nvGrpSpPr>
      <p:grpSpPr>
        <a:xfrm>
          <a:off x="0" y="0"/>
          <a:ext cx="0" cy="0"/>
          <a:chOff x="0" y="0"/>
          <a:chExt cx="0" cy="0"/>
        </a:xfrm>
      </p:grpSpPr>
      <p:sp>
        <p:nvSpPr>
          <p:cNvPr id="868" name="Google Shape;868;p47"/>
          <p:cNvSpPr txBox="1"/>
          <p:nvPr>
            <p:ph type="title"/>
          </p:nvPr>
        </p:nvSpPr>
        <p:spPr>
          <a:xfrm>
            <a:off x="732300" y="445025"/>
            <a:ext cx="767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Quantitative features</a:t>
            </a:r>
            <a:endParaRPr/>
          </a:p>
        </p:txBody>
      </p:sp>
      <p:graphicFrame>
        <p:nvGraphicFramePr>
          <p:cNvPr id="869" name="Google Shape;869;p47"/>
          <p:cNvGraphicFramePr/>
          <p:nvPr/>
        </p:nvGraphicFramePr>
        <p:xfrm>
          <a:off x="1410725" y="1232075"/>
          <a:ext cx="3000000" cy="3000000"/>
        </p:xfrm>
        <a:graphic>
          <a:graphicData uri="http://schemas.openxmlformats.org/drawingml/2006/table">
            <a:tbl>
              <a:tblPr>
                <a:noFill/>
                <a:tableStyleId>{42AA33EE-CE26-4317-A0EC-48F4A33FD47D}</a:tableStyleId>
              </a:tblPr>
              <a:tblGrid>
                <a:gridCol w="702500"/>
                <a:gridCol w="702500"/>
                <a:gridCol w="723175"/>
                <a:gridCol w="681850"/>
                <a:gridCol w="702500"/>
                <a:gridCol w="702500"/>
                <a:gridCol w="702500"/>
                <a:gridCol w="702500"/>
                <a:gridCol w="702500"/>
              </a:tblGrid>
              <a:tr h="290475">
                <a:tc>
                  <a:txBody>
                    <a:bodyPr/>
                    <a:lstStyle/>
                    <a:p>
                      <a:pPr indent="0" lvl="0" marL="0" marR="0" rtl="0" algn="l">
                        <a:lnSpc>
                          <a:spcPct val="100000"/>
                        </a:lnSpc>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solidFill>
                      <a:srgbClr val="C2C2C2"/>
                    </a:solidFill>
                  </a:tcPr>
                </a:tc>
                <a:tc>
                  <a:txBody>
                    <a:bodyPr/>
                    <a:lstStyle/>
                    <a:p>
                      <a:pPr indent="0" lvl="0" marL="0" marR="0" rtl="0" algn="l">
                        <a:lnSpc>
                          <a:spcPct val="100000"/>
                        </a:lnSpc>
                        <a:spcBef>
                          <a:spcPts val="0"/>
                        </a:spcBef>
                        <a:spcAft>
                          <a:spcPts val="0"/>
                        </a:spcAft>
                        <a:buNone/>
                      </a:pPr>
                      <a:r>
                        <a:rPr lang="en" sz="900">
                          <a:latin typeface="Times New Roman"/>
                          <a:ea typeface="Times New Roman"/>
                          <a:cs typeface="Times New Roman"/>
                          <a:sym typeface="Times New Roman"/>
                        </a:rPr>
                        <a:t>age </a:t>
                      </a:r>
                      <a:endParaRPr sz="900">
                        <a:latin typeface="Times New Roman"/>
                        <a:ea typeface="Times New Roman"/>
                        <a:cs typeface="Times New Roman"/>
                        <a:sym typeface="Times New Roman"/>
                      </a:endParaRPr>
                    </a:p>
                  </a:txBody>
                  <a:tcPr marT="63500" marB="63500" marR="63500" marL="63500">
                    <a:solidFill>
                      <a:srgbClr val="C2C2C2"/>
                    </a:solidFill>
                  </a:tcPr>
                </a:tc>
                <a:tc>
                  <a:txBody>
                    <a:bodyPr/>
                    <a:lstStyle/>
                    <a:p>
                      <a:pPr indent="0" lvl="0" marL="0" marR="0" rtl="0" algn="l">
                        <a:lnSpc>
                          <a:spcPct val="100000"/>
                        </a:lnSpc>
                        <a:spcBef>
                          <a:spcPts val="0"/>
                        </a:spcBef>
                        <a:spcAft>
                          <a:spcPts val="0"/>
                        </a:spcAft>
                        <a:buNone/>
                      </a:pPr>
                      <a:r>
                        <a:rPr lang="en" sz="900">
                          <a:latin typeface="Times New Roman"/>
                          <a:ea typeface="Times New Roman"/>
                          <a:cs typeface="Times New Roman"/>
                          <a:sym typeface="Times New Roman"/>
                        </a:rPr>
                        <a:t>cigsPerDay</a:t>
                      </a: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txBody>
                  <a:tcPr marT="63500" marB="63500" marR="63500" marL="63500">
                    <a:solidFill>
                      <a:srgbClr val="C2C2C2"/>
                    </a:solidFill>
                  </a:tcPr>
                </a:tc>
                <a:tc>
                  <a:txBody>
                    <a:bodyPr/>
                    <a:lstStyle/>
                    <a:p>
                      <a:pPr indent="0" lvl="0" marL="0" marR="0" rtl="0" algn="l">
                        <a:lnSpc>
                          <a:spcPct val="100000"/>
                        </a:lnSpc>
                        <a:spcBef>
                          <a:spcPts val="0"/>
                        </a:spcBef>
                        <a:spcAft>
                          <a:spcPts val="0"/>
                        </a:spcAft>
                        <a:buNone/>
                      </a:pPr>
                      <a:r>
                        <a:rPr lang="en" sz="900">
                          <a:latin typeface="Times New Roman"/>
                          <a:ea typeface="Times New Roman"/>
                          <a:cs typeface="Times New Roman"/>
                          <a:sym typeface="Times New Roman"/>
                        </a:rPr>
                        <a:t>totChol </a:t>
                      </a:r>
                      <a:endParaRPr sz="900">
                        <a:latin typeface="Times New Roman"/>
                        <a:ea typeface="Times New Roman"/>
                        <a:cs typeface="Times New Roman"/>
                        <a:sym typeface="Times New Roman"/>
                      </a:endParaRPr>
                    </a:p>
                  </a:txBody>
                  <a:tcPr marT="63500" marB="63500" marR="63500" marL="63500">
                    <a:solidFill>
                      <a:srgbClr val="C2C2C2"/>
                    </a:solidFill>
                  </a:tcPr>
                </a:tc>
                <a:tc>
                  <a:txBody>
                    <a:bodyPr/>
                    <a:lstStyle/>
                    <a:p>
                      <a:pPr indent="0" lvl="0" marL="0" marR="0" rtl="0" algn="l">
                        <a:lnSpc>
                          <a:spcPct val="100000"/>
                        </a:lnSpc>
                        <a:spcBef>
                          <a:spcPts val="0"/>
                        </a:spcBef>
                        <a:spcAft>
                          <a:spcPts val="0"/>
                        </a:spcAft>
                        <a:buNone/>
                      </a:pPr>
                      <a:r>
                        <a:rPr lang="en" sz="900">
                          <a:latin typeface="Times New Roman"/>
                          <a:ea typeface="Times New Roman"/>
                          <a:cs typeface="Times New Roman"/>
                          <a:sym typeface="Times New Roman"/>
                        </a:rPr>
                        <a:t>sysBP </a:t>
                      </a:r>
                      <a:endParaRPr sz="900">
                        <a:latin typeface="Times New Roman"/>
                        <a:ea typeface="Times New Roman"/>
                        <a:cs typeface="Times New Roman"/>
                        <a:sym typeface="Times New Roman"/>
                      </a:endParaRPr>
                    </a:p>
                  </a:txBody>
                  <a:tcPr marT="63500" marB="63500" marR="63500" marL="63500">
                    <a:solidFill>
                      <a:srgbClr val="C2C2C2"/>
                    </a:solidFill>
                  </a:tcPr>
                </a:tc>
                <a:tc>
                  <a:txBody>
                    <a:bodyPr/>
                    <a:lstStyle/>
                    <a:p>
                      <a:pPr indent="0" lvl="0" marL="0" marR="0" rtl="0" algn="l">
                        <a:lnSpc>
                          <a:spcPct val="100000"/>
                        </a:lnSpc>
                        <a:spcBef>
                          <a:spcPts val="0"/>
                        </a:spcBef>
                        <a:spcAft>
                          <a:spcPts val="0"/>
                        </a:spcAft>
                        <a:buNone/>
                      </a:pPr>
                      <a:r>
                        <a:rPr lang="en" sz="900">
                          <a:latin typeface="Times New Roman"/>
                          <a:ea typeface="Times New Roman"/>
                          <a:cs typeface="Times New Roman"/>
                          <a:sym typeface="Times New Roman"/>
                        </a:rPr>
                        <a:t>diaBP</a:t>
                      </a: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txBody>
                  <a:tcPr marT="63500" marB="63500" marR="63500" marL="63500">
                    <a:solidFill>
                      <a:srgbClr val="C2C2C2"/>
                    </a:solidFill>
                  </a:tcPr>
                </a:tc>
                <a:tc>
                  <a:txBody>
                    <a:bodyPr/>
                    <a:lstStyle/>
                    <a:p>
                      <a:pPr indent="0" lvl="0" marL="0" marR="0" rtl="0" algn="l">
                        <a:lnSpc>
                          <a:spcPct val="100000"/>
                        </a:lnSpc>
                        <a:spcBef>
                          <a:spcPts val="0"/>
                        </a:spcBef>
                        <a:spcAft>
                          <a:spcPts val="0"/>
                        </a:spcAft>
                        <a:buNone/>
                      </a:pPr>
                      <a:r>
                        <a:rPr lang="en" sz="900">
                          <a:latin typeface="Times New Roman"/>
                          <a:ea typeface="Times New Roman"/>
                          <a:cs typeface="Times New Roman"/>
                          <a:sym typeface="Times New Roman"/>
                        </a:rPr>
                        <a:t>BMI </a:t>
                      </a:r>
                      <a:endParaRPr sz="900">
                        <a:latin typeface="Times New Roman"/>
                        <a:ea typeface="Times New Roman"/>
                        <a:cs typeface="Times New Roman"/>
                        <a:sym typeface="Times New Roman"/>
                      </a:endParaRPr>
                    </a:p>
                  </a:txBody>
                  <a:tcPr marT="63500" marB="63500" marR="63500" marL="63500">
                    <a:solidFill>
                      <a:srgbClr val="C2C2C2"/>
                    </a:solidFill>
                  </a:tcPr>
                </a:tc>
                <a:tc>
                  <a:txBody>
                    <a:bodyPr/>
                    <a:lstStyle/>
                    <a:p>
                      <a:pPr indent="0" lvl="0" marL="0" marR="0" rtl="0" algn="l">
                        <a:lnSpc>
                          <a:spcPct val="100000"/>
                        </a:lnSpc>
                        <a:spcBef>
                          <a:spcPts val="0"/>
                        </a:spcBef>
                        <a:spcAft>
                          <a:spcPts val="0"/>
                        </a:spcAft>
                        <a:buNone/>
                      </a:pPr>
                      <a:r>
                        <a:rPr lang="en" sz="900">
                          <a:latin typeface="Times New Roman"/>
                          <a:ea typeface="Times New Roman"/>
                          <a:cs typeface="Times New Roman"/>
                          <a:sym typeface="Times New Roman"/>
                        </a:rPr>
                        <a:t>heartRate </a:t>
                      </a:r>
                      <a:endParaRPr sz="900">
                        <a:latin typeface="Times New Roman"/>
                        <a:ea typeface="Times New Roman"/>
                        <a:cs typeface="Times New Roman"/>
                        <a:sym typeface="Times New Roman"/>
                      </a:endParaRPr>
                    </a:p>
                  </a:txBody>
                  <a:tcPr marT="63500" marB="63500" marR="63500" marL="63500">
                    <a:solidFill>
                      <a:srgbClr val="C2C2C2"/>
                    </a:solidFill>
                  </a:tcPr>
                </a:tc>
                <a:tc>
                  <a:txBody>
                    <a:bodyPr/>
                    <a:lstStyle/>
                    <a:p>
                      <a:pPr indent="0" lvl="0" marL="0" marR="0" rtl="0" algn="l">
                        <a:lnSpc>
                          <a:spcPct val="100000"/>
                        </a:lnSpc>
                        <a:spcBef>
                          <a:spcPts val="0"/>
                        </a:spcBef>
                        <a:spcAft>
                          <a:spcPts val="0"/>
                        </a:spcAft>
                        <a:buNone/>
                      </a:pPr>
                      <a:r>
                        <a:rPr lang="en" sz="900">
                          <a:latin typeface="Times New Roman"/>
                          <a:ea typeface="Times New Roman"/>
                          <a:cs typeface="Times New Roman"/>
                          <a:sym typeface="Times New Roman"/>
                        </a:rPr>
                        <a:t>glucose</a:t>
                      </a: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txBody>
                  <a:tcPr marT="63500" marB="63500" marR="63500" marL="63500">
                    <a:solidFill>
                      <a:srgbClr val="C2C2C2"/>
                    </a:solidFill>
                  </a:tcPr>
                </a:tc>
              </a:tr>
              <a:tr h="286300">
                <a:tc>
                  <a:txBody>
                    <a:bodyPr/>
                    <a:lstStyle/>
                    <a:p>
                      <a:pPr indent="0" lvl="0" marL="0" marR="0" rtl="0" algn="l">
                        <a:lnSpc>
                          <a:spcPct val="100000"/>
                        </a:lnSpc>
                        <a:spcBef>
                          <a:spcPts val="0"/>
                        </a:spcBef>
                        <a:spcAft>
                          <a:spcPts val="0"/>
                        </a:spcAft>
                        <a:buNone/>
                      </a:pPr>
                      <a:r>
                        <a:rPr lang="en" sz="900">
                          <a:latin typeface="Times New Roman"/>
                          <a:ea typeface="Times New Roman"/>
                          <a:cs typeface="Times New Roman"/>
                          <a:sym typeface="Times New Roman"/>
                        </a:rPr>
                        <a:t>Mode </a:t>
                      </a:r>
                      <a:endParaRPr sz="900">
                        <a:latin typeface="Times New Roman"/>
                        <a:ea typeface="Times New Roman"/>
                        <a:cs typeface="Times New Roman"/>
                        <a:sym typeface="Times New Roman"/>
                      </a:endParaRPr>
                    </a:p>
                  </a:txBody>
                  <a:tcPr marT="63500" marB="63500" marR="63500" marL="63500">
                    <a:solidFill>
                      <a:srgbClr val="C2C2C2"/>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40.00</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0.00</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240.00</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120.00</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 80.00 </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22.91</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75.00 </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75.00</a:t>
                      </a:r>
                      <a:endParaRPr sz="900">
                        <a:latin typeface="Times New Roman"/>
                        <a:ea typeface="Times New Roman"/>
                        <a:cs typeface="Times New Roman"/>
                        <a:sym typeface="Times New Roman"/>
                      </a:endParaRPr>
                    </a:p>
                  </a:txBody>
                  <a:tcPr marT="63500" marB="63500" marR="63500" marL="63500"/>
                </a:tc>
              </a:tr>
              <a:tr h="432950">
                <a:tc>
                  <a:txBody>
                    <a:bodyPr/>
                    <a:lstStyle/>
                    <a:p>
                      <a:pPr indent="0" lvl="0" marL="0" marR="0" rtl="0" algn="l">
                        <a:lnSpc>
                          <a:spcPct val="100000"/>
                        </a:lnSpc>
                        <a:spcBef>
                          <a:spcPts val="0"/>
                        </a:spcBef>
                        <a:spcAft>
                          <a:spcPts val="0"/>
                        </a:spcAft>
                        <a:buNone/>
                      </a:pPr>
                      <a:r>
                        <a:rPr lang="en" sz="900">
                          <a:latin typeface="Times New Roman"/>
                          <a:ea typeface="Times New Roman"/>
                          <a:cs typeface="Times New Roman"/>
                          <a:sym typeface="Times New Roman"/>
                        </a:rPr>
                        <a:t>Mean </a:t>
                      </a:r>
                      <a:endParaRPr sz="900">
                        <a:latin typeface="Times New Roman"/>
                        <a:ea typeface="Times New Roman"/>
                        <a:cs typeface="Times New Roman"/>
                        <a:sym typeface="Times New Roman"/>
                      </a:endParaRPr>
                    </a:p>
                  </a:txBody>
                  <a:tcPr marT="63500" marB="63500" marR="63500" marL="63500">
                    <a:solidFill>
                      <a:srgbClr val="C2C2C2"/>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49.057479</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9.133581</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234.367097</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129.327227</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81.517311</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25.389858</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74.891056</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78.313682</a:t>
                      </a:r>
                      <a:endParaRPr sz="900">
                        <a:latin typeface="Times New Roman"/>
                        <a:ea typeface="Times New Roman"/>
                        <a:cs typeface="Times New Roman"/>
                        <a:sym typeface="Times New Roman"/>
                      </a:endParaRPr>
                    </a:p>
                  </a:txBody>
                  <a:tcPr marT="63500" marB="63500" marR="63500" marL="63500"/>
                </a:tc>
              </a:tr>
              <a:tr h="286300">
                <a:tc>
                  <a:txBody>
                    <a:bodyPr/>
                    <a:lstStyle/>
                    <a:p>
                      <a:pPr indent="0" lvl="0" marL="0" marR="0" rtl="0" algn="l">
                        <a:lnSpc>
                          <a:spcPct val="100000"/>
                        </a:lnSpc>
                        <a:spcBef>
                          <a:spcPts val="0"/>
                        </a:spcBef>
                        <a:spcAft>
                          <a:spcPts val="0"/>
                        </a:spcAft>
                        <a:buNone/>
                      </a:pPr>
                      <a:r>
                        <a:rPr lang="en" sz="900">
                          <a:latin typeface="Times New Roman"/>
                          <a:ea typeface="Times New Roman"/>
                          <a:cs typeface="Times New Roman"/>
                          <a:sym typeface="Times New Roman"/>
                        </a:rPr>
                        <a:t>Median</a:t>
                      </a: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txBody>
                  <a:tcPr marT="63500" marB="63500" marR="63500" marL="63500">
                    <a:solidFill>
                      <a:srgbClr val="C2C2C2"/>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48.00</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1.00</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232.00</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127.00</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81.00 </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25.14</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75.00</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77.00</a:t>
                      </a:r>
                      <a:endParaRPr sz="900">
                        <a:latin typeface="Times New Roman"/>
                        <a:ea typeface="Times New Roman"/>
                        <a:cs typeface="Times New Roman"/>
                        <a:sym typeface="Times New Roman"/>
                      </a:endParaRPr>
                    </a:p>
                  </a:txBody>
                  <a:tcPr marT="63500" marB="63500" marR="63500" marL="63500"/>
                </a:tc>
              </a:tr>
              <a:tr h="432950">
                <a:tc>
                  <a:txBody>
                    <a:bodyPr/>
                    <a:lstStyle/>
                    <a:p>
                      <a:pPr indent="0" lvl="0" marL="0" marR="0" rtl="0" algn="l">
                        <a:lnSpc>
                          <a:spcPct val="100000"/>
                        </a:lnSpc>
                        <a:spcBef>
                          <a:spcPts val="0"/>
                        </a:spcBef>
                        <a:spcAft>
                          <a:spcPts val="0"/>
                        </a:spcAft>
                        <a:buNone/>
                      </a:pPr>
                      <a:r>
                        <a:rPr lang="en" sz="900">
                          <a:latin typeface="Times New Roman"/>
                          <a:ea typeface="Times New Roman"/>
                          <a:cs typeface="Times New Roman"/>
                          <a:sym typeface="Times New Roman"/>
                        </a:rPr>
                        <a:t>Standard </a:t>
                      </a:r>
                      <a:r>
                        <a:rPr lang="en" sz="900">
                          <a:latin typeface="Times New Roman"/>
                          <a:ea typeface="Times New Roman"/>
                          <a:cs typeface="Times New Roman"/>
                          <a:sym typeface="Times New Roman"/>
                        </a:rPr>
                        <a:t>deviation</a:t>
                      </a: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txBody>
                  <a:tcPr marT="63500" marB="63500" marR="63500" marL="63500">
                    <a:solidFill>
                      <a:srgbClr val="C2C2C2"/>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8.495008</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11.645535</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40.988083</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18.265915</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10.540621</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3.513721</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10.771652 </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11.014433</a:t>
                      </a:r>
                      <a:endParaRPr sz="900">
                        <a:latin typeface="Times New Roman"/>
                        <a:ea typeface="Times New Roman"/>
                        <a:cs typeface="Times New Roman"/>
                        <a:sym typeface="Times New Roman"/>
                      </a:endParaRPr>
                    </a:p>
                  </a:txBody>
                  <a:tcPr marT="63500" marB="63500" marR="63500" marL="63500"/>
                </a:tc>
              </a:tr>
              <a:tr h="286300">
                <a:tc>
                  <a:txBody>
                    <a:bodyPr/>
                    <a:lstStyle/>
                    <a:p>
                      <a:pPr indent="0" lvl="0" marL="0" marR="0" rtl="0" algn="l">
                        <a:lnSpc>
                          <a:spcPct val="100000"/>
                        </a:lnSpc>
                        <a:spcBef>
                          <a:spcPts val="0"/>
                        </a:spcBef>
                        <a:spcAft>
                          <a:spcPts val="0"/>
                        </a:spcAft>
                        <a:buNone/>
                      </a:pPr>
                      <a:r>
                        <a:rPr lang="en" sz="900">
                          <a:latin typeface="Times New Roman"/>
                          <a:ea typeface="Times New Roman"/>
                          <a:cs typeface="Times New Roman"/>
                          <a:sym typeface="Times New Roman"/>
                        </a:rPr>
                        <a:t>Range </a:t>
                      </a:r>
                      <a:endParaRPr sz="900">
                        <a:latin typeface="Times New Roman"/>
                        <a:ea typeface="Times New Roman"/>
                        <a:cs typeface="Times New Roman"/>
                        <a:sym typeface="Times New Roman"/>
                      </a:endParaRPr>
                    </a:p>
                  </a:txBody>
                  <a:tcPr marT="63500" marB="63500" marR="63500" marL="63500">
                    <a:solidFill>
                      <a:srgbClr val="C2C2C2"/>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38.00</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50.00</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232.00</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101.00</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61.00</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19.05</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 58.00</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64.00</a:t>
                      </a:r>
                      <a:endParaRPr sz="900">
                        <a:latin typeface="Times New Roman"/>
                        <a:ea typeface="Times New Roman"/>
                        <a:cs typeface="Times New Roman"/>
                        <a:sym typeface="Times New Roman"/>
                      </a:endParaRPr>
                    </a:p>
                  </a:txBody>
                  <a:tcPr marT="63500" marB="63500" marR="63500" marL="63500"/>
                </a:tc>
              </a:tr>
              <a:tr h="286300">
                <a:tc>
                  <a:txBody>
                    <a:bodyPr/>
                    <a:lstStyle/>
                    <a:p>
                      <a:pPr indent="0" lvl="0" marL="0" marR="0" rtl="0" algn="l">
                        <a:lnSpc>
                          <a:spcPct val="100000"/>
                        </a:lnSpc>
                        <a:spcBef>
                          <a:spcPts val="0"/>
                        </a:spcBef>
                        <a:spcAft>
                          <a:spcPts val="0"/>
                        </a:spcAft>
                        <a:buNone/>
                      </a:pPr>
                      <a:r>
                        <a:rPr lang="en" sz="900">
                          <a:latin typeface="Times New Roman"/>
                          <a:ea typeface="Times New Roman"/>
                          <a:cs typeface="Times New Roman"/>
                          <a:sym typeface="Times New Roman"/>
                        </a:rPr>
                        <a:t>Minimum</a:t>
                      </a: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txBody>
                  <a:tcPr marT="63500" marB="63500" marR="63500" marL="63500">
                    <a:solidFill>
                      <a:srgbClr val="C2C2C2"/>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32.00</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0.00</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119.00</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83.50 </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52.00</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16.48</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47.00</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47.00</a:t>
                      </a:r>
                      <a:endParaRPr sz="900">
                        <a:latin typeface="Times New Roman"/>
                        <a:ea typeface="Times New Roman"/>
                        <a:cs typeface="Times New Roman"/>
                        <a:sym typeface="Times New Roman"/>
                      </a:endParaRPr>
                    </a:p>
                  </a:txBody>
                  <a:tcPr marT="63500" marB="63500" marR="63500" marL="63500"/>
                </a:tc>
              </a:tr>
              <a:tr h="286300">
                <a:tc>
                  <a:txBody>
                    <a:bodyPr/>
                    <a:lstStyle/>
                    <a:p>
                      <a:pPr indent="0" lvl="0" marL="0" marR="0" rtl="0" algn="l">
                        <a:lnSpc>
                          <a:spcPct val="100000"/>
                        </a:lnSpc>
                        <a:spcBef>
                          <a:spcPts val="0"/>
                        </a:spcBef>
                        <a:spcAft>
                          <a:spcPts val="0"/>
                        </a:spcAft>
                        <a:buNone/>
                      </a:pPr>
                      <a:r>
                        <a:rPr lang="en" sz="900">
                          <a:latin typeface="Times New Roman"/>
                          <a:ea typeface="Times New Roman"/>
                          <a:cs typeface="Times New Roman"/>
                          <a:sym typeface="Times New Roman"/>
                        </a:rPr>
                        <a:t>Maximum</a:t>
                      </a: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txBody>
                  <a:tcPr marT="63500" marB="63500" marR="63500" marL="63500">
                    <a:solidFill>
                      <a:srgbClr val="C2C2C2"/>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70.00</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50.00</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351.00 </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184.50</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113.00</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35.53</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105.00</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111.00</a:t>
                      </a:r>
                      <a:endParaRPr sz="900">
                        <a:latin typeface="Times New Roman"/>
                        <a:ea typeface="Times New Roman"/>
                        <a:cs typeface="Times New Roman"/>
                        <a:sym typeface="Times New Roman"/>
                      </a:endParaRPr>
                    </a:p>
                  </a:txBody>
                  <a:tcPr marT="63500" marB="63500" marR="63500" marL="63500"/>
                </a:tc>
              </a:tr>
              <a:tr h="286300">
                <a:tc>
                  <a:txBody>
                    <a:bodyPr/>
                    <a:lstStyle/>
                    <a:p>
                      <a:pPr indent="0" lvl="0" marL="0" marR="0" rtl="0" algn="l">
                        <a:lnSpc>
                          <a:spcPct val="100000"/>
                        </a:lnSpc>
                        <a:spcBef>
                          <a:spcPts val="0"/>
                        </a:spcBef>
                        <a:spcAft>
                          <a:spcPts val="0"/>
                        </a:spcAft>
                        <a:buNone/>
                      </a:pPr>
                      <a:r>
                        <a:rPr lang="en" sz="900">
                          <a:latin typeface="Times New Roman"/>
                          <a:ea typeface="Times New Roman"/>
                          <a:cs typeface="Times New Roman"/>
                          <a:sym typeface="Times New Roman"/>
                        </a:rPr>
                        <a:t>Count </a:t>
                      </a:r>
                      <a:endParaRPr sz="900">
                        <a:latin typeface="Times New Roman"/>
                        <a:ea typeface="Times New Roman"/>
                        <a:cs typeface="Times New Roman"/>
                        <a:sym typeface="Times New Roman"/>
                      </a:endParaRPr>
                    </a:p>
                  </a:txBody>
                  <a:tcPr marT="63500" marB="63500" marR="63500" marL="63500">
                    <a:solidFill>
                      <a:srgbClr val="C2C2C2"/>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2975</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2957</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2942</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2975 </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2975 </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 2964</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2974</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2697</a:t>
                      </a:r>
                      <a:endParaRPr sz="9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3" name="Shape 873"/>
        <p:cNvGrpSpPr/>
        <p:nvPr/>
      </p:nvGrpSpPr>
      <p:grpSpPr>
        <a:xfrm>
          <a:off x="0" y="0"/>
          <a:ext cx="0" cy="0"/>
          <a:chOff x="0" y="0"/>
          <a:chExt cx="0" cy="0"/>
        </a:xfrm>
      </p:grpSpPr>
      <p:sp>
        <p:nvSpPr>
          <p:cNvPr id="874" name="Google Shape;874;p48"/>
          <p:cNvSpPr txBox="1"/>
          <p:nvPr>
            <p:ph type="title"/>
          </p:nvPr>
        </p:nvSpPr>
        <p:spPr>
          <a:xfrm>
            <a:off x="732300" y="445025"/>
            <a:ext cx="767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Categorical</a:t>
            </a:r>
            <a:r>
              <a:rPr lang="en"/>
              <a:t> </a:t>
            </a:r>
            <a:r>
              <a:rPr lang="en"/>
              <a:t>features</a:t>
            </a:r>
            <a:endParaRPr/>
          </a:p>
        </p:txBody>
      </p:sp>
      <p:pic>
        <p:nvPicPr>
          <p:cNvPr id="875" name="Google Shape;875;p48" title="Points scored"/>
          <p:cNvPicPr preferRelativeResize="0"/>
          <p:nvPr/>
        </p:nvPicPr>
        <p:blipFill>
          <a:blip r:embed="rId3">
            <a:alphaModFix/>
          </a:blip>
          <a:stretch>
            <a:fillRect/>
          </a:stretch>
        </p:blipFill>
        <p:spPr>
          <a:xfrm>
            <a:off x="732299" y="1194938"/>
            <a:ext cx="3145650" cy="1945049"/>
          </a:xfrm>
          <a:prstGeom prst="rect">
            <a:avLst/>
          </a:prstGeom>
          <a:noFill/>
          <a:ln>
            <a:noFill/>
          </a:ln>
        </p:spPr>
      </p:pic>
      <p:sp>
        <p:nvSpPr>
          <p:cNvPr id="876" name="Google Shape;876;p48"/>
          <p:cNvSpPr txBox="1"/>
          <p:nvPr/>
        </p:nvSpPr>
        <p:spPr>
          <a:xfrm>
            <a:off x="1662225" y="3139975"/>
            <a:ext cx="1285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latin typeface="Karla"/>
                <a:ea typeface="Karla"/>
                <a:cs typeface="Karla"/>
                <a:sym typeface="Karla"/>
              </a:rPr>
              <a:t>Mode: 0.00</a:t>
            </a:r>
            <a:br>
              <a:rPr lang="en" sz="1300">
                <a:solidFill>
                  <a:schemeClr val="dk1"/>
                </a:solidFill>
                <a:latin typeface="Karla"/>
                <a:ea typeface="Karla"/>
                <a:cs typeface="Karla"/>
                <a:sym typeface="Karla"/>
              </a:rPr>
            </a:br>
            <a:r>
              <a:rPr lang="en" sz="1300">
                <a:solidFill>
                  <a:schemeClr val="dk1"/>
                </a:solidFill>
                <a:latin typeface="Karla"/>
                <a:ea typeface="Karla"/>
                <a:cs typeface="Karla"/>
                <a:sym typeface="Karla"/>
              </a:rPr>
              <a:t>Count: 2975</a:t>
            </a:r>
            <a:endParaRPr sz="1300">
              <a:latin typeface="Karla"/>
              <a:ea typeface="Karla"/>
              <a:cs typeface="Karla"/>
              <a:sym typeface="Karla"/>
            </a:endParaRPr>
          </a:p>
        </p:txBody>
      </p:sp>
      <p:sp>
        <p:nvSpPr>
          <p:cNvPr id="877" name="Google Shape;877;p48"/>
          <p:cNvSpPr txBox="1"/>
          <p:nvPr/>
        </p:nvSpPr>
        <p:spPr>
          <a:xfrm>
            <a:off x="5616800" y="3184325"/>
            <a:ext cx="1285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latin typeface="Karla"/>
                <a:ea typeface="Karla"/>
                <a:cs typeface="Karla"/>
                <a:sym typeface="Karla"/>
              </a:rPr>
              <a:t>Mode: 1.00</a:t>
            </a:r>
            <a:br>
              <a:rPr lang="en" sz="1300">
                <a:solidFill>
                  <a:schemeClr val="dk1"/>
                </a:solidFill>
                <a:latin typeface="Karla"/>
                <a:ea typeface="Karla"/>
                <a:cs typeface="Karla"/>
                <a:sym typeface="Karla"/>
              </a:rPr>
            </a:br>
            <a:r>
              <a:rPr lang="en" sz="1300">
                <a:solidFill>
                  <a:schemeClr val="dk1"/>
                </a:solidFill>
                <a:latin typeface="Karla"/>
                <a:ea typeface="Karla"/>
                <a:cs typeface="Karla"/>
                <a:sym typeface="Karla"/>
              </a:rPr>
              <a:t>Cou</a:t>
            </a:r>
            <a:r>
              <a:rPr lang="en" sz="1300">
                <a:solidFill>
                  <a:schemeClr val="dk1"/>
                </a:solidFill>
                <a:latin typeface="Karla"/>
                <a:ea typeface="Karla"/>
                <a:cs typeface="Karla"/>
                <a:sym typeface="Karla"/>
              </a:rPr>
              <a:t>nt: 2897</a:t>
            </a:r>
            <a:endParaRPr sz="1300">
              <a:latin typeface="Karla"/>
              <a:ea typeface="Karla"/>
              <a:cs typeface="Karla"/>
              <a:sym typeface="Karla"/>
            </a:endParaRPr>
          </a:p>
        </p:txBody>
      </p:sp>
      <p:pic>
        <p:nvPicPr>
          <p:cNvPr id="878" name="Google Shape;878;p48" title="Points scored"/>
          <p:cNvPicPr preferRelativeResize="0"/>
          <p:nvPr/>
        </p:nvPicPr>
        <p:blipFill>
          <a:blip r:embed="rId4">
            <a:alphaModFix/>
          </a:blip>
          <a:stretch>
            <a:fillRect/>
          </a:stretch>
        </p:blipFill>
        <p:spPr>
          <a:xfrm>
            <a:off x="4754200" y="1164138"/>
            <a:ext cx="3245274" cy="2006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2" name="Shape 882"/>
        <p:cNvGrpSpPr/>
        <p:nvPr/>
      </p:nvGrpSpPr>
      <p:grpSpPr>
        <a:xfrm>
          <a:off x="0" y="0"/>
          <a:ext cx="0" cy="0"/>
          <a:chOff x="0" y="0"/>
          <a:chExt cx="0" cy="0"/>
        </a:xfrm>
      </p:grpSpPr>
      <p:sp>
        <p:nvSpPr>
          <p:cNvPr id="883" name="Google Shape;883;p49"/>
          <p:cNvSpPr txBox="1"/>
          <p:nvPr>
            <p:ph type="title"/>
          </p:nvPr>
        </p:nvSpPr>
        <p:spPr>
          <a:xfrm>
            <a:off x="732300" y="445025"/>
            <a:ext cx="767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Categorical features</a:t>
            </a:r>
            <a:endParaRPr/>
          </a:p>
        </p:txBody>
      </p:sp>
      <p:sp>
        <p:nvSpPr>
          <p:cNvPr id="884" name="Google Shape;884;p49"/>
          <p:cNvSpPr txBox="1"/>
          <p:nvPr/>
        </p:nvSpPr>
        <p:spPr>
          <a:xfrm>
            <a:off x="1662225" y="3281450"/>
            <a:ext cx="1285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latin typeface="Karla"/>
                <a:ea typeface="Karla"/>
                <a:cs typeface="Karla"/>
                <a:sym typeface="Karla"/>
              </a:rPr>
              <a:t>Mode: 0.00</a:t>
            </a:r>
            <a:br>
              <a:rPr lang="en" sz="1300">
                <a:solidFill>
                  <a:schemeClr val="dk1"/>
                </a:solidFill>
                <a:latin typeface="Karla"/>
                <a:ea typeface="Karla"/>
                <a:cs typeface="Karla"/>
                <a:sym typeface="Karla"/>
              </a:rPr>
            </a:br>
            <a:r>
              <a:rPr lang="en" sz="1300">
                <a:solidFill>
                  <a:schemeClr val="dk1"/>
                </a:solidFill>
                <a:latin typeface="Karla"/>
                <a:ea typeface="Karla"/>
                <a:cs typeface="Karla"/>
                <a:sym typeface="Karla"/>
              </a:rPr>
              <a:t>Count: 2975</a:t>
            </a:r>
            <a:endParaRPr sz="1300">
              <a:latin typeface="Karla"/>
              <a:ea typeface="Karla"/>
              <a:cs typeface="Karla"/>
              <a:sym typeface="Karla"/>
            </a:endParaRPr>
          </a:p>
        </p:txBody>
      </p:sp>
      <p:sp>
        <p:nvSpPr>
          <p:cNvPr id="885" name="Google Shape;885;p49"/>
          <p:cNvSpPr txBox="1"/>
          <p:nvPr/>
        </p:nvSpPr>
        <p:spPr>
          <a:xfrm>
            <a:off x="5628250" y="3281450"/>
            <a:ext cx="1285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latin typeface="Karla"/>
                <a:ea typeface="Karla"/>
                <a:cs typeface="Karla"/>
                <a:sym typeface="Karla"/>
              </a:rPr>
              <a:t>Mode: 1.00</a:t>
            </a:r>
            <a:br>
              <a:rPr lang="en" sz="1300">
                <a:solidFill>
                  <a:schemeClr val="dk1"/>
                </a:solidFill>
                <a:latin typeface="Karla"/>
                <a:ea typeface="Karla"/>
                <a:cs typeface="Karla"/>
                <a:sym typeface="Karla"/>
              </a:rPr>
            </a:br>
            <a:r>
              <a:rPr lang="en" sz="1300">
                <a:solidFill>
                  <a:schemeClr val="dk1"/>
                </a:solidFill>
                <a:latin typeface="Karla"/>
                <a:ea typeface="Karla"/>
                <a:cs typeface="Karla"/>
                <a:sym typeface="Karla"/>
              </a:rPr>
              <a:t>Count: 2975</a:t>
            </a:r>
            <a:endParaRPr sz="1300">
              <a:solidFill>
                <a:schemeClr val="dk1"/>
              </a:solidFill>
              <a:latin typeface="Karla"/>
              <a:ea typeface="Karla"/>
              <a:cs typeface="Karla"/>
              <a:sym typeface="Karla"/>
            </a:endParaRPr>
          </a:p>
        </p:txBody>
      </p:sp>
      <p:pic>
        <p:nvPicPr>
          <p:cNvPr id="886" name="Google Shape;886;p49" title="Points scored"/>
          <p:cNvPicPr preferRelativeResize="0"/>
          <p:nvPr/>
        </p:nvPicPr>
        <p:blipFill>
          <a:blip r:embed="rId3">
            <a:alphaModFix/>
          </a:blip>
          <a:stretch>
            <a:fillRect/>
          </a:stretch>
        </p:blipFill>
        <p:spPr>
          <a:xfrm>
            <a:off x="696400" y="1291988"/>
            <a:ext cx="3217449" cy="1989450"/>
          </a:xfrm>
          <a:prstGeom prst="rect">
            <a:avLst/>
          </a:prstGeom>
          <a:noFill/>
          <a:ln>
            <a:noFill/>
          </a:ln>
        </p:spPr>
      </p:pic>
      <p:pic>
        <p:nvPicPr>
          <p:cNvPr id="887" name="Google Shape;887;p49" title="Points scored"/>
          <p:cNvPicPr preferRelativeResize="0"/>
          <p:nvPr/>
        </p:nvPicPr>
        <p:blipFill>
          <a:blip r:embed="rId4">
            <a:alphaModFix/>
          </a:blip>
          <a:stretch>
            <a:fillRect/>
          </a:stretch>
        </p:blipFill>
        <p:spPr>
          <a:xfrm>
            <a:off x="4553975" y="1292000"/>
            <a:ext cx="3114222" cy="1925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1" name="Shape 891"/>
        <p:cNvGrpSpPr/>
        <p:nvPr/>
      </p:nvGrpSpPr>
      <p:grpSpPr>
        <a:xfrm>
          <a:off x="0" y="0"/>
          <a:ext cx="0" cy="0"/>
          <a:chOff x="0" y="0"/>
          <a:chExt cx="0" cy="0"/>
        </a:xfrm>
      </p:grpSpPr>
      <p:sp>
        <p:nvSpPr>
          <p:cNvPr id="892" name="Google Shape;892;p50"/>
          <p:cNvSpPr txBox="1"/>
          <p:nvPr>
            <p:ph type="title"/>
          </p:nvPr>
        </p:nvSpPr>
        <p:spPr>
          <a:xfrm>
            <a:off x="732300" y="445025"/>
            <a:ext cx="767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Categorical features</a:t>
            </a:r>
            <a:endParaRPr/>
          </a:p>
        </p:txBody>
      </p:sp>
      <p:sp>
        <p:nvSpPr>
          <p:cNvPr id="893" name="Google Shape;893;p50"/>
          <p:cNvSpPr txBox="1"/>
          <p:nvPr/>
        </p:nvSpPr>
        <p:spPr>
          <a:xfrm>
            <a:off x="821973" y="3208675"/>
            <a:ext cx="114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latin typeface="Karla"/>
                <a:ea typeface="Karla"/>
                <a:cs typeface="Karla"/>
                <a:sym typeface="Karla"/>
              </a:rPr>
              <a:t>Mode: 0.00</a:t>
            </a:r>
            <a:br>
              <a:rPr lang="en" sz="1300">
                <a:solidFill>
                  <a:schemeClr val="dk1"/>
                </a:solidFill>
                <a:latin typeface="Karla"/>
                <a:ea typeface="Karla"/>
                <a:cs typeface="Karla"/>
                <a:sym typeface="Karla"/>
              </a:rPr>
            </a:br>
            <a:r>
              <a:rPr lang="en" sz="1300">
                <a:solidFill>
                  <a:schemeClr val="dk1"/>
                </a:solidFill>
                <a:latin typeface="Karla"/>
                <a:ea typeface="Karla"/>
                <a:cs typeface="Karla"/>
                <a:sym typeface="Karla"/>
              </a:rPr>
              <a:t>Count: </a:t>
            </a:r>
            <a:r>
              <a:rPr lang="en" sz="1300">
                <a:solidFill>
                  <a:schemeClr val="dk1"/>
                </a:solidFill>
                <a:latin typeface="Karla"/>
                <a:ea typeface="Karla"/>
                <a:cs typeface="Karla"/>
                <a:sym typeface="Karla"/>
              </a:rPr>
              <a:t>2939</a:t>
            </a:r>
            <a:endParaRPr sz="1300">
              <a:latin typeface="Karla"/>
              <a:ea typeface="Karla"/>
              <a:cs typeface="Karla"/>
              <a:sym typeface="Karla"/>
            </a:endParaRPr>
          </a:p>
        </p:txBody>
      </p:sp>
      <p:sp>
        <p:nvSpPr>
          <p:cNvPr id="894" name="Google Shape;894;p50"/>
          <p:cNvSpPr txBox="1"/>
          <p:nvPr/>
        </p:nvSpPr>
        <p:spPr>
          <a:xfrm>
            <a:off x="3799801" y="3208675"/>
            <a:ext cx="13227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latin typeface="Karla"/>
                <a:ea typeface="Karla"/>
                <a:cs typeface="Karla"/>
                <a:sym typeface="Karla"/>
              </a:rPr>
              <a:t>Mode: 0.00</a:t>
            </a:r>
            <a:br>
              <a:rPr lang="en" sz="1300">
                <a:solidFill>
                  <a:schemeClr val="dk1"/>
                </a:solidFill>
                <a:latin typeface="Karla"/>
                <a:ea typeface="Karla"/>
                <a:cs typeface="Karla"/>
                <a:sym typeface="Karla"/>
              </a:rPr>
            </a:br>
            <a:r>
              <a:rPr lang="en" sz="1300">
                <a:solidFill>
                  <a:schemeClr val="dk1"/>
                </a:solidFill>
                <a:latin typeface="Karla"/>
                <a:ea typeface="Karla"/>
                <a:cs typeface="Karla"/>
                <a:sym typeface="Karla"/>
              </a:rPr>
              <a:t>Count: 2975</a:t>
            </a:r>
            <a:endParaRPr sz="1300">
              <a:solidFill>
                <a:schemeClr val="dk1"/>
              </a:solidFill>
              <a:latin typeface="Karla"/>
              <a:ea typeface="Karla"/>
              <a:cs typeface="Karla"/>
              <a:sym typeface="Karla"/>
            </a:endParaRPr>
          </a:p>
        </p:txBody>
      </p:sp>
      <p:pic>
        <p:nvPicPr>
          <p:cNvPr id="895" name="Google Shape;895;p50" title="Points scored"/>
          <p:cNvPicPr preferRelativeResize="0"/>
          <p:nvPr/>
        </p:nvPicPr>
        <p:blipFill>
          <a:blip r:embed="rId3">
            <a:alphaModFix/>
          </a:blip>
          <a:stretch>
            <a:fillRect/>
          </a:stretch>
        </p:blipFill>
        <p:spPr>
          <a:xfrm>
            <a:off x="141150" y="1427863"/>
            <a:ext cx="2880000" cy="1780800"/>
          </a:xfrm>
          <a:prstGeom prst="rect">
            <a:avLst/>
          </a:prstGeom>
          <a:noFill/>
          <a:ln>
            <a:noFill/>
          </a:ln>
        </p:spPr>
      </p:pic>
      <p:pic>
        <p:nvPicPr>
          <p:cNvPr id="896" name="Google Shape;896;p50" title="Points scored"/>
          <p:cNvPicPr preferRelativeResize="0"/>
          <p:nvPr/>
        </p:nvPicPr>
        <p:blipFill>
          <a:blip r:embed="rId4">
            <a:alphaModFix/>
          </a:blip>
          <a:stretch>
            <a:fillRect/>
          </a:stretch>
        </p:blipFill>
        <p:spPr>
          <a:xfrm>
            <a:off x="3021149" y="1427875"/>
            <a:ext cx="2880000" cy="1780807"/>
          </a:xfrm>
          <a:prstGeom prst="rect">
            <a:avLst/>
          </a:prstGeom>
          <a:noFill/>
          <a:ln>
            <a:noFill/>
          </a:ln>
        </p:spPr>
      </p:pic>
      <p:pic>
        <p:nvPicPr>
          <p:cNvPr id="897" name="Google Shape;897;p50" title="Points scored"/>
          <p:cNvPicPr preferRelativeResize="0"/>
          <p:nvPr/>
        </p:nvPicPr>
        <p:blipFill>
          <a:blip r:embed="rId5">
            <a:alphaModFix/>
          </a:blip>
          <a:stretch>
            <a:fillRect/>
          </a:stretch>
        </p:blipFill>
        <p:spPr>
          <a:xfrm>
            <a:off x="6075725" y="1409925"/>
            <a:ext cx="2880000" cy="1816700"/>
          </a:xfrm>
          <a:prstGeom prst="rect">
            <a:avLst/>
          </a:prstGeom>
          <a:noFill/>
          <a:ln>
            <a:noFill/>
          </a:ln>
        </p:spPr>
      </p:pic>
      <p:sp>
        <p:nvSpPr>
          <p:cNvPr id="898" name="Google Shape;898;p50"/>
          <p:cNvSpPr txBox="1"/>
          <p:nvPr/>
        </p:nvSpPr>
        <p:spPr>
          <a:xfrm>
            <a:off x="6854376" y="3208675"/>
            <a:ext cx="13227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latin typeface="Karla"/>
                <a:ea typeface="Karla"/>
                <a:cs typeface="Karla"/>
                <a:sym typeface="Karla"/>
              </a:rPr>
              <a:t>Mode: 0.00</a:t>
            </a:r>
            <a:br>
              <a:rPr lang="en" sz="1300">
                <a:solidFill>
                  <a:schemeClr val="dk1"/>
                </a:solidFill>
                <a:latin typeface="Karla"/>
                <a:ea typeface="Karla"/>
                <a:cs typeface="Karla"/>
                <a:sym typeface="Karla"/>
              </a:rPr>
            </a:br>
            <a:r>
              <a:rPr lang="en" sz="1300">
                <a:solidFill>
                  <a:schemeClr val="dk1"/>
                </a:solidFill>
                <a:latin typeface="Karla"/>
                <a:ea typeface="Karla"/>
                <a:cs typeface="Karla"/>
                <a:sym typeface="Karla"/>
              </a:rPr>
              <a:t>Count: 2975</a:t>
            </a:r>
            <a:endParaRPr sz="1300">
              <a:solidFill>
                <a:schemeClr val="dk1"/>
              </a:solidFill>
              <a:latin typeface="Karla"/>
              <a:ea typeface="Karla"/>
              <a:cs typeface="Karla"/>
              <a:sym typeface="Karl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33"/>
          <p:cNvSpPr txBox="1"/>
          <p:nvPr>
            <p:ph type="title"/>
          </p:nvPr>
        </p:nvSpPr>
        <p:spPr>
          <a:xfrm>
            <a:off x="1311450" y="1849000"/>
            <a:ext cx="2336400" cy="37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772" name="Google Shape;772;p33"/>
          <p:cNvSpPr txBox="1"/>
          <p:nvPr>
            <p:ph idx="2" type="title"/>
          </p:nvPr>
        </p:nvSpPr>
        <p:spPr>
          <a:xfrm>
            <a:off x="1842000" y="1388288"/>
            <a:ext cx="1275300" cy="59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773" name="Google Shape;773;p33"/>
          <p:cNvSpPr txBox="1"/>
          <p:nvPr>
            <p:ph idx="3" type="title"/>
          </p:nvPr>
        </p:nvSpPr>
        <p:spPr>
          <a:xfrm>
            <a:off x="4981550" y="1849000"/>
            <a:ext cx="2900100" cy="37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Preprocessing</a:t>
            </a:r>
            <a:endParaRPr/>
          </a:p>
        </p:txBody>
      </p:sp>
      <p:sp>
        <p:nvSpPr>
          <p:cNvPr id="774" name="Google Shape;774;p33"/>
          <p:cNvSpPr txBox="1"/>
          <p:nvPr>
            <p:ph idx="4" type="title"/>
          </p:nvPr>
        </p:nvSpPr>
        <p:spPr>
          <a:xfrm>
            <a:off x="5731350" y="1388288"/>
            <a:ext cx="1275300" cy="59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775" name="Google Shape;775;p33"/>
          <p:cNvSpPr txBox="1"/>
          <p:nvPr>
            <p:ph idx="6" type="title"/>
          </p:nvPr>
        </p:nvSpPr>
        <p:spPr>
          <a:xfrm>
            <a:off x="1250550" y="3746925"/>
            <a:ext cx="2900100" cy="37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Descriptive Statistics</a:t>
            </a:r>
            <a:endParaRPr/>
          </a:p>
        </p:txBody>
      </p:sp>
      <p:sp>
        <p:nvSpPr>
          <p:cNvPr id="776" name="Google Shape;776;p33"/>
          <p:cNvSpPr txBox="1"/>
          <p:nvPr>
            <p:ph idx="7" type="title"/>
          </p:nvPr>
        </p:nvSpPr>
        <p:spPr>
          <a:xfrm>
            <a:off x="1842000" y="3296063"/>
            <a:ext cx="1341600" cy="59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777" name="Google Shape;777;p33"/>
          <p:cNvSpPr txBox="1"/>
          <p:nvPr>
            <p:ph idx="9" type="title"/>
          </p:nvPr>
        </p:nvSpPr>
        <p:spPr>
          <a:xfrm>
            <a:off x="5350850" y="3746925"/>
            <a:ext cx="2530800" cy="3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Tests</a:t>
            </a:r>
            <a:endParaRPr/>
          </a:p>
        </p:txBody>
      </p:sp>
      <p:sp>
        <p:nvSpPr>
          <p:cNvPr id="778" name="Google Shape;778;p33"/>
          <p:cNvSpPr txBox="1"/>
          <p:nvPr>
            <p:ph idx="13" type="title"/>
          </p:nvPr>
        </p:nvSpPr>
        <p:spPr>
          <a:xfrm>
            <a:off x="5654050" y="3296067"/>
            <a:ext cx="1275300" cy="59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779" name="Google Shape;779;p33"/>
          <p:cNvSpPr txBox="1"/>
          <p:nvPr>
            <p:ph idx="21"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51"/>
          <p:cNvSpPr txBox="1"/>
          <p:nvPr>
            <p:ph type="title"/>
          </p:nvPr>
        </p:nvSpPr>
        <p:spPr>
          <a:xfrm>
            <a:off x="1024175" y="2379950"/>
            <a:ext cx="7167600" cy="83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Statistical Tests</a:t>
            </a:r>
            <a:endParaRPr sz="2800"/>
          </a:p>
          <a:p>
            <a:pPr indent="0" lvl="0" marL="0" rtl="0" algn="l">
              <a:spcBef>
                <a:spcPts val="0"/>
              </a:spcBef>
              <a:spcAft>
                <a:spcPts val="0"/>
              </a:spcAft>
              <a:buNone/>
            </a:pPr>
            <a:r>
              <a:t/>
            </a:r>
            <a:endParaRPr sz="2800"/>
          </a:p>
        </p:txBody>
      </p:sp>
      <p:sp>
        <p:nvSpPr>
          <p:cNvPr id="904" name="Google Shape;904;p51"/>
          <p:cNvSpPr txBox="1"/>
          <p:nvPr>
            <p:ph idx="2" type="title"/>
          </p:nvPr>
        </p:nvSpPr>
        <p:spPr>
          <a:xfrm>
            <a:off x="1024175" y="1473944"/>
            <a:ext cx="1275300" cy="90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04</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52"/>
          <p:cNvSpPr txBox="1"/>
          <p:nvPr>
            <p:ph type="title"/>
          </p:nvPr>
        </p:nvSpPr>
        <p:spPr>
          <a:xfrm>
            <a:off x="457450" y="435875"/>
            <a:ext cx="7479000" cy="572700"/>
          </a:xfrm>
          <a:prstGeom prst="rect">
            <a:avLst/>
          </a:prstGeom>
        </p:spPr>
        <p:txBody>
          <a:bodyPr anchorCtr="0" anchor="t" bIns="91425" lIns="91425" spcFirstLastPara="1" rIns="91425" wrap="square" tIns="91425">
            <a:noAutofit/>
          </a:bodyPr>
          <a:lstStyle/>
          <a:p>
            <a:pPr indent="0" lvl="0" marL="457200" rtl="0" algn="l">
              <a:lnSpc>
                <a:spcPct val="200000"/>
              </a:lnSpc>
              <a:spcBef>
                <a:spcPts val="0"/>
              </a:spcBef>
              <a:spcAft>
                <a:spcPts val="0"/>
              </a:spcAft>
              <a:buNone/>
            </a:pPr>
            <a:r>
              <a:rPr lang="en" sz="2400"/>
              <a:t>Normality Test For Q</a:t>
            </a:r>
            <a:r>
              <a:rPr lang="en" sz="2400"/>
              <a:t>uantitative</a:t>
            </a:r>
            <a:r>
              <a:rPr lang="en" sz="2400"/>
              <a:t> Data</a:t>
            </a:r>
            <a:endParaRPr sz="2400"/>
          </a:p>
          <a:p>
            <a:pPr indent="0" lvl="0" marL="0" rtl="0" algn="l">
              <a:spcBef>
                <a:spcPts val="0"/>
              </a:spcBef>
              <a:spcAft>
                <a:spcPts val="0"/>
              </a:spcAft>
              <a:buNone/>
            </a:pPr>
            <a:r>
              <a:t/>
            </a:r>
            <a:endParaRPr sz="2400"/>
          </a:p>
        </p:txBody>
      </p:sp>
      <p:sp>
        <p:nvSpPr>
          <p:cNvPr id="910" name="Google Shape;910;p52"/>
          <p:cNvSpPr txBox="1"/>
          <p:nvPr>
            <p:ph idx="1" type="subTitle"/>
          </p:nvPr>
        </p:nvSpPr>
        <p:spPr>
          <a:xfrm>
            <a:off x="932525" y="632100"/>
            <a:ext cx="5532900" cy="333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215900" lvl="0" marL="241300" rtl="0" algn="l">
              <a:lnSpc>
                <a:spcPct val="100000"/>
              </a:lnSpc>
              <a:spcBef>
                <a:spcPts val="1600"/>
              </a:spcBef>
              <a:spcAft>
                <a:spcPts val="0"/>
              </a:spcAft>
              <a:buClr>
                <a:srgbClr val="000000"/>
              </a:buClr>
              <a:buSzPts val="1400"/>
              <a:buFont typeface="Arial"/>
              <a:buChar char="●"/>
            </a:pPr>
            <a:r>
              <a:rPr lang="en"/>
              <a:t>Null and Alternative hypotheses of Quantitative features using Shapiro-Wilk test:</a:t>
            </a:r>
            <a:endParaRPr/>
          </a:p>
          <a:p>
            <a:pPr indent="-215900" lvl="1" marL="482600" rtl="0" algn="l">
              <a:lnSpc>
                <a:spcPct val="100000"/>
              </a:lnSpc>
              <a:spcBef>
                <a:spcPts val="0"/>
              </a:spcBef>
              <a:spcAft>
                <a:spcPts val="0"/>
              </a:spcAft>
              <a:buClr>
                <a:srgbClr val="000000"/>
              </a:buClr>
              <a:buSzPts val="1400"/>
              <a:buFont typeface="Arial"/>
              <a:buChar char="○"/>
            </a:pPr>
            <a:r>
              <a:rPr lang="en"/>
              <a:t>Null hypothesis: The data is normally distributed.</a:t>
            </a:r>
            <a:endParaRPr/>
          </a:p>
          <a:p>
            <a:pPr indent="-215900" lvl="1" marL="482600" rtl="0" algn="l">
              <a:lnSpc>
                <a:spcPct val="100000"/>
              </a:lnSpc>
              <a:spcBef>
                <a:spcPts val="0"/>
              </a:spcBef>
              <a:spcAft>
                <a:spcPts val="0"/>
              </a:spcAft>
              <a:buClr>
                <a:srgbClr val="000000"/>
              </a:buClr>
              <a:buSzPts val="1400"/>
              <a:buFont typeface="Arial"/>
              <a:buChar char="○"/>
            </a:pPr>
            <a:r>
              <a:rPr lang="en"/>
              <a:t>Alternative hypothesis: The data is not normally distributed.</a:t>
            </a:r>
            <a:endParaRPr/>
          </a:p>
          <a:p>
            <a:pPr indent="-215900" lvl="0" marL="241300" rtl="0" algn="l">
              <a:lnSpc>
                <a:spcPct val="100000"/>
              </a:lnSpc>
              <a:spcBef>
                <a:spcPts val="0"/>
              </a:spcBef>
              <a:spcAft>
                <a:spcPts val="0"/>
              </a:spcAft>
              <a:buClr>
                <a:srgbClr val="000000"/>
              </a:buClr>
              <a:buSzPts val="1400"/>
              <a:buChar char="●"/>
            </a:pPr>
            <a:r>
              <a:rPr lang="en">
                <a:solidFill>
                  <a:srgbClr val="000000"/>
                </a:solidFill>
              </a:rPr>
              <a:t>Interpreting the Shapiro-Wilk test result:</a:t>
            </a:r>
            <a:endParaRPr>
              <a:solidFill>
                <a:srgbClr val="000000"/>
              </a:solidFill>
            </a:endParaRPr>
          </a:p>
          <a:p>
            <a:pPr indent="-215900" lvl="1" marL="482600" rtl="0" algn="l">
              <a:lnSpc>
                <a:spcPct val="100000"/>
              </a:lnSpc>
              <a:spcBef>
                <a:spcPts val="0"/>
              </a:spcBef>
              <a:spcAft>
                <a:spcPts val="0"/>
              </a:spcAft>
              <a:buClr>
                <a:srgbClr val="000000"/>
              </a:buClr>
              <a:buSzPts val="1400"/>
              <a:buChar char="○"/>
            </a:pPr>
            <a:r>
              <a:rPr lang="en">
                <a:solidFill>
                  <a:srgbClr val="000000"/>
                </a:solidFill>
              </a:rPr>
              <a:t>The p-value associated with the test statistic is compared to a chosen significance level (0.05).</a:t>
            </a:r>
            <a:endParaRPr>
              <a:solidFill>
                <a:srgbClr val="000000"/>
              </a:solidFill>
            </a:endParaRPr>
          </a:p>
          <a:p>
            <a:pPr indent="-215900" lvl="1" marL="482600" rtl="0" algn="l">
              <a:lnSpc>
                <a:spcPct val="100000"/>
              </a:lnSpc>
              <a:spcBef>
                <a:spcPts val="0"/>
              </a:spcBef>
              <a:spcAft>
                <a:spcPts val="0"/>
              </a:spcAft>
              <a:buClr>
                <a:srgbClr val="000000"/>
              </a:buClr>
              <a:buSzPts val="1400"/>
              <a:buChar char="○"/>
            </a:pPr>
            <a:r>
              <a:rPr lang="en">
                <a:solidFill>
                  <a:srgbClr val="000000"/>
                </a:solidFill>
              </a:rPr>
              <a:t>If p-value &gt; 0.05:</a:t>
            </a:r>
            <a:endParaRPr>
              <a:solidFill>
                <a:srgbClr val="000000"/>
              </a:solidFill>
            </a:endParaRPr>
          </a:p>
          <a:p>
            <a:pPr indent="-215900" lvl="2" marL="723900" rtl="0" algn="l">
              <a:lnSpc>
                <a:spcPct val="100000"/>
              </a:lnSpc>
              <a:spcBef>
                <a:spcPts val="0"/>
              </a:spcBef>
              <a:spcAft>
                <a:spcPts val="0"/>
              </a:spcAft>
              <a:buClr>
                <a:srgbClr val="000000"/>
              </a:buClr>
              <a:buSzPts val="1400"/>
              <a:buChar char="■"/>
            </a:pPr>
            <a:r>
              <a:rPr lang="en">
                <a:solidFill>
                  <a:srgbClr val="000000"/>
                </a:solidFill>
              </a:rPr>
              <a:t>Fail to reject the null hypothesis (normally distributed)</a:t>
            </a:r>
            <a:endParaRPr>
              <a:solidFill>
                <a:srgbClr val="000000"/>
              </a:solidFill>
            </a:endParaRPr>
          </a:p>
          <a:p>
            <a:pPr indent="-215900" lvl="1" marL="482600" rtl="0" algn="l">
              <a:lnSpc>
                <a:spcPct val="100000"/>
              </a:lnSpc>
              <a:spcBef>
                <a:spcPts val="0"/>
              </a:spcBef>
              <a:spcAft>
                <a:spcPts val="0"/>
              </a:spcAft>
              <a:buClr>
                <a:srgbClr val="000000"/>
              </a:buClr>
              <a:buSzPts val="1400"/>
              <a:buChar char="○"/>
            </a:pPr>
            <a:r>
              <a:rPr lang="en">
                <a:solidFill>
                  <a:srgbClr val="000000"/>
                </a:solidFill>
              </a:rPr>
              <a:t>If p-value &lt;= 0.05:</a:t>
            </a:r>
            <a:endParaRPr>
              <a:solidFill>
                <a:srgbClr val="000000"/>
              </a:solidFill>
            </a:endParaRPr>
          </a:p>
          <a:p>
            <a:pPr indent="-215900" lvl="2" marL="723900" rtl="0" algn="l">
              <a:lnSpc>
                <a:spcPct val="100000"/>
              </a:lnSpc>
              <a:spcBef>
                <a:spcPts val="0"/>
              </a:spcBef>
              <a:spcAft>
                <a:spcPts val="0"/>
              </a:spcAft>
              <a:buClr>
                <a:srgbClr val="000000"/>
              </a:buClr>
              <a:buSzPts val="1400"/>
              <a:buChar char="■"/>
            </a:pPr>
            <a:r>
              <a:rPr lang="en">
                <a:solidFill>
                  <a:srgbClr val="000000"/>
                </a:solidFill>
              </a:rPr>
              <a:t>Reject the null hypothesis (not normally distributed)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53"/>
          <p:cNvSpPr txBox="1"/>
          <p:nvPr>
            <p:ph type="title"/>
          </p:nvPr>
        </p:nvSpPr>
        <p:spPr>
          <a:xfrm>
            <a:off x="320425" y="490700"/>
            <a:ext cx="7479000" cy="572700"/>
          </a:xfrm>
          <a:prstGeom prst="rect">
            <a:avLst/>
          </a:prstGeom>
        </p:spPr>
        <p:txBody>
          <a:bodyPr anchorCtr="0" anchor="t" bIns="91425" lIns="91425" spcFirstLastPara="1" rIns="91425" wrap="square" tIns="91425">
            <a:noAutofit/>
          </a:bodyPr>
          <a:lstStyle/>
          <a:p>
            <a:pPr indent="0" lvl="0" marL="457200" rtl="0" algn="l">
              <a:lnSpc>
                <a:spcPct val="200000"/>
              </a:lnSpc>
              <a:spcBef>
                <a:spcPts val="0"/>
              </a:spcBef>
              <a:spcAft>
                <a:spcPts val="0"/>
              </a:spcAft>
              <a:buNone/>
            </a:pPr>
            <a:r>
              <a:rPr lang="en" sz="2400"/>
              <a:t>Association</a:t>
            </a:r>
            <a:r>
              <a:rPr lang="en" sz="2400"/>
              <a:t> Test </a:t>
            </a:r>
            <a:r>
              <a:rPr lang="en" sz="2400"/>
              <a:t>For Categorical Data</a:t>
            </a:r>
            <a:endParaRPr sz="2400"/>
          </a:p>
          <a:p>
            <a:pPr indent="0" lvl="0" marL="0" rtl="0" algn="l">
              <a:spcBef>
                <a:spcPts val="0"/>
              </a:spcBef>
              <a:spcAft>
                <a:spcPts val="0"/>
              </a:spcAft>
              <a:buNone/>
            </a:pPr>
            <a:r>
              <a:t/>
            </a:r>
            <a:endParaRPr sz="2400"/>
          </a:p>
        </p:txBody>
      </p:sp>
      <p:sp>
        <p:nvSpPr>
          <p:cNvPr id="916" name="Google Shape;916;p53"/>
          <p:cNvSpPr txBox="1"/>
          <p:nvPr>
            <p:ph idx="1" type="subTitle"/>
          </p:nvPr>
        </p:nvSpPr>
        <p:spPr>
          <a:xfrm>
            <a:off x="713250" y="785700"/>
            <a:ext cx="5532900" cy="242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196850" lvl="0" marL="241300" rtl="0" algn="l">
              <a:lnSpc>
                <a:spcPct val="115000"/>
              </a:lnSpc>
              <a:spcBef>
                <a:spcPts val="1600"/>
              </a:spcBef>
              <a:spcAft>
                <a:spcPts val="0"/>
              </a:spcAft>
              <a:buClr>
                <a:srgbClr val="000000"/>
              </a:buClr>
              <a:buSzPts val="1100"/>
              <a:buFont typeface="Arial"/>
              <a:buChar char="●"/>
            </a:pPr>
            <a:r>
              <a:rPr lang="en"/>
              <a:t>Null and Alternative hypotheses of Categorical features using Chi-square test:</a:t>
            </a:r>
            <a:endParaRPr/>
          </a:p>
          <a:p>
            <a:pPr indent="-196850" lvl="1" marL="482600" rtl="0" algn="l">
              <a:lnSpc>
                <a:spcPct val="115000"/>
              </a:lnSpc>
              <a:spcBef>
                <a:spcPts val="0"/>
              </a:spcBef>
              <a:spcAft>
                <a:spcPts val="0"/>
              </a:spcAft>
              <a:buClr>
                <a:srgbClr val="000000"/>
              </a:buClr>
              <a:buSzPts val="1100"/>
              <a:buFont typeface="Arial"/>
              <a:buChar char="○"/>
            </a:pPr>
            <a:r>
              <a:rPr lang="en"/>
              <a:t>Null hypothesis: There is no association between the categorical feature and the target variable.</a:t>
            </a:r>
            <a:endParaRPr/>
          </a:p>
          <a:p>
            <a:pPr indent="-196850" lvl="1" marL="482600" rtl="0" algn="l">
              <a:lnSpc>
                <a:spcPct val="115000"/>
              </a:lnSpc>
              <a:spcBef>
                <a:spcPts val="0"/>
              </a:spcBef>
              <a:spcAft>
                <a:spcPts val="0"/>
              </a:spcAft>
              <a:buClr>
                <a:srgbClr val="000000"/>
              </a:buClr>
              <a:buSzPts val="1100"/>
              <a:buFont typeface="Arial"/>
              <a:buChar char="○"/>
            </a:pPr>
            <a:r>
              <a:rPr lang="en"/>
              <a:t>Alternative hypothesis: There is an association between the categorical feature and the target variable.</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54"/>
          <p:cNvSpPr txBox="1"/>
          <p:nvPr>
            <p:ph type="title"/>
          </p:nvPr>
        </p:nvSpPr>
        <p:spPr>
          <a:xfrm>
            <a:off x="484875" y="445025"/>
            <a:ext cx="7479000" cy="572700"/>
          </a:xfrm>
          <a:prstGeom prst="rect">
            <a:avLst/>
          </a:prstGeom>
        </p:spPr>
        <p:txBody>
          <a:bodyPr anchorCtr="0" anchor="t" bIns="91425" lIns="91425" spcFirstLastPara="1" rIns="91425" wrap="square" tIns="91425">
            <a:noAutofit/>
          </a:bodyPr>
          <a:lstStyle/>
          <a:p>
            <a:pPr indent="0" lvl="0" marL="457200" rtl="0" algn="l">
              <a:lnSpc>
                <a:spcPct val="200000"/>
              </a:lnSpc>
              <a:spcBef>
                <a:spcPts val="0"/>
              </a:spcBef>
              <a:spcAft>
                <a:spcPts val="0"/>
              </a:spcAft>
              <a:buNone/>
            </a:pPr>
            <a:r>
              <a:rPr lang="en" sz="2400"/>
              <a:t>Association Test For Categorical Data</a:t>
            </a:r>
            <a:endParaRPr sz="2400"/>
          </a:p>
          <a:p>
            <a:pPr indent="0" lvl="0" marL="0" rtl="0" algn="l">
              <a:spcBef>
                <a:spcPts val="0"/>
              </a:spcBef>
              <a:spcAft>
                <a:spcPts val="0"/>
              </a:spcAft>
              <a:buNone/>
            </a:pPr>
            <a:r>
              <a:t/>
            </a:r>
            <a:endParaRPr sz="2400"/>
          </a:p>
        </p:txBody>
      </p:sp>
      <p:sp>
        <p:nvSpPr>
          <p:cNvPr id="922" name="Google Shape;922;p54"/>
          <p:cNvSpPr txBox="1"/>
          <p:nvPr>
            <p:ph idx="1" type="subTitle"/>
          </p:nvPr>
        </p:nvSpPr>
        <p:spPr>
          <a:xfrm>
            <a:off x="932525" y="632100"/>
            <a:ext cx="5532900" cy="274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196850" lvl="0" marL="241300" rtl="0" algn="l">
              <a:lnSpc>
                <a:spcPct val="115000"/>
              </a:lnSpc>
              <a:spcBef>
                <a:spcPts val="1600"/>
              </a:spcBef>
              <a:spcAft>
                <a:spcPts val="0"/>
              </a:spcAft>
              <a:buClr>
                <a:srgbClr val="000000"/>
              </a:buClr>
              <a:buSzPts val="1100"/>
              <a:buFont typeface="Arial"/>
              <a:buChar char="●"/>
            </a:pPr>
            <a:r>
              <a:rPr lang="en"/>
              <a:t>Procedure:</a:t>
            </a:r>
            <a:endParaRPr/>
          </a:p>
          <a:p>
            <a:pPr indent="-196850" lvl="1" marL="482600" rtl="0" algn="l">
              <a:lnSpc>
                <a:spcPct val="115000"/>
              </a:lnSpc>
              <a:spcBef>
                <a:spcPts val="0"/>
              </a:spcBef>
              <a:spcAft>
                <a:spcPts val="0"/>
              </a:spcAft>
              <a:buClr>
                <a:srgbClr val="000000"/>
              </a:buClr>
              <a:buSzPts val="1100"/>
              <a:buFont typeface="Arial"/>
              <a:buChar char="○"/>
            </a:pPr>
            <a:r>
              <a:rPr lang="en"/>
              <a:t>Iterates over each categorical feature.</a:t>
            </a:r>
            <a:endParaRPr/>
          </a:p>
          <a:p>
            <a:pPr indent="-196850" lvl="1" marL="482600" rtl="0" algn="l">
              <a:lnSpc>
                <a:spcPct val="115000"/>
              </a:lnSpc>
              <a:spcBef>
                <a:spcPts val="0"/>
              </a:spcBef>
              <a:spcAft>
                <a:spcPts val="0"/>
              </a:spcAft>
              <a:buClr>
                <a:srgbClr val="000000"/>
              </a:buClr>
              <a:buSzPts val="1100"/>
              <a:buFont typeface="Arial"/>
              <a:buChar char="○"/>
            </a:pPr>
            <a:r>
              <a:rPr lang="en"/>
              <a:t>Creates a contingency table to calculate frequency counts.</a:t>
            </a:r>
            <a:endParaRPr/>
          </a:p>
          <a:p>
            <a:pPr indent="-196850" lvl="1" marL="482600" rtl="0" algn="l">
              <a:lnSpc>
                <a:spcPct val="115000"/>
              </a:lnSpc>
              <a:spcBef>
                <a:spcPts val="0"/>
              </a:spcBef>
              <a:spcAft>
                <a:spcPts val="0"/>
              </a:spcAft>
              <a:buClr>
                <a:srgbClr val="000000"/>
              </a:buClr>
              <a:buSzPts val="1100"/>
              <a:buFont typeface="Arial"/>
              <a:buChar char="○"/>
            </a:pPr>
            <a:r>
              <a:rPr lang="en"/>
              <a:t>Conducts the chi-square test on the contingency table.</a:t>
            </a:r>
            <a:endParaRPr/>
          </a:p>
          <a:p>
            <a:pPr indent="-196850" lvl="1" marL="482600" rtl="0" algn="l">
              <a:lnSpc>
                <a:spcPct val="115000"/>
              </a:lnSpc>
              <a:spcBef>
                <a:spcPts val="0"/>
              </a:spcBef>
              <a:spcAft>
                <a:spcPts val="0"/>
              </a:spcAft>
              <a:buClr>
                <a:srgbClr val="000000"/>
              </a:buClr>
              <a:buSzPts val="1100"/>
              <a:buFont typeface="Arial"/>
              <a:buChar char="○"/>
            </a:pPr>
            <a:r>
              <a:rPr lang="en"/>
              <a:t>Prints the results indicating the presence or absence of association.</a:t>
            </a:r>
            <a:endParaRPr/>
          </a:p>
          <a:p>
            <a:pPr indent="-196850" lvl="0" marL="241300" rtl="0" algn="l">
              <a:lnSpc>
                <a:spcPct val="115000"/>
              </a:lnSpc>
              <a:spcBef>
                <a:spcPts val="0"/>
              </a:spcBef>
              <a:spcAft>
                <a:spcPts val="0"/>
              </a:spcAft>
              <a:buClr>
                <a:srgbClr val="000000"/>
              </a:buClr>
              <a:buSzPts val="1100"/>
              <a:buFont typeface="Arial"/>
              <a:buChar char="●"/>
            </a:pPr>
            <a:r>
              <a:rPr lang="en"/>
              <a:t>Significance level:</a:t>
            </a:r>
            <a:endParaRPr/>
          </a:p>
          <a:p>
            <a:pPr indent="-196850" lvl="1" marL="482600" rtl="0" algn="l">
              <a:lnSpc>
                <a:spcPct val="115000"/>
              </a:lnSpc>
              <a:spcBef>
                <a:spcPts val="0"/>
              </a:spcBef>
              <a:spcAft>
                <a:spcPts val="0"/>
              </a:spcAft>
              <a:buClr>
                <a:srgbClr val="000000"/>
              </a:buClr>
              <a:buSzPts val="1100"/>
              <a:buFont typeface="Arial"/>
              <a:buChar char="○"/>
            </a:pPr>
            <a:r>
              <a:rPr lang="en"/>
              <a:t>A significance level of 0.05 is used to determine the presence of association.</a:t>
            </a:r>
            <a:endParaRPr/>
          </a:p>
          <a:p>
            <a:pPr indent="-196850" lvl="1" marL="482600" rtl="0" algn="l">
              <a:lnSpc>
                <a:spcPct val="115000"/>
              </a:lnSpc>
              <a:spcBef>
                <a:spcPts val="0"/>
              </a:spcBef>
              <a:spcAft>
                <a:spcPts val="0"/>
              </a:spcAft>
              <a:buClr>
                <a:srgbClr val="000000"/>
              </a:buClr>
              <a:buSzPts val="1100"/>
              <a:buFont typeface="Arial"/>
              <a:buChar char="○"/>
            </a:pPr>
            <a:r>
              <a:rPr lang="en"/>
              <a:t>If the p-value is less than or equal to 0.05, the null hypothesis is rejected, suggesting an association between the categorical feature and the target variable.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55"/>
          <p:cNvSpPr txBox="1"/>
          <p:nvPr>
            <p:ph type="title"/>
          </p:nvPr>
        </p:nvSpPr>
        <p:spPr>
          <a:xfrm>
            <a:off x="1024175" y="2379950"/>
            <a:ext cx="7167600" cy="83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Conditional distributions</a:t>
            </a:r>
            <a:r>
              <a:rPr lang="en" sz="2800">
                <a:solidFill>
                  <a:srgbClr val="000000"/>
                </a:solidFill>
                <a:latin typeface="Times New Roman"/>
                <a:ea typeface="Times New Roman"/>
                <a:cs typeface="Times New Roman"/>
                <a:sym typeface="Times New Roman"/>
              </a:rPr>
              <a:t> </a:t>
            </a:r>
            <a:endParaRPr sz="2800"/>
          </a:p>
        </p:txBody>
      </p:sp>
      <p:sp>
        <p:nvSpPr>
          <p:cNvPr id="928" name="Google Shape;928;p55"/>
          <p:cNvSpPr txBox="1"/>
          <p:nvPr>
            <p:ph idx="2" type="title"/>
          </p:nvPr>
        </p:nvSpPr>
        <p:spPr>
          <a:xfrm>
            <a:off x="1024175" y="1473944"/>
            <a:ext cx="1275300" cy="90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05</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56"/>
          <p:cNvSpPr txBox="1"/>
          <p:nvPr>
            <p:ph type="title"/>
          </p:nvPr>
        </p:nvSpPr>
        <p:spPr>
          <a:xfrm>
            <a:off x="932525" y="445025"/>
            <a:ext cx="7479000" cy="79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Conditional distributions </a:t>
            </a:r>
            <a:endParaRPr sz="2400"/>
          </a:p>
          <a:p>
            <a:pPr indent="0" lvl="0" marL="0" rtl="0" algn="l">
              <a:spcBef>
                <a:spcPts val="0"/>
              </a:spcBef>
              <a:spcAft>
                <a:spcPts val="0"/>
              </a:spcAft>
              <a:buNone/>
            </a:pPr>
            <a:r>
              <a:t/>
            </a:r>
            <a:endParaRPr sz="2400"/>
          </a:p>
        </p:txBody>
      </p:sp>
      <p:sp>
        <p:nvSpPr>
          <p:cNvPr id="934" name="Google Shape;934;p56"/>
          <p:cNvSpPr txBox="1"/>
          <p:nvPr>
            <p:ph idx="1" type="subTitle"/>
          </p:nvPr>
        </p:nvSpPr>
        <p:spPr>
          <a:xfrm>
            <a:off x="399450" y="1335600"/>
            <a:ext cx="7207800" cy="3072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Conditional distributions of each feature on the target class (TenYearCHD) were analyzed and visualized.</a:t>
            </a:r>
            <a:endParaRPr/>
          </a:p>
          <a:p>
            <a:pPr indent="-317500" lvl="0" marL="457200" rtl="0" algn="l">
              <a:spcBef>
                <a:spcPts val="1000"/>
              </a:spcBef>
              <a:spcAft>
                <a:spcPts val="0"/>
              </a:spcAft>
              <a:buSzPts val="1400"/>
              <a:buChar char="●"/>
            </a:pPr>
            <a:r>
              <a:rPr lang="en"/>
              <a:t>The visual representations provided insights into the variations and patterns observed in the distributions of different features based on the two classes.</a:t>
            </a:r>
            <a:endParaRPr/>
          </a:p>
          <a:p>
            <a:pPr indent="-317500" lvl="0" marL="457200" rtl="0" algn="l">
              <a:spcBef>
                <a:spcPts val="1000"/>
              </a:spcBef>
              <a:spcAft>
                <a:spcPts val="0"/>
              </a:spcAft>
              <a:buSzPts val="1400"/>
              <a:buChar char="●"/>
            </a:pPr>
            <a:r>
              <a:rPr lang="en"/>
              <a:t>By examining these conditional distributions, we gained an understanding of the potential predictive power of specific features for assessing the risk of cardiovascular disease.</a:t>
            </a:r>
            <a:endParaRPr/>
          </a:p>
          <a:p>
            <a:pPr indent="-317500" lvl="0" marL="457200" rtl="0" algn="l">
              <a:spcBef>
                <a:spcPts val="1000"/>
              </a:spcBef>
              <a:spcAft>
                <a:spcPts val="1000"/>
              </a:spcAft>
              <a:buSzPts val="1400"/>
              <a:buChar char="●"/>
            </a:pPr>
            <a:r>
              <a:rPr lang="en"/>
              <a:t>The visualizations helped identify features that exhibited distinct distribution patterns ,indicating their importance as potential indicators of cardiovascular disease risk.</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57"/>
          <p:cNvSpPr txBox="1"/>
          <p:nvPr>
            <p:ph type="title"/>
          </p:nvPr>
        </p:nvSpPr>
        <p:spPr>
          <a:xfrm>
            <a:off x="932525" y="445025"/>
            <a:ext cx="7479000" cy="79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Conditional distributions</a:t>
            </a:r>
            <a:r>
              <a:rPr lang="en" sz="1000">
                <a:solidFill>
                  <a:srgbClr val="000000"/>
                </a:solidFill>
                <a:latin typeface="Times New Roman"/>
                <a:ea typeface="Times New Roman"/>
                <a:cs typeface="Times New Roman"/>
                <a:sym typeface="Times New Roman"/>
              </a:rPr>
              <a:t> </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p>
        </p:txBody>
      </p:sp>
      <p:sp>
        <p:nvSpPr>
          <p:cNvPr id="940" name="Google Shape;940;p57"/>
          <p:cNvSpPr txBox="1"/>
          <p:nvPr>
            <p:ph idx="1" type="subTitle"/>
          </p:nvPr>
        </p:nvSpPr>
        <p:spPr>
          <a:xfrm>
            <a:off x="215925" y="1099400"/>
            <a:ext cx="6847800" cy="30726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
              <a:t>These visualizations serve as valuable tools for highlighting the relationship between features </a:t>
            </a:r>
            <a:r>
              <a:rPr b="1" lang="en"/>
              <a:t>‘age’</a:t>
            </a:r>
            <a:r>
              <a:rPr lang="en"/>
              <a:t> and </a:t>
            </a:r>
            <a:r>
              <a:rPr b="1" lang="en"/>
              <a:t>‘glucose’</a:t>
            </a:r>
            <a:r>
              <a:rPr lang="en"/>
              <a:t> and the likelihood of developing cardiovascular disease within ten years.</a:t>
            </a:r>
            <a:endParaRPr/>
          </a:p>
        </p:txBody>
      </p:sp>
      <p:pic>
        <p:nvPicPr>
          <p:cNvPr id="941" name="Google Shape;941;p57"/>
          <p:cNvPicPr preferRelativeResize="0"/>
          <p:nvPr/>
        </p:nvPicPr>
        <p:blipFill>
          <a:blip r:embed="rId3">
            <a:alphaModFix/>
          </a:blip>
          <a:stretch>
            <a:fillRect/>
          </a:stretch>
        </p:blipFill>
        <p:spPr>
          <a:xfrm>
            <a:off x="1085350" y="2100775"/>
            <a:ext cx="2725825" cy="2033308"/>
          </a:xfrm>
          <a:prstGeom prst="rect">
            <a:avLst/>
          </a:prstGeom>
          <a:noFill/>
          <a:ln>
            <a:noFill/>
          </a:ln>
        </p:spPr>
      </p:pic>
      <p:pic>
        <p:nvPicPr>
          <p:cNvPr id="942" name="Google Shape;942;p57"/>
          <p:cNvPicPr preferRelativeResize="0"/>
          <p:nvPr/>
        </p:nvPicPr>
        <p:blipFill>
          <a:blip r:embed="rId4">
            <a:alphaModFix/>
          </a:blip>
          <a:stretch>
            <a:fillRect/>
          </a:stretch>
        </p:blipFill>
        <p:spPr>
          <a:xfrm>
            <a:off x="4260584" y="2100775"/>
            <a:ext cx="2803141" cy="2033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58"/>
          <p:cNvSpPr txBox="1"/>
          <p:nvPr>
            <p:ph type="title"/>
          </p:nvPr>
        </p:nvSpPr>
        <p:spPr>
          <a:xfrm>
            <a:off x="1024175" y="2379950"/>
            <a:ext cx="7167600" cy="83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Naïve </a:t>
            </a:r>
            <a:r>
              <a:rPr lang="en" sz="2800"/>
              <a:t>Bayes Classifier</a:t>
            </a:r>
            <a:endParaRPr sz="2800"/>
          </a:p>
        </p:txBody>
      </p:sp>
      <p:sp>
        <p:nvSpPr>
          <p:cNvPr id="948" name="Google Shape;948;p58"/>
          <p:cNvSpPr txBox="1"/>
          <p:nvPr>
            <p:ph idx="2" type="title"/>
          </p:nvPr>
        </p:nvSpPr>
        <p:spPr>
          <a:xfrm>
            <a:off x="1024175" y="1473944"/>
            <a:ext cx="1275300" cy="90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06</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59"/>
          <p:cNvSpPr txBox="1"/>
          <p:nvPr>
            <p:ph type="title"/>
          </p:nvPr>
        </p:nvSpPr>
        <p:spPr>
          <a:xfrm>
            <a:off x="1304350" y="465700"/>
            <a:ext cx="7479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Naïve Bayes Classifier</a:t>
            </a:r>
            <a:r>
              <a:rPr lang="en" sz="2400"/>
              <a:t> </a:t>
            </a:r>
            <a:endParaRPr sz="2400"/>
          </a:p>
        </p:txBody>
      </p:sp>
      <p:sp>
        <p:nvSpPr>
          <p:cNvPr id="954" name="Google Shape;954;p59"/>
          <p:cNvSpPr txBox="1"/>
          <p:nvPr>
            <p:ph idx="1" type="subTitle"/>
          </p:nvPr>
        </p:nvSpPr>
        <p:spPr>
          <a:xfrm>
            <a:off x="978200" y="1038400"/>
            <a:ext cx="4623300" cy="237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254000" lvl="0" marL="241300" rtl="0" algn="l">
              <a:spcBef>
                <a:spcPts val="1600"/>
              </a:spcBef>
              <a:spcAft>
                <a:spcPts val="0"/>
              </a:spcAft>
              <a:buSzPts val="2000"/>
              <a:buChar char="●"/>
            </a:pPr>
            <a:r>
              <a:rPr lang="en" sz="1600"/>
              <a:t>Concept of NB classifier</a:t>
            </a:r>
            <a:endParaRPr sz="1600"/>
          </a:p>
          <a:p>
            <a:pPr indent="-254000" lvl="0" marL="241300" rtl="0" algn="l">
              <a:spcBef>
                <a:spcPts val="1600"/>
              </a:spcBef>
              <a:spcAft>
                <a:spcPts val="0"/>
              </a:spcAft>
              <a:buSzPts val="2000"/>
              <a:buChar char="●"/>
            </a:pPr>
            <a:r>
              <a:rPr lang="en" sz="1600"/>
              <a:t>S</a:t>
            </a:r>
            <a:r>
              <a:rPr lang="en" sz="1600"/>
              <a:t>teps taken to implement and train the classifier on the training data</a:t>
            </a:r>
            <a:endParaRPr sz="1600"/>
          </a:p>
          <a:p>
            <a:pPr indent="-254000" lvl="0" marL="241300" rtl="0" algn="l">
              <a:lnSpc>
                <a:spcPct val="115000"/>
              </a:lnSpc>
              <a:spcBef>
                <a:spcPts val="1600"/>
              </a:spcBef>
              <a:spcAft>
                <a:spcPts val="0"/>
              </a:spcAft>
              <a:buSzPts val="2000"/>
              <a:buChar char="●"/>
            </a:pPr>
            <a:r>
              <a:rPr lang="en" sz="1600"/>
              <a:t>A</a:t>
            </a:r>
            <a:r>
              <a:rPr lang="en" sz="1600"/>
              <a:t>ccuracy achieved by the Classifier on the testing data: </a:t>
            </a:r>
            <a:endParaRPr sz="1600"/>
          </a:p>
        </p:txBody>
      </p:sp>
      <p:pic>
        <p:nvPicPr>
          <p:cNvPr id="955" name="Google Shape;955;p59"/>
          <p:cNvPicPr preferRelativeResize="0"/>
          <p:nvPr/>
        </p:nvPicPr>
        <p:blipFill>
          <a:blip r:embed="rId3">
            <a:alphaModFix/>
          </a:blip>
          <a:stretch>
            <a:fillRect/>
          </a:stretch>
        </p:blipFill>
        <p:spPr>
          <a:xfrm>
            <a:off x="1909400" y="3712350"/>
            <a:ext cx="4623300" cy="339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60"/>
          <p:cNvSpPr txBox="1"/>
          <p:nvPr>
            <p:ph type="title"/>
          </p:nvPr>
        </p:nvSpPr>
        <p:spPr>
          <a:xfrm>
            <a:off x="1024175" y="2379950"/>
            <a:ext cx="7167600" cy="129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Comparison with Standard Python Packages</a:t>
            </a:r>
            <a:endParaRPr sz="2800"/>
          </a:p>
          <a:p>
            <a:pPr indent="0" lvl="0" marL="0" rtl="0" algn="ctr">
              <a:spcBef>
                <a:spcPts val="0"/>
              </a:spcBef>
              <a:spcAft>
                <a:spcPts val="0"/>
              </a:spcAft>
              <a:buNone/>
            </a:pPr>
            <a:r>
              <a:t/>
            </a:r>
            <a:endParaRPr sz="2400"/>
          </a:p>
          <a:p>
            <a:pPr indent="0" lvl="0" marL="0" rtl="0" algn="l">
              <a:spcBef>
                <a:spcPts val="0"/>
              </a:spcBef>
              <a:spcAft>
                <a:spcPts val="0"/>
              </a:spcAft>
              <a:buNone/>
            </a:pPr>
            <a:r>
              <a:t/>
            </a:r>
            <a:endParaRPr/>
          </a:p>
        </p:txBody>
      </p:sp>
      <p:sp>
        <p:nvSpPr>
          <p:cNvPr id="961" name="Google Shape;961;p60"/>
          <p:cNvSpPr txBox="1"/>
          <p:nvPr>
            <p:ph idx="2" type="title"/>
          </p:nvPr>
        </p:nvSpPr>
        <p:spPr>
          <a:xfrm>
            <a:off x="1024175" y="1473944"/>
            <a:ext cx="1275300" cy="90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07</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34"/>
          <p:cNvSpPr txBox="1"/>
          <p:nvPr>
            <p:ph type="title"/>
          </p:nvPr>
        </p:nvSpPr>
        <p:spPr>
          <a:xfrm>
            <a:off x="846725" y="1849000"/>
            <a:ext cx="3489900" cy="84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Conditional Distributions</a:t>
            </a:r>
            <a:endParaRPr/>
          </a:p>
        </p:txBody>
      </p:sp>
      <p:sp>
        <p:nvSpPr>
          <p:cNvPr id="785" name="Google Shape;785;p34"/>
          <p:cNvSpPr txBox="1"/>
          <p:nvPr>
            <p:ph idx="2" type="title"/>
          </p:nvPr>
        </p:nvSpPr>
        <p:spPr>
          <a:xfrm>
            <a:off x="1734750" y="1388288"/>
            <a:ext cx="1275300" cy="59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786" name="Google Shape;786;p34"/>
          <p:cNvSpPr txBox="1"/>
          <p:nvPr>
            <p:ph idx="3" type="title"/>
          </p:nvPr>
        </p:nvSpPr>
        <p:spPr>
          <a:xfrm>
            <a:off x="5209650" y="1849000"/>
            <a:ext cx="2900100" cy="37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Naïve Bayes Classifier</a:t>
            </a:r>
            <a:endParaRPr/>
          </a:p>
        </p:txBody>
      </p:sp>
      <p:sp>
        <p:nvSpPr>
          <p:cNvPr id="787" name="Google Shape;787;p34"/>
          <p:cNvSpPr txBox="1"/>
          <p:nvPr>
            <p:ph idx="4" type="title"/>
          </p:nvPr>
        </p:nvSpPr>
        <p:spPr>
          <a:xfrm>
            <a:off x="5959450" y="1388288"/>
            <a:ext cx="1275300" cy="59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788" name="Google Shape;788;p34"/>
          <p:cNvSpPr txBox="1"/>
          <p:nvPr>
            <p:ph idx="9" type="title"/>
          </p:nvPr>
        </p:nvSpPr>
        <p:spPr>
          <a:xfrm>
            <a:off x="2484450" y="3418750"/>
            <a:ext cx="4175100" cy="101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Comparison with Standard Python Packages</a:t>
            </a:r>
            <a:endParaRPr/>
          </a:p>
        </p:txBody>
      </p:sp>
      <p:sp>
        <p:nvSpPr>
          <p:cNvPr id="789" name="Google Shape;789;p34"/>
          <p:cNvSpPr txBox="1"/>
          <p:nvPr>
            <p:ph idx="13" type="title"/>
          </p:nvPr>
        </p:nvSpPr>
        <p:spPr>
          <a:xfrm>
            <a:off x="3715075" y="2958042"/>
            <a:ext cx="1275300" cy="59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07</a:t>
            </a:r>
            <a:endParaRPr/>
          </a:p>
        </p:txBody>
      </p:sp>
      <p:sp>
        <p:nvSpPr>
          <p:cNvPr id="790" name="Google Shape;790;p34"/>
          <p:cNvSpPr txBox="1"/>
          <p:nvPr>
            <p:ph idx="21"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61"/>
          <p:cNvSpPr txBox="1"/>
          <p:nvPr>
            <p:ph type="title"/>
          </p:nvPr>
        </p:nvSpPr>
        <p:spPr>
          <a:xfrm>
            <a:off x="0" y="538750"/>
            <a:ext cx="6672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Comparison with Standard Python Packages</a:t>
            </a:r>
            <a:endParaRPr sz="2400"/>
          </a:p>
        </p:txBody>
      </p:sp>
      <p:sp>
        <p:nvSpPr>
          <p:cNvPr id="967" name="Google Shape;967;p61"/>
          <p:cNvSpPr txBox="1"/>
          <p:nvPr>
            <p:ph idx="1" type="subTitle"/>
          </p:nvPr>
        </p:nvSpPr>
        <p:spPr>
          <a:xfrm>
            <a:off x="932525" y="1187675"/>
            <a:ext cx="4623300" cy="237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241300" lvl="0" marL="241300" rtl="0" algn="l">
              <a:spcBef>
                <a:spcPts val="1600"/>
              </a:spcBef>
              <a:spcAft>
                <a:spcPts val="0"/>
              </a:spcAft>
              <a:buSzPts val="1800"/>
              <a:buChar char="●"/>
            </a:pPr>
            <a:r>
              <a:rPr lang="en"/>
              <a:t>Comparison of the custom implementation with Standard Python Packages</a:t>
            </a:r>
            <a:endParaRPr/>
          </a:p>
          <a:p>
            <a:pPr indent="-241300" lvl="0" marL="241300" rtl="0" algn="l">
              <a:lnSpc>
                <a:spcPct val="100000"/>
              </a:lnSpc>
              <a:spcBef>
                <a:spcPts val="1600"/>
              </a:spcBef>
              <a:spcAft>
                <a:spcPts val="0"/>
              </a:spcAft>
              <a:buSzPts val="1800"/>
              <a:buChar char="●"/>
            </a:pPr>
            <a:r>
              <a:rPr lang="en"/>
              <a:t>Accuracy achieved by the standard NB Classifier on the testing data: </a:t>
            </a:r>
            <a:endParaRPr/>
          </a:p>
        </p:txBody>
      </p:sp>
      <p:pic>
        <p:nvPicPr>
          <p:cNvPr id="968" name="Google Shape;968;p61"/>
          <p:cNvPicPr preferRelativeResize="0"/>
          <p:nvPr/>
        </p:nvPicPr>
        <p:blipFill>
          <a:blip r:embed="rId3">
            <a:alphaModFix/>
          </a:blip>
          <a:stretch>
            <a:fillRect/>
          </a:stretch>
        </p:blipFill>
        <p:spPr>
          <a:xfrm>
            <a:off x="1073949" y="3158650"/>
            <a:ext cx="6441400" cy="294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62"/>
          <p:cNvSpPr txBox="1"/>
          <p:nvPr>
            <p:ph idx="1" type="body"/>
          </p:nvPr>
        </p:nvSpPr>
        <p:spPr>
          <a:xfrm>
            <a:off x="1669250" y="1406950"/>
            <a:ext cx="4965000" cy="1836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lt2"/>
              </a:buClr>
              <a:buSzPts val="1600"/>
              <a:buChar char="●"/>
            </a:pPr>
            <a:r>
              <a:rPr lang="en" sz="1800"/>
              <a:t>Nourhan Ahmed</a:t>
            </a:r>
            <a:endParaRPr sz="1800"/>
          </a:p>
          <a:p>
            <a:pPr indent="-330200" lvl="0" marL="457200" rtl="0" algn="l">
              <a:spcBef>
                <a:spcPts val="0"/>
              </a:spcBef>
              <a:spcAft>
                <a:spcPts val="0"/>
              </a:spcAft>
              <a:buClr>
                <a:schemeClr val="lt2"/>
              </a:buClr>
              <a:buSzPts val="1600"/>
              <a:buChar char="●"/>
            </a:pPr>
            <a:r>
              <a:rPr lang="en" sz="1800"/>
              <a:t>Ahmed Emad</a:t>
            </a:r>
            <a:endParaRPr sz="1800"/>
          </a:p>
          <a:p>
            <a:pPr indent="-330200" lvl="0" marL="457200" rtl="0" algn="l">
              <a:spcBef>
                <a:spcPts val="0"/>
              </a:spcBef>
              <a:spcAft>
                <a:spcPts val="0"/>
              </a:spcAft>
              <a:buClr>
                <a:schemeClr val="lt2"/>
              </a:buClr>
              <a:buSzPts val="1600"/>
              <a:buChar char="●"/>
            </a:pPr>
            <a:r>
              <a:rPr lang="en" sz="1800"/>
              <a:t>Omar Nabil</a:t>
            </a:r>
            <a:endParaRPr sz="1800"/>
          </a:p>
          <a:p>
            <a:pPr indent="-330200" lvl="0" marL="457200" rtl="0" algn="l">
              <a:spcBef>
                <a:spcPts val="0"/>
              </a:spcBef>
              <a:spcAft>
                <a:spcPts val="0"/>
              </a:spcAft>
              <a:buClr>
                <a:schemeClr val="lt2"/>
              </a:buClr>
              <a:buSzPts val="1600"/>
              <a:buChar char="●"/>
            </a:pPr>
            <a:r>
              <a:rPr lang="en" sz="1800"/>
              <a:t>Khaled Mohammed</a:t>
            </a:r>
            <a:endParaRPr sz="1800"/>
          </a:p>
          <a:p>
            <a:pPr indent="-330200" lvl="0" marL="457200" rtl="0" algn="l">
              <a:spcBef>
                <a:spcPts val="0"/>
              </a:spcBef>
              <a:spcAft>
                <a:spcPts val="0"/>
              </a:spcAft>
              <a:buClr>
                <a:schemeClr val="lt2"/>
              </a:buClr>
              <a:buSzPts val="1600"/>
              <a:buChar char="●"/>
            </a:pPr>
            <a:r>
              <a:rPr lang="en" sz="1800"/>
              <a:t>Hazem Zakaria</a:t>
            </a:r>
            <a:endParaRPr sz="1800"/>
          </a:p>
        </p:txBody>
      </p:sp>
      <p:sp>
        <p:nvSpPr>
          <p:cNvPr id="974" name="Google Shape;974;p62"/>
          <p:cNvSpPr txBox="1"/>
          <p:nvPr>
            <p:ph type="title"/>
          </p:nvPr>
        </p:nvSpPr>
        <p:spPr>
          <a:xfrm>
            <a:off x="788900" y="434600"/>
            <a:ext cx="767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 Members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63"/>
          <p:cNvSpPr txBox="1"/>
          <p:nvPr>
            <p:ph type="title"/>
          </p:nvPr>
        </p:nvSpPr>
        <p:spPr>
          <a:xfrm>
            <a:off x="1509150" y="1579650"/>
            <a:ext cx="6125700" cy="126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35"/>
          <p:cNvSpPr txBox="1"/>
          <p:nvPr>
            <p:ph type="title"/>
          </p:nvPr>
        </p:nvSpPr>
        <p:spPr>
          <a:xfrm>
            <a:off x="1024175" y="2379938"/>
            <a:ext cx="3651600" cy="83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Introduction</a:t>
            </a:r>
            <a:endParaRPr sz="2800"/>
          </a:p>
        </p:txBody>
      </p:sp>
      <p:sp>
        <p:nvSpPr>
          <p:cNvPr id="796" name="Google Shape;796;p35"/>
          <p:cNvSpPr txBox="1"/>
          <p:nvPr>
            <p:ph idx="2" type="title"/>
          </p:nvPr>
        </p:nvSpPr>
        <p:spPr>
          <a:xfrm>
            <a:off x="1024175" y="1473944"/>
            <a:ext cx="1275300" cy="90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36"/>
          <p:cNvSpPr txBox="1"/>
          <p:nvPr>
            <p:ph type="title"/>
          </p:nvPr>
        </p:nvSpPr>
        <p:spPr>
          <a:xfrm>
            <a:off x="932525" y="445025"/>
            <a:ext cx="7479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Introduction</a:t>
            </a:r>
            <a:endParaRPr/>
          </a:p>
        </p:txBody>
      </p:sp>
      <p:sp>
        <p:nvSpPr>
          <p:cNvPr id="802" name="Google Shape;802;p36"/>
          <p:cNvSpPr txBox="1"/>
          <p:nvPr>
            <p:ph idx="1" type="subTitle"/>
          </p:nvPr>
        </p:nvSpPr>
        <p:spPr>
          <a:xfrm>
            <a:off x="932525" y="575550"/>
            <a:ext cx="4623300" cy="19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241300" lvl="0" marL="241300" rtl="0" algn="l">
              <a:spcBef>
                <a:spcPts val="1600"/>
              </a:spcBef>
              <a:spcAft>
                <a:spcPts val="0"/>
              </a:spcAft>
              <a:buSzPts val="1800"/>
              <a:buChar char="●"/>
            </a:pPr>
            <a:r>
              <a:rPr lang="en"/>
              <a:t>Our study</a:t>
            </a:r>
            <a:endParaRPr/>
          </a:p>
          <a:p>
            <a:pPr indent="-241300" lvl="0" marL="241300" rtl="0" algn="l">
              <a:spcBef>
                <a:spcPts val="1600"/>
              </a:spcBef>
              <a:spcAft>
                <a:spcPts val="0"/>
              </a:spcAft>
              <a:buSzPts val="1800"/>
              <a:buChar char="●"/>
            </a:pPr>
            <a:r>
              <a:rPr lang="en"/>
              <a:t>The benefits of early detection of Cardiovascular disease</a:t>
            </a:r>
            <a:endParaRPr/>
          </a:p>
          <a:p>
            <a:pPr indent="-215900" lvl="1" marL="482600" rtl="0" algn="l">
              <a:spcBef>
                <a:spcPts val="1600"/>
              </a:spcBef>
              <a:spcAft>
                <a:spcPts val="0"/>
              </a:spcAft>
              <a:buSzPts val="1400"/>
              <a:buChar char="○"/>
            </a:pPr>
            <a:r>
              <a:rPr lang="en"/>
              <a:t>Early Intervention</a:t>
            </a:r>
            <a:endParaRPr/>
          </a:p>
          <a:p>
            <a:pPr indent="-215900" lvl="1" marL="482600" rtl="0" algn="l">
              <a:spcBef>
                <a:spcPts val="1600"/>
              </a:spcBef>
              <a:spcAft>
                <a:spcPts val="0"/>
              </a:spcAft>
              <a:buSzPts val="1400"/>
              <a:buChar char="○"/>
            </a:pPr>
            <a:r>
              <a:rPr lang="en"/>
              <a:t>Improved Treatment Outcomes</a:t>
            </a:r>
            <a:endParaRPr/>
          </a:p>
          <a:p>
            <a:pPr indent="-241300" lvl="0" marL="241300" rtl="0" algn="l">
              <a:spcBef>
                <a:spcPts val="1600"/>
              </a:spcBef>
              <a:spcAft>
                <a:spcPts val="0"/>
              </a:spcAft>
              <a:buSzPts val="1800"/>
              <a:buChar char="●"/>
            </a:pPr>
            <a:r>
              <a:rPr lang="en"/>
              <a:t>A brief on the dataset and their classification</a:t>
            </a:r>
            <a:endParaRPr/>
          </a:p>
          <a:p>
            <a:pPr indent="-241300" lvl="0" marL="241300" rtl="0" algn="l">
              <a:spcBef>
                <a:spcPts val="1600"/>
              </a:spcBef>
              <a:spcAft>
                <a:spcPts val="1600"/>
              </a:spcAft>
              <a:buSzPts val="1800"/>
              <a:buChar char="●"/>
            </a:pPr>
            <a:r>
              <a:rPr lang="en"/>
              <a:t>Features and the target label</a:t>
            </a:r>
            <a:endParaRPr/>
          </a:p>
        </p:txBody>
      </p:sp>
      <p:pic>
        <p:nvPicPr>
          <p:cNvPr id="803" name="Google Shape;803;p36"/>
          <p:cNvPicPr preferRelativeResize="0"/>
          <p:nvPr/>
        </p:nvPicPr>
        <p:blipFill>
          <a:blip r:embed="rId3">
            <a:alphaModFix/>
          </a:blip>
          <a:stretch>
            <a:fillRect/>
          </a:stretch>
        </p:blipFill>
        <p:spPr>
          <a:xfrm>
            <a:off x="5635125" y="1727400"/>
            <a:ext cx="1770025" cy="2164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37"/>
          <p:cNvSpPr txBox="1"/>
          <p:nvPr>
            <p:ph type="title"/>
          </p:nvPr>
        </p:nvSpPr>
        <p:spPr>
          <a:xfrm>
            <a:off x="1024175" y="2379950"/>
            <a:ext cx="7167600" cy="83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Data Preprocessing</a:t>
            </a:r>
            <a:endParaRPr sz="2800"/>
          </a:p>
        </p:txBody>
      </p:sp>
      <p:sp>
        <p:nvSpPr>
          <p:cNvPr id="809" name="Google Shape;809;p37"/>
          <p:cNvSpPr txBox="1"/>
          <p:nvPr>
            <p:ph idx="2" type="title"/>
          </p:nvPr>
        </p:nvSpPr>
        <p:spPr>
          <a:xfrm>
            <a:off x="1024175" y="1473944"/>
            <a:ext cx="1275300" cy="90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38"/>
          <p:cNvSpPr txBox="1"/>
          <p:nvPr>
            <p:ph type="title"/>
          </p:nvPr>
        </p:nvSpPr>
        <p:spPr>
          <a:xfrm>
            <a:off x="832500" y="399325"/>
            <a:ext cx="7479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Data Loading</a:t>
            </a:r>
            <a:endParaRPr sz="2400"/>
          </a:p>
        </p:txBody>
      </p:sp>
      <p:sp>
        <p:nvSpPr>
          <p:cNvPr id="815" name="Google Shape;815;p38"/>
          <p:cNvSpPr txBox="1"/>
          <p:nvPr>
            <p:ph idx="1" type="subTitle"/>
          </p:nvPr>
        </p:nvSpPr>
        <p:spPr>
          <a:xfrm>
            <a:off x="666925" y="496975"/>
            <a:ext cx="6833700" cy="3806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273D40"/>
              </a:buClr>
              <a:buSzPts val="600"/>
              <a:buFont typeface="Arial"/>
              <a:buNone/>
            </a:pPr>
            <a:r>
              <a:t/>
            </a:r>
            <a:endParaRPr>
              <a:solidFill>
                <a:schemeClr val="dk1"/>
              </a:solidFill>
            </a:endParaRPr>
          </a:p>
          <a:p>
            <a:pPr indent="-342900" lvl="0" marL="457200" rtl="0" algn="l">
              <a:lnSpc>
                <a:spcPct val="150000"/>
              </a:lnSpc>
              <a:spcBef>
                <a:spcPts val="1500"/>
              </a:spcBef>
              <a:spcAft>
                <a:spcPts val="0"/>
              </a:spcAft>
              <a:buSzPts val="1800"/>
              <a:buChar char="●"/>
            </a:pPr>
            <a:r>
              <a:rPr lang="en"/>
              <a:t>Dataset is imported using </a:t>
            </a:r>
            <a:r>
              <a:rPr b="1" lang="en"/>
              <a:t>Pandas</a:t>
            </a:r>
            <a:r>
              <a:rPr lang="en"/>
              <a:t> library.</a:t>
            </a:r>
            <a:endParaRPr>
              <a:solidFill>
                <a:schemeClr val="dk1"/>
              </a:solidFill>
            </a:endParaRPr>
          </a:p>
          <a:p>
            <a:pPr indent="-342900" lvl="0" marL="457200" rtl="0" algn="l">
              <a:lnSpc>
                <a:spcPct val="150000"/>
              </a:lnSpc>
              <a:spcBef>
                <a:spcPts val="1000"/>
              </a:spcBef>
              <a:spcAft>
                <a:spcPts val="0"/>
              </a:spcAft>
              <a:buSzPts val="1800"/>
              <a:buChar char="●"/>
            </a:pPr>
            <a:r>
              <a:rPr lang="en"/>
              <a:t>Pandas provides efficient data manipulation and analysis capabilities.</a:t>
            </a:r>
            <a:endParaRPr>
              <a:solidFill>
                <a:schemeClr val="dk1"/>
              </a:solidFill>
            </a:endParaRPr>
          </a:p>
          <a:p>
            <a:pPr indent="-342900" lvl="0" marL="457200" rtl="0" algn="l">
              <a:lnSpc>
                <a:spcPct val="100000"/>
              </a:lnSpc>
              <a:spcBef>
                <a:spcPts val="1000"/>
              </a:spcBef>
              <a:spcAft>
                <a:spcPts val="0"/>
              </a:spcAft>
              <a:buSzPts val="1800"/>
              <a:buChar char="●"/>
            </a:pPr>
            <a:r>
              <a:rPr lang="en"/>
              <a:t>Utilized "</a:t>
            </a:r>
            <a:r>
              <a:rPr b="1" lang="en"/>
              <a:t>label encoding</a:t>
            </a:r>
            <a:r>
              <a:rPr lang="en"/>
              <a:t>" technique for categorical variables that transforms </a:t>
            </a:r>
            <a:r>
              <a:rPr b="1" lang="en"/>
              <a:t>categories</a:t>
            </a:r>
            <a:r>
              <a:rPr lang="en"/>
              <a:t> into </a:t>
            </a:r>
            <a:r>
              <a:rPr b="1" lang="en"/>
              <a:t>numerical</a:t>
            </a:r>
            <a:r>
              <a:rPr lang="en"/>
              <a:t> representations.</a:t>
            </a:r>
            <a:endParaRPr/>
          </a:p>
          <a:p>
            <a:pPr indent="-342900" lvl="0" marL="457200" rtl="0" algn="l">
              <a:lnSpc>
                <a:spcPct val="100000"/>
              </a:lnSpc>
              <a:spcBef>
                <a:spcPts val="1000"/>
              </a:spcBef>
              <a:spcAft>
                <a:spcPts val="0"/>
              </a:spcAft>
              <a:buSzPts val="1800"/>
              <a:buChar char="●"/>
            </a:pPr>
            <a:r>
              <a:rPr lang="en"/>
              <a:t>Label encoding enables effective processing of categorical data by machine learning algorithms.</a:t>
            </a:r>
            <a:endParaRPr/>
          </a:p>
          <a:p>
            <a:pPr indent="-342900" lvl="0" marL="457200" rtl="0" algn="l">
              <a:lnSpc>
                <a:spcPct val="100000"/>
              </a:lnSpc>
              <a:spcBef>
                <a:spcPts val="1000"/>
              </a:spcBef>
              <a:spcAft>
                <a:spcPts val="0"/>
              </a:spcAft>
              <a:buSzPts val="1800"/>
              <a:buChar char="●"/>
            </a:pPr>
            <a:r>
              <a:rPr lang="en"/>
              <a:t>'sex' feature: '</a:t>
            </a:r>
            <a:r>
              <a:rPr b="1" lang="en"/>
              <a:t>male (M)</a:t>
            </a:r>
            <a:r>
              <a:rPr lang="en"/>
              <a:t>' encoded as </a:t>
            </a:r>
            <a:r>
              <a:rPr b="1" lang="en"/>
              <a:t>1</a:t>
            </a:r>
            <a:r>
              <a:rPr lang="en"/>
              <a:t> and 'f</a:t>
            </a:r>
            <a:r>
              <a:rPr b="1" lang="en"/>
              <a:t>emale (F)</a:t>
            </a:r>
            <a:r>
              <a:rPr lang="en"/>
              <a:t>' encoded as </a:t>
            </a:r>
            <a:r>
              <a:rPr b="1" lang="en"/>
              <a:t>0</a:t>
            </a:r>
            <a:r>
              <a:rPr lang="en"/>
              <a:t>.</a:t>
            </a:r>
            <a:endParaRPr/>
          </a:p>
          <a:p>
            <a:pPr indent="-342900" lvl="0" marL="457200" rtl="0" algn="l">
              <a:lnSpc>
                <a:spcPct val="100000"/>
              </a:lnSpc>
              <a:spcBef>
                <a:spcPts val="1500"/>
              </a:spcBef>
              <a:spcAft>
                <a:spcPts val="0"/>
              </a:spcAft>
              <a:buSzPts val="1800"/>
              <a:buChar char="●"/>
            </a:pPr>
            <a:r>
              <a:rPr lang="en"/>
              <a:t>'is_smoking' column: '</a:t>
            </a:r>
            <a:r>
              <a:rPr b="1" lang="en"/>
              <a:t>YES</a:t>
            </a:r>
            <a:r>
              <a:rPr lang="en"/>
              <a:t>' encoded as </a:t>
            </a:r>
            <a:r>
              <a:rPr b="1" lang="en"/>
              <a:t>1</a:t>
            </a:r>
            <a:r>
              <a:rPr lang="en"/>
              <a:t> and '</a:t>
            </a:r>
            <a:r>
              <a:rPr b="1" lang="en"/>
              <a:t>NO</a:t>
            </a:r>
            <a:r>
              <a:rPr lang="en"/>
              <a:t>' encoded as </a:t>
            </a:r>
            <a:r>
              <a:rPr b="1" lang="en"/>
              <a:t>0</a:t>
            </a:r>
            <a:r>
              <a:rPr lang="en"/>
              <a:t>.</a:t>
            </a:r>
            <a:endParaRPr/>
          </a:p>
          <a:p>
            <a:pPr indent="0" lvl="0" marL="0" rtl="0" algn="l">
              <a:lnSpc>
                <a:spcPct val="150000"/>
              </a:lnSpc>
              <a:spcBef>
                <a:spcPts val="1000"/>
              </a:spcBef>
              <a:spcAft>
                <a:spcPts val="1000"/>
              </a:spcAft>
              <a:buClr>
                <a:srgbClr val="273D40"/>
              </a:buClr>
              <a:buSzPts val="600"/>
              <a:buFont typeface="Arial"/>
              <a:buNone/>
            </a:pPr>
            <a:r>
              <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39"/>
          <p:cNvSpPr txBox="1"/>
          <p:nvPr>
            <p:ph type="title"/>
          </p:nvPr>
        </p:nvSpPr>
        <p:spPr>
          <a:xfrm>
            <a:off x="832500" y="399325"/>
            <a:ext cx="7479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Outlier Removal and Detection </a:t>
            </a:r>
            <a:endParaRPr sz="2400"/>
          </a:p>
        </p:txBody>
      </p:sp>
      <p:sp>
        <p:nvSpPr>
          <p:cNvPr id="821" name="Google Shape;821;p39"/>
          <p:cNvSpPr txBox="1"/>
          <p:nvPr>
            <p:ph idx="1" type="subTitle"/>
          </p:nvPr>
        </p:nvSpPr>
        <p:spPr>
          <a:xfrm>
            <a:off x="694325" y="600325"/>
            <a:ext cx="6833700" cy="4159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rgbClr val="273D40"/>
              </a:buClr>
              <a:buSzPts val="600"/>
              <a:buFont typeface="Arial"/>
              <a:buNone/>
            </a:pPr>
            <a:r>
              <a:t/>
            </a:r>
            <a:endParaRPr>
              <a:solidFill>
                <a:schemeClr val="dk1"/>
              </a:solidFill>
            </a:endParaRPr>
          </a:p>
          <a:p>
            <a:pPr indent="-342900" lvl="0" marL="457200" rtl="0" algn="l">
              <a:lnSpc>
                <a:spcPct val="100000"/>
              </a:lnSpc>
              <a:spcBef>
                <a:spcPts val="1600"/>
              </a:spcBef>
              <a:spcAft>
                <a:spcPts val="0"/>
              </a:spcAft>
              <a:buSzPts val="1800"/>
              <a:buChar char="●"/>
            </a:pPr>
            <a:r>
              <a:rPr lang="en"/>
              <a:t>Ensuring robustness of the analysis and increases dataset reliability and accuracy with improved data quality.</a:t>
            </a:r>
            <a:endParaRPr/>
          </a:p>
          <a:p>
            <a:pPr indent="-342900" lvl="0" marL="457200" rtl="0" algn="l">
              <a:lnSpc>
                <a:spcPct val="100000"/>
              </a:lnSpc>
              <a:spcBef>
                <a:spcPts val="1000"/>
              </a:spcBef>
              <a:spcAft>
                <a:spcPts val="0"/>
              </a:spcAft>
              <a:buSzPts val="1800"/>
              <a:buChar char="●"/>
            </a:pPr>
            <a:r>
              <a:rPr lang="en"/>
              <a:t>Identified outliers using the </a:t>
            </a:r>
            <a:r>
              <a:rPr b="1" lang="en"/>
              <a:t>Interquartile Range (IQR)</a:t>
            </a:r>
            <a:r>
              <a:rPr lang="en"/>
              <a:t> method which is a robust statistical measure for outlier detection.</a:t>
            </a:r>
            <a:endParaRPr/>
          </a:p>
          <a:p>
            <a:pPr indent="-342900" lvl="0" marL="457200" rtl="0" algn="l">
              <a:lnSpc>
                <a:spcPct val="100000"/>
              </a:lnSpc>
              <a:spcBef>
                <a:spcPts val="1000"/>
              </a:spcBef>
              <a:spcAft>
                <a:spcPts val="0"/>
              </a:spcAft>
              <a:buSzPts val="1800"/>
              <a:buChar char="●"/>
            </a:pPr>
            <a:r>
              <a:rPr lang="en"/>
              <a:t>Removed outliers from selected numeric columns, excluding specific categorical features and the 'id' column.</a:t>
            </a:r>
            <a:endParaRPr/>
          </a:p>
          <a:p>
            <a:pPr indent="-342900" lvl="0" marL="457200" rtl="0" algn="l">
              <a:lnSpc>
                <a:spcPct val="100000"/>
              </a:lnSpc>
              <a:spcBef>
                <a:spcPts val="1000"/>
              </a:spcBef>
              <a:spcAft>
                <a:spcPts val="0"/>
              </a:spcAft>
              <a:buSzPts val="1800"/>
              <a:buChar char="●"/>
            </a:pPr>
            <a:r>
              <a:rPr b="1" lang="en"/>
              <a:t>IQR threshold</a:t>
            </a:r>
            <a:r>
              <a:rPr lang="en"/>
              <a:t> is defined to identify outliers.</a:t>
            </a:r>
            <a:endParaRPr/>
          </a:p>
          <a:p>
            <a:pPr indent="-342900" lvl="0" marL="457200" rtl="0" algn="l">
              <a:lnSpc>
                <a:spcPct val="100000"/>
              </a:lnSpc>
              <a:spcBef>
                <a:spcPts val="1000"/>
              </a:spcBef>
              <a:spcAft>
                <a:spcPts val="0"/>
              </a:spcAft>
              <a:buSzPts val="1800"/>
              <a:buChar char="●"/>
            </a:pPr>
            <a:r>
              <a:rPr lang="en"/>
              <a:t>The categorical features were excluded from the outlier removal process as they only have specific values (binary values) making it insensible to remove any data from them.</a:t>
            </a:r>
            <a:endParaRPr/>
          </a:p>
          <a:p>
            <a:pPr indent="0" lvl="0" marL="0" rtl="0" algn="l">
              <a:spcBef>
                <a:spcPts val="1000"/>
              </a:spcBef>
              <a:spcAft>
                <a:spcPts val="1600"/>
              </a:spcAft>
              <a:buClr>
                <a:srgbClr val="273D40"/>
              </a:buClr>
              <a:buSzPts val="600"/>
              <a:buFont typeface="Arial"/>
              <a:buNone/>
            </a:pPr>
            <a:r>
              <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40"/>
          <p:cNvSpPr txBox="1"/>
          <p:nvPr>
            <p:ph type="title"/>
          </p:nvPr>
        </p:nvSpPr>
        <p:spPr>
          <a:xfrm>
            <a:off x="722850" y="353650"/>
            <a:ext cx="7479000" cy="8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Displaying before and after effects of removing outliers from the dataset</a:t>
            </a:r>
            <a:endParaRPr sz="2400"/>
          </a:p>
        </p:txBody>
      </p:sp>
      <p:pic>
        <p:nvPicPr>
          <p:cNvPr id="827" name="Google Shape;827;p40"/>
          <p:cNvPicPr preferRelativeResize="0"/>
          <p:nvPr/>
        </p:nvPicPr>
        <p:blipFill>
          <a:blip r:embed="rId3">
            <a:alphaModFix/>
          </a:blip>
          <a:stretch>
            <a:fillRect/>
          </a:stretch>
        </p:blipFill>
        <p:spPr>
          <a:xfrm>
            <a:off x="1779500" y="1278850"/>
            <a:ext cx="5365701" cy="3642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ardiovascular Diseases: Arrhythmia by Slidesgo">
  <a:themeElements>
    <a:clrScheme name="Simple Light">
      <a:dk1>
        <a:srgbClr val="010440"/>
      </a:dk1>
      <a:lt1>
        <a:srgbClr val="F2F2F2"/>
      </a:lt1>
      <a:dk2>
        <a:srgbClr val="9E9E9E"/>
      </a:dk2>
      <a:lt2>
        <a:srgbClr val="D93B48"/>
      </a:lt2>
      <a:accent1>
        <a:srgbClr val="A22933"/>
      </a:accent1>
      <a:accent2>
        <a:srgbClr val="FFFFFF"/>
      </a:accent2>
      <a:accent3>
        <a:srgbClr val="FFFFFF"/>
      </a:accent3>
      <a:accent4>
        <a:srgbClr val="FFFFFF"/>
      </a:accent4>
      <a:accent5>
        <a:srgbClr val="FFFFFF"/>
      </a:accent5>
      <a:accent6>
        <a:srgbClr val="FFFFFF"/>
      </a:accent6>
      <a:hlink>
        <a:srgbClr val="0104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