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1E8F-2EF8-D262-1891-1ADDD7551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21092-BA2F-2FD1-8651-0DF119CAF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D94A-F688-AC5F-A2C7-91C89708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ED6E-C919-9003-B047-F56A85CE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6E2C-4E8F-E1ED-0666-1D717B05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61A8-2267-2F6A-F044-B42633C6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9731A-D38E-8D9F-B5F1-051A7EA16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DD50-FA9F-5FF1-84F6-098A84D2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CF84-E496-CCCA-FC56-E9FE8EA8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5FCC-46F9-ACBA-9801-4052A38B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82847-4D03-503D-400F-6B1E9D8DD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C5B7F-B751-59FA-087B-081A10F19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14355-DF92-93D0-3131-6527BB9C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F6B9-3821-A001-1065-24E9CD6A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0DAF-0A83-B077-6637-AD03F766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AF8C-B35C-9D1E-049F-180ADD8D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EE02-EB59-D9DC-B7AC-536816DD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82032-ABB9-4A04-5323-6D87ACDF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A5AF-8372-CB04-35EB-1E0BC96C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22DB-ED11-5334-FC14-9914FED7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8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D6BC-8F29-AF9F-43B2-BAFF336F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A546-C2C1-E9D5-23C1-E28D79AC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EE9B-B74E-2B2C-B829-C32C374B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4B4D2-292A-AF4D-7B97-FE9CCA7C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555F-4C95-E7B1-0D7F-6809E88F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A8F3-BBC2-14D9-7388-86C5CB4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FBDD-1F27-9A14-A24E-29460130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D85AD-AB9E-7212-A1CF-C1DADDE65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0EA9B-18F1-1D29-BC5D-ACE92769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C1212-6EF5-3392-8F57-C65D4E91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409D-28E5-878E-B064-1D5B116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4190-C1EA-AF6A-463E-AFF9F93B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6DD8E-36EC-1C2E-D730-A52E1C44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50381-4C7C-2C39-F135-3EF07AB9B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48B6-4455-53B3-A59F-5A0CBD60B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6A270-46F9-F6EC-FB84-41815FB4B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8E426-71A4-54D7-3194-1105012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D5FC3-8804-D00F-A182-8401F31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07043-DF36-5B31-4CE4-92113B79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FF2D-4B51-029F-6BD3-950D99D9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FD65D-F316-E89C-CEAE-21208AE8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0F59D-E079-A62E-1B82-6672E85A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8C1B3-D1FD-D754-A2E1-865B1D37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4B04F-F03B-059D-3903-3B682143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7AA70-CFA6-C390-2102-124AF57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C4557-090E-6C54-06FB-4BA7D5D6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9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ED09-53F8-8BF7-FE83-93AE62C5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0269-0029-31FD-C69A-104EE27A4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410C0-4D31-0C21-E2BA-99642AF55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6F9B7-8B58-FAA8-9AB1-CD2541A2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409C8-983F-3E77-97B7-D6E10A14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A5F98-53EF-F3EB-73F8-CFE74A1E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6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0E0E-ECB2-958B-B75F-27E5BC32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3B600-A9B1-5A49-0D16-8004F6697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B36C0-3CCC-2B12-6577-040DBD078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A7CE1-0897-E22F-A28D-1D6954F0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58D27-A338-3F62-406E-48C42BE8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5F5E-94F0-CE3D-EE95-D563D2C1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6001B-FC4F-E6EF-A0A9-E90EDFE3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2F4D4-BDFF-B9CB-32B7-A26FF993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30F52-A586-0F07-8B43-7B4408C5F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BE327-D91E-4D06-8ADA-0A37424A7F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BEF-CBA4-9C5C-3DBA-ABE560A16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B167-9DE8-5042-1213-4F670F195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CF20B-99BF-435B-A67B-3620704C3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04CC-E086-5647-9BB0-415FD0246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documentation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2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6FCF-0DF0-5555-4C99-6D21E1B8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88" y="1035211"/>
            <a:ext cx="10515600" cy="4351338"/>
          </a:xfrm>
        </p:spPr>
        <p:txBody>
          <a:bodyPr/>
          <a:lstStyle/>
          <a:p>
            <a:r>
              <a:rPr lang="en-US" dirty="0"/>
              <a:t>It is way used to document your function to simplify for any developer to understand what each parameter do</a:t>
            </a:r>
          </a:p>
          <a:p>
            <a:r>
              <a:rPr lang="en-US" b="0" i="0" dirty="0">
                <a:effectLst/>
                <a:latin typeface="__Inter_36bd41"/>
              </a:rPr>
              <a:t>Documentation helps other developers understand the purpose and behavior of your code, making it easier to read and maintain</a:t>
            </a:r>
          </a:p>
          <a:p>
            <a:r>
              <a:rPr lang="en-US" b="0" i="0" dirty="0">
                <a:effectLst/>
                <a:latin typeface="__Inter_36bd41"/>
              </a:rPr>
              <a:t>Well-documented code can be reused in other parts of the application or even in other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4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5338-368C-C2AA-A8F3-F87C5316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ABB1-6828-B0CB-7595-CBF7A34C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you have below function</a:t>
            </a:r>
          </a:p>
          <a:p>
            <a:r>
              <a:rPr lang="en-US" dirty="0"/>
              <a:t>You want to clarify  all this arguments,</a:t>
            </a:r>
          </a:p>
          <a:p>
            <a:pPr marL="0" indent="0">
              <a:buNone/>
            </a:pPr>
            <a:r>
              <a:rPr lang="en-US" dirty="0"/>
              <a:t>Return type</a:t>
            </a:r>
          </a:p>
          <a:p>
            <a:pPr marL="0" indent="0">
              <a:buNone/>
            </a:pPr>
            <a:r>
              <a:rPr lang="en-US" dirty="0"/>
              <a:t>By simple way :if I want to clarify that variable  $name is string type and describe name of person: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@param string  $name  describe full name</a:t>
            </a:r>
          </a:p>
          <a:p>
            <a:pPr marL="0" indent="0">
              <a:buNone/>
            </a:pPr>
            <a:r>
              <a:rPr lang="en-US" dirty="0"/>
              <a:t>@param int $id customer id</a:t>
            </a:r>
          </a:p>
          <a:p>
            <a:pPr marL="0" indent="0">
              <a:buNone/>
            </a:pPr>
            <a:r>
              <a:rPr lang="en-US" dirty="0"/>
              <a:t>@return string return customer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F4CFD-6842-EDE0-FFF8-85AC976D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50" y="1690688"/>
            <a:ext cx="4938020" cy="1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2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D4EA-4377-AC5F-4AAE-37F7BB3B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back &amp; closure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053E-BD89-6E61-0B96-D5D4AA16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back: is to pass function as argument to another function to perform additional tasks, it is named function, doesn't have access outside it’s scope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Closure : is an anonyms function have access to its scope and surrounded scope</a:t>
            </a:r>
          </a:p>
        </p:txBody>
      </p:sp>
    </p:spTree>
    <p:extLst>
      <p:ext uri="{BB962C8B-B14F-4D97-AF65-F5344CB8AC3E}">
        <p14:creationId xmlns:p14="http://schemas.microsoft.com/office/powerpoint/2010/main" val="393237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__Inter_36bd41</vt:lpstr>
      <vt:lpstr>Aptos</vt:lpstr>
      <vt:lpstr>Aptos Display</vt:lpstr>
      <vt:lpstr>Arial</vt:lpstr>
      <vt:lpstr>Office Theme</vt:lpstr>
      <vt:lpstr>Function documentation </vt:lpstr>
      <vt:lpstr>PowerPoint Presentation</vt:lpstr>
      <vt:lpstr>But how?</vt:lpstr>
      <vt:lpstr>Call back &amp; closure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documentation </dc:title>
  <dc:creator>Nourhan Reda</dc:creator>
  <cp:lastModifiedBy>Nourhan Reda</cp:lastModifiedBy>
  <cp:revision>1</cp:revision>
  <dcterms:created xsi:type="dcterms:W3CDTF">2024-10-07T20:42:22Z</dcterms:created>
  <dcterms:modified xsi:type="dcterms:W3CDTF">2024-10-07T21:01:00Z</dcterms:modified>
</cp:coreProperties>
</file>