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b5c7f8413a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b5c7f8413a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b5c7f8413a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b5c7f8413a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b5ea9d2ee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b5ea9d2ee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b5c7f8413a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b5c7f8413a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b5c7f8413a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b5c7f8413a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b5ea9d2ee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b5ea9d2ee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b5ea9d2ee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b5ea9d2ee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b5ea9d2ee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b5ea9d2ee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b5ea9d2ee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b5ea9d2ee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newark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 BOM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in excel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93524"/>
            <a:ext cx="8839201" cy="756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will need to enter the parts name, quantity, and budget they want.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program will scrape through </a:t>
            </a:r>
            <a:r>
              <a:rPr lang="en" u="sng">
                <a:solidFill>
                  <a:schemeClr val="hlink"/>
                </a:solidFill>
                <a:hlinkClick r:id="rId3"/>
              </a:rPr>
              <a:t>www.newark.com</a:t>
            </a:r>
            <a:r>
              <a:rPr lang="en"/>
              <a:t> to help them to find whatever they want.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provide them with the least cost options for all parts.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/>
              <a:t>output</a:t>
            </a:r>
            <a:r>
              <a:rPr lang="en"/>
              <a:t> of the program will be in an excel sheet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GUI guides the user through the inputs, any errors, and states the final output file name and budget restrictions.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Further/More detailed specifications of the architecture are written in ProjectDocumentation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project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0873" y="1221335"/>
            <a:ext cx="5958474" cy="34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Web-scraping State Diagram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000" y="1101700"/>
            <a:ext cx="6385252" cy="358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245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Input for number of parts they want to get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1038" y="954750"/>
            <a:ext cx="6021926" cy="26903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1561050" y="3946825"/>
            <a:ext cx="5972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Only 10 or less part can be entered, if user enters a number larger than 10, it will urge user to enter 10 parts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Input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515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will input their part number in part, and quantity they want in qty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pressing “Generate”, the program will scrape through the product and generate the final BOM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pressing “clear”, all the entries will be cleared and user can re-enter again. 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9351" y="198550"/>
            <a:ext cx="2923174" cy="4619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Message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794525" y="3799900"/>
            <a:ext cx="7781400" cy="12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 error message will pop up, if the program is not able to find any products that user entered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3775" y="1251275"/>
            <a:ext cx="5191725" cy="216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 Not enough budget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3228" y="1017725"/>
            <a:ext cx="5020574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 Enough Budget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9225" y="1065150"/>
            <a:ext cx="518848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