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8" r:id="rId2"/>
    <p:sldId id="265" r:id="rId3"/>
    <p:sldId id="266" r:id="rId4"/>
    <p:sldId id="275" r:id="rId5"/>
    <p:sldId id="276" r:id="rId6"/>
    <p:sldId id="278" r:id="rId7"/>
    <p:sldId id="277" r:id="rId8"/>
    <p:sldId id="279" r:id="rId9"/>
    <p:sldId id="281" r:id="rId10"/>
    <p:sldId id="289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aleway Medium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A506B-A2CA-467E-B033-A1E06DC0464B}">
  <a:tblStyle styleId="{661A506B-A2CA-467E-B033-A1E06DC04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2857" autoAdjust="0"/>
  </p:normalViewPr>
  <p:slideViewPr>
    <p:cSldViewPr snapToGrid="0">
      <p:cViewPr varScale="1">
        <p:scale>
          <a:sx n="135" d="100"/>
          <a:sy n="135" d="100"/>
        </p:scale>
        <p:origin x="16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c13231a9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c13231a9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eb856e698b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eb856e698b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856e6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b856e6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test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eb856e698b_2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eb856e698b_2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eb856e698b_2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eb856e698b_2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b856e698b_2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b856e698b_2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eb856e698b_2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eb856e698b_2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c13231a9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c13231a9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856e6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b856e6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7"/>
          <p:cNvGrpSpPr/>
          <p:nvPr/>
        </p:nvGrpSpPr>
        <p:grpSpPr>
          <a:xfrm>
            <a:off x="-21600" y="-472925"/>
            <a:ext cx="9484686" cy="5698300"/>
            <a:chOff x="-21600" y="-472925"/>
            <a:chExt cx="9484686" cy="5698300"/>
          </a:xfrm>
        </p:grpSpPr>
        <p:grpSp>
          <p:nvGrpSpPr>
            <p:cNvPr id="254" name="Google Shape;254;p27"/>
            <p:cNvGrpSpPr/>
            <p:nvPr/>
          </p:nvGrpSpPr>
          <p:grpSpPr>
            <a:xfrm>
              <a:off x="-21600" y="-472925"/>
              <a:ext cx="1218325" cy="1833575"/>
              <a:chOff x="-21600" y="-472925"/>
              <a:chExt cx="1218325" cy="1833575"/>
            </a:xfrm>
          </p:grpSpPr>
          <p:sp>
            <p:nvSpPr>
              <p:cNvPr id="255" name="Google Shape;255;p27"/>
              <p:cNvSpPr/>
              <p:nvPr/>
            </p:nvSpPr>
            <p:spPr>
              <a:xfrm rot="10800000" flipH="1">
                <a:off x="-21600" y="-472925"/>
                <a:ext cx="1218325" cy="1833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73343" extrusionOk="0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 rot="5400000" flipH="1">
                <a:off x="-290306" y="-195780"/>
                <a:ext cx="1407925" cy="870435"/>
              </a:xfrm>
              <a:custGeom>
                <a:avLst/>
                <a:gdLst/>
                <a:ahLst/>
                <a:cxnLst/>
                <a:rect l="l" t="t" r="r" b="b"/>
                <a:pathLst>
                  <a:path w="56317" h="33350" extrusionOk="0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27"/>
            <p:cNvSpPr/>
            <p:nvPr/>
          </p:nvSpPr>
          <p:spPr>
            <a:xfrm>
              <a:off x="8062250" y="3901975"/>
              <a:ext cx="1153425" cy="1323400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8626502" y="3996175"/>
              <a:ext cx="836583" cy="930567"/>
            </a:xfrm>
            <a:custGeom>
              <a:avLst/>
              <a:gdLst/>
              <a:ahLst/>
              <a:cxnLst/>
              <a:rect l="l" t="t" r="r" b="b"/>
              <a:pathLst>
                <a:path w="13895" h="15456" extrusionOk="0">
                  <a:moveTo>
                    <a:pt x="4846" y="15455"/>
                  </a:moveTo>
                  <a:lnTo>
                    <a:pt x="1548" y="15455"/>
                  </a:lnTo>
                  <a:cubicBezTo>
                    <a:pt x="608" y="15455"/>
                    <a:pt x="0" y="14455"/>
                    <a:pt x="453" y="13634"/>
                  </a:cubicBezTo>
                  <a:lnTo>
                    <a:pt x="7763" y="1"/>
                  </a:lnTo>
                  <a:lnTo>
                    <a:pt x="13895" y="1"/>
                  </a:lnTo>
                  <a:lnTo>
                    <a:pt x="5953" y="14800"/>
                  </a:lnTo>
                  <a:cubicBezTo>
                    <a:pt x="5739" y="15205"/>
                    <a:pt x="5311" y="15455"/>
                    <a:pt x="4846" y="1545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7"/>
          <p:cNvSpPr txBox="1">
            <a:spLocks noGrp="1"/>
          </p:cNvSpPr>
          <p:nvPr>
            <p:ph type="subTitle" idx="1"/>
          </p:nvPr>
        </p:nvSpPr>
        <p:spPr>
          <a:xfrm>
            <a:off x="713100" y="997300"/>
            <a:ext cx="3739500" cy="3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2"/>
          </p:nvPr>
        </p:nvSpPr>
        <p:spPr>
          <a:xfrm>
            <a:off x="4691400" y="1966425"/>
            <a:ext cx="3739500" cy="2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1600"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0"/>
          <p:cNvGrpSpPr/>
          <p:nvPr/>
        </p:nvGrpSpPr>
        <p:grpSpPr>
          <a:xfrm>
            <a:off x="-2430713" y="-330025"/>
            <a:ext cx="11272838" cy="5840028"/>
            <a:chOff x="-2430713" y="-330025"/>
            <a:chExt cx="11272838" cy="5840028"/>
          </a:xfrm>
        </p:grpSpPr>
        <p:sp>
          <p:nvSpPr>
            <p:cNvPr id="187" name="Google Shape;187;p20"/>
            <p:cNvSpPr/>
            <p:nvPr/>
          </p:nvSpPr>
          <p:spPr>
            <a:xfrm rot="5400000">
              <a:off x="-3532599" y="867490"/>
              <a:ext cx="5404039" cy="3200266"/>
            </a:xfrm>
            <a:custGeom>
              <a:avLst/>
              <a:gdLst/>
              <a:ahLst/>
              <a:cxnLst/>
              <a:rect l="l" t="t" r="r" b="b"/>
              <a:pathLst>
                <a:path w="56317" h="33350" extrusionOk="0">
                  <a:moveTo>
                    <a:pt x="56317" y="33350"/>
                  </a:moveTo>
                  <a:lnTo>
                    <a:pt x="56317" y="0"/>
                  </a:lnTo>
                  <a:lnTo>
                    <a:pt x="20074" y="0"/>
                  </a:lnTo>
                  <a:cubicBezTo>
                    <a:pt x="18741" y="0"/>
                    <a:pt x="17514" y="739"/>
                    <a:pt x="16883" y="1905"/>
                  </a:cubicBezTo>
                  <a:lnTo>
                    <a:pt x="0" y="33350"/>
                  </a:lnTo>
                  <a:cubicBezTo>
                    <a:pt x="0" y="33350"/>
                    <a:pt x="53412" y="33326"/>
                    <a:pt x="56317" y="333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8" name="Google Shape;188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26262" y="815750"/>
              <a:ext cx="1190481" cy="1363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0"/>
            <p:cNvSpPr/>
            <p:nvPr/>
          </p:nvSpPr>
          <p:spPr>
            <a:xfrm rot="5400000" flipH="1">
              <a:off x="-760722" y="3659453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 rot="5400000">
              <a:off x="7822637" y="256007"/>
              <a:ext cx="1605520" cy="433457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0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-289287" y="-577506"/>
            <a:ext cx="10470663" cy="2356507"/>
            <a:chOff x="-289287" y="-577506"/>
            <a:chExt cx="10470663" cy="2356507"/>
          </a:xfrm>
        </p:grpSpPr>
        <p:sp>
          <p:nvSpPr>
            <p:cNvPr id="114" name="Google Shape;114;p16"/>
            <p:cNvSpPr/>
            <p:nvPr/>
          </p:nvSpPr>
          <p:spPr>
            <a:xfrm flipH="1">
              <a:off x="-227693" y="-82087"/>
              <a:ext cx="1585322" cy="1861089"/>
            </a:xfrm>
            <a:custGeom>
              <a:avLst/>
              <a:gdLst/>
              <a:ahLst/>
              <a:cxnLst/>
              <a:rect l="l" t="t" r="r" b="b"/>
              <a:pathLst>
                <a:path w="30112" h="35350" extrusionOk="0">
                  <a:moveTo>
                    <a:pt x="30111" y="0"/>
                  </a:moveTo>
                  <a:lnTo>
                    <a:pt x="0" y="0"/>
                  </a:lnTo>
                  <a:lnTo>
                    <a:pt x="17169" y="32016"/>
                  </a:lnTo>
                  <a:cubicBezTo>
                    <a:pt x="18265" y="34064"/>
                    <a:pt x="20408" y="35350"/>
                    <a:pt x="22753" y="35350"/>
                  </a:cubicBezTo>
                  <a:lnTo>
                    <a:pt x="30111" y="3535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rot="3397010" flipH="1">
              <a:off x="21768" y="-360169"/>
              <a:ext cx="1298627" cy="1444518"/>
            </a:xfrm>
            <a:custGeom>
              <a:avLst/>
              <a:gdLst/>
              <a:ahLst/>
              <a:cxnLst/>
              <a:rect l="l" t="t" r="r" b="b"/>
              <a:pathLst>
                <a:path w="13895" h="15456" extrusionOk="0">
                  <a:moveTo>
                    <a:pt x="4846" y="15455"/>
                  </a:moveTo>
                  <a:lnTo>
                    <a:pt x="1548" y="15455"/>
                  </a:lnTo>
                  <a:cubicBezTo>
                    <a:pt x="608" y="15455"/>
                    <a:pt x="0" y="14455"/>
                    <a:pt x="453" y="13634"/>
                  </a:cubicBezTo>
                  <a:lnTo>
                    <a:pt x="7763" y="1"/>
                  </a:lnTo>
                  <a:lnTo>
                    <a:pt x="13895" y="1"/>
                  </a:lnTo>
                  <a:lnTo>
                    <a:pt x="5953" y="14800"/>
                  </a:lnTo>
                  <a:cubicBezTo>
                    <a:pt x="5739" y="15205"/>
                    <a:pt x="5311" y="15455"/>
                    <a:pt x="4846" y="1545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483225" y="0"/>
              <a:ext cx="1698150" cy="459376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 flipH="1">
            <a:off x="6384382" y="3342550"/>
            <a:ext cx="20445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2"/>
          </p:nvPr>
        </p:nvSpPr>
        <p:spPr>
          <a:xfrm flipH="1">
            <a:off x="6384382" y="3802000"/>
            <a:ext cx="20445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3"/>
          </p:nvPr>
        </p:nvSpPr>
        <p:spPr>
          <a:xfrm flipH="1">
            <a:off x="4257657" y="3342538"/>
            <a:ext cx="20445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4"/>
          </p:nvPr>
        </p:nvSpPr>
        <p:spPr>
          <a:xfrm flipH="1">
            <a:off x="4257657" y="3798525"/>
            <a:ext cx="20445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5"/>
          </p:nvPr>
        </p:nvSpPr>
        <p:spPr>
          <a:xfrm flipH="1">
            <a:off x="4257657" y="1931275"/>
            <a:ext cx="20445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6"/>
          </p:nvPr>
        </p:nvSpPr>
        <p:spPr>
          <a:xfrm flipH="1">
            <a:off x="4257657" y="2383800"/>
            <a:ext cx="20445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4257650" y="358100"/>
            <a:ext cx="41712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7"/>
          </p:nvPr>
        </p:nvSpPr>
        <p:spPr>
          <a:xfrm>
            <a:off x="4257657" y="2203675"/>
            <a:ext cx="20445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8"/>
          </p:nvPr>
        </p:nvSpPr>
        <p:spPr>
          <a:xfrm>
            <a:off x="4257657" y="3614825"/>
            <a:ext cx="20445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9"/>
          </p:nvPr>
        </p:nvSpPr>
        <p:spPr>
          <a:xfrm>
            <a:off x="6384382" y="3614725"/>
            <a:ext cx="20445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3"/>
          </p:nvPr>
        </p:nvSpPr>
        <p:spPr>
          <a:xfrm flipH="1">
            <a:off x="6384382" y="1931275"/>
            <a:ext cx="20445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0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4"/>
          </p:nvPr>
        </p:nvSpPr>
        <p:spPr>
          <a:xfrm flipH="1">
            <a:off x="6384382" y="2383800"/>
            <a:ext cx="20445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5"/>
          </p:nvPr>
        </p:nvSpPr>
        <p:spPr>
          <a:xfrm>
            <a:off x="6384382" y="2203675"/>
            <a:ext cx="2044500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-367875" y="0"/>
            <a:ext cx="9993375" cy="5182875"/>
            <a:chOff x="-367875" y="0"/>
            <a:chExt cx="9993375" cy="5182875"/>
          </a:xfrm>
        </p:grpSpPr>
        <p:sp>
          <p:nvSpPr>
            <p:cNvPr id="94" name="Google Shape;94;p14"/>
            <p:cNvSpPr/>
            <p:nvPr/>
          </p:nvSpPr>
          <p:spPr>
            <a:xfrm flipH="1">
              <a:off x="8" y="0"/>
              <a:ext cx="1786242" cy="1144831"/>
            </a:xfrm>
            <a:custGeom>
              <a:avLst/>
              <a:gdLst/>
              <a:ahLst/>
              <a:cxnLst/>
              <a:rect l="l" t="t" r="r" b="b"/>
              <a:pathLst>
                <a:path w="25100" h="16087" extrusionOk="0">
                  <a:moveTo>
                    <a:pt x="1013" y="4144"/>
                  </a:moveTo>
                  <a:lnTo>
                    <a:pt x="6740" y="14824"/>
                  </a:lnTo>
                  <a:cubicBezTo>
                    <a:pt x="7156" y="15610"/>
                    <a:pt x="7966" y="16086"/>
                    <a:pt x="8859" y="16086"/>
                  </a:cubicBezTo>
                  <a:lnTo>
                    <a:pt x="25099" y="16086"/>
                  </a:lnTo>
                  <a:lnTo>
                    <a:pt x="25099" y="1"/>
                  </a:lnTo>
                  <a:lnTo>
                    <a:pt x="3513" y="1"/>
                  </a:lnTo>
                  <a:cubicBezTo>
                    <a:pt x="1370" y="1"/>
                    <a:pt x="1" y="2263"/>
                    <a:pt x="1013" y="414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-139600" y="1021150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-367875" y="1234875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8639400" y="3507075"/>
              <a:ext cx="986100" cy="1675800"/>
            </a:xfrm>
            <a:prstGeom prst="round2Same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715050" y="2013250"/>
            <a:ext cx="3845700" cy="17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-518450" y="0"/>
            <a:ext cx="10143950" cy="5178025"/>
            <a:chOff x="-518450" y="0"/>
            <a:chExt cx="10143950" cy="5178025"/>
          </a:xfrm>
        </p:grpSpPr>
        <p:sp>
          <p:nvSpPr>
            <p:cNvPr id="30" name="Google Shape;30;p5"/>
            <p:cNvSpPr/>
            <p:nvPr/>
          </p:nvSpPr>
          <p:spPr>
            <a:xfrm>
              <a:off x="7610975" y="0"/>
              <a:ext cx="1786242" cy="1144831"/>
            </a:xfrm>
            <a:custGeom>
              <a:avLst/>
              <a:gdLst/>
              <a:ahLst/>
              <a:cxnLst/>
              <a:rect l="l" t="t" r="r" b="b"/>
              <a:pathLst>
                <a:path w="25100" h="16087" extrusionOk="0">
                  <a:moveTo>
                    <a:pt x="1013" y="4144"/>
                  </a:moveTo>
                  <a:lnTo>
                    <a:pt x="6740" y="14824"/>
                  </a:lnTo>
                  <a:cubicBezTo>
                    <a:pt x="7156" y="15610"/>
                    <a:pt x="7966" y="16086"/>
                    <a:pt x="8859" y="16086"/>
                  </a:cubicBezTo>
                  <a:lnTo>
                    <a:pt x="25099" y="16086"/>
                  </a:lnTo>
                  <a:lnTo>
                    <a:pt x="25099" y="1"/>
                  </a:lnTo>
                  <a:lnTo>
                    <a:pt x="3513" y="1"/>
                  </a:lnTo>
                  <a:cubicBezTo>
                    <a:pt x="1370" y="1"/>
                    <a:pt x="1" y="2263"/>
                    <a:pt x="1013" y="414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260448" y="1021150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488723" y="1234875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>
              <a:off x="-518450" y="3502225"/>
              <a:ext cx="986100" cy="1675800"/>
            </a:xfrm>
            <a:prstGeom prst="round2Same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349825" y="2941800"/>
            <a:ext cx="2463300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330825" y="2941800"/>
            <a:ext cx="2463300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349925" y="3408650"/>
            <a:ext cx="2463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330825" y="3408650"/>
            <a:ext cx="2463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0000" y="27307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720000" y="3258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2"/>
          </p:nvPr>
        </p:nvSpPr>
        <p:spPr>
          <a:xfrm>
            <a:off x="3403800" y="27307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3"/>
          </p:nvPr>
        </p:nvSpPr>
        <p:spPr>
          <a:xfrm>
            <a:off x="3403800" y="3258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4"/>
          </p:nvPr>
        </p:nvSpPr>
        <p:spPr>
          <a:xfrm>
            <a:off x="6087600" y="27307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5"/>
          </p:nvPr>
        </p:nvSpPr>
        <p:spPr>
          <a:xfrm>
            <a:off x="6087600" y="32584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6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-204000" y="4253900"/>
            <a:ext cx="1820700" cy="10815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46725" y="4802700"/>
            <a:ext cx="3009900" cy="69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7345800" y="594725"/>
            <a:ext cx="3009900" cy="69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7761600" y="-861800"/>
            <a:ext cx="953400" cy="13968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-21600" y="-472925"/>
            <a:ext cx="9728200" cy="6002555"/>
            <a:chOff x="-21600" y="-472925"/>
            <a:chExt cx="9728200" cy="6002555"/>
          </a:xfrm>
        </p:grpSpPr>
        <p:sp>
          <p:nvSpPr>
            <p:cNvPr id="132" name="Google Shape;132;p17"/>
            <p:cNvSpPr/>
            <p:nvPr/>
          </p:nvSpPr>
          <p:spPr>
            <a:xfrm>
              <a:off x="7617098" y="4237818"/>
              <a:ext cx="2089501" cy="1291812"/>
            </a:xfrm>
            <a:custGeom>
              <a:avLst/>
              <a:gdLst/>
              <a:ahLst/>
              <a:cxnLst/>
              <a:rect l="l" t="t" r="r" b="b"/>
              <a:pathLst>
                <a:path w="56317" h="33350" extrusionOk="0">
                  <a:moveTo>
                    <a:pt x="56317" y="33350"/>
                  </a:moveTo>
                  <a:lnTo>
                    <a:pt x="56317" y="0"/>
                  </a:lnTo>
                  <a:lnTo>
                    <a:pt x="20074" y="0"/>
                  </a:lnTo>
                  <a:cubicBezTo>
                    <a:pt x="18741" y="0"/>
                    <a:pt x="17514" y="739"/>
                    <a:pt x="16883" y="1905"/>
                  </a:cubicBezTo>
                  <a:lnTo>
                    <a:pt x="0" y="33350"/>
                  </a:lnTo>
                  <a:cubicBezTo>
                    <a:pt x="0" y="33350"/>
                    <a:pt x="53412" y="33326"/>
                    <a:pt x="56317" y="333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17"/>
            <p:cNvGrpSpPr/>
            <p:nvPr/>
          </p:nvGrpSpPr>
          <p:grpSpPr>
            <a:xfrm>
              <a:off x="-21600" y="-472925"/>
              <a:ext cx="1218325" cy="1833575"/>
              <a:chOff x="-21600" y="-472925"/>
              <a:chExt cx="1218325" cy="1833575"/>
            </a:xfrm>
          </p:grpSpPr>
          <p:sp>
            <p:nvSpPr>
              <p:cNvPr id="134" name="Google Shape;134;p17"/>
              <p:cNvSpPr/>
              <p:nvPr/>
            </p:nvSpPr>
            <p:spPr>
              <a:xfrm rot="10800000" flipH="1">
                <a:off x="-21600" y="-472925"/>
                <a:ext cx="1218325" cy="1833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73343" extrusionOk="0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 rot="5400000" flipH="1">
                <a:off x="-290306" y="-195780"/>
                <a:ext cx="1407925" cy="870435"/>
              </a:xfrm>
              <a:custGeom>
                <a:avLst/>
                <a:gdLst/>
                <a:ahLst/>
                <a:cxnLst/>
                <a:rect l="l" t="t" r="r" b="b"/>
                <a:pathLst>
                  <a:path w="56317" h="33350" extrusionOk="0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6" name="Google Shape;136;p17"/>
            <p:cNvCxnSpPr/>
            <p:nvPr/>
          </p:nvCxnSpPr>
          <p:spPr>
            <a:xfrm>
              <a:off x="7566300" y="4827634"/>
              <a:ext cx="157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519323" y="16105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519313" y="22732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 idx="2"/>
          </p:nvPr>
        </p:nvSpPr>
        <p:spPr>
          <a:xfrm>
            <a:off x="5561799" y="16105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3"/>
          </p:nvPr>
        </p:nvSpPr>
        <p:spPr>
          <a:xfrm>
            <a:off x="5561793" y="22732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4"/>
          </p:nvPr>
        </p:nvSpPr>
        <p:spPr>
          <a:xfrm>
            <a:off x="1519323" y="31963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5"/>
          </p:nvPr>
        </p:nvSpPr>
        <p:spPr>
          <a:xfrm>
            <a:off x="1519313" y="38590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6"/>
          </p:nvPr>
        </p:nvSpPr>
        <p:spPr>
          <a:xfrm>
            <a:off x="5561799" y="31963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7"/>
          </p:nvPr>
        </p:nvSpPr>
        <p:spPr>
          <a:xfrm>
            <a:off x="5561793" y="385905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8"/>
          </p:nvPr>
        </p:nvSpPr>
        <p:spPr>
          <a:xfrm>
            <a:off x="715088" y="16469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9"/>
          </p:nvPr>
        </p:nvSpPr>
        <p:spPr>
          <a:xfrm>
            <a:off x="4756588" y="16469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13"/>
          </p:nvPr>
        </p:nvSpPr>
        <p:spPr>
          <a:xfrm>
            <a:off x="715088" y="32392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4"/>
          </p:nvPr>
        </p:nvSpPr>
        <p:spPr>
          <a:xfrm>
            <a:off x="4756588" y="3239292"/>
            <a:ext cx="69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15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63000">
              <a:srgbClr val="194175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959475" y="-172250"/>
            <a:ext cx="11032725" cy="5530000"/>
            <a:chOff x="-959475" y="-172250"/>
            <a:chExt cx="11032725" cy="5530000"/>
          </a:xfrm>
        </p:grpSpPr>
        <p:sp>
          <p:nvSpPr>
            <p:cNvPr id="13" name="Google Shape;13;p3"/>
            <p:cNvSpPr/>
            <p:nvPr/>
          </p:nvSpPr>
          <p:spPr>
            <a:xfrm flipH="1">
              <a:off x="-959475" y="3859250"/>
              <a:ext cx="2522400" cy="1498500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"/>
            <p:cNvSpPr/>
            <p:nvPr/>
          </p:nvSpPr>
          <p:spPr>
            <a:xfrm flipH="1">
              <a:off x="-92850" y="4262900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 rot="-5400000" flipH="1">
              <a:off x="82400" y="-466550"/>
              <a:ext cx="1265400" cy="18540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>
              <a:off x="7063350" y="189400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flipH="1">
              <a:off x="7891375" y="3436250"/>
              <a:ext cx="1311600" cy="19215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473250" y="1707250"/>
            <a:ext cx="4360200" cy="11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562925" y="1960082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473250" y="3001250"/>
            <a:ext cx="4360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2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66" r:id="rId2"/>
    <p:sldLayoutId id="2147483662" r:id="rId3"/>
    <p:sldLayoutId id="2147483660" r:id="rId4"/>
    <p:sldLayoutId id="2147483651" r:id="rId5"/>
    <p:sldLayoutId id="2147483661" r:id="rId6"/>
    <p:sldLayoutId id="2147483663" r:id="rId7"/>
    <p:sldLayoutId id="214748364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63000">
              <a:srgbClr val="194175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>
            <a:spLocks noGrp="1"/>
          </p:cNvSpPr>
          <p:nvPr>
            <p:ph type="title"/>
          </p:nvPr>
        </p:nvSpPr>
        <p:spPr>
          <a:xfrm>
            <a:off x="3473250" y="1655497"/>
            <a:ext cx="5424508" cy="1345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Solution au besoin du client</a:t>
            </a:r>
            <a:endParaRPr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1"/>
          </p:nvPr>
        </p:nvSpPr>
        <p:spPr>
          <a:xfrm>
            <a:off x="3473250" y="3001250"/>
            <a:ext cx="4360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Automate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2"/>
          </p:nvPr>
        </p:nvSpPr>
        <p:spPr>
          <a:xfrm>
            <a:off x="1562925" y="1960082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1534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8"/>
          <p:cNvSpPr txBox="1">
            <a:spLocks noGrp="1"/>
          </p:cNvSpPr>
          <p:nvPr>
            <p:ph type="subTitle" idx="1"/>
          </p:nvPr>
        </p:nvSpPr>
        <p:spPr>
          <a:xfrm>
            <a:off x="834450" y="1114425"/>
            <a:ext cx="3379450" cy="2914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BE" sz="22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Dépôt des cours</a:t>
            </a:r>
          </a:p>
          <a:p>
            <a:pPr marL="182880" lvl="0" indent="-251459" algn="l" rtl="0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-BE" dirty="0">
                <a:uFill>
                  <a:noFill/>
                </a:uFill>
              </a:rPr>
              <a:t>Synthèse OSD</a:t>
            </a:r>
          </a:p>
          <a:p>
            <a:pPr marL="182880" lvl="0" indent="-251459" algn="l" rtl="0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dirty="0" err="1"/>
              <a:t>Synthèse</a:t>
            </a:r>
            <a:r>
              <a:rPr lang="en-US" dirty="0"/>
              <a:t>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fr-BE" dirty="0"/>
              <a:t>informatique</a:t>
            </a:r>
          </a:p>
          <a:p>
            <a:pPr marL="182880" lvl="0" indent="-251459" algn="l" rtl="0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-BE" dirty="0"/>
              <a:t>Cours Anglais</a:t>
            </a:r>
          </a:p>
          <a:p>
            <a:pPr marL="182880" lvl="0" indent="-251459" algn="l" rtl="0"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-BE" dirty="0"/>
              <a:t>Commande Git</a:t>
            </a:r>
            <a:endParaRPr lang="en-US" dirty="0"/>
          </a:p>
        </p:txBody>
      </p:sp>
      <p:sp>
        <p:nvSpPr>
          <p:cNvPr id="1113" name="Google Shape;1113;p58"/>
          <p:cNvSpPr txBox="1">
            <a:spLocks noGrp="1"/>
          </p:cNvSpPr>
          <p:nvPr>
            <p:ph type="subTitle" idx="2"/>
          </p:nvPr>
        </p:nvSpPr>
        <p:spPr>
          <a:xfrm>
            <a:off x="4419326" y="1497401"/>
            <a:ext cx="415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BE" sz="22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Illustration de contribution</a:t>
            </a:r>
            <a:endParaRPr sz="22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4" name="Google Shape;1114;p58"/>
          <p:cNvSpPr txBox="1">
            <a:spLocks noGrp="1"/>
          </p:cNvSpPr>
          <p:nvPr>
            <p:ph type="title"/>
          </p:nvPr>
        </p:nvSpPr>
        <p:spPr>
          <a:xfrm>
            <a:off x="834450" y="30095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propos du </a:t>
            </a:r>
            <a:r>
              <a:rPr lang="en" dirty="0">
                <a:solidFill>
                  <a:srgbClr val="FAB403"/>
                </a:solidFill>
              </a:rPr>
              <a:t>Portfolio</a:t>
            </a:r>
            <a:endParaRPr dirty="0">
              <a:solidFill>
                <a:srgbClr val="FAB403"/>
              </a:solidFill>
            </a:endParaRPr>
          </a:p>
        </p:txBody>
      </p:sp>
      <p:pic>
        <p:nvPicPr>
          <p:cNvPr id="4" name="Image 3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4A44FFCE-06A3-4D57-F80C-1883F0EB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04" y="2070101"/>
            <a:ext cx="3925244" cy="20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455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715100" y="15721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4756600" y="15721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715100" y="32787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4756600" y="32787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1520301" y="1597094"/>
            <a:ext cx="2328900" cy="390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Formulaire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1"/>
          </p:nvPr>
        </p:nvSpPr>
        <p:spPr>
          <a:xfrm>
            <a:off x="1520301" y="1967539"/>
            <a:ext cx="2867100" cy="318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du </a:t>
            </a:r>
            <a:r>
              <a:rPr lang="fr-BE" dirty="0"/>
              <a:t>formulaire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1561011" y="3197790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Flux</a:t>
            </a:r>
            <a:endParaRPr dirty="0"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3"/>
          </p:nvPr>
        </p:nvSpPr>
        <p:spPr>
          <a:xfrm>
            <a:off x="1557671" y="3617442"/>
            <a:ext cx="3051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et </a:t>
            </a:r>
            <a:r>
              <a:rPr lang="fr-BE" dirty="0"/>
              <a:t>adaptation du flux</a:t>
            </a:r>
            <a:endParaRPr dirty="0"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15"/>
          </p:nvPr>
        </p:nvSpPr>
        <p:spPr>
          <a:xfrm>
            <a:off x="899650" y="294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Étapes </a:t>
            </a:r>
            <a:r>
              <a:rPr lang="fr-BE" dirty="0">
                <a:solidFill>
                  <a:srgbClr val="FAB403"/>
                </a:solidFill>
              </a:rPr>
              <a:t>Nécessaire</a:t>
            </a:r>
            <a:r>
              <a:rPr lang="fr-BE" dirty="0"/>
              <a:t> 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5515739" y="1572142"/>
            <a:ext cx="2501134" cy="412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Classeurs Execl</a:t>
            </a:r>
            <a:endParaRPr dirty="0"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5515739" y="1946643"/>
            <a:ext cx="3052687" cy="339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des classeurs Excel</a:t>
            </a:r>
            <a:endParaRPr dirty="0"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5515739" y="3299653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Vérification </a:t>
            </a:r>
            <a:endParaRPr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7"/>
          </p:nvPr>
        </p:nvSpPr>
        <p:spPr>
          <a:xfrm>
            <a:off x="5561793" y="3725490"/>
            <a:ext cx="1924283" cy="328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en </a:t>
            </a:r>
            <a:r>
              <a:rPr lang="fr-BE" dirty="0"/>
              <a:t>équipe</a:t>
            </a:r>
            <a:endParaRPr dirty="0"/>
          </a:p>
        </p:txBody>
      </p:sp>
      <p:pic>
        <p:nvPicPr>
          <p:cNvPr id="2" name="Graphique 1" descr="Porte-bloc avec un remplissage uni">
            <a:extLst>
              <a:ext uri="{FF2B5EF4-FFF2-40B4-BE49-F238E27FC236}">
                <a16:creationId xmlns:a16="http://schemas.microsoft.com/office/drawing/2014/main" id="{A202EEFD-6610-227D-B8AD-4F1F323E6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492" y="1646992"/>
            <a:ext cx="526591" cy="526591"/>
          </a:xfrm>
          <a:prstGeom prst="rect">
            <a:avLst/>
          </a:prstGeom>
        </p:spPr>
      </p:pic>
      <p:pic>
        <p:nvPicPr>
          <p:cNvPr id="13" name="Graphique 12" descr="Badge coche avec un remplissage uni">
            <a:extLst>
              <a:ext uri="{FF2B5EF4-FFF2-40B4-BE49-F238E27FC236}">
                <a16:creationId xmlns:a16="http://schemas.microsoft.com/office/drawing/2014/main" id="{53EA7625-4BE3-002F-B7B2-B01A0A7BA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600" y="3271925"/>
            <a:ext cx="695400" cy="695400"/>
          </a:xfrm>
          <a:prstGeom prst="rect">
            <a:avLst/>
          </a:prstGeom>
        </p:spPr>
      </p:pic>
      <p:pic>
        <p:nvPicPr>
          <p:cNvPr id="18" name="Graphique 17" descr="Tableau décisionnel avec un remplissage uni">
            <a:extLst>
              <a:ext uri="{FF2B5EF4-FFF2-40B4-BE49-F238E27FC236}">
                <a16:creationId xmlns:a16="http://schemas.microsoft.com/office/drawing/2014/main" id="{F1E818D8-B088-6DEB-ED4D-0A7E7C2B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309" y="3295291"/>
            <a:ext cx="637932" cy="637932"/>
          </a:xfrm>
          <a:prstGeom prst="rect">
            <a:avLst/>
          </a:prstGeom>
        </p:spPr>
      </p:pic>
      <p:grpSp>
        <p:nvGrpSpPr>
          <p:cNvPr id="20" name="Google Shape;5717;p70">
            <a:extLst>
              <a:ext uri="{FF2B5EF4-FFF2-40B4-BE49-F238E27FC236}">
                <a16:creationId xmlns:a16="http://schemas.microsoft.com/office/drawing/2014/main" id="{0DE80E2E-504D-342A-577D-5001AB048039}"/>
              </a:ext>
            </a:extLst>
          </p:cNvPr>
          <p:cNvGrpSpPr/>
          <p:nvPr/>
        </p:nvGrpSpPr>
        <p:grpSpPr>
          <a:xfrm>
            <a:off x="4836926" y="1652719"/>
            <a:ext cx="534748" cy="474855"/>
            <a:chOff x="5660400" y="238125"/>
            <a:chExt cx="481825" cy="481825"/>
          </a:xfrm>
          <a:solidFill>
            <a:schemeClr val="bg1"/>
          </a:solidFill>
        </p:grpSpPr>
        <p:sp>
          <p:nvSpPr>
            <p:cNvPr id="21" name="Google Shape;5718;p70">
              <a:extLst>
                <a:ext uri="{FF2B5EF4-FFF2-40B4-BE49-F238E27FC236}">
                  <a16:creationId xmlns:a16="http://schemas.microsoft.com/office/drawing/2014/main" id="{B5CE98B7-F6CD-FFAB-8C91-17326AC5F914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719;p70">
              <a:extLst>
                <a:ext uri="{FF2B5EF4-FFF2-40B4-BE49-F238E27FC236}">
                  <a16:creationId xmlns:a16="http://schemas.microsoft.com/office/drawing/2014/main" id="{835FA308-3CCC-8234-C0D2-2391FBB056BD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6396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B304213-7391-A1BD-1903-5903EA33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889" y="715538"/>
            <a:ext cx="3346745" cy="3925134"/>
          </a:xfrm>
          <a:prstGeom prst="rect">
            <a:avLst/>
          </a:prstGeom>
        </p:spPr>
      </p:pic>
      <p:pic>
        <p:nvPicPr>
          <p:cNvPr id="11" name="Image 10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6FB5A09-1023-CCDB-6A59-D857F01D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66" y="1857944"/>
            <a:ext cx="4318689" cy="2239084"/>
          </a:xfrm>
          <a:prstGeom prst="rect">
            <a:avLst/>
          </a:prstGeom>
        </p:spPr>
      </p:pic>
      <p:pic>
        <p:nvPicPr>
          <p:cNvPr id="13" name="Image 12" descr="Une image contenant texte, capture d’écran, Police, Parallèle&#10;&#10;Description générée automatiquement">
            <a:extLst>
              <a:ext uri="{FF2B5EF4-FFF2-40B4-BE49-F238E27FC236}">
                <a16:creationId xmlns:a16="http://schemas.microsoft.com/office/drawing/2014/main" id="{FCD35A0E-A9F5-953E-57B1-A840248DD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89" y="1137705"/>
            <a:ext cx="2968576" cy="3012362"/>
          </a:xfrm>
          <a:prstGeom prst="rect">
            <a:avLst/>
          </a:prstGeom>
        </p:spPr>
      </p:pic>
      <p:sp>
        <p:nvSpPr>
          <p:cNvPr id="354" name="Google Shape;354;p37"/>
          <p:cNvSpPr txBox="1">
            <a:spLocks noGrp="1"/>
          </p:cNvSpPr>
          <p:nvPr>
            <p:ph type="title" idx="6"/>
          </p:nvPr>
        </p:nvSpPr>
        <p:spPr>
          <a:xfrm>
            <a:off x="717379" y="13162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Formulaire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1067400" y="297748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</a:t>
            </a:r>
            <a:endParaRPr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1"/>
          </p:nvPr>
        </p:nvSpPr>
        <p:spPr>
          <a:xfrm>
            <a:off x="614435" y="3665267"/>
            <a:ext cx="324233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Sujet de stage, informations </a:t>
            </a:r>
            <a:r>
              <a:rPr lang="fr-BE" dirty="0"/>
              <a:t>entreprises, </a:t>
            </a:r>
            <a:r>
              <a:rPr lang="fr-BE" dirty="0" err="1"/>
              <a:t>etc</a:t>
            </a:r>
            <a:r>
              <a:rPr lang="fr-BE" dirty="0"/>
              <a:t> …</a:t>
            </a:r>
            <a:endParaRPr dirty="0"/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2"/>
          </p:nvPr>
        </p:nvSpPr>
        <p:spPr>
          <a:xfrm>
            <a:off x="5740200" y="297748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Travail de Fin d’Étude (TFE)</a:t>
            </a:r>
            <a:endParaRPr dirty="0"/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3"/>
          </p:nvPr>
        </p:nvSpPr>
        <p:spPr>
          <a:xfrm>
            <a:off x="5740200" y="366852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Sujet TFE</a:t>
            </a:r>
            <a:endParaRPr dirty="0"/>
          </a:p>
        </p:txBody>
      </p:sp>
      <p:sp>
        <p:nvSpPr>
          <p:cNvPr id="6" name="Google Shape;357;p37">
            <a:extLst>
              <a:ext uri="{FF2B5EF4-FFF2-40B4-BE49-F238E27FC236}">
                <a16:creationId xmlns:a16="http://schemas.microsoft.com/office/drawing/2014/main" id="{66A55B25-78A1-22B9-1BC3-8CC30C1C46A1}"/>
              </a:ext>
            </a:extLst>
          </p:cNvPr>
          <p:cNvSpPr txBox="1">
            <a:spLocks/>
          </p:cNvSpPr>
          <p:nvPr/>
        </p:nvSpPr>
        <p:spPr>
          <a:xfrm>
            <a:off x="3403800" y="1366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fr-BE" dirty="0"/>
              <a:t>Informations  des étudiants </a:t>
            </a:r>
            <a:endParaRPr lang="fr-FR" dirty="0"/>
          </a:p>
        </p:txBody>
      </p:sp>
      <p:sp>
        <p:nvSpPr>
          <p:cNvPr id="7" name="Google Shape;358;p37">
            <a:extLst>
              <a:ext uri="{FF2B5EF4-FFF2-40B4-BE49-F238E27FC236}">
                <a16:creationId xmlns:a16="http://schemas.microsoft.com/office/drawing/2014/main" id="{50230F62-C24D-1913-183F-EDD3979284CA}"/>
              </a:ext>
            </a:extLst>
          </p:cNvPr>
          <p:cNvSpPr txBox="1">
            <a:spLocks/>
          </p:cNvSpPr>
          <p:nvPr/>
        </p:nvSpPr>
        <p:spPr>
          <a:xfrm>
            <a:off x="2680095" y="2193305"/>
            <a:ext cx="378381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 Medium"/>
              <a:buNone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lang="fr-FR" dirty="0"/>
              <a:t>Les </a:t>
            </a:r>
            <a:r>
              <a:rPr lang="fr-BE" dirty="0"/>
              <a:t>informations personnelles des Étudiants (nom, prénom, email,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29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/>
      <p:bldP spid="356" grpId="0" build="p"/>
      <p:bldP spid="357" grpId="0"/>
      <p:bldP spid="358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E61BE98-1C2A-C432-BEB1-23297E491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" y="1951200"/>
            <a:ext cx="8767630" cy="960481"/>
          </a:xfrm>
          <a:prstGeom prst="rect">
            <a:avLst/>
          </a:prstGeom>
        </p:spPr>
      </p:pic>
      <p:sp>
        <p:nvSpPr>
          <p:cNvPr id="709" name="Google Shape;709;p52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Classeurs </a:t>
            </a:r>
            <a:r>
              <a:rPr lang="en" dirty="0">
                <a:solidFill>
                  <a:srgbClr val="FAB403"/>
                </a:solidFill>
              </a:rPr>
              <a:t>Excel</a:t>
            </a:r>
            <a:endParaRPr dirty="0">
              <a:solidFill>
                <a:srgbClr val="FAB403"/>
              </a:solidFill>
            </a:endParaRPr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77592EF-B873-6CF3-7C8D-D8842EA45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02" y="1783695"/>
            <a:ext cx="7805996" cy="1576109"/>
          </a:xfrm>
          <a:prstGeom prst="rect">
            <a:avLst/>
          </a:prstGeom>
        </p:spPr>
      </p:pic>
      <p:sp>
        <p:nvSpPr>
          <p:cNvPr id="710" name="Google Shape;710;p52"/>
          <p:cNvSpPr txBox="1">
            <a:spLocks noGrp="1"/>
          </p:cNvSpPr>
          <p:nvPr>
            <p:ph type="subTitle" idx="3"/>
          </p:nvPr>
        </p:nvSpPr>
        <p:spPr>
          <a:xfrm>
            <a:off x="776067" y="2215050"/>
            <a:ext cx="3753284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Contient les noms et adresse mails des </a:t>
            </a:r>
            <a:r>
              <a:rPr lang="fr-BE" dirty="0"/>
              <a:t>professeurs de référence</a:t>
            </a:r>
            <a:endParaRPr dirty="0"/>
          </a:p>
        </p:txBody>
      </p:sp>
      <p:sp>
        <p:nvSpPr>
          <p:cNvPr id="711" name="Google Shape;711;p52"/>
          <p:cNvSpPr txBox="1">
            <a:spLocks noGrp="1"/>
          </p:cNvSpPr>
          <p:nvPr>
            <p:ph type="subTitle" idx="1"/>
          </p:nvPr>
        </p:nvSpPr>
        <p:spPr>
          <a:xfrm>
            <a:off x="715050" y="1744350"/>
            <a:ext cx="3875318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Excel Professeur</a:t>
            </a:r>
            <a:endParaRPr dirty="0"/>
          </a:p>
        </p:txBody>
      </p:sp>
      <p:sp>
        <p:nvSpPr>
          <p:cNvPr id="712" name="Google Shape;712;p52"/>
          <p:cNvSpPr txBox="1">
            <a:spLocks noGrp="1"/>
          </p:cNvSpPr>
          <p:nvPr>
            <p:ph type="subTitle" idx="2"/>
          </p:nvPr>
        </p:nvSpPr>
        <p:spPr>
          <a:xfrm>
            <a:off x="4590368" y="1744350"/>
            <a:ext cx="4168776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Excel Validation </a:t>
            </a:r>
          </a:p>
        </p:txBody>
      </p:sp>
      <p:sp>
        <p:nvSpPr>
          <p:cNvPr id="713" name="Google Shape;713;p52"/>
          <p:cNvSpPr txBox="1">
            <a:spLocks noGrp="1"/>
          </p:cNvSpPr>
          <p:nvPr>
            <p:ph type="subTitle" idx="4"/>
          </p:nvPr>
        </p:nvSpPr>
        <p:spPr>
          <a:xfrm>
            <a:off x="5252480" y="2215050"/>
            <a:ext cx="2844551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Contient les informations des stages et TFE valider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03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" grpId="0" build="p"/>
      <p:bldP spid="711" grpId="0" build="p"/>
      <p:bldP spid="712" grpId="0" build="p"/>
      <p:bldP spid="7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5"/>
          <p:cNvSpPr txBox="1">
            <a:spLocks noGrp="1"/>
          </p:cNvSpPr>
          <p:nvPr>
            <p:ph type="title"/>
          </p:nvPr>
        </p:nvSpPr>
        <p:spPr>
          <a:xfrm>
            <a:off x="1089018" y="379707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Flux Power </a:t>
            </a:r>
            <a:r>
              <a:rPr lang="en" dirty="0">
                <a:solidFill>
                  <a:srgbClr val="FAB403"/>
                </a:solidFill>
              </a:rPr>
              <a:t>Automate</a:t>
            </a:r>
            <a:endParaRPr dirty="0">
              <a:solidFill>
                <a:srgbClr val="FAB403"/>
              </a:solidFill>
            </a:endParaRPr>
          </a:p>
        </p:txBody>
      </p:sp>
      <p:sp>
        <p:nvSpPr>
          <p:cNvPr id="3" name="Google Shape;711;p52">
            <a:extLst>
              <a:ext uri="{FF2B5EF4-FFF2-40B4-BE49-F238E27FC236}">
                <a16:creationId xmlns:a16="http://schemas.microsoft.com/office/drawing/2014/main" id="{7AFAE0F6-1EC4-BEF5-41C3-5CBCCC20577C}"/>
              </a:ext>
            </a:extLst>
          </p:cNvPr>
          <p:cNvSpPr txBox="1">
            <a:spLocks/>
          </p:cNvSpPr>
          <p:nvPr/>
        </p:nvSpPr>
        <p:spPr>
          <a:xfrm>
            <a:off x="2451437" y="1526636"/>
            <a:ext cx="4989062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 Medium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 algn="ctr">
              <a:buFont typeface="Raleway Medium"/>
              <a:buNone/>
            </a:pPr>
            <a:r>
              <a:rPr lang="fr-BE" sz="2200" b="1" dirty="0">
                <a:latin typeface="Montserrat" panose="00000500000000000000" pitchFamily="2" charset="0"/>
              </a:rPr>
              <a:t>Envoi de réponse dû formulaire </a:t>
            </a:r>
          </a:p>
        </p:txBody>
      </p:sp>
      <p:sp>
        <p:nvSpPr>
          <p:cNvPr id="767" name="Google Shape;767;p55"/>
          <p:cNvSpPr txBox="1">
            <a:spLocks noGrp="1"/>
          </p:cNvSpPr>
          <p:nvPr>
            <p:ph type="subTitle" idx="1"/>
          </p:nvPr>
        </p:nvSpPr>
        <p:spPr>
          <a:xfrm>
            <a:off x="2451437" y="1940336"/>
            <a:ext cx="5308083" cy="1813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BE" dirty="0"/>
              <a:t>Récupération des informations du formulaire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BE" dirty="0"/>
              <a:t>Récupération de l’Excel Professeurs de référence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BE" dirty="0"/>
              <a:t>Envoyer une demande d’approbation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BE" dirty="0"/>
              <a:t>Attendre réponse</a:t>
            </a:r>
            <a:endParaRPr dirty="0"/>
          </a:p>
        </p:txBody>
      </p:sp>
      <p:pic>
        <p:nvPicPr>
          <p:cNvPr id="5" name="Image 4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23DE5E39-213E-9F89-E075-A2DABE96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28" y="952407"/>
            <a:ext cx="2796080" cy="4089331"/>
          </a:xfrm>
          <a:prstGeom prst="rect">
            <a:avLst/>
          </a:prstGeom>
        </p:spPr>
      </p:pic>
      <p:pic>
        <p:nvPicPr>
          <p:cNvPr id="11" name="Image 10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59CFF933-6AF2-78FB-775B-A6F522A33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933" y="1230932"/>
            <a:ext cx="3889089" cy="3232490"/>
          </a:xfrm>
          <a:prstGeom prst="rect">
            <a:avLst/>
          </a:prstGeom>
        </p:spPr>
      </p:pic>
      <p:sp>
        <p:nvSpPr>
          <p:cNvPr id="6" name="Google Shape;711;p52">
            <a:extLst>
              <a:ext uri="{FF2B5EF4-FFF2-40B4-BE49-F238E27FC236}">
                <a16:creationId xmlns:a16="http://schemas.microsoft.com/office/drawing/2014/main" id="{B178FB6A-A72D-D3F5-76B4-11796E0E89EA}"/>
              </a:ext>
            </a:extLst>
          </p:cNvPr>
          <p:cNvSpPr txBox="1">
            <a:spLocks/>
          </p:cNvSpPr>
          <p:nvPr/>
        </p:nvSpPr>
        <p:spPr>
          <a:xfrm>
            <a:off x="1053397" y="2363971"/>
            <a:ext cx="4989062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 Medium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 algn="ctr">
              <a:buFont typeface="Raleway Medium"/>
              <a:buNone/>
            </a:pPr>
            <a:r>
              <a:rPr lang="fr-BE" sz="2200" b="1" dirty="0">
                <a:latin typeface="Montserrat" panose="00000500000000000000" pitchFamily="2" charset="0"/>
              </a:rPr>
              <a:t>Approuvée</a:t>
            </a:r>
          </a:p>
        </p:txBody>
      </p:sp>
      <p:sp>
        <p:nvSpPr>
          <p:cNvPr id="7" name="Google Shape;711;p52">
            <a:extLst>
              <a:ext uri="{FF2B5EF4-FFF2-40B4-BE49-F238E27FC236}">
                <a16:creationId xmlns:a16="http://schemas.microsoft.com/office/drawing/2014/main" id="{F3C53197-33F8-A5FC-4946-88CE8A3F4CCA}"/>
              </a:ext>
            </a:extLst>
          </p:cNvPr>
          <p:cNvSpPr txBox="1">
            <a:spLocks/>
          </p:cNvSpPr>
          <p:nvPr/>
        </p:nvSpPr>
        <p:spPr>
          <a:xfrm>
            <a:off x="3849477" y="2364900"/>
            <a:ext cx="4989062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aleway Medium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16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 algn="ctr">
              <a:buFont typeface="Raleway Medium"/>
              <a:buNone/>
            </a:pPr>
            <a:r>
              <a:rPr lang="fr-BE" sz="2200" b="1" dirty="0">
                <a:latin typeface="Montserrat" panose="00000500000000000000" pitchFamily="2" charset="0"/>
              </a:rPr>
              <a:t>Refusée</a:t>
            </a:r>
          </a:p>
        </p:txBody>
      </p:sp>
    </p:spTree>
    <p:extLst>
      <p:ext uri="{BB962C8B-B14F-4D97-AF65-F5344CB8AC3E}">
        <p14:creationId xmlns:p14="http://schemas.microsoft.com/office/powerpoint/2010/main" val="699840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67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1D514CD-CCC6-73D8-5886-28A6F36DC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10" y="1037840"/>
            <a:ext cx="3693330" cy="1277077"/>
          </a:xfrm>
          <a:prstGeom prst="rect">
            <a:avLst/>
          </a:prstGeom>
        </p:spPr>
      </p:pic>
      <p:pic>
        <p:nvPicPr>
          <p:cNvPr id="16" name="Image 15" descr="Une image contenant texte, Logiciel multimédia, Police, capture d’écran&#10;&#10;Description générée automatiquement">
            <a:extLst>
              <a:ext uri="{FF2B5EF4-FFF2-40B4-BE49-F238E27FC236}">
                <a16:creationId xmlns:a16="http://schemas.microsoft.com/office/drawing/2014/main" id="{74B05931-0CF8-CF3B-2AB0-BDDE5FB2E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010" y="2364851"/>
            <a:ext cx="7164053" cy="908748"/>
          </a:xfrm>
          <a:prstGeom prst="rect">
            <a:avLst/>
          </a:prstGeom>
        </p:spPr>
      </p:pic>
      <p:pic>
        <p:nvPicPr>
          <p:cNvPr id="18" name="Image 17" descr="Une image contenant texte, logiciel, Logiciel multimédia, Logiciel de graphisme&#10;&#10;Description générée automatiquement">
            <a:extLst>
              <a:ext uri="{FF2B5EF4-FFF2-40B4-BE49-F238E27FC236}">
                <a16:creationId xmlns:a16="http://schemas.microsoft.com/office/drawing/2014/main" id="{4B239FC4-BA0D-F83C-0A5F-37C49B46B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010" y="3311236"/>
            <a:ext cx="5651401" cy="1663356"/>
          </a:xfrm>
          <a:prstGeom prst="rect">
            <a:avLst/>
          </a:prstGeom>
        </p:spPr>
      </p:pic>
      <p:pic>
        <p:nvPicPr>
          <p:cNvPr id="22" name="Image 2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6AF56EF-D0E1-13AF-E30A-484F7EE87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010" y="1895063"/>
            <a:ext cx="7543735" cy="1030593"/>
          </a:xfrm>
          <a:prstGeom prst="rect">
            <a:avLst/>
          </a:prstGeom>
        </p:spPr>
      </p:pic>
      <p:pic>
        <p:nvPicPr>
          <p:cNvPr id="20" name="Image 1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0105F9F-B9FF-C177-F3E3-A6F3B4E376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010" y="3106555"/>
            <a:ext cx="7543735" cy="1030593"/>
          </a:xfrm>
          <a:prstGeom prst="rect">
            <a:avLst/>
          </a:prstGeom>
        </p:spPr>
      </p:pic>
      <p:sp>
        <p:nvSpPr>
          <p:cNvPr id="582" name="Google Shape;582;p47"/>
          <p:cNvSpPr txBox="1">
            <a:spLocks noGrp="1"/>
          </p:cNvSpPr>
          <p:nvPr>
            <p:ph type="subTitle" idx="1"/>
          </p:nvPr>
        </p:nvSpPr>
        <p:spPr>
          <a:xfrm>
            <a:off x="4650740" y="1792224"/>
            <a:ext cx="4013715" cy="1559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Les informations du formulaire et le nom et </a:t>
            </a:r>
            <a:r>
              <a:rPr lang="fr-BE" sz="1600" dirty="0"/>
              <a:t>prénom dû professeur de référence sont enregistrés dans le tableau Excel</a:t>
            </a:r>
            <a:endParaRPr sz="1600" dirty="0"/>
          </a:p>
        </p:txBody>
      </p:sp>
      <p:sp>
        <p:nvSpPr>
          <p:cNvPr id="583" name="Google Shape;583;p47"/>
          <p:cNvSpPr txBox="1">
            <a:spLocks noGrp="1"/>
          </p:cNvSpPr>
          <p:nvPr>
            <p:ph type="subTitle" idx="3"/>
          </p:nvPr>
        </p:nvSpPr>
        <p:spPr>
          <a:xfrm>
            <a:off x="1199657" y="1924378"/>
            <a:ext cx="3433142" cy="1001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 </a:t>
            </a:r>
            <a:r>
              <a:rPr lang="fr-BE" sz="1600" dirty="0"/>
              <a:t>professeur reçois un mail de confirmation et l’étudiant reçois un mail d’approbation</a:t>
            </a:r>
            <a:endParaRPr sz="1600" dirty="0"/>
          </a:p>
        </p:txBody>
      </p:sp>
      <p:sp>
        <p:nvSpPr>
          <p:cNvPr id="8" name="Google Shape;727;p53">
            <a:extLst>
              <a:ext uri="{FF2B5EF4-FFF2-40B4-BE49-F238E27FC236}">
                <a16:creationId xmlns:a16="http://schemas.microsoft.com/office/drawing/2014/main" id="{093027E9-2DA3-D27E-C1C7-475522C37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0242" y="316552"/>
            <a:ext cx="41712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Approuvée</a:t>
            </a:r>
            <a:endParaRPr sz="3200" dirty="0">
              <a:solidFill>
                <a:schemeClr val="accent3"/>
              </a:solidFill>
            </a:endParaRPr>
          </a:p>
        </p:txBody>
      </p:sp>
      <p:sp>
        <p:nvSpPr>
          <p:cNvPr id="9" name="Google Shape;728;p53">
            <a:extLst>
              <a:ext uri="{FF2B5EF4-FFF2-40B4-BE49-F238E27FC236}">
                <a16:creationId xmlns:a16="http://schemas.microsoft.com/office/drawing/2014/main" id="{2DBF67AE-AB39-519D-A485-FBE747477C05}"/>
              </a:ext>
            </a:extLst>
          </p:cNvPr>
          <p:cNvSpPr txBox="1">
            <a:spLocks/>
          </p:cNvSpPr>
          <p:nvPr/>
        </p:nvSpPr>
        <p:spPr>
          <a:xfrm flipH="1">
            <a:off x="1681372" y="1445786"/>
            <a:ext cx="2469713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lang="fr-BE" sz="2200" b="1" dirty="0">
                <a:latin typeface="Montserrat" panose="00000500000000000000" pitchFamily="2" charset="0"/>
              </a:rPr>
              <a:t>Envoie de mail</a:t>
            </a:r>
          </a:p>
        </p:txBody>
      </p:sp>
      <p:sp>
        <p:nvSpPr>
          <p:cNvPr id="10" name="Google Shape;728;p53">
            <a:extLst>
              <a:ext uri="{FF2B5EF4-FFF2-40B4-BE49-F238E27FC236}">
                <a16:creationId xmlns:a16="http://schemas.microsoft.com/office/drawing/2014/main" id="{A549925C-5DD9-A71F-EB0B-8745128ECF3D}"/>
              </a:ext>
            </a:extLst>
          </p:cNvPr>
          <p:cNvSpPr txBox="1">
            <a:spLocks/>
          </p:cNvSpPr>
          <p:nvPr/>
        </p:nvSpPr>
        <p:spPr>
          <a:xfrm flipH="1">
            <a:off x="5349588" y="1445786"/>
            <a:ext cx="2616021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lang="fr-BE" sz="2200" b="1" dirty="0">
                <a:latin typeface="Montserrat" panose="00000500000000000000" pitchFamily="2" charset="0"/>
              </a:rPr>
              <a:t>Enregistrement</a:t>
            </a:r>
          </a:p>
        </p:txBody>
      </p:sp>
      <p:pic>
        <p:nvPicPr>
          <p:cNvPr id="24" name="Image 23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3951422A-88FC-B8C5-C619-E1617110F9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341" y="1004889"/>
            <a:ext cx="4727001" cy="37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build="p"/>
      <p:bldP spid="583" grpId="0" build="p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3"/>
          <p:cNvSpPr txBox="1">
            <a:spLocks noGrp="1"/>
          </p:cNvSpPr>
          <p:nvPr>
            <p:ph type="title"/>
          </p:nvPr>
        </p:nvSpPr>
        <p:spPr>
          <a:xfrm>
            <a:off x="2899564" y="354038"/>
            <a:ext cx="41712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Refus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28" name="Google Shape;728;p53"/>
          <p:cNvSpPr txBox="1">
            <a:spLocks noGrp="1"/>
          </p:cNvSpPr>
          <p:nvPr>
            <p:ph type="subTitle" idx="5"/>
          </p:nvPr>
        </p:nvSpPr>
        <p:spPr>
          <a:xfrm flipH="1">
            <a:off x="752814" y="1495180"/>
            <a:ext cx="4232350" cy="751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Envoie de mail</a:t>
            </a:r>
            <a:endParaRPr dirty="0"/>
          </a:p>
        </p:txBody>
      </p:sp>
      <p:sp>
        <p:nvSpPr>
          <p:cNvPr id="729" name="Google Shape;729;p53"/>
          <p:cNvSpPr txBox="1">
            <a:spLocks noGrp="1"/>
          </p:cNvSpPr>
          <p:nvPr>
            <p:ph type="subTitle" idx="6"/>
          </p:nvPr>
        </p:nvSpPr>
        <p:spPr>
          <a:xfrm flipH="1">
            <a:off x="985670" y="2246400"/>
            <a:ext cx="3999494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Seul l’étudiant </a:t>
            </a:r>
            <a:r>
              <a:rPr lang="fr-BE" dirty="0"/>
              <a:t>reçois un mail de refus</a:t>
            </a:r>
            <a:endParaRPr dirty="0"/>
          </a:p>
        </p:txBody>
      </p:sp>
      <p:sp>
        <p:nvSpPr>
          <p:cNvPr id="730" name="Google Shape;730;p53"/>
          <p:cNvSpPr/>
          <p:nvPr/>
        </p:nvSpPr>
        <p:spPr>
          <a:xfrm>
            <a:off x="-86550" y="4283150"/>
            <a:ext cx="2405429" cy="650706"/>
          </a:xfrm>
          <a:custGeom>
            <a:avLst/>
            <a:gdLst/>
            <a:ahLst/>
            <a:cxnLst/>
            <a:rect l="l" t="t" r="r" b="b"/>
            <a:pathLst>
              <a:path w="22361" h="6049" extrusionOk="0">
                <a:moveTo>
                  <a:pt x="19336" y="6049"/>
                </a:moveTo>
                <a:lnTo>
                  <a:pt x="3024" y="6049"/>
                </a:lnTo>
                <a:cubicBezTo>
                  <a:pt x="1358" y="6049"/>
                  <a:pt x="0" y="4692"/>
                  <a:pt x="0" y="3025"/>
                </a:cubicBezTo>
                <a:lnTo>
                  <a:pt x="0" y="3025"/>
                </a:lnTo>
                <a:cubicBezTo>
                  <a:pt x="0" y="1358"/>
                  <a:pt x="1358" y="1"/>
                  <a:pt x="3024" y="1"/>
                </a:cubicBezTo>
                <a:lnTo>
                  <a:pt x="19336" y="1"/>
                </a:lnTo>
                <a:cubicBezTo>
                  <a:pt x="21003" y="1"/>
                  <a:pt x="22360" y="1358"/>
                  <a:pt x="22360" y="3025"/>
                </a:cubicBezTo>
                <a:lnTo>
                  <a:pt x="22360" y="3025"/>
                </a:lnTo>
                <a:cubicBezTo>
                  <a:pt x="22360" y="4692"/>
                  <a:pt x="21003" y="6049"/>
                  <a:pt x="19336" y="6049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53"/>
          <p:cNvSpPr/>
          <p:nvPr/>
        </p:nvSpPr>
        <p:spPr>
          <a:xfrm>
            <a:off x="10174000" y="3034500"/>
            <a:ext cx="1204748" cy="572706"/>
          </a:xfrm>
          <a:custGeom>
            <a:avLst/>
            <a:gdLst/>
            <a:ahLst/>
            <a:cxnLst/>
            <a:rect l="l" t="t" r="r" b="b"/>
            <a:pathLst>
              <a:path w="21766" h="10347" extrusionOk="0">
                <a:moveTo>
                  <a:pt x="4787" y="1417"/>
                </a:moveTo>
                <a:lnTo>
                  <a:pt x="1" y="10347"/>
                </a:lnTo>
                <a:lnTo>
                  <a:pt x="16217" y="10347"/>
                </a:lnTo>
                <a:lnTo>
                  <a:pt x="21765" y="0"/>
                </a:lnTo>
                <a:lnTo>
                  <a:pt x="7156" y="0"/>
                </a:lnTo>
                <a:cubicBezTo>
                  <a:pt x="6168" y="0"/>
                  <a:pt x="5251" y="548"/>
                  <a:pt x="4787" y="141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3"/>
          <p:cNvSpPr txBox="1">
            <a:spLocks noGrp="1"/>
          </p:cNvSpPr>
          <p:nvPr>
            <p:ph type="subTitle" idx="13"/>
          </p:nvPr>
        </p:nvSpPr>
        <p:spPr>
          <a:xfrm flipH="1">
            <a:off x="5279905" y="1716740"/>
            <a:ext cx="3733511" cy="3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 d’</a:t>
            </a:r>
            <a:r>
              <a:rPr lang="fr-BE" dirty="0"/>
              <a:t>enregistrement </a:t>
            </a:r>
            <a:endParaRPr dirty="0"/>
          </a:p>
        </p:txBody>
      </p:sp>
      <p:sp>
        <p:nvSpPr>
          <p:cNvPr id="736" name="Google Shape;736;p53"/>
          <p:cNvSpPr txBox="1">
            <a:spLocks noGrp="1"/>
          </p:cNvSpPr>
          <p:nvPr>
            <p:ph type="subTitle" idx="14"/>
          </p:nvPr>
        </p:nvSpPr>
        <p:spPr>
          <a:xfrm flipH="1">
            <a:off x="5487233" y="2243086"/>
            <a:ext cx="3167061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L’étudiant n’est pas enregistré dans le tableau Excel</a:t>
            </a:r>
            <a:endParaRPr dirty="0"/>
          </a:p>
        </p:txBody>
      </p:sp>
      <p:pic>
        <p:nvPicPr>
          <p:cNvPr id="19" name="Image 1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2ABBCE7-4B15-2A2F-49CB-EFB46533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64" y="1040888"/>
            <a:ext cx="4089227" cy="1523438"/>
          </a:xfrm>
          <a:prstGeom prst="rect">
            <a:avLst/>
          </a:prstGeom>
        </p:spPr>
      </p:pic>
      <p:pic>
        <p:nvPicPr>
          <p:cNvPr id="21" name="Image 20" descr="Une image contenant capture d’écran, texte, Logiciel multimédia, logiciel&#10;&#10;Description générée automatiquement">
            <a:extLst>
              <a:ext uri="{FF2B5EF4-FFF2-40B4-BE49-F238E27FC236}">
                <a16:creationId xmlns:a16="http://schemas.microsoft.com/office/drawing/2014/main" id="{50B14E6F-4C99-8F08-B5CD-A0C1BA22A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64" y="2677728"/>
            <a:ext cx="5303686" cy="1523439"/>
          </a:xfrm>
          <a:prstGeom prst="rect">
            <a:avLst/>
          </a:prstGeom>
        </p:spPr>
      </p:pic>
      <p:pic>
        <p:nvPicPr>
          <p:cNvPr id="23" name="Image 22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75658A5F-7B5D-0A38-D7A6-F68A4E00C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104" y="927045"/>
            <a:ext cx="4854119" cy="38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92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" grpId="0" build="p"/>
      <p:bldP spid="729" grpId="0" build="p"/>
      <p:bldP spid="735" grpId="0" build="p"/>
      <p:bldP spid="7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63000">
              <a:srgbClr val="194175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"/>
          <p:cNvSpPr txBox="1">
            <a:spLocks noGrp="1"/>
          </p:cNvSpPr>
          <p:nvPr>
            <p:ph type="title"/>
          </p:nvPr>
        </p:nvSpPr>
        <p:spPr>
          <a:xfrm>
            <a:off x="3473250" y="1809650"/>
            <a:ext cx="4360200" cy="11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Portfolio</a:t>
            </a:r>
            <a:endParaRPr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1"/>
          </p:nvPr>
        </p:nvSpPr>
        <p:spPr>
          <a:xfrm>
            <a:off x="3473250" y="2783750"/>
            <a:ext cx="43602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Dépôt GitHub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2"/>
          </p:nvPr>
        </p:nvSpPr>
        <p:spPr>
          <a:xfrm>
            <a:off x="1562925" y="1960082"/>
            <a:ext cx="1714500" cy="10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139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715100" y="15721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4756600" y="15721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715100" y="31644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4756600" y="31644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1519323" y="1610525"/>
            <a:ext cx="208747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des versions</a:t>
            </a:r>
            <a:endParaRPr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1"/>
          </p:nvPr>
        </p:nvSpPr>
        <p:spPr>
          <a:xfrm>
            <a:off x="1519312" y="2273250"/>
            <a:ext cx="315428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offre la </a:t>
            </a:r>
            <a:r>
              <a:rPr lang="fr-BE" dirty="0"/>
              <a:t>possibilité de revenir en arrière si nécessaire 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5561799" y="16105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Facilité de partage</a:t>
            </a:r>
            <a:endParaRPr dirty="0"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3"/>
          </p:nvPr>
        </p:nvSpPr>
        <p:spPr>
          <a:xfrm>
            <a:off x="5561792" y="2273250"/>
            <a:ext cx="326470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Les utilisateurs peuvent se partager des fichiers facilement </a:t>
            </a:r>
            <a:endParaRPr dirty="0"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15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propos de </a:t>
            </a:r>
            <a:r>
              <a:rPr lang="en" dirty="0">
                <a:solidFill>
                  <a:srgbClr val="FAB403"/>
                </a:solidFill>
              </a:rPr>
              <a:t>GitHub</a:t>
            </a:r>
            <a:endParaRPr dirty="0">
              <a:solidFill>
                <a:srgbClr val="FAB403"/>
              </a:solidFill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323" y="3196325"/>
            <a:ext cx="227797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Détection de problèmes </a:t>
            </a:r>
            <a:endParaRPr dirty="0"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1519312" y="3859050"/>
            <a:ext cx="323727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Le système d’issues permet de gérer et suivre les problèmes </a:t>
            </a:r>
            <a:endParaRPr dirty="0"/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5561799" y="3196325"/>
            <a:ext cx="232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Suivi de la contribution </a:t>
            </a:r>
            <a:endParaRPr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7"/>
          </p:nvPr>
        </p:nvSpPr>
        <p:spPr>
          <a:xfrm>
            <a:off x="5561792" y="3769925"/>
            <a:ext cx="3371850" cy="661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Grâce à des illustrations telles que des graphiques</a:t>
            </a:r>
            <a:endParaRPr dirty="0"/>
          </a:p>
        </p:txBody>
      </p:sp>
      <p:grpSp>
        <p:nvGrpSpPr>
          <p:cNvPr id="4" name="Google Shape;6832;p72">
            <a:extLst>
              <a:ext uri="{FF2B5EF4-FFF2-40B4-BE49-F238E27FC236}">
                <a16:creationId xmlns:a16="http://schemas.microsoft.com/office/drawing/2014/main" id="{D243B21C-0069-7FF0-C786-FFCD306DE712}"/>
              </a:ext>
            </a:extLst>
          </p:cNvPr>
          <p:cNvGrpSpPr/>
          <p:nvPr/>
        </p:nvGrpSpPr>
        <p:grpSpPr>
          <a:xfrm>
            <a:off x="888694" y="1735912"/>
            <a:ext cx="348188" cy="349133"/>
            <a:chOff x="1674750" y="3254050"/>
            <a:chExt cx="294575" cy="295375"/>
          </a:xfrm>
          <a:solidFill>
            <a:schemeClr val="bg1"/>
          </a:solidFill>
        </p:grpSpPr>
        <p:sp>
          <p:nvSpPr>
            <p:cNvPr id="5" name="Google Shape;6833;p72">
              <a:extLst>
                <a:ext uri="{FF2B5EF4-FFF2-40B4-BE49-F238E27FC236}">
                  <a16:creationId xmlns:a16="http://schemas.microsoft.com/office/drawing/2014/main" id="{79FB9321-AD7A-A1ED-5C08-4FD73B001E8D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34;p72">
              <a:extLst>
                <a:ext uri="{FF2B5EF4-FFF2-40B4-BE49-F238E27FC236}">
                  <a16:creationId xmlns:a16="http://schemas.microsoft.com/office/drawing/2014/main" id="{C402CFD3-A3DC-D71E-9600-41162C8764FA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35;p72">
              <a:extLst>
                <a:ext uri="{FF2B5EF4-FFF2-40B4-BE49-F238E27FC236}">
                  <a16:creationId xmlns:a16="http://schemas.microsoft.com/office/drawing/2014/main" id="{CC2AA948-9EE1-0147-C2D4-4D00B765CCF4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598;p72">
            <a:extLst>
              <a:ext uri="{FF2B5EF4-FFF2-40B4-BE49-F238E27FC236}">
                <a16:creationId xmlns:a16="http://schemas.microsoft.com/office/drawing/2014/main" id="{0C743257-6A7C-08B1-18E2-09FD5209FB7C}"/>
              </a:ext>
            </a:extLst>
          </p:cNvPr>
          <p:cNvGrpSpPr/>
          <p:nvPr/>
        </p:nvGrpSpPr>
        <p:grpSpPr>
          <a:xfrm>
            <a:off x="4920207" y="3319960"/>
            <a:ext cx="368186" cy="366364"/>
            <a:chOff x="-62151950" y="4111775"/>
            <a:chExt cx="318225" cy="316650"/>
          </a:xfrm>
          <a:solidFill>
            <a:schemeClr val="bg1"/>
          </a:solidFill>
        </p:grpSpPr>
        <p:sp>
          <p:nvSpPr>
            <p:cNvPr id="26" name="Google Shape;6599;p72">
              <a:extLst>
                <a:ext uri="{FF2B5EF4-FFF2-40B4-BE49-F238E27FC236}">
                  <a16:creationId xmlns:a16="http://schemas.microsoft.com/office/drawing/2014/main" id="{B4DCAA03-5D4F-EC24-E213-0A90917151FB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00;p72">
              <a:extLst>
                <a:ext uri="{FF2B5EF4-FFF2-40B4-BE49-F238E27FC236}">
                  <a16:creationId xmlns:a16="http://schemas.microsoft.com/office/drawing/2014/main" id="{E06B7717-D533-9C77-D29E-E1D8812327D8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01;p72">
              <a:extLst>
                <a:ext uri="{FF2B5EF4-FFF2-40B4-BE49-F238E27FC236}">
                  <a16:creationId xmlns:a16="http://schemas.microsoft.com/office/drawing/2014/main" id="{3B302BB7-181B-3954-FEB1-85BA3AC6C8DF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02;p72">
              <a:extLst>
                <a:ext uri="{FF2B5EF4-FFF2-40B4-BE49-F238E27FC236}">
                  <a16:creationId xmlns:a16="http://schemas.microsoft.com/office/drawing/2014/main" id="{A7ABE71F-51BC-9ED3-CC11-ABA234EB9EB3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190;p71">
            <a:extLst>
              <a:ext uri="{FF2B5EF4-FFF2-40B4-BE49-F238E27FC236}">
                <a16:creationId xmlns:a16="http://schemas.microsoft.com/office/drawing/2014/main" id="{3C6FD5DE-EF56-930B-5BB1-166EFF12B30F}"/>
              </a:ext>
            </a:extLst>
          </p:cNvPr>
          <p:cNvGrpSpPr/>
          <p:nvPr/>
        </p:nvGrpSpPr>
        <p:grpSpPr>
          <a:xfrm>
            <a:off x="875055" y="3332710"/>
            <a:ext cx="375465" cy="371814"/>
            <a:chOff x="-37385100" y="3949908"/>
            <a:chExt cx="321350" cy="318225"/>
          </a:xfrm>
          <a:solidFill>
            <a:schemeClr val="bg1"/>
          </a:solidFill>
        </p:grpSpPr>
        <p:sp>
          <p:nvSpPr>
            <p:cNvPr id="31" name="Google Shape;6191;p71">
              <a:extLst>
                <a:ext uri="{FF2B5EF4-FFF2-40B4-BE49-F238E27FC236}">
                  <a16:creationId xmlns:a16="http://schemas.microsoft.com/office/drawing/2014/main" id="{AB4C8C94-DD1D-DC4F-6C52-3ADF928846F8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92;p71">
              <a:extLst>
                <a:ext uri="{FF2B5EF4-FFF2-40B4-BE49-F238E27FC236}">
                  <a16:creationId xmlns:a16="http://schemas.microsoft.com/office/drawing/2014/main" id="{E3C6A5D2-793E-EE4D-C0B0-195A2C89DA26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7838;p74">
            <a:extLst>
              <a:ext uri="{FF2B5EF4-FFF2-40B4-BE49-F238E27FC236}">
                <a16:creationId xmlns:a16="http://schemas.microsoft.com/office/drawing/2014/main" id="{C504E7B7-6A3B-9B78-9DFC-EE47C2D05097}"/>
              </a:ext>
            </a:extLst>
          </p:cNvPr>
          <p:cNvGrpSpPr/>
          <p:nvPr/>
        </p:nvGrpSpPr>
        <p:grpSpPr>
          <a:xfrm>
            <a:off x="4927129" y="1735912"/>
            <a:ext cx="354341" cy="356205"/>
            <a:chOff x="-45673275" y="3937700"/>
            <a:chExt cx="299325" cy="300900"/>
          </a:xfrm>
          <a:solidFill>
            <a:schemeClr val="bg1"/>
          </a:solidFill>
        </p:grpSpPr>
        <p:sp>
          <p:nvSpPr>
            <p:cNvPr id="34" name="Google Shape;7839;p74">
              <a:extLst>
                <a:ext uri="{FF2B5EF4-FFF2-40B4-BE49-F238E27FC236}">
                  <a16:creationId xmlns:a16="http://schemas.microsoft.com/office/drawing/2014/main" id="{0DBDB58A-7CC0-0359-FA99-23053E80C64F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40;p74">
              <a:extLst>
                <a:ext uri="{FF2B5EF4-FFF2-40B4-BE49-F238E27FC236}">
                  <a16:creationId xmlns:a16="http://schemas.microsoft.com/office/drawing/2014/main" id="{56984030-3707-2F4C-F8FF-B3EC0E11D168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41;p74">
              <a:extLst>
                <a:ext uri="{FF2B5EF4-FFF2-40B4-BE49-F238E27FC236}">
                  <a16:creationId xmlns:a16="http://schemas.microsoft.com/office/drawing/2014/main" id="{8D274158-201F-99D4-A838-7B596F4281FE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42;p74">
              <a:extLst>
                <a:ext uri="{FF2B5EF4-FFF2-40B4-BE49-F238E27FC236}">
                  <a16:creationId xmlns:a16="http://schemas.microsoft.com/office/drawing/2014/main" id="{5BF8B414-C163-A726-E445-80D10CE49539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43;p74">
              <a:extLst>
                <a:ext uri="{FF2B5EF4-FFF2-40B4-BE49-F238E27FC236}">
                  <a16:creationId xmlns:a16="http://schemas.microsoft.com/office/drawing/2014/main" id="{EB83DEB6-4F84-F05E-22BA-5D39818BF09B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44;p74">
              <a:extLst>
                <a:ext uri="{FF2B5EF4-FFF2-40B4-BE49-F238E27FC236}">
                  <a16:creationId xmlns:a16="http://schemas.microsoft.com/office/drawing/2014/main" id="{759C8695-1129-9D6A-655E-6F7DBFDC5265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89805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254</Words>
  <Application>Microsoft Office PowerPoint</Application>
  <PresentationFormat>Affichage à l'écran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Arial</vt:lpstr>
      <vt:lpstr>Montserrat ExtraBold</vt:lpstr>
      <vt:lpstr>Raleway Medium</vt:lpstr>
      <vt:lpstr>Montserrat</vt:lpstr>
      <vt:lpstr>Red Hat Text</vt:lpstr>
      <vt:lpstr>Bebas Neue</vt:lpstr>
      <vt:lpstr>Ramabhadra</vt:lpstr>
      <vt:lpstr>Exo</vt:lpstr>
      <vt:lpstr>Open Sans</vt:lpstr>
      <vt:lpstr>Raleway</vt:lpstr>
      <vt:lpstr>CSimple Professional Virtual Meeting by Slidesgo</vt:lpstr>
      <vt:lpstr>Solution au besoin du client</vt:lpstr>
      <vt:lpstr>Formulaire</vt:lpstr>
      <vt:lpstr>Formulaire</vt:lpstr>
      <vt:lpstr>Classeurs Excel</vt:lpstr>
      <vt:lpstr>Flux Power Automate</vt:lpstr>
      <vt:lpstr>Approuvée</vt:lpstr>
      <vt:lpstr>Refus</vt:lpstr>
      <vt:lpstr>Portfolio</vt:lpstr>
      <vt:lpstr>Gestion des versions</vt:lpstr>
      <vt:lpstr>A propos du 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PROFESSIONAL VIRTUAL MEETING</dc:title>
  <dc:creator>Nouri Ahmad Asaf</dc:creator>
  <cp:lastModifiedBy>Ahmad Asaf Nouri</cp:lastModifiedBy>
  <cp:revision>9</cp:revision>
  <dcterms:modified xsi:type="dcterms:W3CDTF">2024-01-20T18:41:06Z</dcterms:modified>
</cp:coreProperties>
</file>