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 id="2147483675" r:id="rId2"/>
  </p:sldMasterIdLst>
  <p:notesMasterIdLst>
    <p:notesMasterId r:id="rId16"/>
  </p:notesMasterIdLst>
  <p:sldIdLst>
    <p:sldId id="417" r:id="rId3"/>
    <p:sldId id="431" r:id="rId4"/>
    <p:sldId id="445" r:id="rId5"/>
    <p:sldId id="427" r:id="rId6"/>
    <p:sldId id="447" r:id="rId7"/>
    <p:sldId id="448" r:id="rId8"/>
    <p:sldId id="449" r:id="rId9"/>
    <p:sldId id="450" r:id="rId10"/>
    <p:sldId id="451" r:id="rId11"/>
    <p:sldId id="452" r:id="rId12"/>
    <p:sldId id="453" r:id="rId13"/>
    <p:sldId id="432" r:id="rId14"/>
    <p:sldId id="440" r:id="rId15"/>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91919"/>
    <a:srgbClr val="666666"/>
    <a:srgbClr val="AB1A86"/>
    <a:srgbClr val="FFFFFF"/>
    <a:srgbClr val="F04E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50" autoAdjust="0"/>
    <p:restoredTop sz="77138" autoAdjust="0"/>
  </p:normalViewPr>
  <p:slideViewPr>
    <p:cSldViewPr>
      <p:cViewPr varScale="1">
        <p:scale>
          <a:sx n="76" d="100"/>
          <a:sy n="76" d="100"/>
        </p:scale>
        <p:origin x="-1416" y="-96"/>
      </p:cViewPr>
      <p:guideLst>
        <p:guide orient="horz" pos="1620"/>
        <p:guide orient="horz" pos="886"/>
        <p:guide orient="horz" pos="476"/>
        <p:guide orient="horz" pos="173"/>
        <p:guide orient="horz" pos="2916"/>
        <p:guide orient="horz" pos="3154"/>
        <p:guide orient="horz" pos="2160"/>
        <p:guide pos="1956"/>
        <p:guide pos="230"/>
        <p:guide pos="5587"/>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62" y="-84"/>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ED82855-2EA6-4E64-86E8-DBA4C3544393}" type="datetimeFigureOut">
              <a:rPr lang="en-US"/>
              <a:pPr>
                <a:defRPr/>
              </a:pPr>
              <a:t>3/27/2017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1EF05B18-4DED-4981-9753-102D4B1BD890}" type="slidenum">
              <a:rPr lang="en-US"/>
              <a:pPr>
                <a:defRPr/>
              </a:pPr>
              <a:t>‹#›</a:t>
            </a:fld>
            <a:endParaRPr lang="en-US"/>
          </a:p>
        </p:txBody>
      </p:sp>
    </p:spTree>
    <p:extLst>
      <p:ext uri="{BB962C8B-B14F-4D97-AF65-F5344CB8AC3E}">
        <p14:creationId xmlns:p14="http://schemas.microsoft.com/office/powerpoint/2010/main" val="3024577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S PGothic" pitchFamily="34" charset="-128"/>
                <a:cs typeface="+mn-cs"/>
              </a:rPr>
              <a:t>Manual</a:t>
            </a:r>
            <a:r>
              <a:rPr lang="en-US" sz="1200" b="0" i="0" kern="1200" baseline="0" dirty="0" smtClean="0">
                <a:solidFill>
                  <a:schemeClr val="tx1"/>
                </a:solidFill>
                <a:effectLst/>
                <a:latin typeface="+mn-lt"/>
                <a:ea typeface="MS PGothic" pitchFamily="34" charset="-128"/>
                <a:cs typeface="+mn-cs"/>
              </a:rPr>
              <a:t> Testing and Automation Testing are both self-explanatory, but just to put meaning on these terms, we can say that </a:t>
            </a:r>
            <a:r>
              <a:rPr lang="en-US" sz="1200" b="1" dirty="0" smtClean="0">
                <a:solidFill>
                  <a:srgbClr val="666666"/>
                </a:solidFill>
              </a:rPr>
              <a:t>Manual Testing</a:t>
            </a:r>
            <a:r>
              <a:rPr lang="en-US" sz="1200" dirty="0" smtClean="0">
                <a:solidFill>
                  <a:srgbClr val="666666"/>
                </a:solidFill>
              </a:rPr>
              <a:t> is that activity performed by a human sitting in front of a computer carefully executing the test steps,</a:t>
            </a:r>
            <a:r>
              <a:rPr lang="en-US" sz="1200" baseline="0" dirty="0" smtClean="0">
                <a:solidFill>
                  <a:srgbClr val="666666"/>
                </a:solidFill>
              </a:rPr>
              <a:t> while in </a:t>
            </a:r>
            <a:r>
              <a:rPr lang="en-US" sz="1200" b="1" u="none" dirty="0" smtClean="0">
                <a:solidFill>
                  <a:srgbClr val="666666"/>
                </a:solidFill>
              </a:rPr>
              <a:t>Automation Testing</a:t>
            </a:r>
            <a:r>
              <a:rPr lang="en-US" sz="1200" dirty="0" smtClean="0">
                <a:solidFill>
                  <a:srgbClr val="666666"/>
                </a:solidFill>
              </a:rPr>
              <a:t> we are using an automation tool to execute the test cases.</a:t>
            </a:r>
          </a:p>
        </p:txBody>
      </p:sp>
      <p:sp>
        <p:nvSpPr>
          <p:cNvPr id="4" name="Slide Number Placeholder 3"/>
          <p:cNvSpPr>
            <a:spLocks noGrp="1"/>
          </p:cNvSpPr>
          <p:nvPr>
            <p:ph type="sldNum" sz="quarter" idx="10"/>
          </p:nvPr>
        </p:nvSpPr>
        <p:spPr/>
        <p:txBody>
          <a:bodyPr/>
          <a:lstStyle/>
          <a:p>
            <a:fld id="{C3C999AD-79EC-4F02-84A9-EEA7F0527E47}" type="slidenum">
              <a:rPr lang="en-US" smtClean="0"/>
              <a:t>2</a:t>
            </a:fld>
            <a:endParaRPr lang="en-US"/>
          </a:p>
        </p:txBody>
      </p:sp>
    </p:spTree>
    <p:extLst>
      <p:ext uri="{BB962C8B-B14F-4D97-AF65-F5344CB8AC3E}">
        <p14:creationId xmlns:p14="http://schemas.microsoft.com/office/powerpoint/2010/main" val="40022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8A0E41D-F278-48BB-B23D-13374D371ABA}" type="slidenum">
              <a:rPr lang="en-US" altLang="en-US">
                <a:solidFill>
                  <a:srgbClr val="000000"/>
                </a:solidFill>
                <a:latin typeface="Calibri" panose="020F0502020204030204" pitchFamily="34" charset="0"/>
              </a:rPr>
              <a:pPr/>
              <a:t>13</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485566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S PGothic" pitchFamily="34" charset="-128"/>
              <a:cs typeface="+mn-cs"/>
            </a:endParaRPr>
          </a:p>
        </p:txBody>
      </p:sp>
      <p:sp>
        <p:nvSpPr>
          <p:cNvPr id="4" name="Slide Number Placeholder 3"/>
          <p:cNvSpPr>
            <a:spLocks noGrp="1"/>
          </p:cNvSpPr>
          <p:nvPr>
            <p:ph type="sldNum" sz="quarter" idx="10"/>
          </p:nvPr>
        </p:nvSpPr>
        <p:spPr/>
        <p:txBody>
          <a:bodyPr/>
          <a:lstStyle/>
          <a:p>
            <a:fld id="{C3C999AD-79EC-4F02-84A9-EEA7F0527E47}" type="slidenum">
              <a:rPr lang="en-US" smtClean="0"/>
              <a:t>3</a:t>
            </a:fld>
            <a:endParaRPr lang="en-US"/>
          </a:p>
        </p:txBody>
      </p:sp>
    </p:spTree>
    <p:extLst>
      <p:ext uri="{BB962C8B-B14F-4D97-AF65-F5344CB8AC3E}">
        <p14:creationId xmlns:p14="http://schemas.microsoft.com/office/powerpoint/2010/main" val="40022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Test planning, design, builds, execution, analysis, verification, validation, and reporting are phases which include defect tracking, software and system configuration management, and software metrics, all working together and ultimately adhering to each other as a unified process of effective management strategies. The appropriate automation works in these testing situations to varying degrees, depending upon how the testing process is managed.</a:t>
            </a:r>
          </a:p>
          <a:p>
            <a:r>
              <a:rPr lang="en-US" sz="1200" b="0" i="0" kern="1200" dirty="0" smtClean="0">
                <a:solidFill>
                  <a:schemeClr val="tx1"/>
                </a:solidFill>
                <a:effectLst/>
                <a:latin typeface="+mn-lt"/>
                <a:ea typeface="MS PGothic" pitchFamily="34" charset="-128"/>
                <a:cs typeface="+mn-cs"/>
              </a:rPr>
              <a:t>Reference: https://www.getzephyr.com/insights/using-best-practices-within-scope-automation</a:t>
            </a:r>
            <a:endParaRPr lang="en-US" sz="1200" b="0" i="0" kern="1200" dirty="0" smtClean="0">
              <a:solidFill>
                <a:schemeClr val="tx1"/>
              </a:solidFill>
              <a:effectLst/>
              <a:latin typeface="+mn-lt"/>
              <a:ea typeface="MS PGothic" pitchFamily="34" charset="-128"/>
              <a:cs typeface="+mn-cs"/>
            </a:endParaRPr>
          </a:p>
        </p:txBody>
      </p:sp>
      <p:sp>
        <p:nvSpPr>
          <p:cNvPr id="4" name="Slide Number Placeholder 3"/>
          <p:cNvSpPr>
            <a:spLocks noGrp="1"/>
          </p:cNvSpPr>
          <p:nvPr>
            <p:ph type="sldNum" sz="quarter" idx="10"/>
          </p:nvPr>
        </p:nvSpPr>
        <p:spPr/>
        <p:txBody>
          <a:bodyPr/>
          <a:lstStyle/>
          <a:p>
            <a:pPr>
              <a:defRPr/>
            </a:pPr>
            <a:fld id="{1EF05B18-4DED-4981-9753-102D4B1BD890}" type="slidenum">
              <a:rPr lang="en-US" smtClean="0"/>
              <a:pPr>
                <a:defRPr/>
              </a:pPr>
              <a:t>4</a:t>
            </a:fld>
            <a:endParaRPr lang="en-US"/>
          </a:p>
        </p:txBody>
      </p:sp>
    </p:spTree>
    <p:extLst>
      <p:ext uri="{BB962C8B-B14F-4D97-AF65-F5344CB8AC3E}">
        <p14:creationId xmlns:p14="http://schemas.microsoft.com/office/powerpoint/2010/main" val="1536884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S PGothic" pitchFamily="34" charset="-128"/>
              <a:cs typeface="+mn-cs"/>
            </a:endParaRPr>
          </a:p>
        </p:txBody>
      </p:sp>
      <p:sp>
        <p:nvSpPr>
          <p:cNvPr id="4" name="Slide Number Placeholder 3"/>
          <p:cNvSpPr>
            <a:spLocks noGrp="1"/>
          </p:cNvSpPr>
          <p:nvPr>
            <p:ph type="sldNum" sz="quarter" idx="10"/>
          </p:nvPr>
        </p:nvSpPr>
        <p:spPr/>
        <p:txBody>
          <a:bodyPr/>
          <a:lstStyle/>
          <a:p>
            <a:pPr>
              <a:defRPr/>
            </a:pPr>
            <a:fld id="{1EF05B18-4DED-4981-9753-102D4B1BD890}" type="slidenum">
              <a:rPr lang="en-US" smtClean="0"/>
              <a:pPr>
                <a:defRPr/>
              </a:pPr>
              <a:t>5</a:t>
            </a:fld>
            <a:endParaRPr lang="en-US"/>
          </a:p>
        </p:txBody>
      </p:sp>
    </p:spTree>
    <p:extLst>
      <p:ext uri="{BB962C8B-B14F-4D97-AF65-F5344CB8AC3E}">
        <p14:creationId xmlns:p14="http://schemas.microsoft.com/office/powerpoint/2010/main" val="153688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S PGothic" pitchFamily="34" charset="-128"/>
                <a:cs typeface="+mn-cs"/>
              </a:rPr>
              <a:t>DevOps</a:t>
            </a:r>
            <a:r>
              <a:rPr lang="en-US" sz="1200" b="0" i="0" kern="1200" dirty="0" smtClean="0">
                <a:solidFill>
                  <a:schemeClr val="tx1"/>
                </a:solidFill>
                <a:effectLst/>
                <a:latin typeface="+mn-lt"/>
                <a:ea typeface="MS PGothic" pitchFamily="34" charset="-128"/>
                <a:cs typeface="+mn-cs"/>
              </a:rPr>
              <a:t> is an enterprise capability that enables the continuous delivery, continuous deployment and continuous monitoring of applications. </a:t>
            </a:r>
          </a:p>
        </p:txBody>
      </p:sp>
      <p:sp>
        <p:nvSpPr>
          <p:cNvPr id="4" name="Slide Number Placeholder 3"/>
          <p:cNvSpPr>
            <a:spLocks noGrp="1"/>
          </p:cNvSpPr>
          <p:nvPr>
            <p:ph type="sldNum" sz="quarter" idx="10"/>
          </p:nvPr>
        </p:nvSpPr>
        <p:spPr/>
        <p:txBody>
          <a:bodyPr/>
          <a:lstStyle/>
          <a:p>
            <a:pPr>
              <a:defRPr/>
            </a:pPr>
            <a:fld id="{1EF05B18-4DED-4981-9753-102D4B1BD890}" type="slidenum">
              <a:rPr lang="en-US" smtClean="0"/>
              <a:pPr>
                <a:defRPr/>
              </a:pPr>
              <a:t>6</a:t>
            </a:fld>
            <a:endParaRPr lang="en-US"/>
          </a:p>
        </p:txBody>
      </p:sp>
    </p:spTree>
    <p:extLst>
      <p:ext uri="{BB962C8B-B14F-4D97-AF65-F5344CB8AC3E}">
        <p14:creationId xmlns:p14="http://schemas.microsoft.com/office/powerpoint/2010/main" val="1536884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S PGothic" pitchFamily="34" charset="-128"/>
              <a:cs typeface="+mn-cs"/>
            </a:endParaRPr>
          </a:p>
        </p:txBody>
      </p:sp>
      <p:sp>
        <p:nvSpPr>
          <p:cNvPr id="4" name="Slide Number Placeholder 3"/>
          <p:cNvSpPr>
            <a:spLocks noGrp="1"/>
          </p:cNvSpPr>
          <p:nvPr>
            <p:ph type="sldNum" sz="quarter" idx="10"/>
          </p:nvPr>
        </p:nvSpPr>
        <p:spPr/>
        <p:txBody>
          <a:bodyPr/>
          <a:lstStyle/>
          <a:p>
            <a:pPr>
              <a:defRPr/>
            </a:pPr>
            <a:fld id="{1EF05B18-4DED-4981-9753-102D4B1BD890}" type="slidenum">
              <a:rPr lang="en-US" smtClean="0"/>
              <a:pPr>
                <a:defRPr/>
              </a:pPr>
              <a:t>7</a:t>
            </a:fld>
            <a:endParaRPr lang="en-US"/>
          </a:p>
        </p:txBody>
      </p:sp>
    </p:spTree>
    <p:extLst>
      <p:ext uri="{BB962C8B-B14F-4D97-AF65-F5344CB8AC3E}">
        <p14:creationId xmlns:p14="http://schemas.microsoft.com/office/powerpoint/2010/main" val="1536884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S PGothic" pitchFamily="34" charset="-128"/>
                <a:cs typeface="+mn-cs"/>
              </a:rPr>
              <a:t>We initially</a:t>
            </a:r>
            <a:r>
              <a:rPr lang="en-US" sz="1200" b="0" i="0" kern="1200" baseline="0" dirty="0" smtClean="0">
                <a:solidFill>
                  <a:schemeClr val="tx1"/>
                </a:solidFill>
                <a:effectLst/>
                <a:latin typeface="+mn-lt"/>
                <a:ea typeface="MS PGothic" pitchFamily="34" charset="-128"/>
                <a:cs typeface="+mn-cs"/>
              </a:rPr>
              <a:t> recorded our steps in Selenium IDE. Then, we convert this into the </a:t>
            </a:r>
            <a:r>
              <a:rPr lang="en-US" sz="1200" b="0" i="0" kern="1200" baseline="0" dirty="0" err="1" smtClean="0">
                <a:solidFill>
                  <a:schemeClr val="tx1"/>
                </a:solidFill>
                <a:effectLst/>
                <a:latin typeface="+mn-lt"/>
                <a:ea typeface="MS PGothic" pitchFamily="34" charset="-128"/>
                <a:cs typeface="+mn-cs"/>
              </a:rPr>
              <a:t>TestNG</a:t>
            </a:r>
            <a:r>
              <a:rPr lang="en-US" sz="1200" b="0" i="0" kern="1200" baseline="0" dirty="0" smtClean="0">
                <a:solidFill>
                  <a:schemeClr val="tx1"/>
                </a:solidFill>
                <a:effectLst/>
                <a:latin typeface="+mn-lt"/>
                <a:ea typeface="MS PGothic" pitchFamily="34" charset="-128"/>
                <a:cs typeface="+mn-cs"/>
              </a:rPr>
              <a:t> Format.</a:t>
            </a:r>
            <a:endParaRPr lang="en-US" sz="1200" b="0" i="0" kern="1200" dirty="0" smtClean="0">
              <a:solidFill>
                <a:schemeClr val="tx1"/>
              </a:solidFill>
              <a:effectLst/>
              <a:latin typeface="+mn-lt"/>
              <a:ea typeface="MS PGothic" pitchFamily="34" charset="-128"/>
              <a:cs typeface="+mn-cs"/>
            </a:endParaRPr>
          </a:p>
        </p:txBody>
      </p:sp>
      <p:sp>
        <p:nvSpPr>
          <p:cNvPr id="4" name="Slide Number Placeholder 3"/>
          <p:cNvSpPr>
            <a:spLocks noGrp="1"/>
          </p:cNvSpPr>
          <p:nvPr>
            <p:ph type="sldNum" sz="quarter" idx="10"/>
          </p:nvPr>
        </p:nvSpPr>
        <p:spPr/>
        <p:txBody>
          <a:bodyPr/>
          <a:lstStyle/>
          <a:p>
            <a:pPr>
              <a:defRPr/>
            </a:pPr>
            <a:fld id="{1EF05B18-4DED-4981-9753-102D4B1BD890}" type="slidenum">
              <a:rPr lang="en-US" smtClean="0"/>
              <a:pPr>
                <a:defRPr/>
              </a:pPr>
              <a:t>8</a:t>
            </a:fld>
            <a:endParaRPr lang="en-US"/>
          </a:p>
        </p:txBody>
      </p:sp>
    </p:spTree>
    <p:extLst>
      <p:ext uri="{BB962C8B-B14F-4D97-AF65-F5344CB8AC3E}">
        <p14:creationId xmlns:p14="http://schemas.microsoft.com/office/powerpoint/2010/main" val="153688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a:t>
            </a:r>
            <a:r>
              <a:rPr lang="en-US" baseline="0" dirty="0" smtClean="0"/>
              <a:t>r to this, we have learned how to install Selenium Web Driver and Integrate RTC into our Eclipse IDE</a:t>
            </a:r>
            <a:endParaRPr lang="en-US" dirty="0"/>
          </a:p>
        </p:txBody>
      </p:sp>
      <p:sp>
        <p:nvSpPr>
          <p:cNvPr id="4" name="Slide Number Placeholder 3"/>
          <p:cNvSpPr>
            <a:spLocks noGrp="1"/>
          </p:cNvSpPr>
          <p:nvPr>
            <p:ph type="sldNum" sz="quarter" idx="10"/>
          </p:nvPr>
        </p:nvSpPr>
        <p:spPr/>
        <p:txBody>
          <a:bodyPr/>
          <a:lstStyle/>
          <a:p>
            <a:pPr>
              <a:defRPr/>
            </a:pPr>
            <a:fld id="{1EF05B18-4DED-4981-9753-102D4B1BD890}" type="slidenum">
              <a:rPr lang="en-US" smtClean="0"/>
              <a:pPr>
                <a:defRPr/>
              </a:pPr>
              <a:t>9</a:t>
            </a:fld>
            <a:endParaRPr lang="en-US"/>
          </a:p>
        </p:txBody>
      </p:sp>
    </p:spTree>
    <p:extLst>
      <p:ext uri="{BB962C8B-B14F-4D97-AF65-F5344CB8AC3E}">
        <p14:creationId xmlns:p14="http://schemas.microsoft.com/office/powerpoint/2010/main" val="1260786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RTC</a:t>
            </a:r>
            <a:r>
              <a:rPr lang="en-US" baseline="0" dirty="0" smtClean="0"/>
              <a:t> integration. Select the project you want to Check-In &amp; Deliver. Select the work item you want to link on your project and then submit.</a:t>
            </a:r>
            <a:endParaRPr lang="en-US" dirty="0"/>
          </a:p>
        </p:txBody>
      </p:sp>
      <p:sp>
        <p:nvSpPr>
          <p:cNvPr id="4" name="Slide Number Placeholder 3"/>
          <p:cNvSpPr>
            <a:spLocks noGrp="1"/>
          </p:cNvSpPr>
          <p:nvPr>
            <p:ph type="sldNum" sz="quarter" idx="10"/>
          </p:nvPr>
        </p:nvSpPr>
        <p:spPr/>
        <p:txBody>
          <a:bodyPr/>
          <a:lstStyle/>
          <a:p>
            <a:pPr>
              <a:defRPr/>
            </a:pPr>
            <a:fld id="{1EF05B18-4DED-4981-9753-102D4B1BD890}" type="slidenum">
              <a:rPr lang="en-US" smtClean="0"/>
              <a:pPr>
                <a:defRPr/>
              </a:pPr>
              <a:t>11</a:t>
            </a:fld>
            <a:endParaRPr lang="en-US"/>
          </a:p>
        </p:txBody>
      </p:sp>
    </p:spTree>
    <p:extLst>
      <p:ext uri="{BB962C8B-B14F-4D97-AF65-F5344CB8AC3E}">
        <p14:creationId xmlns:p14="http://schemas.microsoft.com/office/powerpoint/2010/main" val="428202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Title 10"/>
          <p:cNvSpPr>
            <a:spLocks noGrp="1"/>
          </p:cNvSpPr>
          <p:nvPr>
            <p:ph type="title"/>
          </p:nvPr>
        </p:nvSpPr>
        <p:spPr>
          <a:xfrm>
            <a:off x="342490" y="225643"/>
            <a:ext cx="8436385" cy="685800"/>
          </a:xfrm>
          <a:prstGeom prst="rect">
            <a:avLst/>
          </a:prstGeom>
        </p:spPr>
        <p:txBody>
          <a:bodyPr lIns="0" tIns="0" rIns="0" bIns="0"/>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2 - Section page">
    <p:bg>
      <p:bgPr>
        <a:solidFill>
          <a:schemeClr val="bg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314325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UE2 - last slide IBMR">
    <p:bg>
      <p:bgPr>
        <a:solidFill>
          <a:schemeClr val="bg2"/>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220516"/>
            <a:ext cx="1547812" cy="432197"/>
          </a:xfrm>
          <a:prstGeom prst="rect">
            <a:avLst/>
          </a:prstGeom>
          <a:noFill/>
          <a:ln w="9525">
            <a:noFill/>
            <a:miter lim="800000"/>
            <a:headEnd/>
            <a:tailEnd/>
          </a:ln>
        </p:spPr>
      </p:pic>
      <p:sp>
        <p:nvSpPr>
          <p:cNvPr id="3" name="Date Placeholder 5"/>
          <p:cNvSpPr txBox="1">
            <a:spLocks/>
          </p:cNvSpPr>
          <p:nvPr userDrawn="1"/>
        </p:nvSpPr>
        <p:spPr>
          <a:xfrm>
            <a:off x="365125" y="4932760"/>
            <a:ext cx="1130300" cy="82153"/>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dirty="0" smtClean="0">
                <a:solidFill>
                  <a:srgbClr val="FFFFFF">
                    <a:alpha val="80000"/>
                  </a:srgbClr>
                </a:solidFill>
              </a:rPr>
              <a:t>©2015 IBM Corporation</a:t>
            </a:r>
          </a:p>
        </p:txBody>
      </p:sp>
      <p:pic>
        <p:nvPicPr>
          <p:cNvPr id="4"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55939" y="3271838"/>
            <a:ext cx="3032125"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AL 1 - Title slide logos ">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2743200"/>
          </a:xfrm>
          <a:prstGeom prst="rect">
            <a:avLst/>
          </a:prstGeom>
          <a:noFill/>
          <a:ln w="9525">
            <a:noFill/>
            <a:miter lim="800000"/>
            <a:headEnd/>
            <a:tailEnd/>
          </a:ln>
        </p:spPr>
      </p:pic>
      <p:sp>
        <p:nvSpPr>
          <p:cNvPr id="12" name="Rectangle 11"/>
          <p:cNvSpPr/>
          <p:nvPr userDrawn="1"/>
        </p:nvSpPr>
        <p:spPr>
          <a:xfrm>
            <a:off x="0" y="1"/>
            <a:ext cx="9144000" cy="27432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 name="Picture 5" descr="teal-tri-color-logo"/>
          <p:cNvPicPr>
            <a:picLocks noChangeAspect="1" noChangeArrowheads="1"/>
          </p:cNvPicPr>
          <p:nvPr userDrawn="1"/>
        </p:nvPicPr>
        <p:blipFill>
          <a:blip r:embed="rId3" cstate="print"/>
          <a:srcRect/>
          <a:stretch>
            <a:fillRect/>
          </a:stretch>
        </p:blipFill>
        <p:spPr bwMode="auto">
          <a:xfrm>
            <a:off x="8145464" y="4813698"/>
            <a:ext cx="630237" cy="19169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3874770"/>
            <a:ext cx="8413115" cy="27432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800">
                <a:solidFill>
                  <a:schemeClr val="accent1"/>
                </a:solidFill>
              </a:defRPr>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AL 1 - Section page">
    <p:bg>
      <p:bgPr>
        <a:solidFill>
          <a:schemeClr val="accent1"/>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314325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EAL1 - last slide IBMR">
    <p:bg>
      <p:bgPr>
        <a:solidFill>
          <a:schemeClr val="accent1"/>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220516"/>
            <a:ext cx="1547812" cy="432197"/>
          </a:xfrm>
          <a:prstGeom prst="rect">
            <a:avLst/>
          </a:prstGeom>
          <a:noFill/>
          <a:ln w="9525">
            <a:noFill/>
            <a:miter lim="800000"/>
            <a:headEnd/>
            <a:tailEnd/>
          </a:ln>
        </p:spPr>
      </p:pic>
      <p:sp>
        <p:nvSpPr>
          <p:cNvPr id="3" name="Date Placeholder 5"/>
          <p:cNvSpPr txBox="1">
            <a:spLocks/>
          </p:cNvSpPr>
          <p:nvPr userDrawn="1"/>
        </p:nvSpPr>
        <p:spPr>
          <a:xfrm>
            <a:off x="365125" y="4932760"/>
            <a:ext cx="1130300" cy="82153"/>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dirty="0" smtClean="0">
                <a:solidFill>
                  <a:srgbClr val="FFFFFF">
                    <a:alpha val="80000"/>
                  </a:srgbClr>
                </a:solidFill>
              </a:rPr>
              <a:t>©2015 IBM Corporation</a:t>
            </a:r>
          </a:p>
        </p:txBody>
      </p:sp>
      <p:pic>
        <p:nvPicPr>
          <p:cNvPr id="4"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55939" y="3271838"/>
            <a:ext cx="3032125"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1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2743200"/>
          </a:xfrm>
          <a:prstGeom prst="rect">
            <a:avLst/>
          </a:prstGeom>
          <a:noFill/>
          <a:ln w="9525">
            <a:noFill/>
            <a:miter lim="800000"/>
            <a:headEnd/>
            <a:tailEnd/>
          </a:ln>
        </p:spPr>
      </p:pic>
      <p:sp>
        <p:nvSpPr>
          <p:cNvPr id="12" name="Rectangle 11"/>
          <p:cNvSpPr/>
          <p:nvPr userDrawn="1"/>
        </p:nvSpPr>
        <p:spPr>
          <a:xfrm>
            <a:off x="0" y="1"/>
            <a:ext cx="9144000" cy="27432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 name="Picture 5" descr="green-tri-color-logo"/>
          <p:cNvPicPr>
            <a:picLocks noChangeAspect="1" noChangeArrowheads="1"/>
          </p:cNvPicPr>
          <p:nvPr userDrawn="1"/>
        </p:nvPicPr>
        <p:blipFill>
          <a:blip r:embed="rId3" cstate="print"/>
          <a:srcRect/>
          <a:stretch>
            <a:fillRect/>
          </a:stretch>
        </p:blipFill>
        <p:spPr bwMode="auto">
          <a:xfrm>
            <a:off x="8145464" y="4813698"/>
            <a:ext cx="630237" cy="19169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3874770"/>
            <a:ext cx="8413115" cy="27432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800">
                <a:solidFill>
                  <a:schemeClr val="accent2"/>
                </a:solidFill>
              </a:defRPr>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1 - Section page">
    <p:bg>
      <p:bgPr>
        <a:solidFill>
          <a:schemeClr val="accent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314325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1 - last slide IBMR">
    <p:bg>
      <p:bgPr>
        <a:solidFill>
          <a:schemeClr val="accent2"/>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220516"/>
            <a:ext cx="1547812" cy="432197"/>
          </a:xfrm>
          <a:prstGeom prst="rect">
            <a:avLst/>
          </a:prstGeom>
          <a:noFill/>
          <a:ln w="9525">
            <a:noFill/>
            <a:miter lim="800000"/>
            <a:headEnd/>
            <a:tailEnd/>
          </a:ln>
        </p:spPr>
      </p:pic>
      <p:sp>
        <p:nvSpPr>
          <p:cNvPr id="3" name="Date Placeholder 5"/>
          <p:cNvSpPr txBox="1">
            <a:spLocks/>
          </p:cNvSpPr>
          <p:nvPr userDrawn="1"/>
        </p:nvSpPr>
        <p:spPr>
          <a:xfrm>
            <a:off x="365125" y="4932760"/>
            <a:ext cx="1130300" cy="82153"/>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dirty="0" smtClean="0">
                <a:solidFill>
                  <a:srgbClr val="FFFFFF">
                    <a:alpha val="80000"/>
                  </a:srgbClr>
                </a:solidFill>
              </a:rPr>
              <a:t>©2015 IBM Corporation</a:t>
            </a:r>
          </a:p>
        </p:txBody>
      </p:sp>
      <p:pic>
        <p:nvPicPr>
          <p:cNvPr id="4"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55939" y="3271838"/>
            <a:ext cx="3032125"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YELLOW 3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2743200"/>
          </a:xfrm>
          <a:prstGeom prst="rect">
            <a:avLst/>
          </a:prstGeom>
          <a:noFill/>
          <a:ln w="9525">
            <a:noFill/>
            <a:miter lim="800000"/>
            <a:headEnd/>
            <a:tailEnd/>
          </a:ln>
        </p:spPr>
      </p:pic>
      <p:sp>
        <p:nvSpPr>
          <p:cNvPr id="12" name="Rectangle 11"/>
          <p:cNvSpPr/>
          <p:nvPr userDrawn="1"/>
        </p:nvSpPr>
        <p:spPr>
          <a:xfrm>
            <a:off x="0" y="1"/>
            <a:ext cx="9144000" cy="27432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 name="Picture 5" descr="yellow-tri-color-logo"/>
          <p:cNvPicPr>
            <a:picLocks noChangeAspect="1" noChangeArrowheads="1"/>
          </p:cNvPicPr>
          <p:nvPr userDrawn="1"/>
        </p:nvPicPr>
        <p:blipFill>
          <a:blip r:embed="rId3" cstate="print"/>
          <a:srcRect/>
          <a:stretch>
            <a:fillRect/>
          </a:stretch>
        </p:blipFill>
        <p:spPr bwMode="auto">
          <a:xfrm>
            <a:off x="8145464" y="4811316"/>
            <a:ext cx="631825" cy="194072"/>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3874770"/>
            <a:ext cx="8413115" cy="27432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800">
                <a:solidFill>
                  <a:schemeClr val="accent3"/>
                </a:solidFill>
              </a:defRPr>
            </a:lvl1pPr>
          </a:lstStyle>
          <a:p>
            <a:r>
              <a:rPr lang="en-US" dirty="0"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YELLOW 3 - Title slide">
    <p:bg>
      <p:bgPr>
        <a:solidFill>
          <a:schemeClr val="accent3"/>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314325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644" y="1373359"/>
            <a:ext cx="8442931" cy="3267752"/>
          </a:xfrm>
        </p:spPr>
        <p:txBody>
          <a:bodyPr>
            <a:normAutofit/>
          </a:bodyPr>
          <a:lstStyle>
            <a:lvl1pPr marL="228600" marR="0" indent="-228600" algn="l" defTabSz="914400" rtl="0" eaLnBrk="1" fontAlgn="auto" latinLnBrk="0" hangingPunct="1">
              <a:lnSpc>
                <a:spcPct val="100000"/>
              </a:lnSpc>
              <a:spcBef>
                <a:spcPts val="900"/>
              </a:spcBef>
              <a:spcAft>
                <a:spcPts val="0"/>
              </a:spcAft>
              <a:buClrTx/>
              <a:buSzTx/>
              <a:buFont typeface="Wingdings" pitchFamily="2" charset="2"/>
              <a:buChar char="§"/>
              <a:tabLst/>
              <a:defRPr sz="1600">
                <a:solidFill>
                  <a:schemeClr val="tx2"/>
                </a:solidFill>
              </a:defRPr>
            </a:lvl1pPr>
            <a:lvl2pPr marL="457200" indent="-228600">
              <a:spcBef>
                <a:spcPts val="0"/>
              </a:spcBef>
              <a:defRPr sz="1600">
                <a:solidFill>
                  <a:schemeClr val="tx2"/>
                </a:solidFill>
              </a:defRPr>
            </a:lvl2pPr>
            <a:lvl3pPr marL="685800" indent="-228600">
              <a:spcBef>
                <a:spcPts val="0"/>
              </a:spcBef>
              <a:buFont typeface="Wingdings" pitchFamily="2" charset="2"/>
              <a:buChar cha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itle 10"/>
          <p:cNvSpPr>
            <a:spLocks noGrp="1"/>
          </p:cNvSpPr>
          <p:nvPr>
            <p:ph type="title"/>
          </p:nvPr>
        </p:nvSpPr>
        <p:spPr>
          <a:xfrm>
            <a:off x="342490" y="225643"/>
            <a:ext cx="8436385" cy="685800"/>
          </a:xfrm>
          <a:prstGeom prst="rect">
            <a:avLst/>
          </a:prstGeom>
        </p:spPr>
        <p:txBody>
          <a:bodyPr lIns="0" tIns="0" rIns="0" bIns="0"/>
          <a:lstStyle/>
          <a:p>
            <a:r>
              <a:rPr lang="en-US" dirty="0"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YELLOW3 - last slide IBMR">
    <p:bg>
      <p:bgPr>
        <a:solidFill>
          <a:schemeClr val="accent3"/>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220516"/>
            <a:ext cx="1547812" cy="432197"/>
          </a:xfrm>
          <a:prstGeom prst="rect">
            <a:avLst/>
          </a:prstGeom>
          <a:noFill/>
          <a:ln w="9525">
            <a:noFill/>
            <a:miter lim="800000"/>
            <a:headEnd/>
            <a:tailEnd/>
          </a:ln>
        </p:spPr>
      </p:pic>
      <p:sp>
        <p:nvSpPr>
          <p:cNvPr id="3" name="Date Placeholder 5"/>
          <p:cNvSpPr txBox="1">
            <a:spLocks/>
          </p:cNvSpPr>
          <p:nvPr userDrawn="1"/>
        </p:nvSpPr>
        <p:spPr>
          <a:xfrm>
            <a:off x="365125" y="4932760"/>
            <a:ext cx="1130300" cy="82153"/>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dirty="0" smtClean="0">
                <a:solidFill>
                  <a:schemeClr val="bg1"/>
                </a:solidFill>
              </a:rPr>
              <a:t>©2015 IBM Corporation</a:t>
            </a:r>
          </a:p>
        </p:txBody>
      </p:sp>
      <p:pic>
        <p:nvPicPr>
          <p:cNvPr id="4"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55939" y="3271838"/>
            <a:ext cx="3032125"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RANGE 1 - Title slid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2743200"/>
          </a:xfrm>
          <a:prstGeom prst="rect">
            <a:avLst/>
          </a:prstGeom>
          <a:noFill/>
          <a:ln w="9525">
            <a:noFill/>
            <a:miter lim="800000"/>
            <a:headEnd/>
            <a:tailEnd/>
          </a:ln>
        </p:spPr>
      </p:pic>
      <p:sp>
        <p:nvSpPr>
          <p:cNvPr id="12" name="Rectangle 11"/>
          <p:cNvSpPr/>
          <p:nvPr userDrawn="1"/>
        </p:nvSpPr>
        <p:spPr>
          <a:xfrm>
            <a:off x="0" y="1"/>
            <a:ext cx="9144000" cy="27432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 name="Picture 5" descr="orange-tri-color-logo"/>
          <p:cNvPicPr>
            <a:picLocks noChangeAspect="1" noChangeArrowheads="1"/>
          </p:cNvPicPr>
          <p:nvPr userDrawn="1"/>
        </p:nvPicPr>
        <p:blipFill>
          <a:blip r:embed="rId3" cstate="print"/>
          <a:srcRect/>
          <a:stretch>
            <a:fillRect/>
          </a:stretch>
        </p:blipFill>
        <p:spPr bwMode="auto">
          <a:xfrm>
            <a:off x="8145464" y="4813698"/>
            <a:ext cx="630237" cy="19169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1" y="3874770"/>
            <a:ext cx="8404529" cy="27432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800">
                <a:solidFill>
                  <a:schemeClr val="accent4"/>
                </a:solidFill>
              </a:defRPr>
            </a:lvl1pPr>
          </a:lstStyle>
          <a:p>
            <a:r>
              <a:rPr lang="en-US" dirty="0"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RANGE 1 - Section page">
    <p:bg>
      <p:bgPr>
        <a:solidFill>
          <a:schemeClr val="accent4"/>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314325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RANGE1 - last slide IBMR">
    <p:bg>
      <p:bgPr>
        <a:solidFill>
          <a:schemeClr val="accent4"/>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220516"/>
            <a:ext cx="1547812" cy="432197"/>
          </a:xfrm>
          <a:prstGeom prst="rect">
            <a:avLst/>
          </a:prstGeom>
          <a:noFill/>
          <a:ln w="9525">
            <a:noFill/>
            <a:miter lim="800000"/>
            <a:headEnd/>
            <a:tailEnd/>
          </a:ln>
        </p:spPr>
      </p:pic>
      <p:sp>
        <p:nvSpPr>
          <p:cNvPr id="3" name="Date Placeholder 5"/>
          <p:cNvSpPr txBox="1">
            <a:spLocks/>
          </p:cNvSpPr>
          <p:nvPr userDrawn="1"/>
        </p:nvSpPr>
        <p:spPr>
          <a:xfrm>
            <a:off x="365125" y="4932760"/>
            <a:ext cx="1130300" cy="82153"/>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smtClean="0">
                <a:solidFill>
                  <a:srgbClr val="F2F2F2"/>
                </a:solidFill>
              </a:rPr>
              <a:t>©2015 IBM Corporation</a:t>
            </a:r>
          </a:p>
        </p:txBody>
      </p:sp>
      <p:pic>
        <p:nvPicPr>
          <p:cNvPr id="4"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55939" y="3271838"/>
            <a:ext cx="3032125"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ED 1 - Title pag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2743200"/>
          </a:xfrm>
          <a:prstGeom prst="rect">
            <a:avLst/>
          </a:prstGeom>
          <a:noFill/>
          <a:ln w="9525">
            <a:noFill/>
            <a:miter lim="800000"/>
            <a:headEnd/>
            <a:tailEnd/>
          </a:ln>
        </p:spPr>
      </p:pic>
      <p:sp>
        <p:nvSpPr>
          <p:cNvPr id="12" name="Rectangle 11"/>
          <p:cNvSpPr/>
          <p:nvPr userDrawn="1"/>
        </p:nvSpPr>
        <p:spPr>
          <a:xfrm>
            <a:off x="0" y="1"/>
            <a:ext cx="9144000" cy="27432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 name="Picture 5" descr="red-tri-color-logo"/>
          <p:cNvPicPr>
            <a:picLocks noChangeAspect="1" noChangeArrowheads="1"/>
          </p:cNvPicPr>
          <p:nvPr userDrawn="1"/>
        </p:nvPicPr>
        <p:blipFill>
          <a:blip r:embed="rId3" cstate="print"/>
          <a:srcRect/>
          <a:stretch>
            <a:fillRect/>
          </a:stretch>
        </p:blipFill>
        <p:spPr bwMode="auto">
          <a:xfrm>
            <a:off x="8145464" y="4813698"/>
            <a:ext cx="630237" cy="19169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3874770"/>
            <a:ext cx="8413115" cy="27432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231807"/>
            <a:ext cx="8466785" cy="507831"/>
          </a:xfrm>
          <a:prstGeom prst="rect">
            <a:avLst/>
          </a:prstGeom>
        </p:spPr>
        <p:txBody>
          <a:bodyPr lIns="0" tIns="0" rIns="0" bIns="0" anchor="b" anchorCtr="0"/>
          <a:lstStyle>
            <a:lvl1pPr>
              <a:defRPr sz="4800">
                <a:solidFill>
                  <a:schemeClr val="accent5"/>
                </a:solidFill>
              </a:defRPr>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ED 1 - Section page">
    <p:bg>
      <p:bgPr>
        <a:solidFill>
          <a:schemeClr val="accent5"/>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314325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D1 - last slide IBMR">
    <p:bg>
      <p:bgPr>
        <a:solidFill>
          <a:schemeClr val="accent5"/>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220516"/>
            <a:ext cx="1547812" cy="432197"/>
          </a:xfrm>
          <a:prstGeom prst="rect">
            <a:avLst/>
          </a:prstGeom>
          <a:noFill/>
          <a:ln w="9525">
            <a:noFill/>
            <a:miter lim="800000"/>
            <a:headEnd/>
            <a:tailEnd/>
          </a:ln>
        </p:spPr>
      </p:pic>
      <p:sp>
        <p:nvSpPr>
          <p:cNvPr id="3" name="Date Placeholder 5"/>
          <p:cNvSpPr txBox="1">
            <a:spLocks/>
          </p:cNvSpPr>
          <p:nvPr userDrawn="1"/>
        </p:nvSpPr>
        <p:spPr>
          <a:xfrm>
            <a:off x="365125" y="4932760"/>
            <a:ext cx="1130300" cy="82153"/>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dirty="0" smtClean="0">
                <a:solidFill>
                  <a:srgbClr val="FFFFFF">
                    <a:alpha val="80000"/>
                  </a:srgbClr>
                </a:solidFill>
              </a:rPr>
              <a:t>©2015 IBM Corporation</a:t>
            </a:r>
          </a:p>
        </p:txBody>
      </p:sp>
      <p:pic>
        <p:nvPicPr>
          <p:cNvPr id="4"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55939" y="3271838"/>
            <a:ext cx="3032125"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URPLE 1 - Title page logos">
    <p:spTree>
      <p:nvGrpSpPr>
        <p:cNvPr id="1" name=""/>
        <p:cNvGrpSpPr/>
        <p:nvPr/>
      </p:nvGrpSpPr>
      <p:grpSpPr>
        <a:xfrm>
          <a:off x="0" y="0"/>
          <a:ext cx="0" cy="0"/>
          <a:chOff x="0" y="0"/>
          <a:chExt cx="0" cy="0"/>
        </a:xfrm>
      </p:grpSpPr>
      <p:pic>
        <p:nvPicPr>
          <p:cNvPr id="11" name="Picture 8" descr="cover-wallpaper.jpg"/>
          <p:cNvPicPr>
            <a:picLocks noChangeAspect="1"/>
          </p:cNvPicPr>
          <p:nvPr userDrawn="1"/>
        </p:nvPicPr>
        <p:blipFill>
          <a:blip r:embed="rId2" cstate="print"/>
          <a:srcRect b="13901"/>
          <a:stretch>
            <a:fillRect/>
          </a:stretch>
        </p:blipFill>
        <p:spPr bwMode="auto">
          <a:xfrm>
            <a:off x="0" y="0"/>
            <a:ext cx="9144000" cy="2743200"/>
          </a:xfrm>
          <a:prstGeom prst="rect">
            <a:avLst/>
          </a:prstGeom>
          <a:noFill/>
          <a:ln w="9525">
            <a:noFill/>
            <a:miter lim="800000"/>
            <a:headEnd/>
            <a:tailEnd/>
          </a:ln>
        </p:spPr>
      </p:pic>
      <p:sp>
        <p:nvSpPr>
          <p:cNvPr id="12" name="Rectangle 11"/>
          <p:cNvSpPr/>
          <p:nvPr userDrawn="1"/>
        </p:nvSpPr>
        <p:spPr>
          <a:xfrm>
            <a:off x="0" y="1"/>
            <a:ext cx="9144000" cy="27432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 name="Picture 5" descr="purple-tri-color-logo"/>
          <p:cNvPicPr>
            <a:picLocks noChangeAspect="1" noChangeArrowheads="1"/>
          </p:cNvPicPr>
          <p:nvPr userDrawn="1"/>
        </p:nvPicPr>
        <p:blipFill>
          <a:blip r:embed="rId3" cstate="print"/>
          <a:srcRect/>
          <a:stretch>
            <a:fillRect/>
          </a:stretch>
        </p:blipFill>
        <p:spPr bwMode="auto">
          <a:xfrm>
            <a:off x="8145464" y="4814888"/>
            <a:ext cx="631825" cy="191691"/>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3874770"/>
            <a:ext cx="8410734" cy="27432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800">
                <a:solidFill>
                  <a:schemeClr val="accent6"/>
                </a:solidFill>
              </a:defRPr>
            </a:lvl1pPr>
          </a:lstStyle>
          <a:p>
            <a:r>
              <a:rPr lang="en-US" dirty="0" smtClean="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PURPLE 1 - Section page">
    <p:bg>
      <p:bgPr>
        <a:solidFill>
          <a:schemeClr val="accent6"/>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srcRect/>
          <a:stretch>
            <a:fillRect/>
          </a:stretch>
        </p:blipFill>
        <p:spPr bwMode="auto">
          <a:xfrm>
            <a:off x="0" y="0"/>
            <a:ext cx="9144000" cy="3143250"/>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500"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PURPLE1 - last slide IBMR">
    <p:bg>
      <p:bgPr>
        <a:solidFill>
          <a:schemeClr val="accent6"/>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srcRect/>
          <a:stretch>
            <a:fillRect/>
          </a:stretch>
        </p:blipFill>
        <p:spPr bwMode="auto">
          <a:xfrm>
            <a:off x="3856038" y="2220516"/>
            <a:ext cx="1547812" cy="432197"/>
          </a:xfrm>
          <a:prstGeom prst="rect">
            <a:avLst/>
          </a:prstGeom>
          <a:noFill/>
          <a:ln w="9525">
            <a:noFill/>
            <a:miter lim="800000"/>
            <a:headEnd/>
            <a:tailEnd/>
          </a:ln>
        </p:spPr>
      </p:pic>
      <p:sp>
        <p:nvSpPr>
          <p:cNvPr id="3" name="Date Placeholder 5"/>
          <p:cNvSpPr txBox="1">
            <a:spLocks/>
          </p:cNvSpPr>
          <p:nvPr userDrawn="1"/>
        </p:nvSpPr>
        <p:spPr>
          <a:xfrm>
            <a:off x="365125" y="4932760"/>
            <a:ext cx="1130300" cy="82153"/>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dirty="0" smtClean="0">
                <a:solidFill>
                  <a:schemeClr val="bg1">
                    <a:alpha val="80000"/>
                  </a:schemeClr>
                </a:solidFill>
              </a:rPr>
              <a:t>©2015 IBM Corporation</a:t>
            </a:r>
          </a:p>
        </p:txBody>
      </p:sp>
      <p:pic>
        <p:nvPicPr>
          <p:cNvPr id="4"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55939" y="3271838"/>
            <a:ext cx="3032125"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wo colum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8342" y="1373673"/>
            <a:ext cx="4232700" cy="3265727"/>
          </a:xfrm>
        </p:spPr>
        <p:txBody>
          <a:bodyPr rIns="91440">
            <a:normAutofit/>
          </a:bodyPr>
          <a:lstStyle>
            <a:lvl1pPr marL="228600" indent="-228600">
              <a:spcBef>
                <a:spcPts val="900"/>
              </a:spcBef>
              <a:buFont typeface="Wingdings" pitchFamily="2" charset="2"/>
              <a:buChar char="§"/>
              <a:defRPr sz="1600">
                <a:solidFill>
                  <a:schemeClr val="tx2"/>
                </a:solidFill>
              </a:defRPr>
            </a:lvl1pPr>
            <a:lvl2pPr marL="457200" indent="-228600">
              <a:spcBef>
                <a:spcPts val="0"/>
              </a:spcBef>
              <a:defRPr sz="1600">
                <a:solidFill>
                  <a:schemeClr val="tx2"/>
                </a:solidFill>
              </a:defRPr>
            </a:lvl2pPr>
            <a:lvl3pPr marL="685800" indent="-228600">
              <a:spcBef>
                <a:spcPts val="0"/>
              </a:spcBef>
              <a:buFont typeface="Wingdings" pitchFamily="2" charset="2"/>
              <a:buChar char="§"/>
              <a:defRPr sz="1600">
                <a:solidFill>
                  <a:schemeClr val="tx2"/>
                </a:solidFill>
              </a:defRPr>
            </a:lvl3pPr>
            <a:lvl4pPr>
              <a:defRPr sz="1600">
                <a:solidFill>
                  <a:schemeClr val="tx2"/>
                </a:solidFill>
              </a:defRPr>
            </a:lvl4pPr>
            <a:lvl5pPr>
              <a:defRPr sz="16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564685" y="1370407"/>
            <a:ext cx="4206875" cy="3266250"/>
          </a:xfrm>
        </p:spPr>
        <p:txBody>
          <a:bodyPr>
            <a:normAutofit/>
          </a:bodyPr>
          <a:lstStyle>
            <a:lvl1pPr marL="228600" indent="-228600">
              <a:spcBef>
                <a:spcPts val="900"/>
              </a:spcBef>
              <a:buFont typeface="Wingdings" pitchFamily="2" charset="2"/>
              <a:buChar char="§"/>
              <a:defRPr sz="1600">
                <a:solidFill>
                  <a:schemeClr val="tx2"/>
                </a:solidFill>
              </a:defRPr>
            </a:lvl1pPr>
            <a:lvl2pPr marL="457200" indent="-228600">
              <a:spcBef>
                <a:spcPts val="0"/>
              </a:spcBef>
              <a:defRPr sz="1600">
                <a:solidFill>
                  <a:schemeClr val="tx2"/>
                </a:solidFill>
              </a:defRPr>
            </a:lvl2pPr>
            <a:lvl3pPr marL="685800" indent="-228600">
              <a:spcBef>
                <a:spcPts val="0"/>
              </a:spcBef>
              <a:buFont typeface="Wingdings" pitchFamily="2" charset="2"/>
              <a:buChar char="§"/>
              <a:defRPr sz="1600">
                <a:solidFill>
                  <a:schemeClr val="tx2"/>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10"/>
          <p:cNvSpPr>
            <a:spLocks noGrp="1"/>
          </p:cNvSpPr>
          <p:nvPr>
            <p:ph type="title"/>
          </p:nvPr>
        </p:nvSpPr>
        <p:spPr>
          <a:xfrm>
            <a:off x="342490" y="225643"/>
            <a:ext cx="8436385" cy="685800"/>
          </a:xfrm>
          <a:prstGeom prst="rect">
            <a:avLst/>
          </a:prstGeom>
        </p:spPr>
        <p:txBody>
          <a:bodyPr lIns="0" tIns="0" rIns="0" bIns="0"/>
          <a:lstStyle/>
          <a:p>
            <a:r>
              <a:rPr lang="en-US" dirty="0" smtClean="0"/>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3" name="Rectangle 3"/>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89" tIns="34295" rIns="68589" bIns="34295" anchor="ctr"/>
          <a:lstStyle/>
          <a:p>
            <a:pPr algn="ctr" fontAlgn="auto">
              <a:spcBef>
                <a:spcPts val="0"/>
              </a:spcBef>
              <a:spcAft>
                <a:spcPts val="0"/>
              </a:spcAft>
              <a:defRPr/>
            </a:pPr>
            <a:endParaRPr lang="en-US"/>
          </a:p>
        </p:txBody>
      </p:sp>
      <p:sp>
        <p:nvSpPr>
          <p:cNvPr id="4" name="TextBox 8"/>
          <p:cNvSpPr txBox="1"/>
          <p:nvPr/>
        </p:nvSpPr>
        <p:spPr>
          <a:xfrm>
            <a:off x="7894709" y="4929187"/>
            <a:ext cx="822936" cy="91679"/>
          </a:xfrm>
          <a:prstGeom prst="rect">
            <a:avLst/>
          </a:prstGeom>
          <a:noFill/>
        </p:spPr>
        <p:txBody>
          <a:bodyPr lIns="0" tIns="0" rIns="0" bIns="0" anchor="ctr">
            <a:spAutoFit/>
          </a:bodyPr>
          <a:lstStyle/>
          <a:p>
            <a:pPr algn="r" defTabSz="342946" fontAlgn="auto">
              <a:spcBef>
                <a:spcPts val="0"/>
              </a:spcBef>
              <a:spcAft>
                <a:spcPts val="0"/>
              </a:spcAft>
              <a:defRPr/>
            </a:pPr>
            <a:r>
              <a:rPr lang="en-US" sz="600" kern="0" spc="-23" dirty="0">
                <a:solidFill>
                  <a:schemeClr val="bg1"/>
                </a:solidFill>
                <a:latin typeface="+mn-lt"/>
                <a:cs typeface="Arial"/>
              </a:rPr>
              <a:t>© IBM Corporation </a:t>
            </a:r>
          </a:p>
        </p:txBody>
      </p:sp>
      <p:sp>
        <p:nvSpPr>
          <p:cNvPr id="5" name="TextBox 9"/>
          <p:cNvSpPr txBox="1"/>
          <p:nvPr/>
        </p:nvSpPr>
        <p:spPr>
          <a:xfrm>
            <a:off x="8725982" y="4929187"/>
            <a:ext cx="332271" cy="91679"/>
          </a:xfrm>
          <a:prstGeom prst="rect">
            <a:avLst/>
          </a:prstGeom>
          <a:noFill/>
        </p:spPr>
        <p:txBody>
          <a:bodyPr lIns="0" tIns="0" rIns="0" bIns="0" anchor="ctr">
            <a:spAutoFit/>
          </a:bodyPr>
          <a:lstStyle/>
          <a:p>
            <a:pPr defTabSz="342946" fontAlgn="auto">
              <a:spcBef>
                <a:spcPts val="0"/>
              </a:spcBef>
              <a:spcAft>
                <a:spcPts val="0"/>
              </a:spcAft>
              <a:defRPr/>
            </a:pPr>
            <a:fld id="{B12C56DB-CC71-4788-B690-9C9F73681046}" type="slidenum">
              <a:rPr lang="en-US" sz="600" kern="0" spc="-23">
                <a:solidFill>
                  <a:schemeClr val="bg1"/>
                </a:solidFill>
                <a:latin typeface="+mn-lt"/>
                <a:cs typeface="Arial"/>
              </a:rPr>
              <a:pPr defTabSz="342946" fontAlgn="auto">
                <a:spcBef>
                  <a:spcPts val="0"/>
                </a:spcBef>
                <a:spcAft>
                  <a:spcPts val="0"/>
                </a:spcAft>
                <a:defRPr/>
              </a:pPr>
              <a:t>‹#›</a:t>
            </a:fld>
            <a:endParaRPr lang="en-US" sz="600" kern="0" spc="-23" dirty="0">
              <a:solidFill>
                <a:schemeClr val="bg1"/>
              </a:solidFill>
              <a:latin typeface="+mn-lt"/>
              <a:cs typeface="Arial"/>
            </a:endParaRPr>
          </a:p>
        </p:txBody>
      </p:sp>
      <p:pic>
        <p:nvPicPr>
          <p:cNvPr id="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3246" y="990601"/>
            <a:ext cx="2288977" cy="1935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6309574" y="0"/>
            <a:ext cx="2834426"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9" tIns="34295" rIns="68589" bIns="34295" anchor="ctr"/>
          <a:lstStyle/>
          <a:p>
            <a:pPr algn="ctr" defTabSz="342946" fontAlgn="auto">
              <a:spcBef>
                <a:spcPts val="0"/>
              </a:spcBef>
              <a:spcAft>
                <a:spcPts val="0"/>
              </a:spcAft>
              <a:defRPr/>
            </a:pPr>
            <a:endParaRPr lang="en-US">
              <a:solidFill>
                <a:prstClr val="white"/>
              </a:solidFill>
            </a:endParaRPr>
          </a:p>
        </p:txBody>
      </p:sp>
      <p:sp>
        <p:nvSpPr>
          <p:cNvPr id="6" name="Title 1"/>
          <p:cNvSpPr>
            <a:spLocks noGrp="1"/>
          </p:cNvSpPr>
          <p:nvPr>
            <p:ph type="ctrTitle"/>
          </p:nvPr>
        </p:nvSpPr>
        <p:spPr>
          <a:xfrm>
            <a:off x="2194560" y="2948940"/>
            <a:ext cx="6949440" cy="342900"/>
          </a:xfrm>
          <a:prstGeom prst="rect">
            <a:avLst/>
          </a:prstGeom>
        </p:spPr>
        <p:txBody>
          <a:bodyPr lIns="68589" tIns="34295" rIns="0" bIns="34295">
            <a:noAutofit/>
          </a:bodyPr>
          <a:lstStyle>
            <a:lvl1pPr algn="l">
              <a:defRPr sz="2100" b="1">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1662887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ble of contents/Agenda">
    <p:spTree>
      <p:nvGrpSpPr>
        <p:cNvPr id="1" name=""/>
        <p:cNvGrpSpPr/>
        <p:nvPr/>
      </p:nvGrpSpPr>
      <p:grpSpPr>
        <a:xfrm>
          <a:off x="0" y="0"/>
          <a:ext cx="0" cy="0"/>
          <a:chOff x="0" y="0"/>
          <a:chExt cx="0" cy="0"/>
        </a:xfrm>
      </p:grpSpPr>
      <p:sp>
        <p:nvSpPr>
          <p:cNvPr id="8" name="Text Placeholder 6"/>
          <p:cNvSpPr>
            <a:spLocks noGrp="1"/>
          </p:cNvSpPr>
          <p:nvPr>
            <p:ph type="body" sz="quarter" idx="12"/>
          </p:nvPr>
        </p:nvSpPr>
        <p:spPr>
          <a:xfrm>
            <a:off x="3105150" y="1366114"/>
            <a:ext cx="5661454" cy="3257550"/>
          </a:xfrm>
        </p:spPr>
        <p:txBody>
          <a:bodyPr tIns="73152"/>
          <a:lstStyle>
            <a:lvl1pPr marL="0" indent="0">
              <a:lnSpc>
                <a:spcPct val="100000"/>
              </a:lnSpc>
              <a:spcBef>
                <a:spcPts val="900"/>
              </a:spcBef>
              <a:buNone/>
              <a:defRPr sz="1200"/>
            </a:lvl1pPr>
          </a:lstStyle>
          <a:p>
            <a:pPr lvl="0"/>
            <a:r>
              <a:rPr lang="en-US" dirty="0" smtClean="0"/>
              <a:t>Click to edit Master text styles</a:t>
            </a:r>
          </a:p>
        </p:txBody>
      </p:sp>
      <p:sp>
        <p:nvSpPr>
          <p:cNvPr id="13" name="Text Placeholder 12"/>
          <p:cNvSpPr>
            <a:spLocks noGrp="1"/>
          </p:cNvSpPr>
          <p:nvPr>
            <p:ph type="body" sz="quarter" idx="13"/>
          </p:nvPr>
        </p:nvSpPr>
        <p:spPr>
          <a:xfrm>
            <a:off x="347472" y="1371663"/>
            <a:ext cx="2743200" cy="3266457"/>
          </a:xfrm>
        </p:spPr>
        <p:txBody>
          <a:bodyPr/>
          <a:lstStyle>
            <a:lvl1pPr marL="0" indent="0">
              <a:spcBef>
                <a:spcPts val="0"/>
              </a:spcBef>
              <a:buNone/>
              <a:defRPr sz="1800"/>
            </a:lvl1pPr>
          </a:lstStyle>
          <a:p>
            <a:pPr lvl="0"/>
            <a:r>
              <a:rPr lang="en-US" dirty="0" smtClean="0"/>
              <a:t>Click to edit Master text styles</a:t>
            </a:r>
          </a:p>
        </p:txBody>
      </p:sp>
      <p:sp>
        <p:nvSpPr>
          <p:cNvPr id="5" name="Title 10"/>
          <p:cNvSpPr>
            <a:spLocks noGrp="1"/>
          </p:cNvSpPr>
          <p:nvPr>
            <p:ph type="title"/>
          </p:nvPr>
        </p:nvSpPr>
        <p:spPr>
          <a:xfrm>
            <a:off x="342490" y="225643"/>
            <a:ext cx="8436385" cy="685800"/>
          </a:xfrm>
          <a:prstGeom prst="rect">
            <a:avLst/>
          </a:prstGeom>
        </p:spPr>
        <p:txBody>
          <a:bodyPr lIns="0" tIns="0" rIns="0" bIns="0"/>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QUOTE STYLE - white IBV lockup">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lvl1pPr marL="0" indent="0">
              <a:buNone/>
              <a:defRPr/>
            </a:lvl1pPr>
          </a:lstStyle>
          <a:p>
            <a:endParaRPr lang="en-US" dirty="0"/>
          </a:p>
        </p:txBody>
      </p:sp>
      <p:pic>
        <p:nvPicPr>
          <p:cNvPr id="5" name="Picture 9"/>
          <p:cNvPicPr>
            <a:picLocks noChangeAspect="1"/>
          </p:cNvPicPr>
          <p:nvPr userDrawn="1"/>
        </p:nvPicPr>
        <p:blipFill>
          <a:blip r:embed="rId2" cstate="print"/>
          <a:srcRect/>
          <a:stretch>
            <a:fillRect/>
          </a:stretch>
        </p:blipFill>
        <p:spPr bwMode="auto">
          <a:xfrm>
            <a:off x="8778875" y="4627960"/>
            <a:ext cx="204788" cy="378619"/>
          </a:xfrm>
          <a:prstGeom prst="rect">
            <a:avLst/>
          </a:prstGeom>
          <a:noFill/>
          <a:ln w="9525">
            <a:noFill/>
            <a:miter lim="800000"/>
            <a:headEnd/>
            <a:tailEnd/>
          </a:ln>
        </p:spPr>
      </p:pic>
      <p:sp>
        <p:nvSpPr>
          <p:cNvPr id="6" name="Slide Number Placeholder 4"/>
          <p:cNvSpPr txBox="1">
            <a:spLocks/>
          </p:cNvSpPr>
          <p:nvPr userDrawn="1"/>
        </p:nvSpPr>
        <p:spPr>
          <a:xfrm>
            <a:off x="358776" y="4932760"/>
            <a:ext cx="333375" cy="123825"/>
          </a:xfrm>
          <a:prstGeom prst="rect">
            <a:avLst/>
          </a:prstGeom>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fld id="{75530A4C-99A5-4626-AE7F-7D752AE89BB3}" type="slidenum">
              <a:rPr lang="en-US" sz="800" smtClean="0">
                <a:solidFill>
                  <a:srgbClr val="F2F2F2"/>
                </a:solidFill>
              </a:rPr>
              <a:pPr eaLnBrk="1" hangingPunct="1">
                <a:defRPr/>
              </a:pPr>
              <a:t>‹#›</a:t>
            </a:fld>
            <a:endParaRPr lang="en-US" sz="800" smtClean="0">
              <a:solidFill>
                <a:srgbClr val="F2F2F2"/>
              </a:solidFill>
            </a:endParaRPr>
          </a:p>
        </p:txBody>
      </p:sp>
      <p:sp>
        <p:nvSpPr>
          <p:cNvPr id="7" name="Date Placeholder 5"/>
          <p:cNvSpPr txBox="1">
            <a:spLocks/>
          </p:cNvSpPr>
          <p:nvPr userDrawn="1"/>
        </p:nvSpPr>
        <p:spPr>
          <a:xfrm>
            <a:off x="744538" y="4932760"/>
            <a:ext cx="1130300" cy="82153"/>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dirty="0" smtClean="0">
                <a:solidFill>
                  <a:schemeClr val="bg1"/>
                </a:solidFill>
              </a:rPr>
              <a:t>©2015 IBM Corporation</a:t>
            </a:r>
          </a:p>
        </p:txBody>
      </p:sp>
      <p:sp>
        <p:nvSpPr>
          <p:cNvPr id="9" name="Date Placeholder 2"/>
          <p:cNvSpPr txBox="1">
            <a:spLocks/>
          </p:cNvSpPr>
          <p:nvPr userDrawn="1"/>
        </p:nvSpPr>
        <p:spPr>
          <a:xfrm>
            <a:off x="2090738" y="4932760"/>
            <a:ext cx="1004887" cy="103584"/>
          </a:xfrm>
          <a:prstGeom prst="rect">
            <a:avLst/>
          </a:prstGeom>
        </p:spPr>
        <p:txBody>
          <a:bodyPr lIns="0" tIns="0" rIns="0" bIns="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C9CC3CF4-A92B-4148-9785-EB4D496C09A1}" type="datetime3">
              <a:rPr lang="en-US" smtClean="0">
                <a:solidFill>
                  <a:schemeClr val="bg1"/>
                </a:solidFill>
              </a:rPr>
              <a:pPr fontAlgn="auto">
                <a:spcBef>
                  <a:spcPts val="0"/>
                </a:spcBef>
                <a:spcAft>
                  <a:spcPts val="0"/>
                </a:spcAft>
                <a:defRPr/>
              </a:pPr>
              <a:t>27 March 2017</a:t>
            </a:fld>
            <a:endParaRPr lang="en-US" dirty="0" smtClean="0">
              <a:solidFill>
                <a:schemeClr val="bg1"/>
              </a:solidFill>
            </a:endParaRPr>
          </a:p>
        </p:txBody>
      </p:sp>
      <p:sp>
        <p:nvSpPr>
          <p:cNvPr id="3" name="Subtitle 2"/>
          <p:cNvSpPr>
            <a:spLocks noGrp="1"/>
          </p:cNvSpPr>
          <p:nvPr>
            <p:ph type="subTitle" idx="1"/>
          </p:nvPr>
        </p:nvSpPr>
        <p:spPr>
          <a:xfrm>
            <a:off x="1371600" y="1893882"/>
            <a:ext cx="6400800" cy="437838"/>
          </a:xfrm>
        </p:spPr>
        <p:txBody>
          <a:bodyPr>
            <a:normAutofit/>
          </a:bodyPr>
          <a:lstStyle>
            <a:lvl1pPr marL="137160" indent="-137160" algn="l">
              <a:lnSpc>
                <a:spcPts val="3600"/>
              </a:lnSpc>
              <a:spcBef>
                <a:spcPts val="1800"/>
              </a:spcBef>
              <a:buNone/>
              <a:defRPr sz="32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80354" y="4924692"/>
            <a:ext cx="1704975" cy="9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3 Sided Bleed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429000"/>
          </a:xfrm>
        </p:spPr>
        <p:txBody>
          <a:bodyPr tIns="914400" rtlCol="0" anchor="ctr">
            <a:normAutofit/>
          </a:bodyPr>
          <a:lstStyle>
            <a:lvl1pPr algn="ctr">
              <a:buNone/>
              <a:defRPr/>
            </a:lvl1pPr>
          </a:lstStyle>
          <a:p>
            <a:pPr lvl="0"/>
            <a:endParaRPr lang="en-US" noProof="0"/>
          </a:p>
        </p:txBody>
      </p:sp>
      <p:sp>
        <p:nvSpPr>
          <p:cNvPr id="2" name="Title 1"/>
          <p:cNvSpPr>
            <a:spLocks noGrp="1"/>
          </p:cNvSpPr>
          <p:nvPr>
            <p:ph type="title"/>
          </p:nvPr>
        </p:nvSpPr>
        <p:spPr>
          <a:xfrm>
            <a:off x="353548" y="3671887"/>
            <a:ext cx="8438993" cy="411480"/>
          </a:xfrm>
          <a:prstGeom prst="rect">
            <a:avLst/>
          </a:prstGeom>
        </p:spPr>
        <p:txBody>
          <a:bodyPr lIns="0" tIns="0" rIns="0" bIns="0"/>
          <a:lstStyle>
            <a:lvl1pPr>
              <a:defRPr sz="2800">
                <a:solidFill>
                  <a:srgbClr val="00B0DA"/>
                </a:solidFill>
              </a:defRPr>
            </a:lvl1pPr>
          </a:lstStyle>
          <a:p>
            <a:r>
              <a:rPr lang="en-US" dirty="0" smtClean="0"/>
              <a:t>Click to edit Master title style</a:t>
            </a:r>
          </a:p>
        </p:txBody>
      </p:sp>
      <p:sp>
        <p:nvSpPr>
          <p:cNvPr id="6" name="Text Placeholder 5"/>
          <p:cNvSpPr>
            <a:spLocks noGrp="1"/>
          </p:cNvSpPr>
          <p:nvPr>
            <p:ph type="body" sz="quarter" idx="10"/>
          </p:nvPr>
        </p:nvSpPr>
        <p:spPr>
          <a:xfrm>
            <a:off x="358444" y="3975659"/>
            <a:ext cx="8217524" cy="685800"/>
          </a:xfrm>
        </p:spPr>
        <p:txBody>
          <a:bodyPr anchor="b"/>
          <a:lstStyle>
            <a:lvl1pPr marL="0" indent="0">
              <a:spcBef>
                <a:spcPts val="900"/>
              </a:spcBef>
              <a:buNone/>
              <a:defRPr sz="1600" kern="1200">
                <a:solidFill>
                  <a:srgbClr val="6D6E70"/>
                </a:solidFill>
              </a:defRPr>
            </a:lvl1p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 Blue">
    <p:spTree>
      <p:nvGrpSpPr>
        <p:cNvPr id="1" name=""/>
        <p:cNvGrpSpPr/>
        <p:nvPr/>
      </p:nvGrpSpPr>
      <p:grpSpPr>
        <a:xfrm>
          <a:off x="0" y="0"/>
          <a:ext cx="0" cy="0"/>
          <a:chOff x="0" y="0"/>
          <a:chExt cx="0" cy="0"/>
        </a:xfrm>
      </p:grpSpPr>
      <p:grpSp>
        <p:nvGrpSpPr>
          <p:cNvPr id="3" name="Group 2"/>
          <p:cNvGrpSpPr/>
          <p:nvPr userDrawn="1"/>
        </p:nvGrpSpPr>
        <p:grpSpPr>
          <a:xfrm>
            <a:off x="360703" y="201613"/>
            <a:ext cx="506711" cy="129381"/>
            <a:chOff x="360699" y="268817"/>
            <a:chExt cx="506711" cy="172508"/>
          </a:xfrm>
          <a:solidFill>
            <a:schemeClr val="accent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46"/>
              <a:endParaRPr lang="en-US">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46"/>
              <a:endParaRPr lang="en-US">
                <a:solidFill>
                  <a:prstClr val="white"/>
                </a:solidFill>
              </a:endParaRPr>
            </a:p>
          </p:txBody>
        </p:sp>
      </p:grpSp>
      <p:sp>
        <p:nvSpPr>
          <p:cNvPr id="17" name="Text Placeholder 6"/>
          <p:cNvSpPr>
            <a:spLocks noGrp="1"/>
          </p:cNvSpPr>
          <p:nvPr>
            <p:ph type="body" sz="quarter" idx="12" hasCustomPrompt="1"/>
          </p:nvPr>
        </p:nvSpPr>
        <p:spPr>
          <a:xfrm>
            <a:off x="342900" y="445925"/>
            <a:ext cx="7772400" cy="548640"/>
          </a:xfrm>
        </p:spPr>
        <p:txBody>
          <a:bodyPr lIns="0" tIns="0" rIns="0" bIns="0" anchor="t" anchorCtr="0">
            <a:noAutofit/>
          </a:bodyPr>
          <a:lstStyle>
            <a:lvl1pPr marL="0" indent="0">
              <a:spcBef>
                <a:spcPts val="450"/>
              </a:spcBef>
              <a:buNone/>
              <a:defRPr sz="18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4654180"/>
            <a:ext cx="597936" cy="336182"/>
          </a:xfrm>
          <a:prstGeom prst="rect">
            <a:avLst/>
          </a:prstGeom>
        </p:spPr>
      </p:pic>
    </p:spTree>
    <p:extLst>
      <p:ext uri="{BB962C8B-B14F-4D97-AF65-F5344CB8AC3E}">
        <p14:creationId xmlns:p14="http://schemas.microsoft.com/office/powerpoint/2010/main" val="306312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aaS">
    <p:spTree>
      <p:nvGrpSpPr>
        <p:cNvPr id="1" name=""/>
        <p:cNvGrpSpPr/>
        <p:nvPr/>
      </p:nvGrpSpPr>
      <p:grpSpPr>
        <a:xfrm>
          <a:off x="0" y="0"/>
          <a:ext cx="0" cy="0"/>
          <a:chOff x="0" y="0"/>
          <a:chExt cx="0" cy="0"/>
        </a:xfrm>
      </p:grpSpPr>
      <p:sp>
        <p:nvSpPr>
          <p:cNvPr id="4" name="Rectangle 3"/>
          <p:cNvSpPr/>
          <p:nvPr userDrawn="1"/>
        </p:nvSpPr>
        <p:spPr>
          <a:xfrm>
            <a:off x="0" y="0"/>
            <a:ext cx="27432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89" tIns="34295" rIns="68589" bIns="34295" rtlCol="0" anchor="ctr"/>
          <a:lstStyle/>
          <a:p>
            <a:pPr algn="ctr"/>
            <a:endParaRPr lang="en-US"/>
          </a:p>
        </p:txBody>
      </p:sp>
      <p:grpSp>
        <p:nvGrpSpPr>
          <p:cNvPr id="3" name="Group 2"/>
          <p:cNvGrpSpPr/>
          <p:nvPr userDrawn="1"/>
        </p:nvGrpSpPr>
        <p:grpSpPr>
          <a:xfrm>
            <a:off x="360703" y="630241"/>
            <a:ext cx="506711" cy="129381"/>
            <a:chOff x="360699" y="268817"/>
            <a:chExt cx="506711" cy="172508"/>
          </a:xfrm>
          <a:solidFill>
            <a:schemeClr val="bg1"/>
          </a:solidFill>
        </p:grpSpPr>
        <p:sp>
          <p:nvSpPr>
            <p:cNvPr id="6" name="Rectangle 5"/>
            <p:cNvSpPr/>
            <p:nvPr userDrawn="1"/>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46"/>
              <a:endParaRPr lang="en-US">
                <a:solidFill>
                  <a:prstClr val="white"/>
                </a:solidFill>
              </a:endParaRPr>
            </a:p>
          </p:txBody>
        </p:sp>
        <p:sp>
          <p:nvSpPr>
            <p:cNvPr id="7" name="Rectangle 6"/>
            <p:cNvSpPr/>
            <p:nvPr userDrawn="1"/>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46"/>
              <a:endParaRPr lang="en-US">
                <a:solidFill>
                  <a:prstClr val="white"/>
                </a:solidFill>
              </a:endParaRPr>
            </a:p>
          </p:txBody>
        </p:sp>
      </p:grpSp>
      <p:sp>
        <p:nvSpPr>
          <p:cNvPr id="17" name="Text Placeholder 6"/>
          <p:cNvSpPr>
            <a:spLocks noGrp="1"/>
          </p:cNvSpPr>
          <p:nvPr>
            <p:ph type="body" sz="quarter" idx="12" hasCustomPrompt="1"/>
          </p:nvPr>
        </p:nvSpPr>
        <p:spPr>
          <a:xfrm>
            <a:off x="342900" y="874553"/>
            <a:ext cx="2103120" cy="3086100"/>
          </a:xfrm>
        </p:spPr>
        <p:txBody>
          <a:bodyPr lIns="0" tIns="0" rIns="0" bIns="0" anchor="t" anchorCtr="0">
            <a:noAutofit/>
          </a:bodyPr>
          <a:lstStyle>
            <a:lvl1pPr marL="0" indent="0">
              <a:lnSpc>
                <a:spcPts val="1950"/>
              </a:lnSpc>
              <a:spcBef>
                <a:spcPts val="450"/>
              </a:spcBef>
              <a:buNone/>
              <a:defRPr sz="18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pic>
        <p:nvPicPr>
          <p:cNvPr id="5" name="Picture 4" descr="cloud_only copy.png"/>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 r="-749"/>
          <a:stretch/>
        </p:blipFill>
        <p:spPr>
          <a:xfrm>
            <a:off x="236896" y="4654180"/>
            <a:ext cx="597936" cy="336182"/>
          </a:xfrm>
          <a:prstGeom prst="rect">
            <a:avLst/>
          </a:prstGeom>
        </p:spPr>
      </p:pic>
      <p:sp>
        <p:nvSpPr>
          <p:cNvPr id="18" name="Text Placeholder 6"/>
          <p:cNvSpPr>
            <a:spLocks noGrp="1"/>
          </p:cNvSpPr>
          <p:nvPr>
            <p:ph type="body" sz="quarter" idx="15" hasCustomPrompt="1"/>
          </p:nvPr>
        </p:nvSpPr>
        <p:spPr>
          <a:xfrm>
            <a:off x="3103899" y="630241"/>
            <a:ext cx="1737360" cy="1165860"/>
          </a:xfrm>
        </p:spPr>
        <p:txBody>
          <a:bodyPr lIns="0" tIns="0" rIns="0" bIns="0" anchor="t" anchorCtr="0">
            <a:noAutofit/>
          </a:bodyPr>
          <a:lstStyle>
            <a:lvl1pPr marL="0" indent="0">
              <a:spcBef>
                <a:spcPts val="450"/>
              </a:spcBef>
              <a:buNone/>
              <a:defRPr sz="1500" b="1"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Heading</a:t>
            </a:r>
            <a:endParaRPr lang="en-US" dirty="0"/>
          </a:p>
        </p:txBody>
      </p:sp>
      <p:sp>
        <p:nvSpPr>
          <p:cNvPr id="19" name="Text Placeholder 6"/>
          <p:cNvSpPr>
            <a:spLocks noGrp="1"/>
          </p:cNvSpPr>
          <p:nvPr>
            <p:ph type="body" sz="quarter" idx="16" hasCustomPrompt="1"/>
          </p:nvPr>
        </p:nvSpPr>
        <p:spPr>
          <a:xfrm>
            <a:off x="4937760" y="630241"/>
            <a:ext cx="3840480" cy="1165860"/>
          </a:xfrm>
        </p:spPr>
        <p:txBody>
          <a:bodyPr lIns="0" tIns="0" rIns="0" bIns="0" anchor="t" anchorCtr="0">
            <a:noAutofit/>
          </a:bodyPr>
          <a:lstStyle>
            <a:lvl1pPr marL="128605" indent="-128605">
              <a:spcBef>
                <a:spcPts val="225"/>
              </a:spcBef>
              <a:buClr>
                <a:schemeClr val="accent1"/>
              </a:buClr>
              <a:buFont typeface="Arial" panose="020B0604020202020204" pitchFamily="34" charset="0"/>
              <a:buChar char="–"/>
              <a:defRPr sz="14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13" name="Text Placeholder 6"/>
          <p:cNvSpPr>
            <a:spLocks noGrp="1"/>
          </p:cNvSpPr>
          <p:nvPr>
            <p:ph type="body" sz="quarter" idx="17" hasCustomPrompt="1"/>
          </p:nvPr>
        </p:nvSpPr>
        <p:spPr>
          <a:xfrm>
            <a:off x="4389121" y="4170822"/>
            <a:ext cx="4310231" cy="480060"/>
          </a:xfrm>
        </p:spPr>
        <p:txBody>
          <a:bodyPr lIns="0" tIns="0" rIns="0" bIns="0" anchor="ctr" anchorCtr="0">
            <a:noAutofit/>
          </a:bodyPr>
          <a:lstStyle>
            <a:lvl1pPr marL="0" indent="0">
              <a:spcBef>
                <a:spcPts val="225"/>
              </a:spcBef>
              <a:buClr>
                <a:schemeClr val="accent2"/>
              </a:buClr>
              <a:buFont typeface="Arial" panose="020B0604020202020204" pitchFamily="34" charset="0"/>
              <a:buNone/>
              <a:defRPr sz="1400" b="1">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Enter Text</a:t>
            </a:r>
            <a:endParaRPr lang="en-US" dirty="0"/>
          </a:p>
        </p:txBody>
      </p:sp>
      <p:sp>
        <p:nvSpPr>
          <p:cNvPr id="2" name="Footer Placeholder 1"/>
          <p:cNvSpPr>
            <a:spLocks noGrp="1"/>
          </p:cNvSpPr>
          <p:nvPr>
            <p:ph type="ftr" sz="quarter" idx="18"/>
          </p:nvPr>
        </p:nvSpPr>
        <p:spPr>
          <a:xfrm>
            <a:off x="3124200" y="4834896"/>
            <a:ext cx="4114800" cy="273844"/>
          </a:xfrm>
          <a:prstGeom prst="rect">
            <a:avLst/>
          </a:prstGeom>
        </p:spPr>
        <p:txBody>
          <a:bodyPr lIns="68589" tIns="34295" rIns="68589" bIns="34295" anchor="b"/>
          <a:lstStyle>
            <a:lvl1pPr algn="l">
              <a:defRPr/>
            </a:lvl1pPr>
          </a:lstStyle>
          <a:p>
            <a:endParaRPr lang="en-US" dirty="0"/>
          </a:p>
        </p:txBody>
      </p:sp>
    </p:spTree>
    <p:extLst>
      <p:ext uri="{BB962C8B-B14F-4D97-AF65-F5344CB8AC3E}">
        <p14:creationId xmlns:p14="http://schemas.microsoft.com/office/powerpoint/2010/main" val="76759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2 - Title slide logos ">
    <p:spTree>
      <p:nvGrpSpPr>
        <p:cNvPr id="1" name=""/>
        <p:cNvGrpSpPr/>
        <p:nvPr/>
      </p:nvGrpSpPr>
      <p:grpSpPr>
        <a:xfrm>
          <a:off x="0" y="0"/>
          <a:ext cx="0" cy="0"/>
          <a:chOff x="0" y="0"/>
          <a:chExt cx="0" cy="0"/>
        </a:xfrm>
      </p:grpSpPr>
      <p:pic>
        <p:nvPicPr>
          <p:cNvPr id="5" name="Picture 8" descr="cover-wallpaper.jpg"/>
          <p:cNvPicPr>
            <a:picLocks noChangeAspect="1"/>
          </p:cNvPicPr>
          <p:nvPr userDrawn="1"/>
        </p:nvPicPr>
        <p:blipFill>
          <a:blip r:embed="rId2" cstate="print"/>
          <a:srcRect b="13901"/>
          <a:stretch>
            <a:fillRect/>
          </a:stretch>
        </p:blipFill>
        <p:spPr bwMode="auto">
          <a:xfrm>
            <a:off x="0" y="0"/>
            <a:ext cx="9144000" cy="2743200"/>
          </a:xfrm>
          <a:prstGeom prst="rect">
            <a:avLst/>
          </a:prstGeom>
          <a:noFill/>
          <a:ln w="9525">
            <a:noFill/>
            <a:miter lim="800000"/>
            <a:headEnd/>
            <a:tailEnd/>
          </a:ln>
        </p:spPr>
      </p:pic>
      <p:sp>
        <p:nvSpPr>
          <p:cNvPr id="7" name="Rectangle 6"/>
          <p:cNvSpPr/>
          <p:nvPr userDrawn="1"/>
        </p:nvSpPr>
        <p:spPr>
          <a:xfrm>
            <a:off x="0" y="1"/>
            <a:ext cx="9144000" cy="27432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 name="Picture 46" descr="blue-tri-color-logo"/>
          <p:cNvPicPr>
            <a:picLocks noChangeAspect="1" noChangeArrowheads="1"/>
          </p:cNvPicPr>
          <p:nvPr userDrawn="1"/>
        </p:nvPicPr>
        <p:blipFill>
          <a:blip r:embed="rId3" cstate="print"/>
          <a:srcRect/>
          <a:stretch>
            <a:fillRect/>
          </a:stretch>
        </p:blipFill>
        <p:spPr bwMode="auto">
          <a:xfrm>
            <a:off x="8147050" y="4814888"/>
            <a:ext cx="630238" cy="191691"/>
          </a:xfrm>
          <a:prstGeom prst="rect">
            <a:avLst/>
          </a:prstGeom>
          <a:noFill/>
          <a:ln w="9525">
            <a:noFill/>
            <a:miter lim="800000"/>
            <a:headEnd/>
            <a:tailEnd/>
          </a:ln>
        </p:spPr>
      </p:pic>
      <p:sp>
        <p:nvSpPr>
          <p:cNvPr id="6" name="Text Placeholder 5"/>
          <p:cNvSpPr>
            <a:spLocks noGrp="1"/>
          </p:cNvSpPr>
          <p:nvPr>
            <p:ph type="body" sz="quarter" idx="10"/>
          </p:nvPr>
        </p:nvSpPr>
        <p:spPr>
          <a:xfrm>
            <a:off x="338327" y="2747674"/>
            <a:ext cx="8440547" cy="253746"/>
          </a:xfrm>
        </p:spPr>
        <p:txBody>
          <a:bodyPr/>
          <a:lstStyle>
            <a:lvl1pPr marL="0" indent="0">
              <a:spcBef>
                <a:spcPts val="1320"/>
              </a:spcBef>
              <a:buNone/>
              <a:defRPr sz="2200">
                <a:solidFill>
                  <a:schemeClr val="tx1"/>
                </a:solidFill>
              </a:defRPr>
            </a:lvl1pPr>
            <a:lvl5pPr>
              <a:buNone/>
              <a:defRPr/>
            </a:lvl5pPr>
          </a:lstStyle>
          <a:p>
            <a:pPr lvl="0"/>
            <a:r>
              <a:rPr lang="en-US" dirty="0" smtClean="0"/>
              <a:t>Click to edit Master text styles</a:t>
            </a:r>
          </a:p>
        </p:txBody>
      </p:sp>
      <p:sp>
        <p:nvSpPr>
          <p:cNvPr id="8" name="Text Placeholder 7"/>
          <p:cNvSpPr>
            <a:spLocks noGrp="1"/>
          </p:cNvSpPr>
          <p:nvPr>
            <p:ph type="body" sz="quarter" idx="11"/>
          </p:nvPr>
        </p:nvSpPr>
        <p:spPr>
          <a:xfrm>
            <a:off x="365760" y="3874770"/>
            <a:ext cx="8413115" cy="27432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231807"/>
            <a:ext cx="8466786" cy="507831"/>
          </a:xfrm>
          <a:prstGeom prst="rect">
            <a:avLst/>
          </a:prstGeom>
        </p:spPr>
        <p:txBody>
          <a:bodyPr lIns="0" tIns="0" rIns="0" bIns="0" anchor="b" anchorCtr="0"/>
          <a:lstStyle>
            <a:lvl1pPr>
              <a:defRPr sz="4800">
                <a:solidFill>
                  <a:schemeClr val="bg2"/>
                </a:solidFill>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image" Target="../media/image1.png"/><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theme" Target="../theme/theme2.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50838" y="1371600"/>
            <a:ext cx="8420100" cy="32063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7" name="Picture 26"/>
          <p:cNvPicPr>
            <a:picLocks noChangeAspect="1"/>
          </p:cNvPicPr>
          <p:nvPr userDrawn="1"/>
        </p:nvPicPr>
        <p:blipFill>
          <a:blip r:embed="rId10" cstate="print"/>
          <a:srcRect/>
          <a:stretch>
            <a:fillRect/>
          </a:stretch>
        </p:blipFill>
        <p:spPr bwMode="auto">
          <a:xfrm>
            <a:off x="8778875" y="4629150"/>
            <a:ext cx="204788" cy="377429"/>
          </a:xfrm>
          <a:prstGeom prst="rect">
            <a:avLst/>
          </a:prstGeom>
          <a:noFill/>
          <a:ln w="9525">
            <a:noFill/>
            <a:miter lim="800000"/>
            <a:headEnd/>
            <a:tailEnd/>
          </a:ln>
        </p:spPr>
      </p:pic>
      <p:sp>
        <p:nvSpPr>
          <p:cNvPr id="29" name="Date Placeholder 5"/>
          <p:cNvSpPr txBox="1">
            <a:spLocks/>
          </p:cNvSpPr>
          <p:nvPr userDrawn="1"/>
        </p:nvSpPr>
        <p:spPr>
          <a:xfrm>
            <a:off x="744538" y="4932760"/>
            <a:ext cx="1130300" cy="82153"/>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dirty="0" smtClean="0">
                <a:solidFill>
                  <a:schemeClr val="tx2"/>
                </a:solidFill>
              </a:rPr>
              <a:t>©2015 IBM Corporation</a:t>
            </a:r>
          </a:p>
        </p:txBody>
      </p:sp>
      <p:sp>
        <p:nvSpPr>
          <p:cNvPr id="31" name="Date Placeholder 2"/>
          <p:cNvSpPr txBox="1">
            <a:spLocks/>
          </p:cNvSpPr>
          <p:nvPr userDrawn="1"/>
        </p:nvSpPr>
        <p:spPr>
          <a:xfrm>
            <a:off x="2090738" y="4932760"/>
            <a:ext cx="1004887" cy="103584"/>
          </a:xfrm>
          <a:prstGeom prst="rect">
            <a:avLst/>
          </a:prstGeom>
        </p:spPr>
        <p:txBody>
          <a:bodyPr lIns="0" tIns="0" rIns="0" bIns="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7C9968D1-C8E5-4FE3-AED4-7D4518C301B3}" type="datetime3">
              <a:rPr lang="en-US" smtClean="0">
                <a:solidFill>
                  <a:schemeClr val="tx2"/>
                </a:solidFill>
              </a:rPr>
              <a:pPr fontAlgn="auto">
                <a:spcBef>
                  <a:spcPts val="0"/>
                </a:spcBef>
                <a:spcAft>
                  <a:spcPts val="0"/>
                </a:spcAft>
                <a:defRPr/>
              </a:pPr>
              <a:t>27 March 2017</a:t>
            </a:fld>
            <a:endParaRPr lang="en-US" dirty="0" smtClean="0">
              <a:solidFill>
                <a:schemeClr val="tx2"/>
              </a:solidFill>
            </a:endParaRPr>
          </a:p>
        </p:txBody>
      </p:sp>
      <p:sp>
        <p:nvSpPr>
          <p:cNvPr id="32" name="Slide Number Placeholder 4"/>
          <p:cNvSpPr txBox="1">
            <a:spLocks/>
          </p:cNvSpPr>
          <p:nvPr userDrawn="1"/>
        </p:nvSpPr>
        <p:spPr>
          <a:xfrm>
            <a:off x="358776" y="4932760"/>
            <a:ext cx="333375" cy="123825"/>
          </a:xfrm>
          <a:prstGeom prst="rect">
            <a:avLst/>
          </a:prstGeom>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fld id="{6F3FBB7E-5352-465D-A911-B38C18C499AC}" type="slidenum">
              <a:rPr lang="en-US" sz="800" smtClean="0">
                <a:solidFill>
                  <a:schemeClr val="tx2"/>
                </a:solidFill>
              </a:rPr>
              <a:pPr eaLnBrk="1" hangingPunct="1">
                <a:defRPr/>
              </a:pPr>
              <a:t>‹#›</a:t>
            </a:fld>
            <a:endParaRPr lang="en-US" sz="800" dirty="0"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10" r:id="rId5"/>
    <p:sldLayoutId id="2147484309" r:id="rId6"/>
    <p:sldLayoutId id="2147484332" r:id="rId7"/>
    <p:sldLayoutId id="2147484333" r:id="rId8"/>
  </p:sldLayoutIdLst>
  <p:hf sldNum="0" hdr="0" ftr="0"/>
  <p:txStyles>
    <p:titleStyle>
      <a:lvl1pPr algn="l" rtl="0" eaLnBrk="0" fontAlgn="base" hangingPunct="0">
        <a:lnSpc>
          <a:spcPct val="90000"/>
        </a:lnSpc>
        <a:spcBef>
          <a:spcPct val="0"/>
        </a:spcBef>
        <a:spcAft>
          <a:spcPct val="0"/>
        </a:spcAft>
        <a:defRPr sz="2800" kern="1200">
          <a:solidFill>
            <a:schemeClr val="tx1"/>
          </a:solidFill>
          <a:latin typeface="+mj-lt"/>
          <a:ea typeface="MS PGothic" pitchFamily="34" charset="-128"/>
          <a:cs typeface="+mj-cs"/>
        </a:defRPr>
      </a:lvl1pPr>
      <a:lvl2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2pPr>
      <a:lvl3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3pPr>
      <a:lvl4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4pPr>
      <a:lvl5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5pPr>
      <a:lvl6pPr marL="457200" algn="l" rtl="0" fontAlgn="base">
        <a:lnSpc>
          <a:spcPct val="90000"/>
        </a:lnSpc>
        <a:spcBef>
          <a:spcPct val="0"/>
        </a:spcBef>
        <a:spcAft>
          <a:spcPct val="0"/>
        </a:spcAft>
        <a:defRPr sz="2800">
          <a:solidFill>
            <a:schemeClr val="tx1"/>
          </a:solidFill>
          <a:latin typeface="Arial" pitchFamily="34" charset="0"/>
        </a:defRPr>
      </a:lvl6pPr>
      <a:lvl7pPr marL="914400" algn="l" rtl="0" fontAlgn="base">
        <a:lnSpc>
          <a:spcPct val="90000"/>
        </a:lnSpc>
        <a:spcBef>
          <a:spcPct val="0"/>
        </a:spcBef>
        <a:spcAft>
          <a:spcPct val="0"/>
        </a:spcAft>
        <a:defRPr sz="2800">
          <a:solidFill>
            <a:schemeClr val="tx1"/>
          </a:solidFill>
          <a:latin typeface="Arial" pitchFamily="34" charset="0"/>
        </a:defRPr>
      </a:lvl7pPr>
      <a:lvl8pPr marL="1371600" algn="l" rtl="0" fontAlgn="base">
        <a:lnSpc>
          <a:spcPct val="90000"/>
        </a:lnSpc>
        <a:spcBef>
          <a:spcPct val="0"/>
        </a:spcBef>
        <a:spcAft>
          <a:spcPct val="0"/>
        </a:spcAft>
        <a:defRPr sz="2800">
          <a:solidFill>
            <a:schemeClr val="tx1"/>
          </a:solidFill>
          <a:latin typeface="Arial" pitchFamily="34" charset="0"/>
        </a:defRPr>
      </a:lvl8pPr>
      <a:lvl9pPr marL="1828800" algn="l" rtl="0" fontAlgn="base">
        <a:lnSpc>
          <a:spcPct val="90000"/>
        </a:lnSpc>
        <a:spcBef>
          <a:spcPct val="0"/>
        </a:spcBef>
        <a:spcAft>
          <a:spcPct val="0"/>
        </a:spcAft>
        <a:defRPr sz="2800">
          <a:solidFill>
            <a:schemeClr val="tx1"/>
          </a:solidFill>
          <a:latin typeface="Arial" pitchFamily="34" charset="0"/>
        </a:defRPr>
      </a:lvl9pPr>
    </p:titleStyle>
    <p:bodyStyle>
      <a:lvl1pPr marL="228600" indent="-228600" algn="l" rtl="0" eaLnBrk="0" fontAlgn="base" hangingPunct="0">
        <a:spcBef>
          <a:spcPts val="900"/>
        </a:spcBef>
        <a:spcAft>
          <a:spcPct val="0"/>
        </a:spcAft>
        <a:buFont typeface="Wingdings" pitchFamily="2" charset="2"/>
        <a:buChar char="§"/>
        <a:defRPr sz="1600" kern="1200">
          <a:solidFill>
            <a:schemeClr val="tx2"/>
          </a:solidFill>
          <a:latin typeface="+mn-lt"/>
          <a:ea typeface="MS PGothic" pitchFamily="34" charset="-128"/>
          <a:cs typeface="+mn-cs"/>
        </a:defRPr>
      </a:lvl1pPr>
      <a:lvl2pPr marL="457200" indent="-228600" algn="l" rtl="0" eaLnBrk="0" fontAlgn="base" hangingPunct="0">
        <a:spcBef>
          <a:spcPct val="0"/>
        </a:spcBef>
        <a:spcAft>
          <a:spcPct val="0"/>
        </a:spcAft>
        <a:buFont typeface="Arial" pitchFamily="34" charset="0"/>
        <a:buChar char="–"/>
        <a:defRPr sz="1600" kern="1200">
          <a:solidFill>
            <a:schemeClr val="tx2"/>
          </a:solidFill>
          <a:latin typeface="+mn-lt"/>
          <a:ea typeface="MS PGothic" pitchFamily="34" charset="-128"/>
          <a:cs typeface="+mn-cs"/>
        </a:defRPr>
      </a:lvl2pPr>
      <a:lvl3pPr marL="685800" indent="-228600" algn="l" rtl="0" eaLnBrk="0" fontAlgn="base" hangingPunct="0">
        <a:spcBef>
          <a:spcPct val="0"/>
        </a:spcBef>
        <a:spcAft>
          <a:spcPct val="0"/>
        </a:spcAft>
        <a:buFont typeface="Wingdings" pitchFamily="2" charset="2"/>
        <a:buChar char="§"/>
        <a:defRPr sz="1600" kern="120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2"/>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347472" y="1371600"/>
            <a:ext cx="8420100" cy="32063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28" name="Date Placeholder 5"/>
          <p:cNvSpPr txBox="1">
            <a:spLocks/>
          </p:cNvSpPr>
          <p:nvPr userDrawn="1"/>
        </p:nvSpPr>
        <p:spPr>
          <a:xfrm>
            <a:off x="744538" y="4932760"/>
            <a:ext cx="1130300" cy="82153"/>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smtClean="0">
                <a:solidFill>
                  <a:schemeClr val="tx2"/>
                </a:solidFill>
              </a:rPr>
              <a:t>©2015 IBM Corporation</a:t>
            </a:r>
          </a:p>
        </p:txBody>
      </p:sp>
      <p:sp>
        <p:nvSpPr>
          <p:cNvPr id="48" name="Slide Number Placeholder 4"/>
          <p:cNvSpPr txBox="1">
            <a:spLocks/>
          </p:cNvSpPr>
          <p:nvPr userDrawn="1"/>
        </p:nvSpPr>
        <p:spPr>
          <a:xfrm>
            <a:off x="358776" y="4932760"/>
            <a:ext cx="333375" cy="123825"/>
          </a:xfrm>
          <a:prstGeom prst="rect">
            <a:avLst/>
          </a:prstGeom>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fld id="{0E98AB2E-B6D1-4FB4-A73B-507375FCACCD}" type="slidenum">
              <a:rPr lang="en-US" sz="800" smtClean="0">
                <a:solidFill>
                  <a:schemeClr val="tx2"/>
                </a:solidFill>
              </a:rPr>
              <a:pPr eaLnBrk="1" hangingPunct="1">
                <a:defRPr/>
              </a:pPr>
              <a:t>‹#›</a:t>
            </a:fld>
            <a:endParaRPr lang="en-US" sz="800" smtClean="0">
              <a:solidFill>
                <a:schemeClr val="tx2"/>
              </a:solidFill>
            </a:endParaRPr>
          </a:p>
        </p:txBody>
      </p:sp>
      <p:pic>
        <p:nvPicPr>
          <p:cNvPr id="2055" name="Picture 21"/>
          <p:cNvPicPr>
            <a:picLocks noChangeAspect="1"/>
          </p:cNvPicPr>
          <p:nvPr userDrawn="1"/>
        </p:nvPicPr>
        <p:blipFill>
          <a:blip r:embed="rId24" cstate="print"/>
          <a:srcRect/>
          <a:stretch>
            <a:fillRect/>
          </a:stretch>
        </p:blipFill>
        <p:spPr bwMode="auto">
          <a:xfrm>
            <a:off x="8778875" y="4629150"/>
            <a:ext cx="204788" cy="377429"/>
          </a:xfrm>
          <a:prstGeom prst="rect">
            <a:avLst/>
          </a:prstGeom>
          <a:noFill/>
          <a:ln w="9525">
            <a:noFill/>
            <a:miter lim="800000"/>
            <a:headEnd/>
            <a:tailEnd/>
          </a:ln>
        </p:spPr>
      </p:pic>
      <p:sp>
        <p:nvSpPr>
          <p:cNvPr id="8" name="Date Placeholder 2"/>
          <p:cNvSpPr txBox="1">
            <a:spLocks/>
          </p:cNvSpPr>
          <p:nvPr userDrawn="1"/>
        </p:nvSpPr>
        <p:spPr>
          <a:xfrm>
            <a:off x="2090738" y="4932760"/>
            <a:ext cx="1004887" cy="103584"/>
          </a:xfrm>
          <a:prstGeom prst="rect">
            <a:avLst/>
          </a:prstGeom>
        </p:spPr>
        <p:txBody>
          <a:bodyPr lIns="0" tIns="0" rIns="0" bIns="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7C9968D1-C8E5-4FE3-AED4-7D4518C301B3}" type="datetime3">
              <a:rPr lang="en-US" smtClean="0">
                <a:solidFill>
                  <a:schemeClr val="tx2"/>
                </a:solidFill>
              </a:rPr>
              <a:pPr fontAlgn="auto">
                <a:spcBef>
                  <a:spcPts val="0"/>
                </a:spcBef>
                <a:spcAft>
                  <a:spcPts val="0"/>
                </a:spcAft>
                <a:defRPr/>
              </a:pPr>
              <a:t>27 March 2017</a:t>
            </a:fld>
            <a:endParaRPr lang="en-US" dirty="0"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 id="2147484323" r:id="rId13"/>
    <p:sldLayoutId id="2147484324" r:id="rId14"/>
    <p:sldLayoutId id="2147484325" r:id="rId15"/>
    <p:sldLayoutId id="2147484326" r:id="rId16"/>
    <p:sldLayoutId id="2147484327" r:id="rId17"/>
    <p:sldLayoutId id="2147484328" r:id="rId18"/>
    <p:sldLayoutId id="2147484329" r:id="rId19"/>
    <p:sldLayoutId id="2147484330" r:id="rId20"/>
    <p:sldLayoutId id="2147484331" r:id="rId21"/>
    <p:sldLayoutId id="2147484336" r:id="rId22"/>
  </p:sldLayoutIdLst>
  <p:hf sldNum="0" hdr="0" ftr="0"/>
  <p:txStyles>
    <p:titleStyle>
      <a:lvl1pPr algn="l" rtl="0" eaLnBrk="0" fontAlgn="base" hangingPunct="0">
        <a:lnSpc>
          <a:spcPct val="90000"/>
        </a:lnSpc>
        <a:spcBef>
          <a:spcPct val="0"/>
        </a:spcBef>
        <a:spcAft>
          <a:spcPct val="0"/>
        </a:spcAft>
        <a:defRPr sz="2800" kern="1200">
          <a:solidFill>
            <a:schemeClr val="tx1"/>
          </a:solidFill>
          <a:latin typeface="+mj-lt"/>
          <a:ea typeface="MS PGothic" pitchFamily="34" charset="-128"/>
          <a:cs typeface="+mj-cs"/>
        </a:defRPr>
      </a:lvl1pPr>
      <a:lvl2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2pPr>
      <a:lvl3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3pPr>
      <a:lvl4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4pPr>
      <a:lvl5pPr algn="l" rtl="0" eaLnBrk="0" fontAlgn="base" hangingPunct="0">
        <a:lnSpc>
          <a:spcPct val="90000"/>
        </a:lnSpc>
        <a:spcBef>
          <a:spcPct val="0"/>
        </a:spcBef>
        <a:spcAft>
          <a:spcPct val="0"/>
        </a:spcAft>
        <a:defRPr sz="2800">
          <a:solidFill>
            <a:schemeClr val="tx1"/>
          </a:solidFill>
          <a:latin typeface="Arial" pitchFamily="34" charset="0"/>
          <a:ea typeface="MS PGothic" pitchFamily="34" charset="-128"/>
        </a:defRPr>
      </a:lvl5pPr>
      <a:lvl6pPr marL="457200" algn="l" rtl="0" fontAlgn="base">
        <a:lnSpc>
          <a:spcPct val="90000"/>
        </a:lnSpc>
        <a:spcBef>
          <a:spcPct val="0"/>
        </a:spcBef>
        <a:spcAft>
          <a:spcPct val="0"/>
        </a:spcAft>
        <a:defRPr sz="2800">
          <a:solidFill>
            <a:schemeClr val="tx1"/>
          </a:solidFill>
          <a:latin typeface="Arial" pitchFamily="34" charset="0"/>
        </a:defRPr>
      </a:lvl6pPr>
      <a:lvl7pPr marL="914400" algn="l" rtl="0" fontAlgn="base">
        <a:lnSpc>
          <a:spcPct val="90000"/>
        </a:lnSpc>
        <a:spcBef>
          <a:spcPct val="0"/>
        </a:spcBef>
        <a:spcAft>
          <a:spcPct val="0"/>
        </a:spcAft>
        <a:defRPr sz="2800">
          <a:solidFill>
            <a:schemeClr val="tx1"/>
          </a:solidFill>
          <a:latin typeface="Arial" pitchFamily="34" charset="0"/>
        </a:defRPr>
      </a:lvl7pPr>
      <a:lvl8pPr marL="1371600" algn="l" rtl="0" fontAlgn="base">
        <a:lnSpc>
          <a:spcPct val="90000"/>
        </a:lnSpc>
        <a:spcBef>
          <a:spcPct val="0"/>
        </a:spcBef>
        <a:spcAft>
          <a:spcPct val="0"/>
        </a:spcAft>
        <a:defRPr sz="2800">
          <a:solidFill>
            <a:schemeClr val="tx1"/>
          </a:solidFill>
          <a:latin typeface="Arial" pitchFamily="34" charset="0"/>
        </a:defRPr>
      </a:lvl8pPr>
      <a:lvl9pPr marL="1828800" algn="l" rtl="0" fontAlgn="base">
        <a:lnSpc>
          <a:spcPct val="90000"/>
        </a:lnSpc>
        <a:spcBef>
          <a:spcPct val="0"/>
        </a:spcBef>
        <a:spcAft>
          <a:spcPct val="0"/>
        </a:spcAft>
        <a:defRPr sz="2800">
          <a:solidFill>
            <a:schemeClr val="tx1"/>
          </a:solidFill>
          <a:latin typeface="Arial" pitchFamily="34" charset="0"/>
        </a:defRPr>
      </a:lvl9pPr>
    </p:titleStyle>
    <p:bodyStyle>
      <a:lvl1pPr marL="228600" indent="-228600" algn="l" rtl="0" eaLnBrk="0" fontAlgn="base" hangingPunct="0">
        <a:spcBef>
          <a:spcPts val="900"/>
        </a:spcBef>
        <a:spcAft>
          <a:spcPct val="0"/>
        </a:spcAft>
        <a:buFont typeface="Wingdings" pitchFamily="2" charset="2"/>
        <a:buChar char="§"/>
        <a:defRPr sz="1600" kern="1200">
          <a:solidFill>
            <a:schemeClr val="tx2"/>
          </a:solidFill>
          <a:latin typeface="+mn-lt"/>
          <a:ea typeface="MS PGothic" pitchFamily="34" charset="-128"/>
          <a:cs typeface="+mn-cs"/>
        </a:defRPr>
      </a:lvl1pPr>
      <a:lvl2pPr marL="457200" indent="-228600" algn="l" rtl="0" eaLnBrk="0" fontAlgn="base" hangingPunct="0">
        <a:spcBef>
          <a:spcPct val="0"/>
        </a:spcBef>
        <a:spcAft>
          <a:spcPct val="0"/>
        </a:spcAft>
        <a:buFont typeface="Arial" pitchFamily="34" charset="0"/>
        <a:buChar char="–"/>
        <a:defRPr sz="1600" kern="1200">
          <a:solidFill>
            <a:schemeClr val="tx2"/>
          </a:solidFill>
          <a:latin typeface="+mn-lt"/>
          <a:ea typeface="MS PGothic" pitchFamily="34" charset="-128"/>
          <a:cs typeface="+mn-cs"/>
        </a:defRPr>
      </a:lvl2pPr>
      <a:lvl3pPr marL="685800" indent="-228600" algn="l" rtl="0" eaLnBrk="0" fontAlgn="base" hangingPunct="0">
        <a:spcBef>
          <a:spcPct val="0"/>
        </a:spcBef>
        <a:spcAft>
          <a:spcPct val="0"/>
        </a:spcAft>
        <a:buFont typeface="Wingdings" pitchFamily="2" charset="2"/>
        <a:buChar char="§"/>
        <a:defRPr sz="1600" kern="120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2"/>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Proof of Concept</a:t>
            </a:r>
          </a:p>
          <a:p>
            <a:endParaRPr lang="en-US" dirty="0"/>
          </a:p>
        </p:txBody>
      </p:sp>
      <p:sp>
        <p:nvSpPr>
          <p:cNvPr id="4" name="Title 3"/>
          <p:cNvSpPr>
            <a:spLocks noGrp="1"/>
          </p:cNvSpPr>
          <p:nvPr>
            <p:ph type="title"/>
          </p:nvPr>
        </p:nvSpPr>
        <p:spPr/>
        <p:txBody>
          <a:bodyPr/>
          <a:lstStyle/>
          <a:p>
            <a:r>
              <a:rPr lang="en-US" dirty="0" smtClean="0"/>
              <a:t>Test Automation on IBM </a:t>
            </a:r>
            <a:r>
              <a:rPr lang="en-US" dirty="0" err="1" smtClean="0"/>
              <a:t>i</a:t>
            </a:r>
            <a:endParaRPr lang="en-US" dirty="0"/>
          </a:p>
        </p:txBody>
      </p:sp>
      <p:sp>
        <p:nvSpPr>
          <p:cNvPr id="3" name="Text Placeholder 2"/>
          <p:cNvSpPr>
            <a:spLocks noGrp="1"/>
          </p:cNvSpPr>
          <p:nvPr>
            <p:ph type="body" sz="quarter" idx="4294967295"/>
          </p:nvPr>
        </p:nvSpPr>
        <p:spPr>
          <a:xfrm>
            <a:off x="0" y="3875088"/>
            <a:ext cx="8413750" cy="479425"/>
          </a:xfrm>
        </p:spPr>
        <p:txBody>
          <a:bodyPr/>
          <a:lstStyle/>
          <a:p>
            <a:pPr marL="347472" indent="0" eaLnBrk="1" hangingPunct="1">
              <a:spcBef>
                <a:spcPts val="0"/>
              </a:spcBef>
              <a:buNone/>
            </a:pPr>
            <a:r>
              <a:rPr lang="en-US" dirty="0" err="1">
                <a:latin typeface="Arial Narrow" panose="020B0506020102020204" pitchFamily="34" charset="0"/>
              </a:rPr>
              <a:t>Nourilee</a:t>
            </a:r>
            <a:r>
              <a:rPr lang="en-US" dirty="0">
                <a:latin typeface="Arial Narrow" panose="020B0506020102020204" pitchFamily="34" charset="0"/>
              </a:rPr>
              <a:t> Santos, Application Developer – RPG</a:t>
            </a:r>
          </a:p>
          <a:p>
            <a:pPr marL="347472" indent="0" eaLnBrk="1" hangingPunct="1">
              <a:spcBef>
                <a:spcPts val="0"/>
              </a:spcBef>
              <a:buNone/>
            </a:pPr>
            <a:r>
              <a:rPr lang="en-US" dirty="0" smtClean="0">
                <a:latin typeface="Arial Narrow" panose="020B0506020102020204" pitchFamily="34" charset="0"/>
              </a:rPr>
              <a:t>March 2017</a:t>
            </a:r>
            <a:endParaRPr lang="en-US" dirty="0">
              <a:latin typeface="Arial Narrow" panose="020B0506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Design and Develop Proof of Concept</a:t>
            </a:r>
            <a:endParaRPr lang="en-US"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1245870"/>
            <a:ext cx="2743200" cy="14737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322" y="1982769"/>
            <a:ext cx="2743200" cy="14804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7300" y="2422871"/>
            <a:ext cx="2743200" cy="14976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Parallelogram 3"/>
          <p:cNvSpPr/>
          <p:nvPr/>
        </p:nvSpPr>
        <p:spPr>
          <a:xfrm>
            <a:off x="1097280" y="3760470"/>
            <a:ext cx="3063240" cy="32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Narrow" panose="020B0506020102020204" pitchFamily="34" charset="0"/>
              </a:rPr>
              <a:t>Test Execution</a:t>
            </a:r>
            <a:endParaRPr lang="en-US" sz="1400" dirty="0">
              <a:latin typeface="Arial Narrow" panose="020B0506020102020204" pitchFamily="34" charset="0"/>
            </a:endParaRPr>
          </a:p>
        </p:txBody>
      </p:sp>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0520" y="885826"/>
            <a:ext cx="3657600" cy="17310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320" y="1594447"/>
            <a:ext cx="2743200" cy="20447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1960" y="2251792"/>
            <a:ext cx="2468880" cy="21804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Parallelogram 11"/>
          <p:cNvSpPr/>
          <p:nvPr/>
        </p:nvSpPr>
        <p:spPr>
          <a:xfrm>
            <a:off x="5829300" y="3623310"/>
            <a:ext cx="3063240" cy="32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Narrow" panose="020B0506020102020204" pitchFamily="34" charset="0"/>
              </a:rPr>
              <a:t>Test Results</a:t>
            </a:r>
            <a:endParaRPr lang="en-US" sz="1400" dirty="0">
              <a:latin typeface="Arial Narrow" panose="020B0506020102020204" pitchFamily="34" charset="0"/>
            </a:endParaRPr>
          </a:p>
        </p:txBody>
      </p:sp>
    </p:spTree>
    <p:extLst>
      <p:ext uri="{BB962C8B-B14F-4D97-AF65-F5344CB8AC3E}">
        <p14:creationId xmlns:p14="http://schemas.microsoft.com/office/powerpoint/2010/main" val="99205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Design and Develop Proof of Concept</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6120" y="901397"/>
            <a:ext cx="5486400" cy="29962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 y="1611630"/>
            <a:ext cx="5486400" cy="29962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Parallelogram 4"/>
          <p:cNvSpPr/>
          <p:nvPr/>
        </p:nvSpPr>
        <p:spPr>
          <a:xfrm>
            <a:off x="411480" y="1154430"/>
            <a:ext cx="3063240" cy="32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Narrow" panose="020B0506020102020204" pitchFamily="34" charset="0"/>
              </a:rPr>
              <a:t>Check In &amp; Deliver to RTC</a:t>
            </a:r>
            <a:endParaRPr lang="en-US" sz="1400" dirty="0">
              <a:latin typeface="Arial Narrow" panose="020B0506020102020204" pitchFamily="34" charset="0"/>
            </a:endParaRPr>
          </a:p>
        </p:txBody>
      </p:sp>
    </p:spTree>
    <p:extLst>
      <p:ext uri="{BB962C8B-B14F-4D97-AF65-F5344CB8AC3E}">
        <p14:creationId xmlns:p14="http://schemas.microsoft.com/office/powerpoint/2010/main" val="392437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Proof of concept</a:t>
            </a:r>
            <a:endParaRPr lang="en-US" dirty="0"/>
          </a:p>
        </p:txBody>
      </p:sp>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69432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194560" y="3352865"/>
            <a:ext cx="580644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defTabSz="685891"/>
            <a:r>
              <a:rPr lang="en-US" sz="600" b="1" dirty="0">
                <a:solidFill>
                  <a:schemeClr val="bg1"/>
                </a:solidFill>
                <a:cs typeface="Arial" pitchFamily="34" charset="0"/>
              </a:rPr>
              <a:t>© Copyright IBM Corporation 2015.  All rights reserved. </a:t>
            </a:r>
            <a:r>
              <a:rPr lang="en-US" sz="600" dirty="0">
                <a:solidFill>
                  <a:schemeClr val="bg1"/>
                </a:solidFill>
                <a:cs typeface="Arial" pitchFamily="34" charset="0"/>
              </a:rPr>
              <a:t>The information contained in these materials is provided for informational purposes only, and is provided AS IS without warranty of any kind, express or implied.  IBM shall not be responsible for any damages arising out of the use of, or otherwise related to, these materials.  Nothing contained in these materials is intended to, nor shall have the effect of, creating any warranties or representations from IBM or its suppliers or licensors, or altering the terms and conditions of the applicable license agreement  governing the use of IBM software. References in these materials to IBM products, programs, or services do not imply that they will be available in all countries in which IBM operates.  Product release dates and/or capabilities referenced in these materials may change at any time at IBM’s sole discretion based on market opportunities or other factors, and are not intended to be a commitment to future product or feature availability in any way.  IBM, the IBM logo, Rational, the Rational logo, </a:t>
            </a:r>
            <a:r>
              <a:rPr lang="en-US" sz="600" dirty="0" err="1">
                <a:solidFill>
                  <a:schemeClr val="bg1"/>
                </a:solidFill>
                <a:cs typeface="Arial" pitchFamily="34" charset="0"/>
              </a:rPr>
              <a:t>Telelogic</a:t>
            </a:r>
            <a:r>
              <a:rPr lang="en-US" sz="600" dirty="0">
                <a:solidFill>
                  <a:schemeClr val="bg1"/>
                </a:solidFill>
                <a:cs typeface="Arial" pitchFamily="34" charset="0"/>
              </a:rPr>
              <a:t>, the </a:t>
            </a:r>
            <a:r>
              <a:rPr lang="en-US" sz="600" dirty="0" err="1">
                <a:solidFill>
                  <a:schemeClr val="bg1"/>
                </a:solidFill>
                <a:cs typeface="Arial" pitchFamily="34" charset="0"/>
              </a:rPr>
              <a:t>Telelogic</a:t>
            </a:r>
            <a:r>
              <a:rPr lang="en-US" sz="600" dirty="0">
                <a:solidFill>
                  <a:schemeClr val="bg1"/>
                </a:solidFill>
                <a:cs typeface="Arial" pitchFamily="34" charset="0"/>
              </a:rPr>
              <a:t> logo, and other IBM products and services are trademarks of the International Business Machines Corporation, in the United States, other countries or both. Other company, product, or service names may be trademarks or service marks of others.</a:t>
            </a:r>
          </a:p>
        </p:txBody>
      </p:sp>
      <p:sp>
        <p:nvSpPr>
          <p:cNvPr id="10" name="Title 9"/>
          <p:cNvSpPr>
            <a:spLocks noGrp="1"/>
          </p:cNvSpPr>
          <p:nvPr>
            <p:ph type="ctrTitle"/>
          </p:nvPr>
        </p:nvSpPr>
        <p:spPr>
          <a:xfrm>
            <a:off x="2194560" y="2948940"/>
            <a:ext cx="5029200" cy="342900"/>
          </a:xfrm>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91500133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1600" dirty="0" smtClean="0"/>
              <a:t>What is</a:t>
            </a:r>
          </a:p>
          <a:p>
            <a:r>
              <a:rPr lang="en-US" sz="1600" dirty="0" smtClean="0">
                <a:effectLst/>
              </a:rPr>
              <a:t>Automation Testing?</a:t>
            </a:r>
          </a:p>
          <a:p>
            <a:endParaRPr lang="en-US" sz="1600" dirty="0" smtClean="0"/>
          </a:p>
          <a:p>
            <a:r>
              <a:rPr lang="en-US" sz="1600" dirty="0" smtClean="0"/>
              <a:t>Why </a:t>
            </a:r>
            <a:r>
              <a:rPr lang="en-US" sz="1600" dirty="0"/>
              <a:t>Automated Testing?</a:t>
            </a:r>
          </a:p>
          <a:p>
            <a:endParaRPr lang="en-US" sz="1600" dirty="0" smtClean="0"/>
          </a:p>
          <a:p>
            <a:endParaRPr lang="en-US" sz="1600" dirty="0"/>
          </a:p>
          <a:p>
            <a:endParaRPr lang="en-US" sz="1600" dirty="0">
              <a:effectLst/>
            </a:endParaRPr>
          </a:p>
        </p:txBody>
      </p:sp>
      <p:sp>
        <p:nvSpPr>
          <p:cNvPr id="2" name="Rectangle 1"/>
          <p:cNvSpPr/>
          <p:nvPr/>
        </p:nvSpPr>
        <p:spPr>
          <a:xfrm>
            <a:off x="2741947" y="742950"/>
            <a:ext cx="6400800" cy="3046988"/>
          </a:xfrm>
          <a:prstGeom prst="rect">
            <a:avLst/>
          </a:prstGeom>
        </p:spPr>
        <p:txBody>
          <a:bodyPr wrap="square">
            <a:spAutoFit/>
          </a:bodyPr>
          <a:lstStyle/>
          <a:p>
            <a:r>
              <a:rPr lang="en-US" sz="1200" b="1" dirty="0">
                <a:solidFill>
                  <a:srgbClr val="666666"/>
                </a:solidFill>
              </a:rPr>
              <a:t>What is Automation Testing?</a:t>
            </a:r>
          </a:p>
          <a:p>
            <a:r>
              <a:rPr lang="en-US" sz="1200" dirty="0">
                <a:solidFill>
                  <a:srgbClr val="666666"/>
                </a:solidFill>
              </a:rPr>
              <a:t>Manual testing is performed by a human sitting in front of a computer carefully executing the test steps.</a:t>
            </a:r>
          </a:p>
          <a:p>
            <a:endParaRPr lang="en-US" sz="1200" dirty="0">
              <a:solidFill>
                <a:srgbClr val="666666"/>
              </a:solidFill>
            </a:endParaRPr>
          </a:p>
          <a:p>
            <a:r>
              <a:rPr lang="en-US" sz="1200" dirty="0">
                <a:solidFill>
                  <a:srgbClr val="666666"/>
                </a:solidFill>
              </a:rPr>
              <a:t>Automation Testing means using an automation tool to execute your test case suite.   </a:t>
            </a:r>
          </a:p>
          <a:p>
            <a:endParaRPr lang="en-US" sz="1200" b="1" dirty="0" smtClean="0">
              <a:solidFill>
                <a:srgbClr val="666666"/>
              </a:solidFill>
            </a:endParaRPr>
          </a:p>
          <a:p>
            <a:r>
              <a:rPr lang="en-US" sz="1200" b="1" dirty="0">
                <a:solidFill>
                  <a:srgbClr val="666666"/>
                </a:solidFill>
              </a:rPr>
              <a:t>Automated software testing is important due to following reasons: </a:t>
            </a:r>
          </a:p>
          <a:p>
            <a:endParaRPr lang="en-US" sz="1200" b="1" dirty="0">
              <a:solidFill>
                <a:srgbClr val="666666"/>
              </a:solidFill>
            </a:endParaRPr>
          </a:p>
          <a:p>
            <a:pPr marL="285750" indent="-285750">
              <a:buFont typeface="Arial" panose="020B0604020202020204" pitchFamily="34" charset="0"/>
              <a:buChar char="•"/>
            </a:pPr>
            <a:r>
              <a:rPr lang="en-US" sz="1200" dirty="0">
                <a:solidFill>
                  <a:srgbClr val="666666"/>
                </a:solidFill>
              </a:rPr>
              <a:t>Manual Testing of all work flows, all fields , all negative scenarios is time and cost consuming</a:t>
            </a:r>
          </a:p>
          <a:p>
            <a:pPr marL="285750" indent="-285750">
              <a:buFont typeface="Arial" panose="020B0604020202020204" pitchFamily="34" charset="0"/>
              <a:buChar char="•"/>
            </a:pPr>
            <a:r>
              <a:rPr lang="en-US" sz="1200" dirty="0">
                <a:solidFill>
                  <a:srgbClr val="666666"/>
                </a:solidFill>
              </a:rPr>
              <a:t>It is difficult to test for multi lingual sites manually</a:t>
            </a:r>
          </a:p>
          <a:p>
            <a:pPr marL="285750" indent="-285750">
              <a:buFont typeface="Arial" panose="020B0604020202020204" pitchFamily="34" charset="0"/>
              <a:buChar char="•"/>
            </a:pPr>
            <a:r>
              <a:rPr lang="en-US" sz="1200" dirty="0">
                <a:solidFill>
                  <a:srgbClr val="666666"/>
                </a:solidFill>
              </a:rPr>
              <a:t>Automation does not require Human intervention. You can run automated test unattended (overnight)</a:t>
            </a:r>
          </a:p>
          <a:p>
            <a:pPr marL="285750" indent="-285750">
              <a:buFont typeface="Arial" panose="020B0604020202020204" pitchFamily="34" charset="0"/>
              <a:buChar char="•"/>
            </a:pPr>
            <a:r>
              <a:rPr lang="en-US" sz="1200" dirty="0">
                <a:solidFill>
                  <a:srgbClr val="666666"/>
                </a:solidFill>
              </a:rPr>
              <a:t>Automation increases  speed of test execution</a:t>
            </a:r>
          </a:p>
          <a:p>
            <a:pPr marL="285750" indent="-285750">
              <a:buFont typeface="Arial" panose="020B0604020202020204" pitchFamily="34" charset="0"/>
              <a:buChar char="•"/>
            </a:pPr>
            <a:r>
              <a:rPr lang="en-US" sz="1200" dirty="0">
                <a:solidFill>
                  <a:srgbClr val="666666"/>
                </a:solidFill>
              </a:rPr>
              <a:t>Automation helps increase  Test Coverage</a:t>
            </a:r>
          </a:p>
          <a:p>
            <a:pPr marL="285750" indent="-285750">
              <a:buFont typeface="Arial" panose="020B0604020202020204" pitchFamily="34" charset="0"/>
              <a:buChar char="•"/>
            </a:pPr>
            <a:r>
              <a:rPr lang="en-US" sz="1200" dirty="0">
                <a:solidFill>
                  <a:srgbClr val="666666"/>
                </a:solidFill>
              </a:rPr>
              <a:t>Manual Testing can become boring and hence error prone.</a:t>
            </a:r>
          </a:p>
        </p:txBody>
      </p:sp>
      <p:sp>
        <p:nvSpPr>
          <p:cNvPr id="4" name="TextBox 3"/>
          <p:cNvSpPr txBox="1"/>
          <p:nvPr/>
        </p:nvSpPr>
        <p:spPr>
          <a:xfrm>
            <a:off x="2781717" y="4753940"/>
            <a:ext cx="5814895" cy="262890"/>
          </a:xfrm>
          <a:prstGeom prst="rect">
            <a:avLst/>
          </a:prstGeom>
          <a:noFill/>
        </p:spPr>
        <p:txBody>
          <a:bodyPr wrap="none" lIns="0" tIns="0" rIns="0" bIns="0" rtlCol="0">
            <a:normAutofit/>
          </a:bodyPr>
          <a:lstStyle/>
          <a:p>
            <a:pPr algn="r">
              <a:spcBef>
                <a:spcPts val="900"/>
              </a:spcBef>
            </a:pPr>
            <a:r>
              <a:rPr lang="en-US" sz="900" dirty="0">
                <a:solidFill>
                  <a:schemeClr val="tx2"/>
                </a:solidFill>
              </a:rPr>
              <a:t>http://www.guru99.com/automation-testing.html</a:t>
            </a:r>
            <a:endParaRPr lang="en-US" sz="900" dirty="0" smtClean="0">
              <a:solidFill>
                <a:schemeClr val="tx2"/>
              </a:solidFill>
            </a:endParaRPr>
          </a:p>
        </p:txBody>
      </p:sp>
    </p:spTree>
    <p:extLst>
      <p:ext uri="{BB962C8B-B14F-4D97-AF65-F5344CB8AC3E}">
        <p14:creationId xmlns:p14="http://schemas.microsoft.com/office/powerpoint/2010/main" val="13732322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1600" dirty="0"/>
              <a:t>Which Test Cases to Automate?</a:t>
            </a:r>
          </a:p>
        </p:txBody>
      </p:sp>
      <p:sp>
        <p:nvSpPr>
          <p:cNvPr id="2" name="Rectangle 1"/>
          <p:cNvSpPr/>
          <p:nvPr/>
        </p:nvSpPr>
        <p:spPr>
          <a:xfrm>
            <a:off x="2741947" y="742950"/>
            <a:ext cx="6400800" cy="2862322"/>
          </a:xfrm>
          <a:prstGeom prst="rect">
            <a:avLst/>
          </a:prstGeom>
        </p:spPr>
        <p:txBody>
          <a:bodyPr wrap="square">
            <a:spAutoFit/>
          </a:bodyPr>
          <a:lstStyle/>
          <a:p>
            <a:r>
              <a:rPr lang="en-US" sz="1200" b="1" dirty="0">
                <a:solidFill>
                  <a:srgbClr val="666666"/>
                </a:solidFill>
              </a:rPr>
              <a:t>Which Test Cases to Automate</a:t>
            </a:r>
            <a:r>
              <a:rPr lang="en-US" sz="1200" b="1" dirty="0" smtClean="0">
                <a:solidFill>
                  <a:srgbClr val="666666"/>
                </a:solidFill>
              </a:rPr>
              <a:t>?</a:t>
            </a:r>
          </a:p>
          <a:p>
            <a:r>
              <a:rPr lang="en-US" sz="1200" dirty="0">
                <a:solidFill>
                  <a:srgbClr val="666666"/>
                </a:solidFill>
              </a:rPr>
              <a:t>Test cases to be automated can be selected using the following criterion to increase the automation ROI</a:t>
            </a:r>
          </a:p>
          <a:p>
            <a:endParaRPr lang="en-US" sz="1200" dirty="0">
              <a:solidFill>
                <a:srgbClr val="666666"/>
              </a:solidFill>
            </a:endParaRPr>
          </a:p>
          <a:p>
            <a:pPr marL="171450" indent="-171450">
              <a:buFont typeface="Arial" panose="020B0604020202020204" pitchFamily="34" charset="0"/>
              <a:buChar char="•"/>
            </a:pPr>
            <a:r>
              <a:rPr lang="en-US" sz="1200" dirty="0">
                <a:solidFill>
                  <a:srgbClr val="666666"/>
                </a:solidFill>
              </a:rPr>
              <a:t>High Risk - Business Critical test cases</a:t>
            </a:r>
          </a:p>
          <a:p>
            <a:pPr marL="171450" indent="-171450">
              <a:buFont typeface="Arial" panose="020B0604020202020204" pitchFamily="34" charset="0"/>
              <a:buChar char="•"/>
            </a:pPr>
            <a:r>
              <a:rPr lang="en-US" sz="1200" dirty="0">
                <a:solidFill>
                  <a:srgbClr val="666666"/>
                </a:solidFill>
              </a:rPr>
              <a:t>Test cases that are executed repeatedly</a:t>
            </a:r>
          </a:p>
          <a:p>
            <a:pPr marL="171450" indent="-171450">
              <a:buFont typeface="Arial" panose="020B0604020202020204" pitchFamily="34" charset="0"/>
              <a:buChar char="•"/>
            </a:pPr>
            <a:r>
              <a:rPr lang="en-US" sz="1200" dirty="0">
                <a:solidFill>
                  <a:srgbClr val="666666"/>
                </a:solidFill>
              </a:rPr>
              <a:t>Test Cases that are very tedious or difficult to perform manually</a:t>
            </a:r>
          </a:p>
          <a:p>
            <a:pPr marL="171450" indent="-171450">
              <a:buFont typeface="Arial" panose="020B0604020202020204" pitchFamily="34" charset="0"/>
              <a:buChar char="•"/>
            </a:pPr>
            <a:r>
              <a:rPr lang="en-US" sz="1200" dirty="0">
                <a:solidFill>
                  <a:srgbClr val="666666"/>
                </a:solidFill>
              </a:rPr>
              <a:t>Test Cases which are time consuming</a:t>
            </a:r>
          </a:p>
          <a:p>
            <a:endParaRPr lang="en-US" sz="1200" dirty="0">
              <a:solidFill>
                <a:srgbClr val="666666"/>
              </a:solidFill>
            </a:endParaRPr>
          </a:p>
          <a:p>
            <a:r>
              <a:rPr lang="en-US" sz="1200" dirty="0">
                <a:solidFill>
                  <a:srgbClr val="666666"/>
                </a:solidFill>
              </a:rPr>
              <a:t>The following category of test cases are not suitable for automation:</a:t>
            </a:r>
          </a:p>
          <a:p>
            <a:endParaRPr lang="en-US" sz="1200" dirty="0">
              <a:solidFill>
                <a:srgbClr val="666666"/>
              </a:solidFill>
            </a:endParaRPr>
          </a:p>
          <a:p>
            <a:pPr marL="171450" indent="-171450">
              <a:buFont typeface="Arial" panose="020B0604020202020204" pitchFamily="34" charset="0"/>
              <a:buChar char="•"/>
            </a:pPr>
            <a:r>
              <a:rPr lang="en-US" sz="1200" dirty="0">
                <a:solidFill>
                  <a:srgbClr val="666666"/>
                </a:solidFill>
              </a:rPr>
              <a:t>Test Cases that are newly designed and not executed manually  </a:t>
            </a:r>
            <a:r>
              <a:rPr lang="en-US" sz="1200" dirty="0" smtClean="0">
                <a:solidFill>
                  <a:srgbClr val="666666"/>
                </a:solidFill>
              </a:rPr>
              <a:t>at least </a:t>
            </a:r>
            <a:r>
              <a:rPr lang="en-US" sz="1200" dirty="0">
                <a:solidFill>
                  <a:srgbClr val="666666"/>
                </a:solidFill>
              </a:rPr>
              <a:t>once</a:t>
            </a:r>
          </a:p>
          <a:p>
            <a:pPr marL="171450" indent="-171450">
              <a:buFont typeface="Arial" panose="020B0604020202020204" pitchFamily="34" charset="0"/>
              <a:buChar char="•"/>
            </a:pPr>
            <a:r>
              <a:rPr lang="en-US" sz="1200" dirty="0">
                <a:solidFill>
                  <a:srgbClr val="666666"/>
                </a:solidFill>
              </a:rPr>
              <a:t>Test Cases for which the requirements are changing frequently</a:t>
            </a:r>
          </a:p>
          <a:p>
            <a:pPr marL="171450" indent="-171450">
              <a:buFont typeface="Arial" panose="020B0604020202020204" pitchFamily="34" charset="0"/>
              <a:buChar char="•"/>
            </a:pPr>
            <a:r>
              <a:rPr lang="en-US" sz="1200" dirty="0">
                <a:solidFill>
                  <a:srgbClr val="666666"/>
                </a:solidFill>
              </a:rPr>
              <a:t>Test cases which are executed on ad-hoc basis.</a:t>
            </a:r>
          </a:p>
          <a:p>
            <a:endParaRPr lang="en-US" sz="1200" b="1" dirty="0" smtClean="0">
              <a:solidFill>
                <a:srgbClr val="666666"/>
              </a:solidFill>
            </a:endParaRPr>
          </a:p>
        </p:txBody>
      </p:sp>
      <p:sp>
        <p:nvSpPr>
          <p:cNvPr id="4" name="TextBox 3"/>
          <p:cNvSpPr txBox="1"/>
          <p:nvPr/>
        </p:nvSpPr>
        <p:spPr>
          <a:xfrm>
            <a:off x="2781717" y="4753940"/>
            <a:ext cx="5814895" cy="262890"/>
          </a:xfrm>
          <a:prstGeom prst="rect">
            <a:avLst/>
          </a:prstGeom>
          <a:noFill/>
        </p:spPr>
        <p:txBody>
          <a:bodyPr wrap="none" lIns="0" tIns="0" rIns="0" bIns="0" rtlCol="0">
            <a:normAutofit/>
          </a:bodyPr>
          <a:lstStyle/>
          <a:p>
            <a:pPr algn="r">
              <a:spcBef>
                <a:spcPts val="900"/>
              </a:spcBef>
            </a:pPr>
            <a:r>
              <a:rPr lang="en-US" sz="900" dirty="0">
                <a:solidFill>
                  <a:schemeClr val="tx2"/>
                </a:solidFill>
              </a:rPr>
              <a:t>http://www.guru99.com/automation-testing.html</a:t>
            </a:r>
            <a:endParaRPr lang="en-US" sz="900" dirty="0" smtClean="0">
              <a:solidFill>
                <a:schemeClr val="tx2"/>
              </a:solidFill>
            </a:endParaRPr>
          </a:p>
        </p:txBody>
      </p:sp>
    </p:spTree>
    <p:extLst>
      <p:ext uri="{BB962C8B-B14F-4D97-AF65-F5344CB8AC3E}">
        <p14:creationId xmlns:p14="http://schemas.microsoft.com/office/powerpoint/2010/main" val="8850882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smtClean="0"/>
              <a:t>Automation Process</a:t>
            </a:r>
            <a:endParaRPr lang="en-US" dirty="0"/>
          </a:p>
        </p:txBody>
      </p:sp>
      <p:pic>
        <p:nvPicPr>
          <p:cNvPr id="1026" name="Picture 2" descr="https://www.getzephyr.com/sites/default/files/testautom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040" y="605790"/>
            <a:ext cx="3931920" cy="393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smtClean="0"/>
              <a:t>Evaluate and Select Tool for Test Automation</a:t>
            </a:r>
            <a:endParaRPr lang="en-US" dirty="0"/>
          </a:p>
        </p:txBody>
      </p:sp>
      <p:sp>
        <p:nvSpPr>
          <p:cNvPr id="6" name="Rectangle 5"/>
          <p:cNvSpPr/>
          <p:nvPr/>
        </p:nvSpPr>
        <p:spPr>
          <a:xfrm>
            <a:off x="228600" y="1058525"/>
            <a:ext cx="8368012" cy="3385542"/>
          </a:xfrm>
          <a:prstGeom prst="rect">
            <a:avLst/>
          </a:prstGeom>
        </p:spPr>
        <p:txBody>
          <a:bodyPr wrap="square">
            <a:spAutoFit/>
          </a:bodyPr>
          <a:lstStyle/>
          <a:p>
            <a:r>
              <a:rPr lang="en-US" sz="1200" b="1" dirty="0">
                <a:solidFill>
                  <a:srgbClr val="666666"/>
                </a:solidFill>
              </a:rPr>
              <a:t>RFT limitations:</a:t>
            </a:r>
          </a:p>
          <a:p>
            <a:endParaRPr lang="en-US" sz="1200" b="1" dirty="0">
              <a:solidFill>
                <a:srgbClr val="666666"/>
              </a:solidFill>
            </a:endParaRPr>
          </a:p>
          <a:p>
            <a:r>
              <a:rPr lang="en-US" sz="1000" dirty="0">
                <a:solidFill>
                  <a:srgbClr val="666666"/>
                </a:solidFill>
              </a:rPr>
              <a:t>1.    Test environment is invalided after Browser/Java/RFT version updated.</a:t>
            </a:r>
          </a:p>
          <a:p>
            <a:r>
              <a:rPr lang="en-US" sz="1000" dirty="0">
                <a:solidFill>
                  <a:srgbClr val="666666"/>
                </a:solidFill>
              </a:rPr>
              <a:t>2.    Different screen resolution reduces the test case pass rate.</a:t>
            </a:r>
          </a:p>
          <a:p>
            <a:r>
              <a:rPr lang="en-US" sz="1000" dirty="0">
                <a:solidFill>
                  <a:srgbClr val="666666"/>
                </a:solidFill>
              </a:rPr>
              <a:t>3.    Dynamic recognize is with low efficiency and slow.</a:t>
            </a:r>
          </a:p>
          <a:p>
            <a:r>
              <a:rPr lang="en-US" sz="1000" dirty="0">
                <a:solidFill>
                  <a:srgbClr val="666666"/>
                </a:solidFill>
              </a:rPr>
              <a:t>4.    Slow execution speed.</a:t>
            </a:r>
          </a:p>
          <a:p>
            <a:r>
              <a:rPr lang="en-US" sz="1000" dirty="0">
                <a:solidFill>
                  <a:srgbClr val="666666"/>
                </a:solidFill>
              </a:rPr>
              <a:t>5.    Large number of maintenance workload spent on RFT object map.</a:t>
            </a:r>
          </a:p>
          <a:p>
            <a:r>
              <a:rPr lang="en-US" sz="1000" dirty="0">
                <a:solidFill>
                  <a:srgbClr val="666666"/>
                </a:solidFill>
              </a:rPr>
              <a:t>6.    Difficult to support other browsers.</a:t>
            </a:r>
          </a:p>
          <a:p>
            <a:r>
              <a:rPr lang="en-US" sz="1000" dirty="0">
                <a:solidFill>
                  <a:srgbClr val="666666"/>
                </a:solidFill>
              </a:rPr>
              <a:t>7.    Cursor locked.</a:t>
            </a:r>
          </a:p>
          <a:p>
            <a:endParaRPr lang="en-US" sz="1000" dirty="0">
              <a:solidFill>
                <a:srgbClr val="666666"/>
              </a:solidFill>
            </a:endParaRPr>
          </a:p>
          <a:p>
            <a:r>
              <a:rPr lang="en-US" sz="1000" dirty="0">
                <a:solidFill>
                  <a:srgbClr val="666666"/>
                </a:solidFill>
              </a:rPr>
              <a:t>These limitations cause the instability and slowing of our automation execution, it cannot achieve our target of unattended execution. </a:t>
            </a:r>
          </a:p>
          <a:p>
            <a:r>
              <a:rPr lang="en-US" sz="1000" dirty="0">
                <a:solidFill>
                  <a:srgbClr val="666666"/>
                </a:solidFill>
              </a:rPr>
              <a:t>Such as the RFT is strictly limited with browser version, java version, and RFT version, any update to a new version will impact current execution environment. </a:t>
            </a:r>
          </a:p>
          <a:p>
            <a:r>
              <a:rPr lang="en-US" sz="1000" dirty="0">
                <a:solidFill>
                  <a:srgbClr val="666666"/>
                </a:solidFill>
              </a:rPr>
              <a:t>And automation scripts in RFT cannot support different screen resolution, and difficult to support other browsers as well. </a:t>
            </a:r>
          </a:p>
          <a:p>
            <a:r>
              <a:rPr lang="en-US" sz="1000" dirty="0">
                <a:solidFill>
                  <a:srgbClr val="666666"/>
                </a:solidFill>
              </a:rPr>
              <a:t>In RFT, we use both dynamic recognize and static recognize to find an object. But more and more dynamic recognize make execution become slower and slower. We spend large number of effort to maintain the static object map. </a:t>
            </a:r>
          </a:p>
          <a:p>
            <a:r>
              <a:rPr lang="en-US" sz="1000" dirty="0">
                <a:solidFill>
                  <a:srgbClr val="666666"/>
                </a:solidFill>
              </a:rPr>
              <a:t>During RFT test case execution, tester cannot move the cursor meanwhile, because the cursor have been use by RFT to do actions in webpages. Any other cursor actions out of RFT will impact the execution and lead failure.</a:t>
            </a:r>
          </a:p>
          <a:p>
            <a:r>
              <a:rPr lang="en-US" sz="1000" dirty="0">
                <a:solidFill>
                  <a:srgbClr val="666666"/>
                </a:solidFill>
              </a:rPr>
              <a:t>All these limitations are because of the complex and non-lightweight object recognition mechanism (object map) in RFT.</a:t>
            </a:r>
          </a:p>
          <a:p>
            <a:r>
              <a:rPr lang="en-US" sz="1000" dirty="0">
                <a:solidFill>
                  <a:srgbClr val="666666"/>
                </a:solidFill>
              </a:rPr>
              <a:t>Selenium is the most popular Web UI test automation technology, it's </a:t>
            </a:r>
            <a:r>
              <a:rPr lang="en-US" sz="1000" dirty="0" smtClean="0">
                <a:solidFill>
                  <a:srgbClr val="666666"/>
                </a:solidFill>
              </a:rPr>
              <a:t>open source, </a:t>
            </a:r>
            <a:r>
              <a:rPr lang="en-US" sz="1000" dirty="0">
                <a:solidFill>
                  <a:srgbClr val="666666"/>
                </a:solidFill>
              </a:rPr>
              <a:t>lightweight, and support almost all the mainstream browsers. Through research, we found it have many advantages can make up RFT limitations.</a:t>
            </a:r>
            <a:endParaRPr lang="en-US" sz="1000" dirty="0" smtClean="0">
              <a:solidFill>
                <a:srgbClr val="666666"/>
              </a:solidFill>
            </a:endParaRPr>
          </a:p>
        </p:txBody>
      </p:sp>
    </p:spTree>
    <p:extLst>
      <p:ext uri="{BB962C8B-B14F-4D97-AF65-F5344CB8AC3E}">
        <p14:creationId xmlns:p14="http://schemas.microsoft.com/office/powerpoint/2010/main" val="332889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Evaluate and Select Tool for Test Automation</a:t>
            </a:r>
            <a:endParaRPr lang="en-US" dirty="0"/>
          </a:p>
        </p:txBody>
      </p:sp>
      <p:sp>
        <p:nvSpPr>
          <p:cNvPr id="6" name="Rectangle 5"/>
          <p:cNvSpPr/>
          <p:nvPr/>
        </p:nvSpPr>
        <p:spPr>
          <a:xfrm>
            <a:off x="228600" y="1058525"/>
            <a:ext cx="8368012" cy="2462213"/>
          </a:xfrm>
          <a:prstGeom prst="rect">
            <a:avLst/>
          </a:prstGeom>
        </p:spPr>
        <p:txBody>
          <a:bodyPr wrap="square">
            <a:spAutoFit/>
          </a:bodyPr>
          <a:lstStyle/>
          <a:p>
            <a:r>
              <a:rPr lang="en-US" sz="1200" b="1" dirty="0">
                <a:solidFill>
                  <a:srgbClr val="666666"/>
                </a:solidFill>
              </a:rPr>
              <a:t>Selenium Advantages:</a:t>
            </a:r>
          </a:p>
          <a:p>
            <a:endParaRPr lang="en-US" sz="1200" dirty="0">
              <a:solidFill>
                <a:srgbClr val="666666"/>
              </a:solidFill>
            </a:endParaRPr>
          </a:p>
          <a:p>
            <a:r>
              <a:rPr lang="en-US" sz="1000" dirty="0">
                <a:solidFill>
                  <a:srgbClr val="666666"/>
                </a:solidFill>
              </a:rPr>
              <a:t>1.    Script execution will be much faster than RFT.</a:t>
            </a:r>
          </a:p>
          <a:p>
            <a:r>
              <a:rPr lang="en-US" sz="1000" dirty="0">
                <a:solidFill>
                  <a:srgbClr val="666666"/>
                </a:solidFill>
              </a:rPr>
              <a:t>2.    Direct operate the Browser's API, better Object recognition efficiency compared to RFT object Map.</a:t>
            </a:r>
          </a:p>
          <a:p>
            <a:r>
              <a:rPr lang="en-US" sz="1000" dirty="0">
                <a:solidFill>
                  <a:srgbClr val="666666"/>
                </a:solidFill>
              </a:rPr>
              <a:t>3.    No need to bother about the Browser/Java version update</a:t>
            </a:r>
          </a:p>
          <a:p>
            <a:r>
              <a:rPr lang="en-US" sz="1000" dirty="0">
                <a:solidFill>
                  <a:srgbClr val="666666"/>
                </a:solidFill>
              </a:rPr>
              <a:t>4.    Scripts can be used for Cross OS &amp; browser testing to execute them on all Selenium supported browsers</a:t>
            </a:r>
          </a:p>
          <a:p>
            <a:endParaRPr lang="en-US" sz="1000" dirty="0">
              <a:solidFill>
                <a:srgbClr val="666666"/>
              </a:solidFill>
            </a:endParaRPr>
          </a:p>
          <a:p>
            <a:r>
              <a:rPr lang="en-US" sz="1000" dirty="0">
                <a:solidFill>
                  <a:srgbClr val="666666"/>
                </a:solidFill>
              </a:rPr>
              <a:t>The selenium WebDriver API is actually operation the web UI objects from internal by using JavaScript. </a:t>
            </a:r>
          </a:p>
          <a:p>
            <a:r>
              <a:rPr lang="en-US" sz="1000" dirty="0">
                <a:solidFill>
                  <a:srgbClr val="666666"/>
                </a:solidFill>
              </a:rPr>
              <a:t>It faster than RFT. The object recognition method of selenium is all dynamic recognize, actually in selenium we call web elements instead of the objects map in RFT. We can use WebDriver operate any elements you want to use in web pages, rather than keep a lot of static object map files, just like we did in RFT. We can have many ways to recognize a web element. such as elements id, name, value, visible text, and </a:t>
            </a:r>
            <a:r>
              <a:rPr lang="en-US" sz="1000" dirty="0" err="1">
                <a:solidFill>
                  <a:srgbClr val="666666"/>
                </a:solidFill>
              </a:rPr>
              <a:t>xPath</a:t>
            </a:r>
            <a:r>
              <a:rPr lang="en-US" sz="1000" dirty="0">
                <a:solidFill>
                  <a:srgbClr val="666666"/>
                </a:solidFill>
              </a:rPr>
              <a:t>. And this recognize is more stable and more speed than RFT's dynamic recognize. </a:t>
            </a:r>
          </a:p>
          <a:p>
            <a:r>
              <a:rPr lang="en-US" sz="1000" dirty="0">
                <a:solidFill>
                  <a:srgbClr val="666666"/>
                </a:solidFill>
              </a:rPr>
              <a:t>Selenium also supports most of browsers, include the latest </a:t>
            </a:r>
            <a:r>
              <a:rPr lang="en-US" sz="1000" dirty="0" err="1">
                <a:solidFill>
                  <a:srgbClr val="666666"/>
                </a:solidFill>
              </a:rPr>
              <a:t>FireFox</a:t>
            </a:r>
            <a:r>
              <a:rPr lang="en-US" sz="1000" dirty="0">
                <a:solidFill>
                  <a:srgbClr val="666666"/>
                </a:solidFill>
              </a:rPr>
              <a:t> version. we do not need to worry about the Browser and Java version update. </a:t>
            </a:r>
          </a:p>
          <a:p>
            <a:r>
              <a:rPr lang="en-US" sz="1000" dirty="0">
                <a:solidFill>
                  <a:srgbClr val="666666"/>
                </a:solidFill>
              </a:rPr>
              <a:t>And different with RFT, Selenium is easy to do cross browser testing. If you want to run test case on other browsers, you just need to load the specified driver of this browser before start the execution.</a:t>
            </a:r>
            <a:endParaRPr lang="en-US" sz="1000" dirty="0" smtClean="0">
              <a:solidFill>
                <a:srgbClr val="666666"/>
              </a:solidFill>
            </a:endParaRPr>
          </a:p>
        </p:txBody>
      </p:sp>
    </p:spTree>
    <p:extLst>
      <p:ext uri="{BB962C8B-B14F-4D97-AF65-F5344CB8AC3E}">
        <p14:creationId xmlns:p14="http://schemas.microsoft.com/office/powerpoint/2010/main" val="274382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smtClean="0"/>
              <a:t>Scope </a:t>
            </a:r>
            <a:r>
              <a:rPr lang="en-US" dirty="0" smtClean="0"/>
              <a:t>of Automation</a:t>
            </a:r>
            <a:endParaRPr lang="en-US" dirty="0"/>
          </a:p>
        </p:txBody>
      </p:sp>
      <p:sp>
        <p:nvSpPr>
          <p:cNvPr id="6" name="Rectangle 5"/>
          <p:cNvSpPr/>
          <p:nvPr/>
        </p:nvSpPr>
        <p:spPr>
          <a:xfrm>
            <a:off x="228600" y="1058525"/>
            <a:ext cx="8368012" cy="2031325"/>
          </a:xfrm>
          <a:prstGeom prst="rect">
            <a:avLst/>
          </a:prstGeom>
        </p:spPr>
        <p:txBody>
          <a:bodyPr wrap="square">
            <a:spAutoFit/>
          </a:bodyPr>
          <a:lstStyle/>
          <a:p>
            <a:r>
              <a:rPr lang="en-US" sz="1200" b="1" dirty="0" smtClean="0">
                <a:solidFill>
                  <a:srgbClr val="666666"/>
                </a:solidFill>
              </a:rPr>
              <a:t>What are we testing</a:t>
            </a:r>
            <a:endParaRPr lang="en-US" sz="1200" b="1" dirty="0">
              <a:solidFill>
                <a:srgbClr val="666666"/>
              </a:solidFill>
            </a:endParaRPr>
          </a:p>
          <a:p>
            <a:r>
              <a:rPr lang="en-US" sz="1000" u="sng" dirty="0" smtClean="0">
                <a:solidFill>
                  <a:srgbClr val="666666"/>
                </a:solidFill>
              </a:rPr>
              <a:t>Story 1661047 </a:t>
            </a:r>
            <a:r>
              <a:rPr lang="en-US" sz="1000" b="1" dirty="0" smtClean="0">
                <a:solidFill>
                  <a:srgbClr val="666666"/>
                </a:solidFill>
              </a:rPr>
              <a:t>- </a:t>
            </a:r>
            <a:r>
              <a:rPr lang="en-US" sz="1000" dirty="0" smtClean="0">
                <a:solidFill>
                  <a:srgbClr val="666666"/>
                </a:solidFill>
              </a:rPr>
              <a:t>IRFS02</a:t>
            </a:r>
            <a:r>
              <a:rPr lang="en-US" sz="1000" dirty="0">
                <a:solidFill>
                  <a:srgbClr val="666666"/>
                </a:solidFill>
              </a:rPr>
              <a:t>: BSO requests to change the Billing Invoice Adjustments label to </a:t>
            </a:r>
            <a:r>
              <a:rPr lang="en-US" sz="1000" u="sng" dirty="0">
                <a:solidFill>
                  <a:srgbClr val="666666"/>
                </a:solidFill>
              </a:rPr>
              <a:t>Credit Note</a:t>
            </a:r>
            <a:r>
              <a:rPr lang="en-US" sz="1000" dirty="0">
                <a:solidFill>
                  <a:srgbClr val="666666"/>
                </a:solidFill>
              </a:rPr>
              <a:t> when billing amount is negative. No changes to Debit Billing Adjustments label</a:t>
            </a:r>
            <a:r>
              <a:rPr lang="en-US" sz="1000" dirty="0" smtClean="0">
                <a:solidFill>
                  <a:srgbClr val="666666"/>
                </a:solidFill>
              </a:rPr>
              <a:t>. </a:t>
            </a:r>
            <a:endParaRPr lang="en-US" sz="1000" dirty="0" smtClean="0">
              <a:solidFill>
                <a:srgbClr val="666666"/>
              </a:solidFill>
            </a:endParaRPr>
          </a:p>
          <a:p>
            <a:endParaRPr lang="en-US" sz="1200" b="1" dirty="0">
              <a:solidFill>
                <a:srgbClr val="666666"/>
              </a:solidFill>
            </a:endParaRPr>
          </a:p>
          <a:p>
            <a:r>
              <a:rPr lang="en-US" sz="1200" b="1" dirty="0" smtClean="0">
                <a:solidFill>
                  <a:srgbClr val="666666"/>
                </a:solidFill>
              </a:rPr>
              <a:t>How are the testing done?</a:t>
            </a:r>
            <a:endParaRPr lang="en-US" sz="1200" b="1" dirty="0">
              <a:solidFill>
                <a:srgbClr val="666666"/>
              </a:solidFill>
            </a:endParaRPr>
          </a:p>
          <a:p>
            <a:pPr marL="228600" indent="-228600">
              <a:buFont typeface="+mj-lt"/>
              <a:buAutoNum type="arabicPeriod"/>
            </a:pPr>
            <a:r>
              <a:rPr lang="en-US" sz="1000" dirty="0" smtClean="0">
                <a:solidFill>
                  <a:srgbClr val="666666"/>
                </a:solidFill>
              </a:rPr>
              <a:t>Execute the setup of parameters prior to testing</a:t>
            </a:r>
          </a:p>
          <a:p>
            <a:pPr marL="228600" indent="-228600">
              <a:buFont typeface="+mj-lt"/>
              <a:buAutoNum type="arabicPeriod"/>
            </a:pPr>
            <a:r>
              <a:rPr lang="en-US" sz="1000" dirty="0" smtClean="0">
                <a:solidFill>
                  <a:srgbClr val="666666"/>
                </a:solidFill>
              </a:rPr>
              <a:t>Login as Operator</a:t>
            </a:r>
          </a:p>
          <a:p>
            <a:pPr marL="228600" indent="-228600">
              <a:buFont typeface="+mj-lt"/>
              <a:buAutoNum type="arabicPeriod"/>
            </a:pPr>
            <a:r>
              <a:rPr lang="en-US" sz="1000" dirty="0" smtClean="0">
                <a:solidFill>
                  <a:srgbClr val="666666"/>
                </a:solidFill>
              </a:rPr>
              <a:t>Run a billing adjustment print based on parameters</a:t>
            </a:r>
          </a:p>
          <a:p>
            <a:pPr marL="228600" indent="-228600">
              <a:buFont typeface="+mj-lt"/>
              <a:buAutoNum type="arabicPeriod"/>
            </a:pPr>
            <a:r>
              <a:rPr lang="en-US" sz="1000" dirty="0" smtClean="0">
                <a:solidFill>
                  <a:srgbClr val="666666"/>
                </a:solidFill>
              </a:rPr>
              <a:t>Assess if billing adjustment print results show that the Credit Note label has been changed when billing amount is negative.</a:t>
            </a:r>
          </a:p>
          <a:p>
            <a:pPr marL="228600" indent="-228600">
              <a:buFont typeface="+mj-lt"/>
              <a:buAutoNum type="arabicPeriod"/>
            </a:pPr>
            <a:r>
              <a:rPr lang="en-US" sz="1000" dirty="0" smtClean="0">
                <a:solidFill>
                  <a:srgbClr val="666666"/>
                </a:solidFill>
              </a:rPr>
              <a:t>Assess if billing adjustment print results show that the Debit Billing Adjustment label has not been changed</a:t>
            </a:r>
          </a:p>
          <a:p>
            <a:endParaRPr lang="en-US" sz="1000" dirty="0" smtClean="0">
              <a:solidFill>
                <a:srgbClr val="666666"/>
              </a:solidFill>
            </a:endParaRPr>
          </a:p>
          <a:p>
            <a:endParaRPr lang="en-US" sz="1000" dirty="0">
              <a:solidFill>
                <a:srgbClr val="666666"/>
              </a:solidFill>
            </a:endParaRPr>
          </a:p>
        </p:txBody>
      </p:sp>
    </p:spTree>
    <p:extLst>
      <p:ext uri="{BB962C8B-B14F-4D97-AF65-F5344CB8AC3E}">
        <p14:creationId xmlns:p14="http://schemas.microsoft.com/office/powerpoint/2010/main" val="71965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smtClean="0"/>
              <a:t>Design and Develop Proof of Concept</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971550"/>
            <a:ext cx="3545836"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Parallelogram 4"/>
          <p:cNvSpPr/>
          <p:nvPr/>
        </p:nvSpPr>
        <p:spPr>
          <a:xfrm>
            <a:off x="1645920" y="3211830"/>
            <a:ext cx="3063240" cy="32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Narrow" panose="020B0506020102020204" pitchFamily="34" charset="0"/>
              </a:rPr>
              <a:t>Record steps in Selenium IDE</a:t>
            </a:r>
            <a:endParaRPr lang="en-US" sz="1400" dirty="0">
              <a:latin typeface="Arial Narrow" panose="020B0506020102020204"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979848"/>
            <a:ext cx="3657600" cy="18498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6340" y="2023110"/>
            <a:ext cx="3657600" cy="9452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Parallelogram 9"/>
          <p:cNvSpPr/>
          <p:nvPr/>
        </p:nvSpPr>
        <p:spPr>
          <a:xfrm>
            <a:off x="5989320" y="1428750"/>
            <a:ext cx="3063240" cy="32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Narrow" panose="020B0506020102020204" pitchFamily="34" charset="0"/>
              </a:rPr>
              <a:t>Prepare Test Cases &amp; Test Data</a:t>
            </a:r>
            <a:endParaRPr lang="en-US" sz="1400" dirty="0">
              <a:latin typeface="Arial Narrow" panose="020B0506020102020204" pitchFamily="34" charset="0"/>
            </a:endParaRPr>
          </a:p>
        </p:txBody>
      </p:sp>
    </p:spTree>
    <p:extLst>
      <p:ext uri="{BB962C8B-B14F-4D97-AF65-F5344CB8AC3E}">
        <p14:creationId xmlns:p14="http://schemas.microsoft.com/office/powerpoint/2010/main" val="122765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Design and Develop Proof of Concept</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245870"/>
            <a:ext cx="5486400" cy="2996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Parallelogram 3"/>
          <p:cNvSpPr/>
          <p:nvPr/>
        </p:nvSpPr>
        <p:spPr>
          <a:xfrm>
            <a:off x="4114800" y="3581504"/>
            <a:ext cx="3063240" cy="32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Narrow" panose="020B0506020102020204" pitchFamily="34" charset="0"/>
              </a:rPr>
              <a:t>Design and Code your Test Script</a:t>
            </a:r>
            <a:endParaRPr lang="en-US" sz="1400" dirty="0">
              <a:latin typeface="Arial Narrow" panose="020B0506020102020204" pitchFamily="34" charset="0"/>
            </a:endParaRPr>
          </a:p>
        </p:txBody>
      </p:sp>
    </p:spTree>
    <p:extLst>
      <p:ext uri="{BB962C8B-B14F-4D97-AF65-F5344CB8AC3E}">
        <p14:creationId xmlns:p14="http://schemas.microsoft.com/office/powerpoint/2010/main" val="33390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Custom Design">
  <a:themeElements>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rmAutofit/>
      </a:bodyPr>
      <a:lstStyle>
        <a:defPPr marL="228600" indent="-228600">
          <a:spcBef>
            <a:spcPts val="900"/>
          </a:spcBef>
          <a:buFont typeface="Wingdings" pitchFamily="2" charset="2"/>
          <a:buChar char="§"/>
          <a:defRPr sz="1600" dirty="0" smtClean="0">
            <a:solidFill>
              <a:schemeClr val="tx2"/>
            </a:solidFill>
          </a:defRPr>
        </a:defPPr>
      </a:lstStyle>
    </a:txDef>
  </a:objectDefaults>
  <a:extraClrSchemeLst/>
</a:theme>
</file>

<file path=ppt/theme/theme2.xml><?xml version="1.0" encoding="utf-8"?>
<a:theme xmlns:a="http://schemas.openxmlformats.org/drawingml/2006/main" name="COLORED THEME TEMPLATES">
  <a:themeElements>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600" dirty="0"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19525</TotalTime>
  <Words>1434</Words>
  <Application>Microsoft Office PowerPoint</Application>
  <PresentationFormat>On-screen Show (16:9)</PresentationFormat>
  <Paragraphs>111</Paragraphs>
  <Slides>13</Slides>
  <Notes>10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1_Custom Design</vt:lpstr>
      <vt:lpstr>COLORED THEME TEMPLATES</vt:lpstr>
      <vt:lpstr>Test Automation on IBM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Thank You</vt:lpstr>
    </vt:vector>
  </TitlesOfParts>
  <Company>IBM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AMWeber</dc:creator>
  <cp:lastModifiedBy>ADMINIBM</cp:lastModifiedBy>
  <cp:revision>347</cp:revision>
  <dcterms:created xsi:type="dcterms:W3CDTF">2015-01-21T20:04:39Z</dcterms:created>
  <dcterms:modified xsi:type="dcterms:W3CDTF">2017-03-27T05:45:16Z</dcterms:modified>
</cp:coreProperties>
</file>