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350" r:id="rId5"/>
    <p:sldId id="356" r:id="rId6"/>
    <p:sldId id="352" r:id="rId7"/>
    <p:sldId id="382" r:id="rId8"/>
    <p:sldId id="361" r:id="rId9"/>
    <p:sldId id="369" r:id="rId10"/>
    <p:sldId id="381" r:id="rId11"/>
    <p:sldId id="392" r:id="rId12"/>
    <p:sldId id="365" r:id="rId13"/>
    <p:sldId id="371" r:id="rId14"/>
    <p:sldId id="391" r:id="rId15"/>
    <p:sldId id="377" r:id="rId16"/>
    <p:sldId id="379" r:id="rId17"/>
    <p:sldId id="380" r:id="rId18"/>
    <p:sldId id="373" r:id="rId19"/>
    <p:sldId id="378" r:id="rId20"/>
    <p:sldId id="3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CA655"/>
    <a:srgbClr val="F9D448"/>
    <a:srgbClr val="1DF28B"/>
    <a:srgbClr val="4495A2"/>
    <a:srgbClr val="77A1D9"/>
    <a:srgbClr val="AFAFAF"/>
    <a:srgbClr val="53A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9A836-3A91-AD12-2B26-0CCCF0F40DDE}" v="27" dt="2025-06-01T05:58:31.984"/>
    <p1510:client id="{862DD4D6-A489-4BFD-912D-A6A60443A538}" v="597" dt="2025-06-01T09:49:11.639"/>
    <p1510:client id="{950FD884-5EFD-4C56-A6DE-B0FFA6BE91D1}" v="338" dt="2025-06-01T09:20:12.988"/>
    <p1510:client id="{ADEF9696-4A0A-44E6-B1B9-31BE659C0457}" v="1" dt="2025-06-01T04:19:05.584"/>
    <p1510:client id="{B8ACE0EC-FEE0-2857-EDCD-0B9B78DB66A2}" v="15" dt="2025-06-01T05:43:46.764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7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d317f8644a16101e514be1cf063fbb13c242474b596a9c3f8187bf7f94df905::" providerId="AD" clId="Web-{B8ACE0EC-FEE0-2857-EDCD-0B9B78DB66A2}"/>
    <pc:docChg chg="addSld delSld modSld">
      <pc:chgData name="Guest User" userId="S::urn:spo:anon#2d317f8644a16101e514be1cf063fbb13c242474b596a9c3f8187bf7f94df905::" providerId="AD" clId="Web-{B8ACE0EC-FEE0-2857-EDCD-0B9B78DB66A2}" dt="2025-06-01T05:43:46.764" v="9"/>
      <pc:docMkLst>
        <pc:docMk/>
      </pc:docMkLst>
      <pc:sldChg chg="addSp delSp modSp">
        <pc:chgData name="Guest User" userId="S::urn:spo:anon#2d317f8644a16101e514be1cf063fbb13c242474b596a9c3f8187bf7f94df905::" providerId="AD" clId="Web-{B8ACE0EC-FEE0-2857-EDCD-0B9B78DB66A2}" dt="2025-06-01T05:29:59.203" v="1"/>
        <pc:sldMkLst>
          <pc:docMk/>
          <pc:sldMk cId="2267269161" sldId="372"/>
        </pc:sldMkLst>
        <pc:picChg chg="add del mod">
          <ac:chgData name="Guest User" userId="S::urn:spo:anon#2d317f8644a16101e514be1cf063fbb13c242474b596a9c3f8187bf7f94df905::" providerId="AD" clId="Web-{B8ACE0EC-FEE0-2857-EDCD-0B9B78DB66A2}" dt="2025-06-01T05:29:59.203" v="1"/>
          <ac:picMkLst>
            <pc:docMk/>
            <pc:sldMk cId="2267269161" sldId="372"/>
            <ac:picMk id="16" creationId="{D37684CF-DD85-C25C-1213-F6053AB13559}"/>
          </ac:picMkLst>
        </pc:picChg>
      </pc:sldChg>
      <pc:sldChg chg="del">
        <pc:chgData name="Guest User" userId="S::urn:spo:anon#2d317f8644a16101e514be1cf063fbb13c242474b596a9c3f8187bf7f94df905::" providerId="AD" clId="Web-{B8ACE0EC-FEE0-2857-EDCD-0B9B78DB66A2}" dt="2025-06-01T05:33:49.195" v="3"/>
        <pc:sldMkLst>
          <pc:docMk/>
          <pc:sldMk cId="3200539267" sldId="375"/>
        </pc:sldMkLst>
      </pc:sldChg>
      <pc:sldChg chg="addSp delSp modSp">
        <pc:chgData name="Guest User" userId="S::urn:spo:anon#2d317f8644a16101e514be1cf063fbb13c242474b596a9c3f8187bf7f94df905::" providerId="AD" clId="Web-{B8ACE0EC-FEE0-2857-EDCD-0B9B78DB66A2}" dt="2025-06-01T05:43:46.764" v="9"/>
        <pc:sldMkLst>
          <pc:docMk/>
          <pc:sldMk cId="1465635499" sldId="377"/>
        </pc:sldMkLst>
        <pc:picChg chg="add mod">
          <ac:chgData name="Guest User" userId="S::urn:spo:anon#2d317f8644a16101e514be1cf063fbb13c242474b596a9c3f8187bf7f94df905::" providerId="AD" clId="Web-{B8ACE0EC-FEE0-2857-EDCD-0B9B78DB66A2}" dt="2025-06-01T05:39:25.473" v="4"/>
          <ac:picMkLst>
            <pc:docMk/>
            <pc:sldMk cId="1465635499" sldId="377"/>
            <ac:picMk id="3" creationId="{A6B0E604-1B3A-7155-6C48-2CFF2F4DB08C}"/>
          </ac:picMkLst>
        </pc:picChg>
        <pc:picChg chg="add mod">
          <ac:chgData name="Guest User" userId="S::urn:spo:anon#2d317f8644a16101e514be1cf063fbb13c242474b596a9c3f8187bf7f94df905::" providerId="AD" clId="Web-{B8ACE0EC-FEE0-2857-EDCD-0B9B78DB66A2}" dt="2025-06-01T05:40:20.194" v="5"/>
          <ac:picMkLst>
            <pc:docMk/>
            <pc:sldMk cId="1465635499" sldId="377"/>
            <ac:picMk id="4" creationId="{A777293C-8812-CF1E-D99E-1D79E7F14A97}"/>
          </ac:picMkLst>
        </pc:picChg>
        <pc:picChg chg="add mod">
          <ac:chgData name="Guest User" userId="S::urn:spo:anon#2d317f8644a16101e514be1cf063fbb13c242474b596a9c3f8187bf7f94df905::" providerId="AD" clId="Web-{B8ACE0EC-FEE0-2857-EDCD-0B9B78DB66A2}" dt="2025-06-01T05:41:05.695" v="6"/>
          <ac:picMkLst>
            <pc:docMk/>
            <pc:sldMk cId="1465635499" sldId="377"/>
            <ac:picMk id="5" creationId="{4008AFC9-AB2A-BB09-CBE9-B1B501F8B7FD}"/>
          </ac:picMkLst>
        </pc:picChg>
        <pc:picChg chg="add mod">
          <ac:chgData name="Guest User" userId="S::urn:spo:anon#2d317f8644a16101e514be1cf063fbb13c242474b596a9c3f8187bf7f94df905::" providerId="AD" clId="Web-{B8ACE0EC-FEE0-2857-EDCD-0B9B78DB66A2}" dt="2025-06-01T05:43:26.529" v="7"/>
          <ac:picMkLst>
            <pc:docMk/>
            <pc:sldMk cId="1465635499" sldId="377"/>
            <ac:picMk id="6" creationId="{25735A9D-A5F4-C583-C4AF-767C97FD422D}"/>
          </ac:picMkLst>
        </pc:picChg>
        <pc:picChg chg="add del mod">
          <ac:chgData name="Guest User" userId="S::urn:spo:anon#2d317f8644a16101e514be1cf063fbb13c242474b596a9c3f8187bf7f94df905::" providerId="AD" clId="Web-{B8ACE0EC-FEE0-2857-EDCD-0B9B78DB66A2}" dt="2025-06-01T05:43:46.764" v="9"/>
          <ac:picMkLst>
            <pc:docMk/>
            <pc:sldMk cId="1465635499" sldId="377"/>
            <ac:picMk id="7" creationId="{53C57BEB-FB3E-BAB6-5E7F-5F257750AA8E}"/>
          </ac:picMkLst>
        </pc:picChg>
      </pc:sldChg>
      <pc:sldChg chg="add">
        <pc:chgData name="Guest User" userId="S::urn:spo:anon#2d317f8644a16101e514be1cf063fbb13c242474b596a9c3f8187bf7f94df905::" providerId="AD" clId="Web-{B8ACE0EC-FEE0-2857-EDCD-0B9B78DB66A2}" dt="2025-06-01T05:30:13.453" v="2"/>
        <pc:sldMkLst>
          <pc:docMk/>
          <pc:sldMk cId="3200312026" sldId="391"/>
        </pc:sldMkLst>
      </pc:sldChg>
      <pc:sldMasterChg chg="addSldLayout">
        <pc:chgData name="Guest User" userId="S::urn:spo:anon#2d317f8644a16101e514be1cf063fbb13c242474b596a9c3f8187bf7f94df905::" providerId="AD" clId="Web-{B8ACE0EC-FEE0-2857-EDCD-0B9B78DB66A2}" dt="2025-06-01T05:30:13.453" v="2"/>
        <pc:sldMasterMkLst>
          <pc:docMk/>
          <pc:sldMasterMk cId="3515892240" sldId="2147483658"/>
        </pc:sldMasterMkLst>
        <pc:sldLayoutChg chg="add">
          <pc:chgData name="Guest User" userId="S::urn:spo:anon#2d317f8644a16101e514be1cf063fbb13c242474b596a9c3f8187bf7f94df905::" providerId="AD" clId="Web-{B8ACE0EC-FEE0-2857-EDCD-0B9B78DB66A2}" dt="2025-06-01T05:30:13.453" v="2"/>
          <pc:sldLayoutMkLst>
            <pc:docMk/>
            <pc:sldMasterMk cId="3515892240" sldId="2147483658"/>
            <pc:sldLayoutMk cId="2042751743" sldId="2147483694"/>
          </pc:sldLayoutMkLst>
        </pc:sldLayoutChg>
      </pc:sldMasterChg>
    </pc:docChg>
  </pc:docChgLst>
  <pc:docChgLst>
    <pc:chgData name="MD. HRIDOYNUL ISLAM ORNOB" userId="b2ac1e36-4e74-4546-9460-3d9868f8c593" providerId="ADAL" clId="{862DD4D6-A489-4BFD-912D-A6A60443A538}"/>
    <pc:docChg chg="undo redo custSel addSld delSld modSld">
      <pc:chgData name="MD. HRIDOYNUL ISLAM ORNOB" userId="b2ac1e36-4e74-4546-9460-3d9868f8c593" providerId="ADAL" clId="{862DD4D6-A489-4BFD-912D-A6A60443A538}" dt="2025-06-01T09:49:11.639" v="1120" actId="1076"/>
      <pc:docMkLst>
        <pc:docMk/>
      </pc:docMkLst>
      <pc:sldChg chg="modSp mod modTransition">
        <pc:chgData name="MD. HRIDOYNUL ISLAM ORNOB" userId="b2ac1e36-4e74-4546-9460-3d9868f8c593" providerId="ADAL" clId="{862DD4D6-A489-4BFD-912D-A6A60443A538}" dt="2025-06-01T08:41:40.683" v="1003"/>
        <pc:sldMkLst>
          <pc:docMk/>
          <pc:sldMk cId="2960950710" sldId="350"/>
        </pc:sldMkLst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960950710" sldId="350"/>
            <ac:spMk id="3" creationId="{F18E61D8-31A3-2D45-8E25-CBE846E26E1C}"/>
          </ac:spMkLst>
        </pc:spChg>
      </pc:sldChg>
      <pc:sldChg chg="addSp delSp modSp mod modTransition">
        <pc:chgData name="MD. HRIDOYNUL ISLAM ORNOB" userId="b2ac1e36-4e74-4546-9460-3d9868f8c593" providerId="ADAL" clId="{862DD4D6-A489-4BFD-912D-A6A60443A538}" dt="2025-06-01T08:42:35.589" v="1005"/>
        <pc:sldMkLst>
          <pc:docMk/>
          <pc:sldMk cId="289860937" sldId="352"/>
        </pc:sldMkLst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89860937" sldId="352"/>
            <ac:spMk id="2" creationId="{2DD54756-A790-C845-A85F-35391529E591}"/>
          </ac:spMkLst>
        </pc:spChg>
        <pc:spChg chg="add del">
          <ac:chgData name="MD. HRIDOYNUL ISLAM ORNOB" userId="b2ac1e36-4e74-4546-9460-3d9868f8c593" providerId="ADAL" clId="{862DD4D6-A489-4BFD-912D-A6A60443A538}" dt="2025-05-31T15:36:05.636" v="94" actId="21"/>
          <ac:spMkLst>
            <pc:docMk/>
            <pc:sldMk cId="289860937" sldId="352"/>
            <ac:spMk id="4" creationId="{C7EC6698-132B-1143-A2A9-00A97D9572D8}"/>
          </ac:spMkLst>
        </pc:spChg>
        <pc:spChg chg="add del 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89860937" sldId="352"/>
            <ac:spMk id="5" creationId="{4960D4D2-09BC-2E83-4A01-38B73A35B632}"/>
          </ac:spMkLst>
        </pc:spChg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89860937" sldId="352"/>
            <ac:spMk id="6" creationId="{C0015C52-08ED-464E-B7E8-24892D9C1319}"/>
          </ac:spMkLst>
        </pc:spChg>
        <pc:spChg chg="add del">
          <ac:chgData name="MD. HRIDOYNUL ISLAM ORNOB" userId="b2ac1e36-4e74-4546-9460-3d9868f8c593" providerId="ADAL" clId="{862DD4D6-A489-4BFD-912D-A6A60443A538}" dt="2025-05-31T15:36:11.692" v="95" actId="21"/>
          <ac:spMkLst>
            <pc:docMk/>
            <pc:sldMk cId="289860937" sldId="352"/>
            <ac:spMk id="8" creationId="{B32B0C1D-C221-7C47-B7D6-77E7BDB41749}"/>
          </ac:spMkLst>
        </pc:spChg>
        <pc:spChg chg="add del mod">
          <ac:chgData name="MD. HRIDOYNUL ISLAM ORNOB" userId="b2ac1e36-4e74-4546-9460-3d9868f8c593" providerId="ADAL" clId="{862DD4D6-A489-4BFD-912D-A6A60443A538}" dt="2025-05-31T15:36:03.558" v="91" actId="21"/>
          <ac:spMkLst>
            <pc:docMk/>
            <pc:sldMk cId="289860937" sldId="352"/>
            <ac:spMk id="9" creationId="{FE7C06C9-8A60-7B56-3D55-63B88D2563A9}"/>
          </ac:spMkLst>
        </pc:spChg>
        <pc:spChg chg="del">
          <ac:chgData name="MD. HRIDOYNUL ISLAM ORNOB" userId="b2ac1e36-4e74-4546-9460-3d9868f8c593" providerId="ADAL" clId="{862DD4D6-A489-4BFD-912D-A6A60443A538}" dt="2025-05-31T15:36:14.652" v="96" actId="21"/>
          <ac:spMkLst>
            <pc:docMk/>
            <pc:sldMk cId="289860937" sldId="352"/>
            <ac:spMk id="10" creationId="{69BD3932-D1D0-1045-BD96-8B26F11B8515}"/>
          </ac:spMkLst>
        </pc:spChg>
        <pc:spChg chg="del">
          <ac:chgData name="MD. HRIDOYNUL ISLAM ORNOB" userId="b2ac1e36-4e74-4546-9460-3d9868f8c593" providerId="ADAL" clId="{862DD4D6-A489-4BFD-912D-A6A60443A538}" dt="2025-05-31T15:36:18.117" v="97" actId="21"/>
          <ac:spMkLst>
            <pc:docMk/>
            <pc:sldMk cId="289860937" sldId="352"/>
            <ac:spMk id="12" creationId="{B115086E-2AC3-4F4D-8F85-104CFA64FECF}"/>
          </ac:spMkLst>
        </pc:spChg>
        <pc:spChg chg="add 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89860937" sldId="352"/>
            <ac:spMk id="13" creationId="{22AB52F9-75ED-5294-8F86-95873FCFF4BE}"/>
          </ac:spMkLst>
        </pc:spChg>
        <pc:spChg chg="add 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89860937" sldId="352"/>
            <ac:spMk id="15" creationId="{3290CBF4-BF3C-29A7-C239-C954C1A4F3C1}"/>
          </ac:spMkLst>
        </pc:spChg>
        <pc:spChg chg="add 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89860937" sldId="352"/>
            <ac:spMk id="17" creationId="{AC4804C7-507B-18D1-86CC-21E6C28652CB}"/>
          </ac:spMkLst>
        </pc:spChg>
      </pc:sldChg>
      <pc:sldChg chg="addSp delSp modSp mod modTransition">
        <pc:chgData name="MD. HRIDOYNUL ISLAM ORNOB" userId="b2ac1e36-4e74-4546-9460-3d9868f8c593" providerId="ADAL" clId="{862DD4D6-A489-4BFD-912D-A6A60443A538}" dt="2025-06-01T08:42:32.900" v="1004"/>
        <pc:sldMkLst>
          <pc:docMk/>
          <pc:sldMk cId="188845726" sldId="356"/>
        </pc:sldMkLst>
        <pc:spChg chg="mod">
          <ac:chgData name="MD. HRIDOYNUL ISLAM ORNOB" userId="b2ac1e36-4e74-4546-9460-3d9868f8c593" providerId="ADAL" clId="{862DD4D6-A489-4BFD-912D-A6A60443A538}" dt="2025-05-31T16:39:40.242" v="814" actId="1076"/>
          <ac:spMkLst>
            <pc:docMk/>
            <pc:sldMk cId="188845726" sldId="356"/>
            <ac:spMk id="6" creationId="{EA1E2644-1BD8-DB4D-B01F-F617AABF793F}"/>
          </ac:spMkLst>
        </pc:spChg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188845726" sldId="356"/>
            <ac:spMk id="8" creationId="{AF43A531-88E8-744E-9BB5-FD05029B1D21}"/>
          </ac:spMkLst>
        </pc:spChg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188845726" sldId="356"/>
            <ac:spMk id="10" creationId="{1DF7B21D-37D3-8344-AC78-C169C79D3D2A}"/>
          </ac:spMkLst>
        </pc:spChg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188845726" sldId="356"/>
            <ac:spMk id="42" creationId="{979F583A-B916-B36D-FC84-BD0A43BE4C51}"/>
          </ac:spMkLst>
        </pc:spChg>
        <pc:picChg chg="add mod">
          <ac:chgData name="MD. HRIDOYNUL ISLAM ORNOB" userId="b2ac1e36-4e74-4546-9460-3d9868f8c593" providerId="ADAL" clId="{862DD4D6-A489-4BFD-912D-A6A60443A538}" dt="2025-05-31T15:34:57.457" v="87" actId="1076"/>
          <ac:picMkLst>
            <pc:docMk/>
            <pc:sldMk cId="188845726" sldId="356"/>
            <ac:picMk id="4" creationId="{5E420D82-3B4F-3C36-AFEE-865431FA5CC5}"/>
          </ac:picMkLst>
        </pc:picChg>
        <pc:picChg chg="add del">
          <ac:chgData name="MD. HRIDOYNUL ISLAM ORNOB" userId="b2ac1e36-4e74-4546-9460-3d9868f8c593" providerId="ADAL" clId="{862DD4D6-A489-4BFD-912D-A6A60443A538}" dt="2025-05-31T15:34:00.306" v="73" actId="21"/>
          <ac:picMkLst>
            <pc:docMk/>
            <pc:sldMk cId="188845726" sldId="356"/>
            <ac:picMk id="44" creationId="{838AED0B-0D81-A1B0-C4B6-3B65CC5019F6}"/>
          </ac:picMkLst>
        </pc:picChg>
      </pc:sldChg>
      <pc:sldChg chg="addSp delSp modSp mod modTransition chgLayout">
        <pc:chgData name="MD. HRIDOYNUL ISLAM ORNOB" userId="b2ac1e36-4e74-4546-9460-3d9868f8c593" providerId="ADAL" clId="{862DD4D6-A489-4BFD-912D-A6A60443A538}" dt="2025-06-01T09:06:09.735" v="1118" actId="1076"/>
        <pc:sldMkLst>
          <pc:docMk/>
          <pc:sldMk cId="391246093" sldId="361"/>
        </pc:sldMkLst>
        <pc:spChg chg="add mod">
          <ac:chgData name="MD. HRIDOYNUL ISLAM ORNOB" userId="b2ac1e36-4e74-4546-9460-3d9868f8c593" providerId="ADAL" clId="{862DD4D6-A489-4BFD-912D-A6A60443A538}" dt="2025-06-01T04:19:36.613" v="938" actId="207"/>
          <ac:spMkLst>
            <pc:docMk/>
            <pc:sldMk cId="391246093" sldId="361"/>
            <ac:spMk id="2" creationId="{FDF9FF12-DADE-05E4-2D9F-84AC8928214B}"/>
          </ac:spMkLst>
        </pc:spChg>
        <pc:spChg chg="add del mod">
          <ac:chgData name="MD. HRIDOYNUL ISLAM ORNOB" userId="b2ac1e36-4e74-4546-9460-3d9868f8c593" providerId="ADAL" clId="{862DD4D6-A489-4BFD-912D-A6A60443A538}" dt="2025-05-31T16:07:33.945" v="638"/>
          <ac:spMkLst>
            <pc:docMk/>
            <pc:sldMk cId="391246093" sldId="361"/>
            <ac:spMk id="3" creationId="{425C619E-91B6-32BA-8E7E-DA1E00561531}"/>
          </ac:spMkLst>
        </pc:spChg>
        <pc:spChg chg="add">
          <ac:chgData name="MD. HRIDOYNUL ISLAM ORNOB" userId="b2ac1e36-4e74-4546-9460-3d9868f8c593" providerId="ADAL" clId="{862DD4D6-A489-4BFD-912D-A6A60443A538}" dt="2025-05-31T16:34:18.136" v="750"/>
          <ac:spMkLst>
            <pc:docMk/>
            <pc:sldMk cId="391246093" sldId="361"/>
            <ac:spMk id="7" creationId="{40A09BE8-CBC1-71A6-07FC-2FF0A03F9A8B}"/>
          </ac:spMkLst>
        </pc:spChg>
        <pc:spChg chg="add">
          <ac:chgData name="MD. HRIDOYNUL ISLAM ORNOB" userId="b2ac1e36-4e74-4546-9460-3d9868f8c593" providerId="ADAL" clId="{862DD4D6-A489-4BFD-912D-A6A60443A538}" dt="2025-05-31T16:34:33.473" v="757"/>
          <ac:spMkLst>
            <pc:docMk/>
            <pc:sldMk cId="391246093" sldId="361"/>
            <ac:spMk id="8" creationId="{4A0E20D2-DC4D-404F-3255-E79D3397DB88}"/>
          </ac:spMkLst>
        </pc:spChg>
        <pc:spChg chg="mod">
          <ac:chgData name="MD. HRIDOYNUL ISLAM ORNOB" userId="b2ac1e36-4e74-4546-9460-3d9868f8c593" providerId="ADAL" clId="{862DD4D6-A489-4BFD-912D-A6A60443A538}" dt="2025-06-01T06:40:47.136" v="967" actId="255"/>
          <ac:spMkLst>
            <pc:docMk/>
            <pc:sldMk cId="391246093" sldId="361"/>
            <ac:spMk id="9" creationId="{0B06EEEB-3B0A-C5FF-0556-2418D262984D}"/>
          </ac:spMkLst>
        </pc:spChg>
        <pc:spChg chg="add">
          <ac:chgData name="MD. HRIDOYNUL ISLAM ORNOB" userId="b2ac1e36-4e74-4546-9460-3d9868f8c593" providerId="ADAL" clId="{862DD4D6-A489-4BFD-912D-A6A60443A538}" dt="2025-05-31T16:34:44.080" v="758"/>
          <ac:spMkLst>
            <pc:docMk/>
            <pc:sldMk cId="391246093" sldId="361"/>
            <ac:spMk id="10" creationId="{8833A567-9301-BC11-6F84-F20DD6F873AF}"/>
          </ac:spMkLst>
        </pc:spChg>
        <pc:spChg chg="mod ord">
          <ac:chgData name="MD. HRIDOYNUL ISLAM ORNOB" userId="b2ac1e36-4e74-4546-9460-3d9868f8c593" providerId="ADAL" clId="{862DD4D6-A489-4BFD-912D-A6A60443A538}" dt="2025-06-01T09:05:36.121" v="1113" actId="20577"/>
          <ac:spMkLst>
            <pc:docMk/>
            <pc:sldMk cId="391246093" sldId="361"/>
            <ac:spMk id="11" creationId="{CC44239B-7197-71B4-1A8B-5003C2311538}"/>
          </ac:spMkLst>
        </pc:spChg>
        <pc:spChg chg="add">
          <ac:chgData name="MD. HRIDOYNUL ISLAM ORNOB" userId="b2ac1e36-4e74-4546-9460-3d9868f8c593" providerId="ADAL" clId="{862DD4D6-A489-4BFD-912D-A6A60443A538}" dt="2025-05-31T16:35:00.273" v="761"/>
          <ac:spMkLst>
            <pc:docMk/>
            <pc:sldMk cId="391246093" sldId="361"/>
            <ac:spMk id="12" creationId="{AACCF457-9010-4877-D2BB-08A88DAA255D}"/>
          </ac:spMkLst>
        </pc:spChg>
        <pc:spChg chg="add del">
          <ac:chgData name="MD. HRIDOYNUL ISLAM ORNOB" userId="b2ac1e36-4e74-4546-9460-3d9868f8c593" providerId="ADAL" clId="{862DD4D6-A489-4BFD-912D-A6A60443A538}" dt="2025-05-31T16:37:13.661" v="783" actId="26606"/>
          <ac:spMkLst>
            <pc:docMk/>
            <pc:sldMk cId="391246093" sldId="361"/>
            <ac:spMk id="16" creationId="{75358EFA-5D3A-6356-17BA-DA6DE7C15311}"/>
          </ac:spMkLst>
        </pc:spChg>
        <pc:spChg chg="add del">
          <ac:chgData name="MD. HRIDOYNUL ISLAM ORNOB" userId="b2ac1e36-4e74-4546-9460-3d9868f8c593" providerId="ADAL" clId="{862DD4D6-A489-4BFD-912D-A6A60443A538}" dt="2025-05-31T16:37:13.661" v="783" actId="26606"/>
          <ac:spMkLst>
            <pc:docMk/>
            <pc:sldMk cId="391246093" sldId="361"/>
            <ac:spMk id="18" creationId="{5DE18230-67F7-D1AD-BF3D-1CDB64A67A27}"/>
          </ac:spMkLst>
        </pc:spChg>
        <pc:spChg chg="add del">
          <ac:chgData name="MD. HRIDOYNUL ISLAM ORNOB" userId="b2ac1e36-4e74-4546-9460-3d9868f8c593" providerId="ADAL" clId="{862DD4D6-A489-4BFD-912D-A6A60443A538}" dt="2025-05-31T16:37:14.502" v="785" actId="26606"/>
          <ac:spMkLst>
            <pc:docMk/>
            <pc:sldMk cId="391246093" sldId="361"/>
            <ac:spMk id="20" creationId="{6A567F93-80D8-215C-DB78-774BD26FFCF0}"/>
          </ac:spMkLst>
        </pc:spChg>
        <pc:spChg chg="add del">
          <ac:chgData name="MD. HRIDOYNUL ISLAM ORNOB" userId="b2ac1e36-4e74-4546-9460-3d9868f8c593" providerId="ADAL" clId="{862DD4D6-A489-4BFD-912D-A6A60443A538}" dt="2025-05-31T16:37:14.502" v="785" actId="26606"/>
          <ac:spMkLst>
            <pc:docMk/>
            <pc:sldMk cId="391246093" sldId="361"/>
            <ac:spMk id="21" creationId="{20F01B0E-B958-E8B4-CFA7-B9C48AB646D7}"/>
          </ac:spMkLst>
        </pc:spChg>
        <pc:picChg chg="del">
          <ac:chgData name="MD. HRIDOYNUL ISLAM ORNOB" userId="b2ac1e36-4e74-4546-9460-3d9868f8c593" providerId="ADAL" clId="{862DD4D6-A489-4BFD-912D-A6A60443A538}" dt="2025-05-31T15:41:47.187" v="225" actId="21"/>
          <ac:picMkLst>
            <pc:docMk/>
            <pc:sldMk cId="391246093" sldId="361"/>
            <ac:picMk id="5" creationId="{D8B0B870-D8DC-ED87-71F7-C7406E28F3B9}"/>
          </ac:picMkLst>
        </pc:picChg>
        <pc:picChg chg="add del mod">
          <ac:chgData name="MD. HRIDOYNUL ISLAM ORNOB" userId="b2ac1e36-4e74-4546-9460-3d9868f8c593" providerId="ADAL" clId="{862DD4D6-A489-4BFD-912D-A6A60443A538}" dt="2025-05-31T16:37:41.073" v="796" actId="21"/>
          <ac:picMkLst>
            <pc:docMk/>
            <pc:sldMk cId="391246093" sldId="361"/>
            <ac:picMk id="6" creationId="{29E980B7-EEDC-A3D9-BBEC-1CFA2729C8A2}"/>
          </ac:picMkLst>
        </pc:picChg>
        <pc:picChg chg="add mod modCrop">
          <ac:chgData name="MD. HRIDOYNUL ISLAM ORNOB" userId="b2ac1e36-4e74-4546-9460-3d9868f8c593" providerId="ADAL" clId="{862DD4D6-A489-4BFD-912D-A6A60443A538}" dt="2025-06-01T09:06:09.735" v="1118" actId="1076"/>
          <ac:picMkLst>
            <pc:docMk/>
            <pc:sldMk cId="391246093" sldId="361"/>
            <ac:picMk id="14" creationId="{BF2F497A-0512-7876-B8FE-9404ADEEA69B}"/>
          </ac:picMkLst>
        </pc:picChg>
      </pc:sldChg>
      <pc:sldChg chg="modSp modTransition">
        <pc:chgData name="MD. HRIDOYNUL ISLAM ORNOB" userId="b2ac1e36-4e74-4546-9460-3d9868f8c593" providerId="ADAL" clId="{862DD4D6-A489-4BFD-912D-A6A60443A538}" dt="2025-06-01T08:49:21.246" v="1024"/>
        <pc:sldMkLst>
          <pc:docMk/>
          <pc:sldMk cId="643842168" sldId="364"/>
        </pc:sldMkLst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643842168" sldId="364"/>
            <ac:spMk id="5" creationId="{AB744071-0CE2-7746-9315-22EC28A0F462}"/>
          </ac:spMkLst>
        </pc:spChg>
      </pc:sldChg>
      <pc:sldChg chg="addSp delSp modSp mod modTransition">
        <pc:chgData name="MD. HRIDOYNUL ISLAM ORNOB" userId="b2ac1e36-4e74-4546-9460-3d9868f8c593" providerId="ADAL" clId="{862DD4D6-A489-4BFD-912D-A6A60443A538}" dt="2025-06-01T08:42:51.964" v="1010"/>
        <pc:sldMkLst>
          <pc:docMk/>
          <pc:sldMk cId="3254542320" sldId="365"/>
        </pc:sldMkLst>
        <pc:spChg chg="add del mod">
          <ac:chgData name="MD. HRIDOYNUL ISLAM ORNOB" userId="b2ac1e36-4e74-4546-9460-3d9868f8c593" providerId="ADAL" clId="{862DD4D6-A489-4BFD-912D-A6A60443A538}" dt="2025-05-31T16:26:19.787" v="651" actId="21"/>
          <ac:spMkLst>
            <pc:docMk/>
            <pc:sldMk cId="3254542320" sldId="365"/>
            <ac:spMk id="5" creationId="{201644D3-66AD-F230-EFAD-374AE971F99F}"/>
          </ac:spMkLst>
        </pc:spChg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3254542320" sldId="365"/>
            <ac:spMk id="7" creationId="{C7C4F33A-2A74-04E2-20BC-817A4F587783}"/>
          </ac:spMkLst>
        </pc:spChg>
        <pc:spChg chg="mod">
          <ac:chgData name="MD. HRIDOYNUL ISLAM ORNOB" userId="b2ac1e36-4e74-4546-9460-3d9868f8c593" providerId="ADAL" clId="{862DD4D6-A489-4BFD-912D-A6A60443A538}" dt="2025-05-31T16:31:24.041" v="733" actId="1076"/>
          <ac:spMkLst>
            <pc:docMk/>
            <pc:sldMk cId="3254542320" sldId="365"/>
            <ac:spMk id="9" creationId="{056229F3-B1A4-CD86-689B-7F724069B0FF}"/>
          </ac:spMkLst>
        </pc:spChg>
        <pc:spChg chg="mod">
          <ac:chgData name="MD. HRIDOYNUL ISLAM ORNOB" userId="b2ac1e36-4e74-4546-9460-3d9868f8c593" providerId="ADAL" clId="{862DD4D6-A489-4BFD-912D-A6A60443A538}" dt="2025-06-01T05:38:52.801" v="962" actId="255"/>
          <ac:spMkLst>
            <pc:docMk/>
            <pc:sldMk cId="3254542320" sldId="365"/>
            <ac:spMk id="22" creationId="{8C1FB661-305C-6A69-849F-B1C1C9FFEB17}"/>
          </ac:spMkLst>
        </pc:spChg>
        <pc:picChg chg="add mod modCrop">
          <ac:chgData name="MD. HRIDOYNUL ISLAM ORNOB" userId="b2ac1e36-4e74-4546-9460-3d9868f8c593" providerId="ADAL" clId="{862DD4D6-A489-4BFD-912D-A6A60443A538}" dt="2025-05-31T17:55:44.297" v="830" actId="1076"/>
          <ac:picMkLst>
            <pc:docMk/>
            <pc:sldMk cId="3254542320" sldId="365"/>
            <ac:picMk id="3" creationId="{B2BA1E27-4AE9-11EF-41E5-2958C21A3C99}"/>
          </ac:picMkLst>
        </pc:picChg>
        <pc:picChg chg="del">
          <ac:chgData name="MD. HRIDOYNUL ISLAM ORNOB" userId="b2ac1e36-4e74-4546-9460-3d9868f8c593" providerId="ADAL" clId="{862DD4D6-A489-4BFD-912D-A6A60443A538}" dt="2025-05-31T16:26:13.142" v="648" actId="21"/>
          <ac:picMkLst>
            <pc:docMk/>
            <pc:sldMk cId="3254542320" sldId="365"/>
            <ac:picMk id="15" creationId="{11290208-64D4-8DC0-9DB5-BFCA8DF9A4C2}"/>
          </ac:picMkLst>
        </pc:picChg>
      </pc:sldChg>
      <pc:sldChg chg="addSp delSp modSp mod modTransition chgLayout">
        <pc:chgData name="MD. HRIDOYNUL ISLAM ORNOB" userId="b2ac1e36-4e74-4546-9460-3d9868f8c593" providerId="ADAL" clId="{862DD4D6-A489-4BFD-912D-A6A60443A538}" dt="2025-06-01T08:42:45.621" v="1008"/>
        <pc:sldMkLst>
          <pc:docMk/>
          <pc:sldMk cId="1961854437" sldId="369"/>
        </pc:sldMkLst>
        <pc:spChg chg="mod">
          <ac:chgData name="MD. HRIDOYNUL ISLAM ORNOB" userId="b2ac1e36-4e74-4546-9460-3d9868f8c593" providerId="ADAL" clId="{862DD4D6-A489-4BFD-912D-A6A60443A538}" dt="2025-05-31T18:00:05.293" v="885" actId="1076"/>
          <ac:spMkLst>
            <pc:docMk/>
            <pc:sldMk cId="1961854437" sldId="369"/>
            <ac:spMk id="2" creationId="{AA704774-AB52-5E39-86F5-79FCB458126C}"/>
          </ac:spMkLst>
        </pc:spChg>
        <pc:spChg chg="add mod">
          <ac:chgData name="MD. HRIDOYNUL ISLAM ORNOB" userId="b2ac1e36-4e74-4546-9460-3d9868f8c593" providerId="ADAL" clId="{862DD4D6-A489-4BFD-912D-A6A60443A538}" dt="2025-05-31T17:59:39.077" v="877" actId="14100"/>
          <ac:spMkLst>
            <pc:docMk/>
            <pc:sldMk cId="1961854437" sldId="369"/>
            <ac:spMk id="5" creationId="{0ECE335A-4012-D6E9-4B52-9DCD8B9FF2D5}"/>
          </ac:spMkLst>
        </pc:spChg>
        <pc:spChg chg="add mod">
          <ac:chgData name="MD. HRIDOYNUL ISLAM ORNOB" userId="b2ac1e36-4e74-4546-9460-3d9868f8c593" providerId="ADAL" clId="{862DD4D6-A489-4BFD-912D-A6A60443A538}" dt="2025-05-31T18:04:11.810" v="934" actId="1076"/>
          <ac:spMkLst>
            <pc:docMk/>
            <pc:sldMk cId="1961854437" sldId="369"/>
            <ac:spMk id="7" creationId="{EB4C9BF8-E463-8A6B-99ED-C59408111090}"/>
          </ac:spMkLst>
        </pc:spChg>
        <pc:spChg chg="add del mod">
          <ac:chgData name="MD. HRIDOYNUL ISLAM ORNOB" userId="b2ac1e36-4e74-4546-9460-3d9868f8c593" providerId="ADAL" clId="{862DD4D6-A489-4BFD-912D-A6A60443A538}" dt="2025-05-31T17:58:42.732" v="865" actId="26606"/>
          <ac:spMkLst>
            <pc:docMk/>
            <pc:sldMk cId="1961854437" sldId="369"/>
            <ac:spMk id="45" creationId="{6849FCF7-4284-E03F-F48F-00F9164891B1}"/>
          </ac:spMkLst>
        </pc:spChg>
        <pc:spChg chg="add del mod">
          <ac:chgData name="MD. HRIDOYNUL ISLAM ORNOB" userId="b2ac1e36-4e74-4546-9460-3d9868f8c593" providerId="ADAL" clId="{862DD4D6-A489-4BFD-912D-A6A60443A538}" dt="2025-05-31T17:55:39.325" v="828" actId="26606"/>
          <ac:spMkLst>
            <pc:docMk/>
            <pc:sldMk cId="1961854437" sldId="369"/>
            <ac:spMk id="50" creationId="{7F994448-1E14-F56C-C049-EC1DEB4136E8}"/>
          </ac:spMkLst>
        </pc:spChg>
        <pc:spChg chg="add del mod">
          <ac:chgData name="MD. HRIDOYNUL ISLAM ORNOB" userId="b2ac1e36-4e74-4546-9460-3d9868f8c593" providerId="ADAL" clId="{862DD4D6-A489-4BFD-912D-A6A60443A538}" dt="2025-05-31T17:55:39.325" v="828" actId="26606"/>
          <ac:spMkLst>
            <pc:docMk/>
            <pc:sldMk cId="1961854437" sldId="369"/>
            <ac:spMk id="52" creationId="{C21E521E-D1FC-A0AA-9128-13C0882AB0C1}"/>
          </ac:spMkLst>
        </pc:spChg>
        <pc:spChg chg="add del mod">
          <ac:chgData name="MD. HRIDOYNUL ISLAM ORNOB" userId="b2ac1e36-4e74-4546-9460-3d9868f8c593" providerId="ADAL" clId="{862DD4D6-A489-4BFD-912D-A6A60443A538}" dt="2025-05-31T17:59:21.317" v="873" actId="21"/>
          <ac:spMkLst>
            <pc:docMk/>
            <pc:sldMk cId="1961854437" sldId="369"/>
            <ac:spMk id="3079" creationId="{0ECE335A-4012-D6E9-4B52-9DCD8B9FF2D5}"/>
          </ac:spMkLst>
        </pc:spChg>
        <pc:spChg chg="add del mod">
          <ac:chgData name="MD. HRIDOYNUL ISLAM ORNOB" userId="b2ac1e36-4e74-4546-9460-3d9868f8c593" providerId="ADAL" clId="{862DD4D6-A489-4BFD-912D-A6A60443A538}" dt="2025-05-31T18:03:10.434" v="924" actId="21"/>
          <ac:spMkLst>
            <pc:docMk/>
            <pc:sldMk cId="1961854437" sldId="369"/>
            <ac:spMk id="3081" creationId="{E990C570-4D53-0A06-0E14-6BC7A47CFBA4}"/>
          </ac:spMkLst>
        </pc:spChg>
        <pc:spChg chg="add del mod">
          <ac:chgData name="MD. HRIDOYNUL ISLAM ORNOB" userId="b2ac1e36-4e74-4546-9460-3d9868f8c593" providerId="ADAL" clId="{862DD4D6-A489-4BFD-912D-A6A60443A538}" dt="2025-05-31T18:03:07.282" v="923" actId="21"/>
          <ac:spMkLst>
            <pc:docMk/>
            <pc:sldMk cId="1961854437" sldId="369"/>
            <ac:spMk id="3083" creationId="{26195F2D-6657-02A5-C752-495809561F6B}"/>
          </ac:spMkLst>
        </pc:spChg>
        <pc:graphicFrameChg chg="add del mod modGraphic">
          <ac:chgData name="MD. HRIDOYNUL ISLAM ORNOB" userId="b2ac1e36-4e74-4546-9460-3d9868f8c593" providerId="ADAL" clId="{862DD4D6-A489-4BFD-912D-A6A60443A538}" dt="2025-05-31T17:56:03.865" v="852" actId="21"/>
          <ac:graphicFrameMkLst>
            <pc:docMk/>
            <pc:sldMk cId="1961854437" sldId="369"/>
            <ac:graphicFrameMk id="3" creationId="{F2D05828-C123-2E39-F6CB-65EED0C74BB5}"/>
          </ac:graphicFrameMkLst>
        </pc:graphicFrameChg>
        <pc:graphicFrameChg chg="add mod">
          <ac:chgData name="MD. HRIDOYNUL ISLAM ORNOB" userId="b2ac1e36-4e74-4546-9460-3d9868f8c593" providerId="ADAL" clId="{862DD4D6-A489-4BFD-912D-A6A60443A538}" dt="2025-05-31T17:56:32.758" v="859"/>
          <ac:graphicFrameMkLst>
            <pc:docMk/>
            <pc:sldMk cId="1961854437" sldId="369"/>
            <ac:graphicFrameMk id="4" creationId="{74023F59-FA7D-C393-89F4-573675E7DEF5}"/>
          </ac:graphicFrameMkLst>
        </pc:graphicFrameChg>
        <pc:picChg chg="add mod">
          <ac:chgData name="MD. HRIDOYNUL ISLAM ORNOB" userId="b2ac1e36-4e74-4546-9460-3d9868f8c593" providerId="ADAL" clId="{862DD4D6-A489-4BFD-912D-A6A60443A538}" dt="2025-05-31T18:04:43.809" v="935" actId="1440"/>
          <ac:picMkLst>
            <pc:docMk/>
            <pc:sldMk cId="1961854437" sldId="369"/>
            <ac:picMk id="6" creationId="{49542090-3550-F985-24FF-4D7D004F3A59}"/>
          </ac:picMkLst>
        </pc:picChg>
        <pc:picChg chg="add mod">
          <ac:chgData name="MD. HRIDOYNUL ISLAM ORNOB" userId="b2ac1e36-4e74-4546-9460-3d9868f8c593" providerId="ADAL" clId="{862DD4D6-A489-4BFD-912D-A6A60443A538}" dt="2025-05-31T17:59:01.598" v="869" actId="1076"/>
          <ac:picMkLst>
            <pc:docMk/>
            <pc:sldMk cId="1961854437" sldId="369"/>
            <ac:picMk id="3074" creationId="{CEB6440C-4C17-97C2-8DDD-F4E25AE55745}"/>
          </ac:picMkLst>
        </pc:picChg>
        <pc:picChg chg="add del mod">
          <ac:chgData name="MD. HRIDOYNUL ISLAM ORNOB" userId="b2ac1e36-4e74-4546-9460-3d9868f8c593" providerId="ADAL" clId="{862DD4D6-A489-4BFD-912D-A6A60443A538}" dt="2025-05-31T17:59:21.317" v="873" actId="21"/>
          <ac:picMkLst>
            <pc:docMk/>
            <pc:sldMk cId="1961854437" sldId="369"/>
            <ac:picMk id="3076" creationId="{49542090-3550-F985-24FF-4D7D004F3A59}"/>
          </ac:picMkLst>
        </pc:picChg>
      </pc:sldChg>
      <pc:sldChg chg="modSp add del mod">
        <pc:chgData name="MD. HRIDOYNUL ISLAM ORNOB" userId="b2ac1e36-4e74-4546-9460-3d9868f8c593" providerId="ADAL" clId="{862DD4D6-A489-4BFD-912D-A6A60443A538}" dt="2025-05-31T16:34:28.888" v="755" actId="2696"/>
        <pc:sldMkLst>
          <pc:docMk/>
          <pc:sldMk cId="1953748789" sldId="370"/>
        </pc:sldMkLst>
        <pc:spChg chg="mod">
          <ac:chgData name="MD. HRIDOYNUL ISLAM ORNOB" userId="b2ac1e36-4e74-4546-9460-3d9868f8c593" providerId="ADAL" clId="{862DD4D6-A489-4BFD-912D-A6A60443A538}" dt="2025-05-31T15:47:41.342" v="282" actId="20577"/>
          <ac:spMkLst>
            <pc:docMk/>
            <pc:sldMk cId="1953748789" sldId="370"/>
            <ac:spMk id="18" creationId="{DAC61CFE-42A9-27B2-16E2-5A487F2AFC26}"/>
          </ac:spMkLst>
        </pc:spChg>
      </pc:sldChg>
      <pc:sldChg chg="addSp delSp modSp mod modTransition">
        <pc:chgData name="MD. HRIDOYNUL ISLAM ORNOB" userId="b2ac1e36-4e74-4546-9460-3d9868f8c593" providerId="ADAL" clId="{862DD4D6-A489-4BFD-912D-A6A60443A538}" dt="2025-06-01T09:49:11.639" v="1120" actId="1076"/>
        <pc:sldMkLst>
          <pc:docMk/>
          <pc:sldMk cId="497328005" sldId="371"/>
        </pc:sldMkLst>
        <pc:spChg chg="add del mod">
          <ac:chgData name="MD. HRIDOYNUL ISLAM ORNOB" userId="b2ac1e36-4e74-4546-9460-3d9868f8c593" providerId="ADAL" clId="{862DD4D6-A489-4BFD-912D-A6A60443A538}" dt="2025-05-31T16:28:52.415" v="698" actId="21"/>
          <ac:spMkLst>
            <pc:docMk/>
            <pc:sldMk cId="497328005" sldId="371"/>
            <ac:spMk id="4" creationId="{DE392FB5-C817-A159-ABCF-772D5723F079}"/>
          </ac:spMkLst>
        </pc:spChg>
        <pc:spChg chg="del mod">
          <ac:chgData name="MD. HRIDOYNUL ISLAM ORNOB" userId="b2ac1e36-4e74-4546-9460-3d9868f8c593" providerId="ADAL" clId="{862DD4D6-A489-4BFD-912D-A6A60443A538}" dt="2025-06-01T05:38:25.128" v="953" actId="21"/>
          <ac:spMkLst>
            <pc:docMk/>
            <pc:sldMk cId="497328005" sldId="371"/>
            <ac:spMk id="7" creationId="{77DF4B97-E9AF-07EE-4899-FF89FD92916A}"/>
          </ac:spMkLst>
        </pc:spChg>
        <pc:spChg chg="mod">
          <ac:chgData name="MD. HRIDOYNUL ISLAM ORNOB" userId="b2ac1e36-4e74-4546-9460-3d9868f8c593" providerId="ADAL" clId="{862DD4D6-A489-4BFD-912D-A6A60443A538}" dt="2025-05-31T16:31:32.713" v="735" actId="1076"/>
          <ac:spMkLst>
            <pc:docMk/>
            <pc:sldMk cId="497328005" sldId="371"/>
            <ac:spMk id="9" creationId="{AAEFDA54-077A-CB76-B4EC-9501158C7215}"/>
          </ac:spMkLst>
        </pc:spChg>
        <pc:spChg chg="mod">
          <ac:chgData name="MD. HRIDOYNUL ISLAM ORNOB" userId="b2ac1e36-4e74-4546-9460-3d9868f8c593" providerId="ADAL" clId="{862DD4D6-A489-4BFD-912D-A6A60443A538}" dt="2025-06-01T05:38:15.329" v="952" actId="255"/>
          <ac:spMkLst>
            <pc:docMk/>
            <pc:sldMk cId="497328005" sldId="371"/>
            <ac:spMk id="18" creationId="{21FCA5FD-53AA-965F-AB1C-27D0D4001F49}"/>
          </ac:spMkLst>
        </pc:spChg>
        <pc:picChg chg="add del mod">
          <ac:chgData name="MD. HRIDOYNUL ISLAM ORNOB" userId="b2ac1e36-4e74-4546-9460-3d9868f8c593" providerId="ADAL" clId="{862DD4D6-A489-4BFD-912D-A6A60443A538}" dt="2025-05-31T16:41:40.332" v="818" actId="21"/>
          <ac:picMkLst>
            <pc:docMk/>
            <pc:sldMk cId="497328005" sldId="371"/>
            <ac:picMk id="2" creationId="{7DE31D32-15D2-F518-EB41-91BFF26C4EA0}"/>
          </ac:picMkLst>
        </pc:picChg>
        <pc:picChg chg="add mod">
          <ac:chgData name="MD. HRIDOYNUL ISLAM ORNOB" userId="b2ac1e36-4e74-4546-9460-3d9868f8c593" providerId="ADAL" clId="{862DD4D6-A489-4BFD-912D-A6A60443A538}" dt="2025-06-01T09:49:11.639" v="1120" actId="1076"/>
          <ac:picMkLst>
            <pc:docMk/>
            <pc:sldMk cId="497328005" sldId="371"/>
            <ac:picMk id="5" creationId="{6F58A283-654F-70BF-D868-354DC4C12DED}"/>
          </ac:picMkLst>
        </pc:picChg>
        <pc:picChg chg="del">
          <ac:chgData name="MD. HRIDOYNUL ISLAM ORNOB" userId="b2ac1e36-4e74-4546-9460-3d9868f8c593" providerId="ADAL" clId="{862DD4D6-A489-4BFD-912D-A6A60443A538}" dt="2025-05-31T16:28:50.560" v="697" actId="21"/>
          <ac:picMkLst>
            <pc:docMk/>
            <pc:sldMk cId="497328005" sldId="371"/>
            <ac:picMk id="15" creationId="{6E1E3441-3A99-16A0-34CD-CD4275B5C568}"/>
          </ac:picMkLst>
        </pc:picChg>
      </pc:sldChg>
      <pc:sldChg chg="modSp del">
        <pc:chgData name="MD. HRIDOYNUL ISLAM ORNOB" userId="b2ac1e36-4e74-4546-9460-3d9868f8c593" providerId="ADAL" clId="{862DD4D6-A489-4BFD-912D-A6A60443A538}" dt="2025-06-01T06:41:08.055" v="968" actId="2696"/>
        <pc:sldMkLst>
          <pc:docMk/>
          <pc:sldMk cId="2267269161" sldId="372"/>
        </pc:sldMkLst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267269161" sldId="372"/>
            <ac:spMk id="7" creationId="{FB643D34-C9CA-54A9-BF04-237717021FAA}"/>
          </ac:spMkLst>
        </pc:spChg>
      </pc:sldChg>
      <pc:sldChg chg="modSp mod modTransition">
        <pc:chgData name="MD. HRIDOYNUL ISLAM ORNOB" userId="b2ac1e36-4e74-4546-9460-3d9868f8c593" providerId="ADAL" clId="{862DD4D6-A489-4BFD-912D-A6A60443A538}" dt="2025-06-01T08:43:11.892" v="1016"/>
        <pc:sldMkLst>
          <pc:docMk/>
          <pc:sldMk cId="3565733827" sldId="373"/>
        </pc:sldMkLst>
        <pc:picChg chg="mod">
          <ac:chgData name="MD. HRIDOYNUL ISLAM ORNOB" userId="b2ac1e36-4e74-4546-9460-3d9868f8c593" providerId="ADAL" clId="{862DD4D6-A489-4BFD-912D-A6A60443A538}" dt="2025-06-01T06:42:02.190" v="975" actId="1076"/>
          <ac:picMkLst>
            <pc:docMk/>
            <pc:sldMk cId="3565733827" sldId="373"/>
            <ac:picMk id="9" creationId="{EB0250FD-19CA-C5BA-5952-C70345C8EC6C}"/>
          </ac:picMkLst>
        </pc:picChg>
      </pc:sldChg>
      <pc:sldChg chg="modSp">
        <pc:chgData name="MD. HRIDOYNUL ISLAM ORNOB" userId="b2ac1e36-4e74-4546-9460-3d9868f8c593" providerId="ADAL" clId="{862DD4D6-A489-4BFD-912D-A6A60443A538}" dt="2025-05-31T18:02:10.709" v="918"/>
        <pc:sldMkLst>
          <pc:docMk/>
          <pc:sldMk cId="3200539267" sldId="375"/>
        </pc:sldMkLst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3200539267" sldId="375"/>
            <ac:spMk id="11" creationId="{5527D534-AEA0-7E25-3319-3BF782DC790D}"/>
          </ac:spMkLst>
        </pc:spChg>
      </pc:sldChg>
      <pc:sldChg chg="modSp modTransition">
        <pc:chgData name="MD. HRIDOYNUL ISLAM ORNOB" userId="b2ac1e36-4e74-4546-9460-3d9868f8c593" providerId="ADAL" clId="{862DD4D6-A489-4BFD-912D-A6A60443A538}" dt="2025-06-01T08:43:03.661" v="1013"/>
        <pc:sldMkLst>
          <pc:docMk/>
          <pc:sldMk cId="1465635499" sldId="377"/>
        </pc:sldMkLst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1465635499" sldId="377"/>
            <ac:spMk id="13" creationId="{ACAF1754-366F-6234-32E1-15EA2E694A8E}"/>
          </ac:spMkLst>
        </pc:spChg>
      </pc:sldChg>
      <pc:sldChg chg="modTransition">
        <pc:chgData name="MD. HRIDOYNUL ISLAM ORNOB" userId="b2ac1e36-4e74-4546-9460-3d9868f8c593" providerId="ADAL" clId="{862DD4D6-A489-4BFD-912D-A6A60443A538}" dt="2025-06-01T08:49:20.757" v="1023"/>
        <pc:sldMkLst>
          <pc:docMk/>
          <pc:sldMk cId="1470160619" sldId="378"/>
        </pc:sldMkLst>
      </pc:sldChg>
      <pc:sldChg chg="modTransition">
        <pc:chgData name="MD. HRIDOYNUL ISLAM ORNOB" userId="b2ac1e36-4e74-4546-9460-3d9868f8c593" providerId="ADAL" clId="{862DD4D6-A489-4BFD-912D-A6A60443A538}" dt="2025-06-01T08:43:06.421" v="1014"/>
        <pc:sldMkLst>
          <pc:docMk/>
          <pc:sldMk cId="2705530125" sldId="379"/>
        </pc:sldMkLst>
      </pc:sldChg>
      <pc:sldChg chg="modTransition">
        <pc:chgData name="MD. HRIDOYNUL ISLAM ORNOB" userId="b2ac1e36-4e74-4546-9460-3d9868f8c593" providerId="ADAL" clId="{862DD4D6-A489-4BFD-912D-A6A60443A538}" dt="2025-06-01T08:43:09.949" v="1015"/>
        <pc:sldMkLst>
          <pc:docMk/>
          <pc:sldMk cId="926857264" sldId="380"/>
        </pc:sldMkLst>
      </pc:sldChg>
      <pc:sldChg chg="addSp delSp modSp mod modTransition">
        <pc:chgData name="MD. HRIDOYNUL ISLAM ORNOB" userId="b2ac1e36-4e74-4546-9460-3d9868f8c593" providerId="ADAL" clId="{862DD4D6-A489-4BFD-912D-A6A60443A538}" dt="2025-06-01T08:42:49.045" v="1009"/>
        <pc:sldMkLst>
          <pc:docMk/>
          <pc:sldMk cId="3244514847" sldId="381"/>
        </pc:sldMkLst>
        <pc:spChg chg="mod">
          <ac:chgData name="MD. HRIDOYNUL ISLAM ORNOB" userId="b2ac1e36-4e74-4546-9460-3d9868f8c593" providerId="ADAL" clId="{862DD4D6-A489-4BFD-912D-A6A60443A538}" dt="2025-05-31T15:57:41.489" v="511" actId="20577"/>
          <ac:spMkLst>
            <pc:docMk/>
            <pc:sldMk cId="3244514847" sldId="381"/>
            <ac:spMk id="3" creationId="{5FB68410-F1AD-AB85-0918-941CEDD8EC15}"/>
          </ac:spMkLst>
        </pc:spChg>
        <pc:spChg chg="mod">
          <ac:chgData name="MD. HRIDOYNUL ISLAM ORNOB" userId="b2ac1e36-4e74-4546-9460-3d9868f8c593" providerId="ADAL" clId="{862DD4D6-A489-4BFD-912D-A6A60443A538}" dt="2025-06-01T06:40:11.478" v="963" actId="1076"/>
          <ac:spMkLst>
            <pc:docMk/>
            <pc:sldMk cId="3244514847" sldId="381"/>
            <ac:spMk id="4" creationId="{012B7B02-4E84-C249-B3E9-0778131BF1A3}"/>
          </ac:spMkLst>
        </pc:spChg>
        <pc:spChg chg="mod">
          <ac:chgData name="MD. HRIDOYNUL ISLAM ORNOB" userId="b2ac1e36-4e74-4546-9460-3d9868f8c593" providerId="ADAL" clId="{862DD4D6-A489-4BFD-912D-A6A60443A538}" dt="2025-05-31T15:56:13.254" v="487" actId="20577"/>
          <ac:spMkLst>
            <pc:docMk/>
            <pc:sldMk cId="3244514847" sldId="381"/>
            <ac:spMk id="5" creationId="{753FA0B2-CCFF-B2FD-72A0-9F6AD697DD5A}"/>
          </ac:spMkLst>
        </pc:spChg>
        <pc:spChg chg="mod">
          <ac:chgData name="MD. HRIDOYNUL ISLAM ORNOB" userId="b2ac1e36-4e74-4546-9460-3d9868f8c593" providerId="ADAL" clId="{862DD4D6-A489-4BFD-912D-A6A60443A538}" dt="2025-05-31T15:59:20.789" v="545" actId="1076"/>
          <ac:spMkLst>
            <pc:docMk/>
            <pc:sldMk cId="3244514847" sldId="381"/>
            <ac:spMk id="6" creationId="{76FA14EA-BDC6-D20B-9AD2-6F048284541E}"/>
          </ac:spMkLst>
        </pc:spChg>
        <pc:spChg chg="del mod">
          <ac:chgData name="MD. HRIDOYNUL ISLAM ORNOB" userId="b2ac1e36-4e74-4546-9460-3d9868f8c593" providerId="ADAL" clId="{862DD4D6-A489-4BFD-912D-A6A60443A538}" dt="2025-05-31T18:03:17.922" v="925" actId="21"/>
          <ac:spMkLst>
            <pc:docMk/>
            <pc:sldMk cId="3244514847" sldId="381"/>
            <ac:spMk id="7" creationId="{FB643D34-C9CA-54A9-BF04-237717021FAA}"/>
          </ac:spMkLst>
        </pc:spChg>
        <pc:spChg chg="mod">
          <ac:chgData name="MD. HRIDOYNUL ISLAM ORNOB" userId="b2ac1e36-4e74-4546-9460-3d9868f8c593" providerId="ADAL" clId="{862DD4D6-A489-4BFD-912D-A6A60443A538}" dt="2025-05-31T16:03:51.233" v="619" actId="1076"/>
          <ac:spMkLst>
            <pc:docMk/>
            <pc:sldMk cId="3244514847" sldId="381"/>
            <ac:spMk id="8" creationId="{9ECF957E-1B54-5639-6C8A-DCB9B5641334}"/>
          </ac:spMkLst>
        </pc:spChg>
        <pc:spChg chg="mod">
          <ac:chgData name="MD. HRIDOYNUL ISLAM ORNOB" userId="b2ac1e36-4e74-4546-9460-3d9868f8c593" providerId="ADAL" clId="{862DD4D6-A489-4BFD-912D-A6A60443A538}" dt="2025-05-31T16:03:57.458" v="621" actId="1076"/>
          <ac:spMkLst>
            <pc:docMk/>
            <pc:sldMk cId="3244514847" sldId="381"/>
            <ac:spMk id="10" creationId="{7B45513E-EF4F-9A24-575E-3A8BFE95014D}"/>
          </ac:spMkLst>
        </pc:spChg>
        <pc:spChg chg="mod">
          <ac:chgData name="MD. HRIDOYNUL ISLAM ORNOB" userId="b2ac1e36-4e74-4546-9460-3d9868f8c593" providerId="ADAL" clId="{862DD4D6-A489-4BFD-912D-A6A60443A538}" dt="2025-05-31T16:04:01.946" v="624" actId="1076"/>
          <ac:spMkLst>
            <pc:docMk/>
            <pc:sldMk cId="3244514847" sldId="381"/>
            <ac:spMk id="11" creationId="{2BA488DD-88CD-1DF6-1249-7077E83B1ACC}"/>
          </ac:spMkLst>
        </pc:spChg>
        <pc:spChg chg="del">
          <ac:chgData name="MD. HRIDOYNUL ISLAM ORNOB" userId="b2ac1e36-4e74-4546-9460-3d9868f8c593" providerId="ADAL" clId="{862DD4D6-A489-4BFD-912D-A6A60443A538}" dt="2025-05-31T16:01:25.327" v="587" actId="21"/>
          <ac:spMkLst>
            <pc:docMk/>
            <pc:sldMk cId="3244514847" sldId="381"/>
            <ac:spMk id="12" creationId="{2E94BF9E-C290-9BD9-AE14-9DF891A68D8A}"/>
          </ac:spMkLst>
        </pc:spChg>
        <pc:spChg chg="mod">
          <ac:chgData name="MD. HRIDOYNUL ISLAM ORNOB" userId="b2ac1e36-4e74-4546-9460-3d9868f8c593" providerId="ADAL" clId="{862DD4D6-A489-4BFD-912D-A6A60443A538}" dt="2025-05-31T16:04:09.753" v="626" actId="1076"/>
          <ac:spMkLst>
            <pc:docMk/>
            <pc:sldMk cId="3244514847" sldId="381"/>
            <ac:spMk id="13" creationId="{8838818B-C2B5-00DC-3417-6ACF1C644F04}"/>
          </ac:spMkLst>
        </pc:spChg>
        <pc:picChg chg="add mod">
          <ac:chgData name="MD. HRIDOYNUL ISLAM ORNOB" userId="b2ac1e36-4e74-4546-9460-3d9868f8c593" providerId="ADAL" clId="{862DD4D6-A489-4BFD-912D-A6A60443A538}" dt="2025-05-31T15:54:48.793" v="403" actId="1076"/>
          <ac:picMkLst>
            <pc:docMk/>
            <pc:sldMk cId="3244514847" sldId="381"/>
            <ac:picMk id="9" creationId="{B4ED592E-3F2C-7245-6326-919080930294}"/>
          </ac:picMkLst>
        </pc:picChg>
        <pc:picChg chg="add mod">
          <ac:chgData name="MD. HRIDOYNUL ISLAM ORNOB" userId="b2ac1e36-4e74-4546-9460-3d9868f8c593" providerId="ADAL" clId="{862DD4D6-A489-4BFD-912D-A6A60443A538}" dt="2025-05-31T15:53:05.246" v="322"/>
          <ac:picMkLst>
            <pc:docMk/>
            <pc:sldMk cId="3244514847" sldId="381"/>
            <ac:picMk id="15" creationId="{805AA4E5-07BE-8C8A-32BF-6E5C06DC6EED}"/>
          </ac:picMkLst>
        </pc:picChg>
        <pc:picChg chg="add mod">
          <ac:chgData name="MD. HRIDOYNUL ISLAM ORNOB" userId="b2ac1e36-4e74-4546-9460-3d9868f8c593" providerId="ADAL" clId="{862DD4D6-A489-4BFD-912D-A6A60443A538}" dt="2025-05-31T16:03:47.753" v="618" actId="1076"/>
          <ac:picMkLst>
            <pc:docMk/>
            <pc:sldMk cId="3244514847" sldId="381"/>
            <ac:picMk id="16" creationId="{B1A71D0C-D726-C711-B4BB-9112C2DC958B}"/>
          </ac:picMkLst>
        </pc:picChg>
        <pc:picChg chg="add del mod">
          <ac:chgData name="MD. HRIDOYNUL ISLAM ORNOB" userId="b2ac1e36-4e74-4546-9460-3d9868f8c593" providerId="ADAL" clId="{862DD4D6-A489-4BFD-912D-A6A60443A538}" dt="2025-05-31T15:58:48.316" v="518" actId="21"/>
          <ac:picMkLst>
            <pc:docMk/>
            <pc:sldMk cId="3244514847" sldId="381"/>
            <ac:picMk id="17" creationId="{6A1C3837-81F3-1AED-414B-A2D623D5807F}"/>
          </ac:picMkLst>
        </pc:picChg>
        <pc:picChg chg="add mod">
          <ac:chgData name="MD. HRIDOYNUL ISLAM ORNOB" userId="b2ac1e36-4e74-4546-9460-3d9868f8c593" providerId="ADAL" clId="{862DD4D6-A489-4BFD-912D-A6A60443A538}" dt="2025-05-31T15:58:55.964" v="520" actId="1076"/>
          <ac:picMkLst>
            <pc:docMk/>
            <pc:sldMk cId="3244514847" sldId="381"/>
            <ac:picMk id="18" creationId="{5B44D3EB-1CF9-FB19-8F34-1EDA23806381}"/>
          </ac:picMkLst>
        </pc:picChg>
        <pc:picChg chg="add mod">
          <ac:chgData name="MD. HRIDOYNUL ISLAM ORNOB" userId="b2ac1e36-4e74-4546-9460-3d9868f8c593" providerId="ADAL" clId="{862DD4D6-A489-4BFD-912D-A6A60443A538}" dt="2025-05-31T16:03:59.042" v="622" actId="1076"/>
          <ac:picMkLst>
            <pc:docMk/>
            <pc:sldMk cId="3244514847" sldId="381"/>
            <ac:picMk id="19" creationId="{9732FF55-011B-0C16-5D30-F83153B8B619}"/>
          </ac:picMkLst>
        </pc:picChg>
        <pc:picChg chg="del">
          <ac:chgData name="MD. HRIDOYNUL ISLAM ORNOB" userId="b2ac1e36-4e74-4546-9460-3d9868f8c593" providerId="ADAL" clId="{862DD4D6-A489-4BFD-912D-A6A60443A538}" dt="2025-05-31T16:01:22.928" v="586" actId="21"/>
          <ac:picMkLst>
            <pc:docMk/>
            <pc:sldMk cId="3244514847" sldId="381"/>
            <ac:picMk id="1026" creationId="{DE430D6F-9EAE-84FE-5217-4EB124C6AD7B}"/>
          </ac:picMkLst>
        </pc:picChg>
        <pc:picChg chg="mod">
          <ac:chgData name="MD. HRIDOYNUL ISLAM ORNOB" userId="b2ac1e36-4e74-4546-9460-3d9868f8c593" providerId="ADAL" clId="{862DD4D6-A489-4BFD-912D-A6A60443A538}" dt="2025-05-31T16:03:54.601" v="620" actId="1076"/>
          <ac:picMkLst>
            <pc:docMk/>
            <pc:sldMk cId="3244514847" sldId="381"/>
            <ac:picMk id="1028" creationId="{2FD6FD1C-1A04-5CD8-1316-2678D8758026}"/>
          </ac:picMkLst>
        </pc:picChg>
        <pc:picChg chg="mod">
          <ac:chgData name="MD. HRIDOYNUL ISLAM ORNOB" userId="b2ac1e36-4e74-4546-9460-3d9868f8c593" providerId="ADAL" clId="{862DD4D6-A489-4BFD-912D-A6A60443A538}" dt="2025-05-31T16:04:13.089" v="627" actId="1076"/>
          <ac:picMkLst>
            <pc:docMk/>
            <pc:sldMk cId="3244514847" sldId="381"/>
            <ac:picMk id="1030" creationId="{77B6FCBA-4982-05F8-919B-0DEF8B5CCF0A}"/>
          </ac:picMkLst>
        </pc:picChg>
        <pc:picChg chg="mod">
          <ac:chgData name="MD. HRIDOYNUL ISLAM ORNOB" userId="b2ac1e36-4e74-4546-9460-3d9868f8c593" providerId="ADAL" clId="{862DD4D6-A489-4BFD-912D-A6A60443A538}" dt="2025-05-31T16:04:03.994" v="625" actId="1076"/>
          <ac:picMkLst>
            <pc:docMk/>
            <pc:sldMk cId="3244514847" sldId="381"/>
            <ac:picMk id="2050" creationId="{99828A5D-7439-8916-320D-DA4F7465AE2F}"/>
          </ac:picMkLst>
        </pc:picChg>
        <pc:picChg chg="del">
          <ac:chgData name="MD. HRIDOYNUL ISLAM ORNOB" userId="b2ac1e36-4e74-4546-9460-3d9868f8c593" providerId="ADAL" clId="{862DD4D6-A489-4BFD-912D-A6A60443A538}" dt="2025-05-31T15:52:56.061" v="298" actId="21"/>
          <ac:picMkLst>
            <pc:docMk/>
            <pc:sldMk cId="3244514847" sldId="381"/>
            <ac:picMk id="3074" creationId="{805AA4E5-07BE-8C8A-32BF-6E5C06DC6EED}"/>
          </ac:picMkLst>
        </pc:picChg>
        <pc:picChg chg="del">
          <ac:chgData name="MD. HRIDOYNUL ISLAM ORNOB" userId="b2ac1e36-4e74-4546-9460-3d9868f8c593" providerId="ADAL" clId="{862DD4D6-A489-4BFD-912D-A6A60443A538}" dt="2025-05-31T15:56:24.122" v="488" actId="21"/>
          <ac:picMkLst>
            <pc:docMk/>
            <pc:sldMk cId="3244514847" sldId="381"/>
            <ac:picMk id="3078" creationId="{E0B9FC8F-4D73-B971-F843-2CD06F52321C}"/>
          </ac:picMkLst>
        </pc:picChg>
        <pc:picChg chg="add del mod">
          <ac:chgData name="MD. HRIDOYNUL ISLAM ORNOB" userId="b2ac1e36-4e74-4546-9460-3d9868f8c593" providerId="ADAL" clId="{862DD4D6-A489-4BFD-912D-A6A60443A538}" dt="2025-05-31T15:58:48.316" v="518" actId="21"/>
          <ac:picMkLst>
            <pc:docMk/>
            <pc:sldMk cId="3244514847" sldId="381"/>
            <ac:picMk id="3082" creationId="{137DB404-6B41-C92E-B0BB-AF4A6FAE2D39}"/>
          </ac:picMkLst>
        </pc:picChg>
      </pc:sldChg>
      <pc:sldChg chg="delSp modSp add del mod modTransition">
        <pc:chgData name="MD. HRIDOYNUL ISLAM ORNOB" userId="b2ac1e36-4e74-4546-9460-3d9868f8c593" providerId="ADAL" clId="{862DD4D6-A489-4BFD-912D-A6A60443A538}" dt="2025-06-01T08:49:23.168" v="1026" actId="47"/>
        <pc:sldMkLst>
          <pc:docMk/>
          <pc:sldMk cId="264837761" sldId="382"/>
        </pc:sldMkLst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64837761" sldId="382"/>
            <ac:spMk id="2" creationId="{37E0CBBC-0998-8EDD-14D3-9A260FBABDC6}"/>
          </ac:spMkLst>
        </pc:spChg>
        <pc:spChg chg="del">
          <ac:chgData name="MD. HRIDOYNUL ISLAM ORNOB" userId="b2ac1e36-4e74-4546-9460-3d9868f8c593" providerId="ADAL" clId="{862DD4D6-A489-4BFD-912D-A6A60443A538}" dt="2025-05-31T16:04:37.253" v="628" actId="21"/>
          <ac:spMkLst>
            <pc:docMk/>
            <pc:sldMk cId="264837761" sldId="382"/>
            <ac:spMk id="5" creationId="{14268E03-3684-4C3D-879D-12DD1DDAAC1E}"/>
          </ac:spMkLst>
        </pc:spChg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64837761" sldId="382"/>
            <ac:spMk id="6" creationId="{CC165D54-FB88-E3E6-540B-D8C1C4D062ED}"/>
          </ac:spMkLst>
        </pc:spChg>
        <pc:spChg chg="mod">
          <ac:chgData name="MD. HRIDOYNUL ISLAM ORNOB" userId="b2ac1e36-4e74-4546-9460-3d9868f8c593" providerId="ADAL" clId="{862DD4D6-A489-4BFD-912D-A6A60443A538}" dt="2025-05-31T16:05:16.559" v="637" actId="255"/>
          <ac:spMkLst>
            <pc:docMk/>
            <pc:sldMk cId="264837761" sldId="382"/>
            <ac:spMk id="13" creationId="{23AAB541-DD61-A69A-7E1A-D486E830045C}"/>
          </ac:spMkLst>
        </pc:spChg>
        <pc:spChg chg="mod">
          <ac:chgData name="MD. HRIDOYNUL ISLAM ORNOB" userId="b2ac1e36-4e74-4546-9460-3d9868f8c593" providerId="ADAL" clId="{862DD4D6-A489-4BFD-912D-A6A60443A538}" dt="2025-05-31T18:02:10.709" v="918"/>
          <ac:spMkLst>
            <pc:docMk/>
            <pc:sldMk cId="264837761" sldId="382"/>
            <ac:spMk id="15" creationId="{30DD5B6D-B6B5-B740-9292-F4FBE9C03602}"/>
          </ac:spMkLst>
        </pc:spChg>
        <pc:spChg chg="mod">
          <ac:chgData name="MD. HRIDOYNUL ISLAM ORNOB" userId="b2ac1e36-4e74-4546-9460-3d9868f8c593" providerId="ADAL" clId="{862DD4D6-A489-4BFD-912D-A6A60443A538}" dt="2025-05-31T16:04:52.811" v="632" actId="1076"/>
          <ac:spMkLst>
            <pc:docMk/>
            <pc:sldMk cId="264837761" sldId="382"/>
            <ac:spMk id="17" creationId="{7A477ED1-4640-04A0-A8C9-F23E18F57EF3}"/>
          </ac:spMkLst>
        </pc:spChg>
      </pc:sldChg>
      <pc:sldChg chg="modSp modTransition">
        <pc:chgData name="MD. HRIDOYNUL ISLAM ORNOB" userId="b2ac1e36-4e74-4546-9460-3d9868f8c593" providerId="ADAL" clId="{862DD4D6-A489-4BFD-912D-A6A60443A538}" dt="2025-06-01T08:43:01.421" v="1012"/>
        <pc:sldMkLst>
          <pc:docMk/>
          <pc:sldMk cId="3200312026" sldId="391"/>
        </pc:sldMkLst>
        <pc:picChg chg="mod">
          <ac:chgData name="MD. HRIDOYNUL ISLAM ORNOB" userId="b2ac1e36-4e74-4546-9460-3d9868f8c593" providerId="ADAL" clId="{862DD4D6-A489-4BFD-912D-A6A60443A538}" dt="2025-06-01T06:41:40.574" v="974" actId="14100"/>
          <ac:picMkLst>
            <pc:docMk/>
            <pc:sldMk cId="3200312026" sldId="391"/>
            <ac:picMk id="1026" creationId="{5B76B960-C1BE-38F3-3E00-AC3F4E58EB3E}"/>
          </ac:picMkLst>
        </pc:picChg>
      </pc:sldChg>
      <pc:sldChg chg="addSp delSp modSp new mod chgLayout">
        <pc:chgData name="MD. HRIDOYNUL ISLAM ORNOB" userId="b2ac1e36-4e74-4546-9460-3d9868f8c593" providerId="ADAL" clId="{862DD4D6-A489-4BFD-912D-A6A60443A538}" dt="2025-06-01T09:02:22.746" v="1107" actId="1076"/>
        <pc:sldMkLst>
          <pc:docMk/>
          <pc:sldMk cId="698300804" sldId="392"/>
        </pc:sldMkLst>
        <pc:spChg chg="del">
          <ac:chgData name="MD. HRIDOYNUL ISLAM ORNOB" userId="b2ac1e36-4e74-4546-9460-3d9868f8c593" providerId="ADAL" clId="{862DD4D6-A489-4BFD-912D-A6A60443A538}" dt="2025-06-01T08:58:44.144" v="1028" actId="21"/>
          <ac:spMkLst>
            <pc:docMk/>
            <pc:sldMk cId="698300804" sldId="392"/>
            <ac:spMk id="2" creationId="{413FF76B-281D-FBF0-8ACF-74208402DD29}"/>
          </ac:spMkLst>
        </pc:spChg>
        <pc:spChg chg="del">
          <ac:chgData name="MD. HRIDOYNUL ISLAM ORNOB" userId="b2ac1e36-4e74-4546-9460-3d9868f8c593" providerId="ADAL" clId="{862DD4D6-A489-4BFD-912D-A6A60443A538}" dt="2025-06-01T08:58:45.503" v="1029" actId="21"/>
          <ac:spMkLst>
            <pc:docMk/>
            <pc:sldMk cId="698300804" sldId="392"/>
            <ac:spMk id="3" creationId="{C2D8597F-309A-274A-1649-9B425242F8A8}"/>
          </ac:spMkLst>
        </pc:spChg>
        <pc:spChg chg="del">
          <ac:chgData name="MD. HRIDOYNUL ISLAM ORNOB" userId="b2ac1e36-4e74-4546-9460-3d9868f8c593" providerId="ADAL" clId="{862DD4D6-A489-4BFD-912D-A6A60443A538}" dt="2025-06-01T08:59:06.872" v="1033" actId="21"/>
          <ac:spMkLst>
            <pc:docMk/>
            <pc:sldMk cId="698300804" sldId="392"/>
            <ac:spMk id="4" creationId="{DE04489C-CDA9-D4F3-CCB1-B03A53125F19}"/>
          </ac:spMkLst>
        </pc:spChg>
        <pc:spChg chg="del">
          <ac:chgData name="MD. HRIDOYNUL ISLAM ORNOB" userId="b2ac1e36-4e74-4546-9460-3d9868f8c593" providerId="ADAL" clId="{862DD4D6-A489-4BFD-912D-A6A60443A538}" dt="2025-06-01T08:59:04.072" v="1032" actId="21"/>
          <ac:spMkLst>
            <pc:docMk/>
            <pc:sldMk cId="698300804" sldId="392"/>
            <ac:spMk id="5" creationId="{3F8FC3FF-B976-1188-412C-26807FD3C706}"/>
          </ac:spMkLst>
        </pc:spChg>
        <pc:spChg chg="del mod">
          <ac:chgData name="MD. HRIDOYNUL ISLAM ORNOB" userId="b2ac1e36-4e74-4546-9460-3d9868f8c593" providerId="ADAL" clId="{862DD4D6-A489-4BFD-912D-A6A60443A538}" dt="2025-06-01T08:59:22.400" v="1035"/>
          <ac:spMkLst>
            <pc:docMk/>
            <pc:sldMk cId="698300804" sldId="392"/>
            <ac:spMk id="6" creationId="{78161BD2-44CC-9785-2582-62844903280D}"/>
          </ac:spMkLst>
        </pc:spChg>
        <pc:spChg chg="add del mod">
          <ac:chgData name="MD. HRIDOYNUL ISLAM ORNOB" userId="b2ac1e36-4e74-4546-9460-3d9868f8c593" providerId="ADAL" clId="{862DD4D6-A489-4BFD-912D-A6A60443A538}" dt="2025-06-01T08:59:41.952" v="1044" actId="21"/>
          <ac:spMkLst>
            <pc:docMk/>
            <pc:sldMk cId="698300804" sldId="392"/>
            <ac:spMk id="10" creationId="{ABEA9EF9-6953-4FE9-E8E5-8ADA03201D91}"/>
          </ac:spMkLst>
        </pc:spChg>
        <pc:spChg chg="add del">
          <ac:chgData name="MD. HRIDOYNUL ISLAM ORNOB" userId="b2ac1e36-4e74-4546-9460-3d9868f8c593" providerId="ADAL" clId="{862DD4D6-A489-4BFD-912D-A6A60443A538}" dt="2025-06-01T09:00:33.246" v="1057" actId="26606"/>
          <ac:spMkLst>
            <pc:docMk/>
            <pc:sldMk cId="698300804" sldId="392"/>
            <ac:spMk id="17" creationId="{7FC0F389-9153-C00C-D762-71715BF4AF52}"/>
          </ac:spMkLst>
        </pc:spChg>
        <pc:spChg chg="add del">
          <ac:chgData name="MD. HRIDOYNUL ISLAM ORNOB" userId="b2ac1e36-4e74-4546-9460-3d9868f8c593" providerId="ADAL" clId="{862DD4D6-A489-4BFD-912D-A6A60443A538}" dt="2025-06-01T09:00:33.246" v="1057" actId="26606"/>
          <ac:spMkLst>
            <pc:docMk/>
            <pc:sldMk cId="698300804" sldId="392"/>
            <ac:spMk id="19" creationId="{5405751E-7E1E-43B1-BAA8-39C0391C1CD2}"/>
          </ac:spMkLst>
        </pc:spChg>
        <pc:spChg chg="add del">
          <ac:chgData name="MD. HRIDOYNUL ISLAM ORNOB" userId="b2ac1e36-4e74-4546-9460-3d9868f8c593" providerId="ADAL" clId="{862DD4D6-A489-4BFD-912D-A6A60443A538}" dt="2025-06-01T09:00:33.246" v="1057" actId="26606"/>
          <ac:spMkLst>
            <pc:docMk/>
            <pc:sldMk cId="698300804" sldId="392"/>
            <ac:spMk id="21" creationId="{77222FEA-F48F-BA8C-EC8A-C5132F4D95F5}"/>
          </ac:spMkLst>
        </pc:spChg>
        <pc:spChg chg="add del">
          <ac:chgData name="MD. HRIDOYNUL ISLAM ORNOB" userId="b2ac1e36-4e74-4546-9460-3d9868f8c593" providerId="ADAL" clId="{862DD4D6-A489-4BFD-912D-A6A60443A538}" dt="2025-06-01T09:00:33.246" v="1057" actId="26606"/>
          <ac:spMkLst>
            <pc:docMk/>
            <pc:sldMk cId="698300804" sldId="392"/>
            <ac:spMk id="23" creationId="{8DCA4819-7606-9AED-6FF8-4528A6DCAFEB}"/>
          </ac:spMkLst>
        </pc:spChg>
        <pc:spChg chg="add mod">
          <ac:chgData name="MD. HRIDOYNUL ISLAM ORNOB" userId="b2ac1e36-4e74-4546-9460-3d9868f8c593" providerId="ADAL" clId="{862DD4D6-A489-4BFD-912D-A6A60443A538}" dt="2025-06-01T09:01:29.282" v="1095" actId="1076"/>
          <ac:spMkLst>
            <pc:docMk/>
            <pc:sldMk cId="698300804" sldId="392"/>
            <ac:spMk id="25" creationId="{3672D822-E013-7588-C0A2-9DA5DEA4E297}"/>
          </ac:spMkLst>
        </pc:spChg>
        <pc:spChg chg="add mod">
          <ac:chgData name="MD. HRIDOYNUL ISLAM ORNOB" userId="b2ac1e36-4e74-4546-9460-3d9868f8c593" providerId="ADAL" clId="{862DD4D6-A489-4BFD-912D-A6A60443A538}" dt="2025-06-01T09:00:33.247" v="1058" actId="26606"/>
          <ac:spMkLst>
            <pc:docMk/>
            <pc:sldMk cId="698300804" sldId="392"/>
            <ac:spMk id="26" creationId="{4CED64B8-836D-4190-9066-8DC3906D0E77}"/>
          </ac:spMkLst>
        </pc:spChg>
        <pc:picChg chg="add del mod">
          <ac:chgData name="MD. HRIDOYNUL ISLAM ORNOB" userId="b2ac1e36-4e74-4546-9460-3d9868f8c593" providerId="ADAL" clId="{862DD4D6-A489-4BFD-912D-A6A60443A538}" dt="2025-06-01T08:59:39.626" v="1043" actId="21"/>
          <ac:picMkLst>
            <pc:docMk/>
            <pc:sldMk cId="698300804" sldId="392"/>
            <ac:picMk id="8" creationId="{F0C5A0CF-F832-3484-35D0-4E526A148EED}"/>
          </ac:picMkLst>
        </pc:picChg>
        <pc:picChg chg="add mod modCrop">
          <ac:chgData name="MD. HRIDOYNUL ISLAM ORNOB" userId="b2ac1e36-4e74-4546-9460-3d9868f8c593" providerId="ADAL" clId="{862DD4D6-A489-4BFD-912D-A6A60443A538}" dt="2025-06-01T09:02:22.746" v="1107" actId="1076"/>
          <ac:picMkLst>
            <pc:docMk/>
            <pc:sldMk cId="698300804" sldId="392"/>
            <ac:picMk id="12" creationId="{58573248-326B-70ED-A760-958679DAEE45}"/>
          </ac:picMkLst>
        </pc:picChg>
      </pc:sldChg>
    </pc:docChg>
  </pc:docChgLst>
  <pc:docChgLst>
    <pc:chgData name="Guest User" userId="S::urn:spo:anon#2d317f8644a16101e514be1cf063fbb13c242474b596a9c3f8187bf7f94df905::" providerId="AD" clId="Web-{26C9A836-3A91-AD12-2B26-0CCCF0F40DDE}"/>
    <pc:docChg chg="addSld delSld modSld">
      <pc:chgData name="Guest User" userId="S::urn:spo:anon#2d317f8644a16101e514be1cf063fbb13c242474b596a9c3f8187bf7f94df905::" providerId="AD" clId="Web-{26C9A836-3A91-AD12-2B26-0CCCF0F40DDE}" dt="2025-06-01T05:58:31.984" v="21"/>
      <pc:docMkLst>
        <pc:docMk/>
      </pc:docMkLst>
      <pc:sldChg chg="delSp">
        <pc:chgData name="Guest User" userId="S::urn:spo:anon#2d317f8644a16101e514be1cf063fbb13c242474b596a9c3f8187bf7f94df905::" providerId="AD" clId="Web-{26C9A836-3A91-AD12-2B26-0CCCF0F40DDE}" dt="2025-06-01T05:23:17.846" v="18"/>
        <pc:sldMkLst>
          <pc:docMk/>
          <pc:sldMk cId="643842168" sldId="364"/>
        </pc:sldMkLst>
        <pc:spChg chg="del">
          <ac:chgData name="Guest User" userId="S::urn:spo:anon#2d317f8644a16101e514be1cf063fbb13c242474b596a9c3f8187bf7f94df905::" providerId="AD" clId="Web-{26C9A836-3A91-AD12-2B26-0CCCF0F40DDE}" dt="2025-06-01T05:23:17.846" v="18"/>
          <ac:spMkLst>
            <pc:docMk/>
            <pc:sldMk cId="643842168" sldId="364"/>
            <ac:spMk id="5" creationId="{AB744071-0CE2-7746-9315-22EC28A0F462}"/>
          </ac:spMkLst>
        </pc:spChg>
      </pc:sldChg>
      <pc:sldChg chg="addSp delSp modSp mod modClrScheme chgLayout">
        <pc:chgData name="Guest User" userId="S::urn:spo:anon#2d317f8644a16101e514be1cf063fbb13c242474b596a9c3f8187bf7f94df905::" providerId="AD" clId="Web-{26C9A836-3A91-AD12-2B26-0CCCF0F40DDE}" dt="2025-06-01T05:20:33.601" v="15"/>
        <pc:sldMkLst>
          <pc:docMk/>
          <pc:sldMk cId="3565733827" sldId="373"/>
        </pc:sldMkLst>
        <pc:spChg chg="add del mod ord">
          <ac:chgData name="Guest User" userId="S::urn:spo:anon#2d317f8644a16101e514be1cf063fbb13c242474b596a9c3f8187bf7f94df905::" providerId="AD" clId="Web-{26C9A836-3A91-AD12-2B26-0CCCF0F40DDE}" dt="2025-06-01T05:10:29.669" v="1"/>
          <ac:spMkLst>
            <pc:docMk/>
            <pc:sldMk cId="3565733827" sldId="373"/>
            <ac:spMk id="2" creationId="{F23DE697-97F6-457C-F411-8B765003B0DD}"/>
          </ac:spMkLst>
        </pc:spChg>
        <pc:spChg chg="add del mod ord">
          <ac:chgData name="Guest User" userId="S::urn:spo:anon#2d317f8644a16101e514be1cf063fbb13c242474b596a9c3f8187bf7f94df905::" providerId="AD" clId="Web-{26C9A836-3A91-AD12-2B26-0CCCF0F40DDE}" dt="2025-06-01T05:10:29.669" v="1"/>
          <ac:spMkLst>
            <pc:docMk/>
            <pc:sldMk cId="3565733827" sldId="373"/>
            <ac:spMk id="3" creationId="{B51CD1EC-D236-1C41-1855-0237CA5F3490}"/>
          </ac:spMkLst>
        </pc:spChg>
        <pc:spChg chg="del mod ord">
          <ac:chgData name="Guest User" userId="S::urn:spo:anon#2d317f8644a16101e514be1cf063fbb13c242474b596a9c3f8187bf7f94df905::" providerId="AD" clId="Web-{26C9A836-3A91-AD12-2B26-0CCCF0F40DDE}" dt="2025-06-01T05:20:33.601" v="15"/>
          <ac:spMkLst>
            <pc:docMk/>
            <pc:sldMk cId="3565733827" sldId="373"/>
            <ac:spMk id="4" creationId="{4477DCF6-A4D8-E62D-3E25-09960FF93209}"/>
          </ac:spMkLst>
        </pc:spChg>
        <pc:spChg chg="del mod ord">
          <ac:chgData name="Guest User" userId="S::urn:spo:anon#2d317f8644a16101e514be1cf063fbb13c242474b596a9c3f8187bf7f94df905::" providerId="AD" clId="Web-{26C9A836-3A91-AD12-2B26-0CCCF0F40DDE}" dt="2025-06-01T05:20:30.148" v="14"/>
          <ac:spMkLst>
            <pc:docMk/>
            <pc:sldMk cId="3565733827" sldId="373"/>
            <ac:spMk id="5" creationId="{9EE5095F-05FB-11EB-FE0D-E015AC97DF1F}"/>
          </ac:spMkLst>
        </pc:spChg>
        <pc:spChg chg="del">
          <ac:chgData name="Guest User" userId="S::urn:spo:anon#2d317f8644a16101e514be1cf063fbb13c242474b596a9c3f8187bf7f94df905::" providerId="AD" clId="Web-{26C9A836-3A91-AD12-2B26-0CCCF0F40DDE}" dt="2025-06-01T05:20:15.865" v="12"/>
          <ac:spMkLst>
            <pc:docMk/>
            <pc:sldMk cId="3565733827" sldId="373"/>
            <ac:spMk id="7" creationId="{8A29D067-F0C3-2E6C-001B-EDBDFAD1FED6}"/>
          </ac:spMkLst>
        </pc:spChg>
        <pc:spChg chg="add del mod">
          <ac:chgData name="Guest User" userId="S::urn:spo:anon#2d317f8644a16101e514be1cf063fbb13c242474b596a9c3f8187bf7f94df905::" providerId="AD" clId="Web-{26C9A836-3A91-AD12-2B26-0CCCF0F40DDE}" dt="2025-06-01T05:19:32.504" v="8"/>
          <ac:spMkLst>
            <pc:docMk/>
            <pc:sldMk cId="3565733827" sldId="373"/>
            <ac:spMk id="8" creationId="{9CD4058F-BCD6-A7A6-11A9-357E278A93F1}"/>
          </ac:spMkLst>
        </pc:spChg>
        <pc:spChg chg="del mod ord">
          <ac:chgData name="Guest User" userId="S::urn:spo:anon#2d317f8644a16101e514be1cf063fbb13c242474b596a9c3f8187bf7f94df905::" providerId="AD" clId="Web-{26C9A836-3A91-AD12-2B26-0CCCF0F40DDE}" dt="2025-06-01T05:19:17.191" v="5"/>
          <ac:spMkLst>
            <pc:docMk/>
            <pc:sldMk cId="3565733827" sldId="373"/>
            <ac:spMk id="11" creationId="{FC594237-2E6A-FA6E-8753-6848ABF44A98}"/>
          </ac:spMkLst>
        </pc:spChg>
        <pc:picChg chg="add mod">
          <ac:chgData name="Guest User" userId="S::urn:spo:anon#2d317f8644a16101e514be1cf063fbb13c242474b596a9c3f8187bf7f94df905::" providerId="AD" clId="Web-{26C9A836-3A91-AD12-2B26-0CCCF0F40DDE}" dt="2025-06-01T05:20:24.507" v="13" actId="1076"/>
          <ac:picMkLst>
            <pc:docMk/>
            <pc:sldMk cId="3565733827" sldId="373"/>
            <ac:picMk id="9" creationId="{EB0250FD-19CA-C5BA-5952-C70345C8EC6C}"/>
          </ac:picMkLst>
        </pc:picChg>
      </pc:sldChg>
      <pc:sldChg chg="modSp del">
        <pc:chgData name="Guest User" userId="S::urn:spo:anon#2d317f8644a16101e514be1cf063fbb13c242474b596a9c3f8187bf7f94df905::" providerId="AD" clId="Web-{26C9A836-3A91-AD12-2B26-0CCCF0F40DDE}" dt="2025-06-01T05:58:31.984" v="21"/>
        <pc:sldMkLst>
          <pc:docMk/>
          <pc:sldMk cId="3244514847" sldId="381"/>
        </pc:sldMkLst>
        <pc:spChg chg="mod">
          <ac:chgData name="Guest User" userId="S::urn:spo:anon#2d317f8644a16101e514be1cf063fbb13c242474b596a9c3f8187bf7f94df905::" providerId="AD" clId="Web-{26C9A836-3A91-AD12-2B26-0CCCF0F40DDE}" dt="2025-06-01T05:23:35.440" v="20" actId="20577"/>
          <ac:spMkLst>
            <pc:docMk/>
            <pc:sldMk cId="3244514847" sldId="381"/>
            <ac:spMk id="3" creationId="{5FB68410-F1AD-AB85-0918-941CEDD8EC15}"/>
          </ac:spMkLst>
        </pc:spChg>
      </pc:sldChg>
      <pc:sldChg chg="delSp new del">
        <pc:chgData name="Guest User" userId="S::urn:spo:anon#2d317f8644a16101e514be1cf063fbb13c242474b596a9c3f8187bf7f94df905::" providerId="AD" clId="Web-{26C9A836-3A91-AD12-2B26-0CCCF0F40DDE}" dt="2025-06-01T05:21:38.764" v="16"/>
        <pc:sldMkLst>
          <pc:docMk/>
          <pc:sldMk cId="2087710324" sldId="383"/>
        </pc:sldMkLst>
        <pc:spChg chg="del">
          <ac:chgData name="Guest User" userId="S::urn:spo:anon#2d317f8644a16101e514be1cf063fbb13c242474b596a9c3f8187bf7f94df905::" providerId="AD" clId="Web-{26C9A836-3A91-AD12-2B26-0CCCF0F40DDE}" dt="2025-06-01T05:10:46.623" v="3"/>
          <ac:spMkLst>
            <pc:docMk/>
            <pc:sldMk cId="2087710324" sldId="383"/>
            <ac:spMk id="2" creationId="{DD86C851-192B-C099-BE75-694A7C67B27E}"/>
          </ac:spMkLst>
        </pc:spChg>
      </pc:sldChg>
      <pc:sldChg chg="add del replId">
        <pc:chgData name="Guest User" userId="S::urn:spo:anon#2d317f8644a16101e514be1cf063fbb13c242474b596a9c3f8187bf7f94df905::" providerId="AD" clId="Web-{26C9A836-3A91-AD12-2B26-0CCCF0F40DDE}" dt="2025-06-01T05:21:40.983" v="17"/>
        <pc:sldMkLst>
          <pc:docMk/>
          <pc:sldMk cId="1236886165" sldId="384"/>
        </pc:sldMkLst>
      </pc:sldChg>
    </pc:docChg>
  </pc:docChgLst>
  <pc:docChgLst>
    <pc:chgData name="NOURIN AKTER ATUL" userId="c661e85c-beea-4b4a-adf9-5c3639b2b341" providerId="ADAL" clId="{950FD884-5EFD-4C56-A6DE-B0FFA6BE91D1}"/>
    <pc:docChg chg="undo redo custSel modSld">
      <pc:chgData name="NOURIN AKTER ATUL" userId="c661e85c-beea-4b4a-adf9-5c3639b2b341" providerId="ADAL" clId="{950FD884-5EFD-4C56-A6DE-B0FFA6BE91D1}" dt="2025-06-01T09:20:12.988" v="903" actId="14100"/>
      <pc:docMkLst>
        <pc:docMk/>
      </pc:docMkLst>
      <pc:sldChg chg="modSp mod">
        <pc:chgData name="NOURIN AKTER ATUL" userId="c661e85c-beea-4b4a-adf9-5c3639b2b341" providerId="ADAL" clId="{950FD884-5EFD-4C56-A6DE-B0FFA6BE91D1}" dt="2025-05-31T16:21:48.190" v="347" actId="20577"/>
        <pc:sldMkLst>
          <pc:docMk/>
          <pc:sldMk cId="2960950710" sldId="350"/>
        </pc:sldMkLst>
        <pc:spChg chg="mod">
          <ac:chgData name="NOURIN AKTER ATUL" userId="c661e85c-beea-4b4a-adf9-5c3639b2b341" providerId="ADAL" clId="{950FD884-5EFD-4C56-A6DE-B0FFA6BE91D1}" dt="2025-05-31T16:21:48.190" v="347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NOURIN AKTER ATUL" userId="c661e85c-beea-4b4a-adf9-5c3639b2b341" providerId="ADAL" clId="{950FD884-5EFD-4C56-A6DE-B0FFA6BE91D1}" dt="2025-05-30T15:33:07.102" v="341" actId="20577"/>
          <ac:spMkLst>
            <pc:docMk/>
            <pc:sldMk cId="2960950710" sldId="350"/>
            <ac:spMk id="3" creationId="{F18E61D8-31A3-2D45-8E25-CBE846E26E1C}"/>
          </ac:spMkLst>
        </pc:spChg>
      </pc:sldChg>
      <pc:sldChg chg="modSp mod">
        <pc:chgData name="NOURIN AKTER ATUL" userId="c661e85c-beea-4b4a-adf9-5c3639b2b341" providerId="ADAL" clId="{950FD884-5EFD-4C56-A6DE-B0FFA6BE91D1}" dt="2025-05-31T19:23:54.970" v="636" actId="255"/>
        <pc:sldMkLst>
          <pc:docMk/>
          <pc:sldMk cId="289860937" sldId="352"/>
        </pc:sldMkLst>
        <pc:spChg chg="mod">
          <ac:chgData name="NOURIN AKTER ATUL" userId="c661e85c-beea-4b4a-adf9-5c3639b2b341" providerId="ADAL" clId="{950FD884-5EFD-4C56-A6DE-B0FFA6BE91D1}" dt="2025-05-31T19:22:19.860" v="630" actId="113"/>
          <ac:spMkLst>
            <pc:docMk/>
            <pc:sldMk cId="289860937" sldId="352"/>
            <ac:spMk id="5" creationId="{4960D4D2-09BC-2E83-4A01-38B73A35B632}"/>
          </ac:spMkLst>
        </pc:spChg>
        <pc:spChg chg="mod">
          <ac:chgData name="NOURIN AKTER ATUL" userId="c661e85c-beea-4b4a-adf9-5c3639b2b341" providerId="ADAL" clId="{950FD884-5EFD-4C56-A6DE-B0FFA6BE91D1}" dt="2025-05-31T19:23:54.970" v="636" actId="255"/>
          <ac:spMkLst>
            <pc:docMk/>
            <pc:sldMk cId="289860937" sldId="352"/>
            <ac:spMk id="13" creationId="{22AB52F9-75ED-5294-8F86-95873FCFF4BE}"/>
          </ac:spMkLst>
        </pc:spChg>
        <pc:spChg chg="mod">
          <ac:chgData name="NOURIN AKTER ATUL" userId="c661e85c-beea-4b4a-adf9-5c3639b2b341" providerId="ADAL" clId="{950FD884-5EFD-4C56-A6DE-B0FFA6BE91D1}" dt="2025-05-31T19:22:49.596" v="633" actId="1076"/>
          <ac:spMkLst>
            <pc:docMk/>
            <pc:sldMk cId="289860937" sldId="352"/>
            <ac:spMk id="15" creationId="{3290CBF4-BF3C-29A7-C239-C954C1A4F3C1}"/>
          </ac:spMkLst>
        </pc:spChg>
        <pc:spChg chg="mod">
          <ac:chgData name="NOURIN AKTER ATUL" userId="c661e85c-beea-4b4a-adf9-5c3639b2b341" providerId="ADAL" clId="{950FD884-5EFD-4C56-A6DE-B0FFA6BE91D1}" dt="2025-05-31T19:23:00.569" v="635" actId="1076"/>
          <ac:spMkLst>
            <pc:docMk/>
            <pc:sldMk cId="289860937" sldId="352"/>
            <ac:spMk id="17" creationId="{AC4804C7-507B-18D1-86CC-21E6C28652CB}"/>
          </ac:spMkLst>
        </pc:spChg>
      </pc:sldChg>
      <pc:sldChg chg="modSp mod">
        <pc:chgData name="NOURIN AKTER ATUL" userId="c661e85c-beea-4b4a-adf9-5c3639b2b341" providerId="ADAL" clId="{950FD884-5EFD-4C56-A6DE-B0FFA6BE91D1}" dt="2025-05-31T19:21:02.004" v="629" actId="20577"/>
        <pc:sldMkLst>
          <pc:docMk/>
          <pc:sldMk cId="391246093" sldId="361"/>
        </pc:sldMkLst>
        <pc:spChg chg="mod">
          <ac:chgData name="NOURIN AKTER ATUL" userId="c661e85c-beea-4b4a-adf9-5c3639b2b341" providerId="ADAL" clId="{950FD884-5EFD-4C56-A6DE-B0FFA6BE91D1}" dt="2025-05-31T19:21:02.004" v="629" actId="20577"/>
          <ac:spMkLst>
            <pc:docMk/>
            <pc:sldMk cId="391246093" sldId="361"/>
            <ac:spMk id="9" creationId="{0B06EEEB-3B0A-C5FF-0556-2418D262984D}"/>
          </ac:spMkLst>
        </pc:spChg>
      </pc:sldChg>
      <pc:sldChg chg="addSp delSp modSp mod modTransition modAnim">
        <pc:chgData name="NOURIN AKTER ATUL" userId="c661e85c-beea-4b4a-adf9-5c3639b2b341" providerId="ADAL" clId="{950FD884-5EFD-4C56-A6DE-B0FFA6BE91D1}" dt="2025-06-01T07:42:32.588" v="890"/>
        <pc:sldMkLst>
          <pc:docMk/>
          <pc:sldMk cId="2705530125" sldId="379"/>
        </pc:sldMkLst>
        <pc:spChg chg="del mod">
          <ac:chgData name="NOURIN AKTER ATUL" userId="c661e85c-beea-4b4a-adf9-5c3639b2b341" providerId="ADAL" clId="{950FD884-5EFD-4C56-A6DE-B0FFA6BE91D1}" dt="2025-05-31T16:37:21.722" v="381" actId="21"/>
          <ac:spMkLst>
            <pc:docMk/>
            <pc:sldMk cId="2705530125" sldId="379"/>
            <ac:spMk id="2" creationId="{C18026B5-2F88-BA48-A996-4A13FDFAA43A}"/>
          </ac:spMkLst>
        </pc:spChg>
        <pc:spChg chg="del mod">
          <ac:chgData name="NOURIN AKTER ATUL" userId="c661e85c-beea-4b4a-adf9-5c3639b2b341" providerId="ADAL" clId="{950FD884-5EFD-4C56-A6DE-B0FFA6BE91D1}" dt="2025-05-31T16:47:25.451" v="397" actId="12084"/>
          <ac:spMkLst>
            <pc:docMk/>
            <pc:sldMk cId="2705530125" sldId="379"/>
            <ac:spMk id="3" creationId="{A5ABDF8F-0AD5-5C43-9EF3-8679B9897E01}"/>
          </ac:spMkLst>
        </pc:spChg>
        <pc:spChg chg="mod">
          <ac:chgData name="NOURIN AKTER ATUL" userId="c661e85c-beea-4b4a-adf9-5c3639b2b341" providerId="ADAL" clId="{950FD884-5EFD-4C56-A6DE-B0FFA6BE91D1}" dt="2025-05-31T16:38:31.944" v="385" actId="14100"/>
          <ac:spMkLst>
            <pc:docMk/>
            <pc:sldMk cId="2705530125" sldId="379"/>
            <ac:spMk id="4" creationId="{7782A119-28D1-B54D-A879-A0DDEC296674}"/>
          </ac:spMkLst>
        </pc:spChg>
        <pc:spChg chg="mod">
          <ac:chgData name="NOURIN AKTER ATUL" userId="c661e85c-beea-4b4a-adf9-5c3639b2b341" providerId="ADAL" clId="{950FD884-5EFD-4C56-A6DE-B0FFA6BE91D1}" dt="2025-05-31T18:24:06.759" v="486" actId="1076"/>
          <ac:spMkLst>
            <pc:docMk/>
            <pc:sldMk cId="2705530125" sldId="379"/>
            <ac:spMk id="5" creationId="{B55E5840-ED0D-0349-88F3-4E90A0094985}"/>
          </ac:spMkLst>
        </pc:spChg>
        <pc:spChg chg="del mod">
          <ac:chgData name="NOURIN AKTER ATUL" userId="c661e85c-beea-4b4a-adf9-5c3639b2b341" providerId="ADAL" clId="{950FD884-5EFD-4C56-A6DE-B0FFA6BE91D1}" dt="2025-05-31T18:04:16.869" v="457"/>
          <ac:spMkLst>
            <pc:docMk/>
            <pc:sldMk cId="2705530125" sldId="379"/>
            <ac:spMk id="6" creationId="{34801285-85FB-FD43-9631-322998389AF0}"/>
          </ac:spMkLst>
        </pc:spChg>
        <pc:spChg chg="mod">
          <ac:chgData name="NOURIN AKTER ATUL" userId="c661e85c-beea-4b4a-adf9-5c3639b2b341" providerId="ADAL" clId="{950FD884-5EFD-4C56-A6DE-B0FFA6BE91D1}" dt="2025-05-31T18:50:36.172" v="624" actId="20577"/>
          <ac:spMkLst>
            <pc:docMk/>
            <pc:sldMk cId="2705530125" sldId="379"/>
            <ac:spMk id="7" creationId="{8820E658-15B8-6C4B-A736-3D894774670E}"/>
          </ac:spMkLst>
        </pc:spChg>
        <pc:spChg chg="del mod">
          <ac:chgData name="NOURIN AKTER ATUL" userId="c661e85c-beea-4b4a-adf9-5c3639b2b341" providerId="ADAL" clId="{950FD884-5EFD-4C56-A6DE-B0FFA6BE91D1}" dt="2025-05-31T17:28:47.867" v="422"/>
          <ac:spMkLst>
            <pc:docMk/>
            <pc:sldMk cId="2705530125" sldId="379"/>
            <ac:spMk id="8" creationId="{7F52F621-1B1F-5E49-939F-12BD1A0FD522}"/>
          </ac:spMkLst>
        </pc:spChg>
        <pc:spChg chg="add mod">
          <ac:chgData name="NOURIN AKTER ATUL" userId="c661e85c-beea-4b4a-adf9-5c3639b2b341" providerId="ADAL" clId="{950FD884-5EFD-4C56-A6DE-B0FFA6BE91D1}" dt="2025-05-31T16:37:34.063" v="382" actId="14100"/>
          <ac:spMkLst>
            <pc:docMk/>
            <pc:sldMk cId="2705530125" sldId="379"/>
            <ac:spMk id="9" creationId="{8A361B8E-0D16-C7F0-0F2B-2653557DBE42}"/>
          </ac:spMkLst>
        </pc:spChg>
        <pc:spChg chg="del mod">
          <ac:chgData name="NOURIN AKTER ATUL" userId="c661e85c-beea-4b4a-adf9-5c3639b2b341" providerId="ADAL" clId="{950FD884-5EFD-4C56-A6DE-B0FFA6BE91D1}" dt="2025-05-31T16:42:51.961" v="395"/>
          <ac:spMkLst>
            <pc:docMk/>
            <pc:sldMk cId="2705530125" sldId="379"/>
            <ac:spMk id="12" creationId="{82B7E301-9C1F-9E22-44B6-FDF4E56F19E8}"/>
          </ac:spMkLst>
        </pc:spChg>
        <pc:spChg chg="add mod">
          <ac:chgData name="NOURIN AKTER ATUL" userId="c661e85c-beea-4b4a-adf9-5c3639b2b341" providerId="ADAL" clId="{950FD884-5EFD-4C56-A6DE-B0FFA6BE91D1}" dt="2025-05-31T18:41:25.866" v="576" actId="2711"/>
          <ac:spMkLst>
            <pc:docMk/>
            <pc:sldMk cId="2705530125" sldId="379"/>
            <ac:spMk id="14" creationId="{3ECC77EB-23C3-964F-76C8-5F8353710935}"/>
          </ac:spMkLst>
        </pc:spChg>
        <pc:spChg chg="add del mod">
          <ac:chgData name="NOURIN AKTER ATUL" userId="c661e85c-beea-4b4a-adf9-5c3639b2b341" providerId="ADAL" clId="{950FD884-5EFD-4C56-A6DE-B0FFA6BE91D1}" dt="2025-05-31T17:37:43.596" v="441" actId="21"/>
          <ac:spMkLst>
            <pc:docMk/>
            <pc:sldMk cId="2705530125" sldId="379"/>
            <ac:spMk id="15" creationId="{14C6C9C0-673C-D81D-5223-71050A18EF8F}"/>
          </ac:spMkLst>
        </pc:spChg>
        <pc:spChg chg="add mod">
          <ac:chgData name="NOURIN AKTER ATUL" userId="c661e85c-beea-4b4a-adf9-5c3639b2b341" providerId="ADAL" clId="{950FD884-5EFD-4C56-A6DE-B0FFA6BE91D1}" dt="2025-05-31T19:38:47.043" v="660" actId="20577"/>
          <ac:spMkLst>
            <pc:docMk/>
            <pc:sldMk cId="2705530125" sldId="379"/>
            <ac:spMk id="18" creationId="{EF3F1EBD-2BEE-A4DB-BA16-D10AABAD1FD7}"/>
          </ac:spMkLst>
        </pc:spChg>
        <pc:spChg chg="add del mod">
          <ac:chgData name="NOURIN AKTER ATUL" userId="c661e85c-beea-4b4a-adf9-5c3639b2b341" providerId="ADAL" clId="{950FD884-5EFD-4C56-A6DE-B0FFA6BE91D1}" dt="2025-05-31T18:23:54.489" v="485" actId="21"/>
          <ac:spMkLst>
            <pc:docMk/>
            <pc:sldMk cId="2705530125" sldId="379"/>
            <ac:spMk id="19" creationId="{A51A01CA-755F-00B6-A21E-247274DC404E}"/>
          </ac:spMkLst>
        </pc:spChg>
        <pc:spChg chg="add mod">
          <ac:chgData name="NOURIN AKTER ATUL" userId="c661e85c-beea-4b4a-adf9-5c3639b2b341" providerId="ADAL" clId="{950FD884-5EFD-4C56-A6DE-B0FFA6BE91D1}" dt="2025-05-31T18:30:23.762" v="538" actId="21"/>
          <ac:spMkLst>
            <pc:docMk/>
            <pc:sldMk cId="2705530125" sldId="379"/>
            <ac:spMk id="20" creationId="{CB0A5F6E-0EA4-9741-BBFB-95738764D1E7}"/>
          </ac:spMkLst>
        </pc:spChg>
        <pc:spChg chg="add mod">
          <ac:chgData name="NOURIN AKTER ATUL" userId="c661e85c-beea-4b4a-adf9-5c3639b2b341" providerId="ADAL" clId="{950FD884-5EFD-4C56-A6DE-B0FFA6BE91D1}" dt="2025-05-31T18:37:51.188" v="562" actId="12"/>
          <ac:spMkLst>
            <pc:docMk/>
            <pc:sldMk cId="2705530125" sldId="379"/>
            <ac:spMk id="21" creationId="{1FBE47F0-3AF8-A2A3-D277-FC8D3AB10500}"/>
          </ac:spMkLst>
        </pc:spChg>
        <pc:spChg chg="add del mod">
          <ac:chgData name="NOURIN AKTER ATUL" userId="c661e85c-beea-4b4a-adf9-5c3639b2b341" providerId="ADAL" clId="{950FD884-5EFD-4C56-A6DE-B0FFA6BE91D1}" dt="2025-05-31T18:36:58.042" v="561"/>
          <ac:spMkLst>
            <pc:docMk/>
            <pc:sldMk cId="2705530125" sldId="379"/>
            <ac:spMk id="22" creationId="{7ADDBB40-595F-5B1A-D83C-10F5D8E2DFE2}"/>
          </ac:spMkLst>
        </pc:spChg>
        <pc:spChg chg="add del mod">
          <ac:chgData name="NOURIN AKTER ATUL" userId="c661e85c-beea-4b4a-adf9-5c3639b2b341" providerId="ADAL" clId="{950FD884-5EFD-4C56-A6DE-B0FFA6BE91D1}" dt="2025-05-31T18:36:58.042" v="559" actId="21"/>
          <ac:spMkLst>
            <pc:docMk/>
            <pc:sldMk cId="2705530125" sldId="379"/>
            <ac:spMk id="23" creationId="{9B6ACC0F-EEEB-719D-70D6-1FAB7370FD59}"/>
          </ac:spMkLst>
        </pc:spChg>
        <pc:spChg chg="add del mod">
          <ac:chgData name="NOURIN AKTER ATUL" userId="c661e85c-beea-4b4a-adf9-5c3639b2b341" providerId="ADAL" clId="{950FD884-5EFD-4C56-A6DE-B0FFA6BE91D1}" dt="2025-05-31T18:43:46.684" v="593"/>
          <ac:spMkLst>
            <pc:docMk/>
            <pc:sldMk cId="2705530125" sldId="379"/>
            <ac:spMk id="24" creationId="{3DAE2FB5-5030-DE42-E9F8-614E871D8C19}"/>
          </ac:spMkLst>
        </pc:spChg>
        <pc:graphicFrameChg chg="add del mod">
          <ac:chgData name="NOURIN AKTER ATUL" userId="c661e85c-beea-4b4a-adf9-5c3639b2b341" providerId="ADAL" clId="{950FD884-5EFD-4C56-A6DE-B0FFA6BE91D1}" dt="2025-05-31T17:26:33.603" v="417" actId="21"/>
          <ac:graphicFrameMkLst>
            <pc:docMk/>
            <pc:sldMk cId="2705530125" sldId="379"/>
            <ac:graphicFrameMk id="10" creationId="{8FA476CE-69E2-683A-B291-AA5C82B423FF}"/>
          </ac:graphicFrameMkLst>
        </pc:graphicFrameChg>
        <pc:picChg chg="add mod">
          <ac:chgData name="NOURIN AKTER ATUL" userId="c661e85c-beea-4b4a-adf9-5c3639b2b341" providerId="ADAL" clId="{950FD884-5EFD-4C56-A6DE-B0FFA6BE91D1}" dt="2025-05-31T18:44:03.035" v="598" actId="14100"/>
          <ac:picMkLst>
            <pc:docMk/>
            <pc:sldMk cId="2705530125" sldId="379"/>
            <ac:picMk id="13" creationId="{3B50ECC6-10C6-3432-804D-6816B42E05EC}"/>
          </ac:picMkLst>
        </pc:picChg>
        <pc:picChg chg="add mod">
          <ac:chgData name="NOURIN AKTER ATUL" userId="c661e85c-beea-4b4a-adf9-5c3639b2b341" providerId="ADAL" clId="{950FD884-5EFD-4C56-A6DE-B0FFA6BE91D1}" dt="2025-05-31T18:44:00.135" v="597" actId="14100"/>
          <ac:picMkLst>
            <pc:docMk/>
            <pc:sldMk cId="2705530125" sldId="379"/>
            <ac:picMk id="17" creationId="{C75FFE0A-CFAC-654F-E11D-37CF5784490D}"/>
          </ac:picMkLst>
        </pc:picChg>
        <pc:picChg chg="add mod modCrop">
          <ac:chgData name="NOURIN AKTER ATUL" userId="c661e85c-beea-4b4a-adf9-5c3639b2b341" providerId="ADAL" clId="{950FD884-5EFD-4C56-A6DE-B0FFA6BE91D1}" dt="2025-05-31T18:43:54.775" v="595" actId="1076"/>
          <ac:picMkLst>
            <pc:docMk/>
            <pc:sldMk cId="2705530125" sldId="379"/>
            <ac:picMk id="26" creationId="{469FF936-4B9D-05EC-1E14-ED4D14B5B2DC}"/>
          </ac:picMkLst>
        </pc:picChg>
      </pc:sldChg>
      <pc:sldChg chg="addSp delSp modSp mod modAnim">
        <pc:chgData name="NOURIN AKTER ATUL" userId="c661e85c-beea-4b4a-adf9-5c3639b2b341" providerId="ADAL" clId="{950FD884-5EFD-4C56-A6DE-B0FFA6BE91D1}" dt="2025-05-31T21:19:28.815" v="884" actId="1076"/>
        <pc:sldMkLst>
          <pc:docMk/>
          <pc:sldMk cId="926857264" sldId="380"/>
        </pc:sldMkLst>
        <pc:spChg chg="mod">
          <ac:chgData name="NOURIN AKTER ATUL" userId="c661e85c-beea-4b4a-adf9-5c3639b2b341" providerId="ADAL" clId="{950FD884-5EFD-4C56-A6DE-B0FFA6BE91D1}" dt="2025-05-31T21:13:46.823" v="862" actId="1076"/>
          <ac:spMkLst>
            <pc:docMk/>
            <pc:sldMk cId="926857264" sldId="380"/>
            <ac:spMk id="2" creationId="{737728DC-195E-4A4E-AEBA-5E0D1DB03B76}"/>
          </ac:spMkLst>
        </pc:spChg>
        <pc:spChg chg="add del mod">
          <ac:chgData name="NOURIN AKTER ATUL" userId="c661e85c-beea-4b4a-adf9-5c3639b2b341" providerId="ADAL" clId="{950FD884-5EFD-4C56-A6DE-B0FFA6BE91D1}" dt="2025-05-31T21:08:34.775" v="835" actId="1076"/>
          <ac:spMkLst>
            <pc:docMk/>
            <pc:sldMk cId="926857264" sldId="380"/>
            <ac:spMk id="3" creationId="{39B245DA-FD75-8756-322D-704DEE698021}"/>
          </ac:spMkLst>
        </pc:spChg>
        <pc:spChg chg="add del mod">
          <ac:chgData name="NOURIN AKTER ATUL" userId="c661e85c-beea-4b4a-adf9-5c3639b2b341" providerId="ADAL" clId="{950FD884-5EFD-4C56-A6DE-B0FFA6BE91D1}" dt="2025-05-31T19:56:48.618" v="688" actId="21"/>
          <ac:spMkLst>
            <pc:docMk/>
            <pc:sldMk cId="926857264" sldId="380"/>
            <ac:spMk id="4" creationId="{03D61E7A-EB0C-DE35-559F-DDB187BFE164}"/>
          </ac:spMkLst>
        </pc:spChg>
        <pc:spChg chg="mod">
          <ac:chgData name="NOURIN AKTER ATUL" userId="c661e85c-beea-4b4a-adf9-5c3639b2b341" providerId="ADAL" clId="{950FD884-5EFD-4C56-A6DE-B0FFA6BE91D1}" dt="2025-05-31T21:13:36.845" v="860" actId="1076"/>
          <ac:spMkLst>
            <pc:docMk/>
            <pc:sldMk cId="926857264" sldId="380"/>
            <ac:spMk id="5" creationId="{9FE6950B-714F-36B4-4478-C91AB8D940B8}"/>
          </ac:spMkLst>
        </pc:spChg>
        <pc:spChg chg="mod ord">
          <ac:chgData name="NOURIN AKTER ATUL" userId="c661e85c-beea-4b4a-adf9-5c3639b2b341" providerId="ADAL" clId="{950FD884-5EFD-4C56-A6DE-B0FFA6BE91D1}" dt="2025-05-31T21:19:28.815" v="884" actId="1076"/>
          <ac:spMkLst>
            <pc:docMk/>
            <pc:sldMk cId="926857264" sldId="380"/>
            <ac:spMk id="6" creationId="{2CCBCA0B-45D3-D57E-1635-67A7112D343D}"/>
          </ac:spMkLst>
        </pc:spChg>
        <pc:spChg chg="mod">
          <ac:chgData name="NOURIN AKTER ATUL" userId="c661e85c-beea-4b4a-adf9-5c3639b2b341" providerId="ADAL" clId="{950FD884-5EFD-4C56-A6DE-B0FFA6BE91D1}" dt="2025-05-31T21:13:41.500" v="861" actId="1076"/>
          <ac:spMkLst>
            <pc:docMk/>
            <pc:sldMk cId="926857264" sldId="380"/>
            <ac:spMk id="8" creationId="{A901A0E7-A465-2464-4979-8B1D57FBD849}"/>
          </ac:spMkLst>
        </pc:spChg>
        <pc:graphicFrameChg chg="add mod">
          <ac:chgData name="NOURIN AKTER ATUL" userId="c661e85c-beea-4b4a-adf9-5c3639b2b341" providerId="ADAL" clId="{950FD884-5EFD-4C56-A6DE-B0FFA6BE91D1}" dt="2025-05-31T19:57:24.912" v="689" actId="12084"/>
          <ac:graphicFrameMkLst>
            <pc:docMk/>
            <pc:sldMk cId="926857264" sldId="380"/>
            <ac:graphicFrameMk id="7" creationId="{5C3F3B00-9977-3E34-E079-9A729A7BD376}"/>
          </ac:graphicFrameMkLst>
        </pc:graphicFrameChg>
        <pc:picChg chg="add mod ord">
          <ac:chgData name="NOURIN AKTER ATUL" userId="c661e85c-beea-4b4a-adf9-5c3639b2b341" providerId="ADAL" clId="{950FD884-5EFD-4C56-A6DE-B0FFA6BE91D1}" dt="2025-05-31T21:19:21.493" v="883" actId="14100"/>
          <ac:picMkLst>
            <pc:docMk/>
            <pc:sldMk cId="926857264" sldId="380"/>
            <ac:picMk id="10" creationId="{58AA0E95-0110-4EBE-1CC9-66DCBE8E0071}"/>
          </ac:picMkLst>
        </pc:picChg>
        <pc:picChg chg="add mod">
          <ac:chgData name="NOURIN AKTER ATUL" userId="c661e85c-beea-4b4a-adf9-5c3639b2b341" providerId="ADAL" clId="{950FD884-5EFD-4C56-A6DE-B0FFA6BE91D1}" dt="2025-05-31T21:19:15.331" v="882" actId="14100"/>
          <ac:picMkLst>
            <pc:docMk/>
            <pc:sldMk cId="926857264" sldId="380"/>
            <ac:picMk id="12" creationId="{DB6E6CA1-D9D4-1199-2121-0E6565B6B940}"/>
          </ac:picMkLst>
        </pc:picChg>
      </pc:sldChg>
      <pc:sldChg chg="addSp modSp mod">
        <pc:chgData name="NOURIN AKTER ATUL" userId="c661e85c-beea-4b4a-adf9-5c3639b2b341" providerId="ADAL" clId="{950FD884-5EFD-4C56-A6DE-B0FFA6BE91D1}" dt="2025-05-31T19:28:08.531" v="650" actId="207"/>
        <pc:sldMkLst>
          <pc:docMk/>
          <pc:sldMk cId="264837761" sldId="382"/>
        </pc:sldMkLst>
        <pc:spChg chg="add mod">
          <ac:chgData name="NOURIN AKTER ATUL" userId="c661e85c-beea-4b4a-adf9-5c3639b2b341" providerId="ADAL" clId="{950FD884-5EFD-4C56-A6DE-B0FFA6BE91D1}" dt="2025-05-31T19:28:08.531" v="650" actId="207"/>
          <ac:spMkLst>
            <pc:docMk/>
            <pc:sldMk cId="264837761" sldId="382"/>
            <ac:spMk id="3" creationId="{0D37720F-F06C-70FA-806E-7F8B99DEC211}"/>
          </ac:spMkLst>
        </pc:spChg>
        <pc:spChg chg="mod">
          <ac:chgData name="NOURIN AKTER ATUL" userId="c661e85c-beea-4b4a-adf9-5c3639b2b341" providerId="ADAL" clId="{950FD884-5EFD-4C56-A6DE-B0FFA6BE91D1}" dt="2025-05-31T19:24:39.225" v="641" actId="1076"/>
          <ac:spMkLst>
            <pc:docMk/>
            <pc:sldMk cId="264837761" sldId="382"/>
            <ac:spMk id="6" creationId="{CC165D54-FB88-E3E6-540B-D8C1C4D062ED}"/>
          </ac:spMkLst>
        </pc:spChg>
        <pc:spChg chg="mod">
          <ac:chgData name="NOURIN AKTER ATUL" userId="c661e85c-beea-4b4a-adf9-5c3639b2b341" providerId="ADAL" clId="{950FD884-5EFD-4C56-A6DE-B0FFA6BE91D1}" dt="2025-05-31T19:24:56.833" v="642" actId="1076"/>
          <ac:spMkLst>
            <pc:docMk/>
            <pc:sldMk cId="264837761" sldId="382"/>
            <ac:spMk id="13" creationId="{23AAB541-DD61-A69A-7E1A-D486E830045C}"/>
          </ac:spMkLst>
        </pc:spChg>
      </pc:sldChg>
      <pc:sldChg chg="modSp">
        <pc:chgData name="NOURIN AKTER ATUL" userId="c661e85c-beea-4b4a-adf9-5c3639b2b341" providerId="ADAL" clId="{950FD884-5EFD-4C56-A6DE-B0FFA6BE91D1}" dt="2025-06-01T09:20:12.988" v="903" actId="14100"/>
        <pc:sldMkLst>
          <pc:docMk/>
          <pc:sldMk cId="3200312026" sldId="391"/>
        </pc:sldMkLst>
        <pc:picChg chg="mod">
          <ac:chgData name="NOURIN AKTER ATUL" userId="c661e85c-beea-4b4a-adf9-5c3639b2b341" providerId="ADAL" clId="{950FD884-5EFD-4C56-A6DE-B0FFA6BE91D1}" dt="2025-06-01T09:20:12.988" v="903" actId="14100"/>
          <ac:picMkLst>
            <pc:docMk/>
            <pc:sldMk cId="3200312026" sldId="391"/>
            <ac:picMk id="1026" creationId="{5B76B960-C1BE-38F3-3E00-AC3F4E58EB3E}"/>
          </ac:picMkLst>
        </pc:picChg>
      </pc:sldChg>
      <pc:sldChg chg="modSp mod">
        <pc:chgData name="NOURIN AKTER ATUL" userId="c661e85c-beea-4b4a-adf9-5c3639b2b341" providerId="ADAL" clId="{950FD884-5EFD-4C56-A6DE-B0FFA6BE91D1}" dt="2025-06-01T09:19:46.215" v="901" actId="14100"/>
        <pc:sldMkLst>
          <pc:docMk/>
          <pc:sldMk cId="698300804" sldId="392"/>
        </pc:sldMkLst>
        <pc:picChg chg="mod">
          <ac:chgData name="NOURIN AKTER ATUL" userId="c661e85c-beea-4b4a-adf9-5c3639b2b341" providerId="ADAL" clId="{950FD884-5EFD-4C56-A6DE-B0FFA6BE91D1}" dt="2025-06-01T09:19:46.215" v="901" actId="14100"/>
          <ac:picMkLst>
            <pc:docMk/>
            <pc:sldMk cId="698300804" sldId="392"/>
            <ac:picMk id="12" creationId="{58573248-326B-70ED-A760-958679DAEE45}"/>
          </ac:picMkLst>
        </pc:picChg>
      </pc:sldChg>
    </pc:docChg>
  </pc:docChgLst>
  <pc:docChgLst>
    <pc:chgData name="MD. HRIDOYNUL ISLAM ORNOB" userId="S::23-55785-3@student.aiub.edu::b2ac1e36-4e74-4546-9460-3d9868f8c593" providerId="AD" clId="Web-{ADEF9696-4A0A-44E6-B1B9-31BE659C0457}"/>
    <pc:docChg chg="modSld">
      <pc:chgData name="MD. HRIDOYNUL ISLAM ORNOB" userId="S::23-55785-3@student.aiub.edu::b2ac1e36-4e74-4546-9460-3d9868f8c593" providerId="AD" clId="Web-{ADEF9696-4A0A-44E6-B1B9-31BE659C0457}" dt="2025-06-01T04:19:05.584" v="0" actId="20577"/>
      <pc:docMkLst>
        <pc:docMk/>
      </pc:docMkLst>
      <pc:sldChg chg="modSp">
        <pc:chgData name="MD. HRIDOYNUL ISLAM ORNOB" userId="S::23-55785-3@student.aiub.edu::b2ac1e36-4e74-4546-9460-3d9868f8c593" providerId="AD" clId="Web-{ADEF9696-4A0A-44E6-B1B9-31BE659C0457}" dt="2025-06-01T04:19:05.584" v="0" actId="20577"/>
        <pc:sldMkLst>
          <pc:docMk/>
          <pc:sldMk cId="264837761" sldId="382"/>
        </pc:sldMkLst>
        <pc:spChg chg="mod">
          <ac:chgData name="MD. HRIDOYNUL ISLAM ORNOB" userId="S::23-55785-3@student.aiub.edu::b2ac1e36-4e74-4546-9460-3d9868f8c593" providerId="AD" clId="Web-{ADEF9696-4A0A-44E6-B1B9-31BE659C0457}" dt="2025-06-01T04:19:05.584" v="0" actId="20577"/>
          <ac:spMkLst>
            <pc:docMk/>
            <pc:sldMk cId="264837761" sldId="382"/>
            <ac:spMk id="13" creationId="{23AAB541-DD61-A69A-7E1A-D486E83004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F92692B-676C-1700-927A-E7676981A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E1553F2-5818-11D6-5C41-563032753D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7614B33-173A-F71A-E9CB-B7456F206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D121AE-2193-ADF9-B8CC-25425AB97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8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0D242ED-5A27-60A6-5F34-E4668C643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CFB16577-E00C-5128-44B9-D7D554131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8430C7A-00C2-1098-C27C-2541A891F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440B99-5D75-3999-19EF-81DF4CBE0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6C9F678-CEA8-A5BF-3748-4C13A642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8E3C597-9330-7A58-C4F8-E54DEDB04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A4EF114-E8B6-6EE8-DAC4-1E9911A9A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F44501-AFFB-5885-6A50-BB3CE25A9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F55199-01E9-8A15-B6C0-2381F8F6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13AC4C1-EA02-0FFD-DB23-F26812236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4E0A752-75A9-11EC-5EE6-309144F92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AD249F-D847-B9F0-6147-17A82C28D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BDEF3328-825B-3946-8472-DB93D6A328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ED51C063-0222-064B-8A2E-485FE9EAC1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=""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868B08E5-2F7C-7749-8BDF-386EAF974B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=""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=""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F0C4CE5-5F02-B143-8FD1-1B235D270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=""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289A8C14-DB28-F34E-8098-168D4C75AF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=""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C47A1EE0-4011-3749-B01C-FC489EEDF8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1DEB652-BD6A-BD41-B85E-704D2C41A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=""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=""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=""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=""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=""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=""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=""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FEF81ED-50DF-3946-87D9-407C13C3CE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=""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AB5C3BF3-A164-DD48-BD02-4587489DA1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=""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=""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=""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=""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275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F0FD074-81E2-0D4E-8446-C5B415B238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=""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=""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3DDE02E-BC75-2645-8725-CA2CFD327A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=""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01EE6FD-FABB-AD48-92DA-19805B5029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=""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=""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3BB36CC-7349-334D-A028-58D01025E7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=""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=""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C402C0D4-D9C4-F547-B996-38177302A3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=""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=""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82066DD-D313-D148-89C7-338EB873A7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=""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4CB38BE-0FF2-694C-AA3C-D73DBF7C33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ACB4ADD-D9F4-984E-B29D-A2CF6D19E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=""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69A90A7-BF26-684E-8C8B-638053DA12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=""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A7D9F21A-75CF-6045-8FA1-C4F4E21B69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=""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=""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EFD0B2D5-B3C2-D847-A220-86CB6A37E4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=""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=""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=""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=""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=""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777D2F0-DE3F-8343-B97A-E7FA440532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=""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=""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=""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=""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=""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=""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=""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=""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=""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=""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=""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=""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=""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040046AF-E5BF-854D-9986-7C3019770F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76CA14A6-0144-BC49-A8D4-C979D13258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A582FC2-A135-5743-B9C0-6AC7225B42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7C43222-5868-0247-838F-58F4F6C8EE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=""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=""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=""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=""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=""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=""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=""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=""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CE2724A-BCA1-604F-9D18-BF05746408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4923D7D1-A9CC-C34C-86FF-43B5C89787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6119FF13-13AB-3448-B24E-58E18B3CE2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2F8F982-870E-AE44-B0D3-B3313BC48D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549A137-DB5E-9C40-8C0A-ED60721202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=""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=""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336" y="168788"/>
            <a:ext cx="9670026" cy="1620619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 sz="3200"/>
              <a:t>American International University- Bangladesh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EEE 2210 : Analog Electronics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9336" y="1988960"/>
            <a:ext cx="9670026" cy="4485581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 sz="4000" dirty="0">
                <a:latin typeface="+mj-lt"/>
              </a:rPr>
              <a:t>          </a:t>
            </a:r>
          </a:p>
          <a:p>
            <a:r>
              <a:rPr lang="en-US" sz="4000" dirty="0">
                <a:latin typeface="+mj-lt"/>
              </a:rPr>
              <a:t>                             PROJECT TITLE </a:t>
            </a:r>
          </a:p>
          <a:p>
            <a:r>
              <a:rPr lang="en-US" sz="4000" dirty="0">
                <a:latin typeface="+mj-lt"/>
              </a:rPr>
              <a:t>           </a:t>
            </a:r>
          </a:p>
          <a:p>
            <a:r>
              <a:rPr lang="en-US" sz="4000" dirty="0">
                <a:latin typeface="+mj-lt"/>
              </a:rPr>
              <a:t>      </a:t>
            </a:r>
            <a:r>
              <a:rPr lang="en-US" sz="4700" b="1" dirty="0">
                <a:latin typeface="Arial Black" panose="020B0A04020102020204" pitchFamily="34" charset="0"/>
              </a:rPr>
              <a:t>CLASS-AB AUDIO AMPLIFIER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                                         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COURSE TEACHER: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DR. MD. KABIRUZZAMAN </a:t>
            </a:r>
          </a:p>
          <a:p>
            <a:pPr algn="just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              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SECTION: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        </a:t>
            </a:r>
          </a:p>
          <a:p>
            <a:pPr algn="just"/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                                        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GROUP: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05</a:t>
            </a:r>
          </a:p>
          <a:p>
            <a:endParaRPr lang="en-US" dirty="0"/>
          </a:p>
        </p:txBody>
      </p:sp>
      <p:pic>
        <p:nvPicPr>
          <p:cNvPr id="5" name="Picture 4" descr="A blue circle with text and images&#10;&#10;Description automatically generated">
            <a:extLst>
              <a:ext uri="{FF2B5EF4-FFF2-40B4-BE49-F238E27FC236}">
                <a16:creationId xmlns="" xmlns:a16="http://schemas.microsoft.com/office/drawing/2014/main" id="{06F4FA60-6860-4F1C-8BBD-6CBFCBEC6A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4" y="168788"/>
            <a:ext cx="1820173" cy="18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5C66AFB-9287-2C96-0BB0-538FDAF03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AAEFDA54-077A-CB76-B4EC-9501158C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098" y="0"/>
            <a:ext cx="4572001" cy="801170"/>
          </a:xfrm>
        </p:spPr>
        <p:txBody>
          <a:bodyPr/>
          <a:lstStyle/>
          <a:p>
            <a:r>
              <a:rPr lang="en-US"/>
              <a:t>Working Method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21FCA5FD-53AA-965F-AB1C-27D0D4001F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1062802"/>
            <a:ext cx="5862387" cy="412304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/>
              <a:t>Speaker (LS1)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/>
              <a:t>Converts the amplified AC signal into sound </a:t>
            </a:r>
            <a:r>
              <a:rPr lang="en-US" sz="2200" err="1"/>
              <a:t>waves.Receives</a:t>
            </a:r>
            <a:r>
              <a:rPr lang="en-US" sz="2200"/>
              <a:t> a clean audio signal via the output capacitor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/>
              <a:t>Power Supply Filtering (C3, C4)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/>
              <a:t>C3 and C4 reduce noise and voltage spikes from the power </a:t>
            </a:r>
            <a:r>
              <a:rPr lang="en-US" sz="2200" err="1"/>
              <a:t>supply.Help</a:t>
            </a:r>
            <a:r>
              <a:rPr lang="en-US" sz="2200"/>
              <a:t> ensure stable and clean operation of the amplifier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/>
              <a:t>Bypass Capacitor (C1)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/>
              <a:t>C1 is connected to the bypass pin (pin 7) of the LM386.Improves power supply rejection and minimizes background hum</a:t>
            </a:r>
          </a:p>
          <a:p>
            <a:endParaRPr lang="en-US" sz="2000" b="1"/>
          </a:p>
          <a:p>
            <a:endParaRPr lang="en-US" sz="2000" b="1"/>
          </a:p>
        </p:txBody>
      </p:sp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="" xmlns:a16="http://schemas.microsoft.com/office/drawing/2014/main" id="{6F58A283-654F-70BF-D868-354DC4C12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8077" r="19764" b="10764"/>
          <a:stretch/>
        </p:blipFill>
        <p:spPr>
          <a:xfrm>
            <a:off x="4625661" y="1157215"/>
            <a:ext cx="4416552" cy="42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2800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481" y="102876"/>
            <a:ext cx="10873740" cy="1342204"/>
          </a:xfrm>
        </p:spPr>
        <p:txBody>
          <a:bodyPr/>
          <a:lstStyle/>
          <a:p>
            <a:r>
              <a:rPr lang="en-US"/>
              <a:t>      Performance Results</a:t>
            </a:r>
            <a:br>
              <a:rPr lang="en-US"/>
            </a:br>
            <a:r>
              <a:rPr lang="en-US"/>
              <a:t>          – LM386 Amplifier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2481" y="2498988"/>
            <a:ext cx="7213419" cy="3616779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Stable Operation at 9V</a:t>
            </a:r>
          </a:p>
          <a:p>
            <a:r>
              <a:rPr lang="en-US" sz="3600" b="1">
                <a:solidFill>
                  <a:schemeClr val="tx2"/>
                </a:solidFill>
              </a:rPr>
              <a:t>Consistent Gain (~20x)</a:t>
            </a:r>
          </a:p>
          <a:p>
            <a:r>
              <a:rPr lang="en-US" sz="3600" b="1">
                <a:solidFill>
                  <a:schemeClr val="tx2"/>
                </a:solidFill>
              </a:rPr>
              <a:t>Efficient &amp; Low Power Consumption</a:t>
            </a:r>
            <a:endParaRPr lang="en-US" sz="3600"/>
          </a:p>
          <a:p>
            <a:r>
              <a:rPr lang="en-US" sz="3600" b="1">
                <a:solidFill>
                  <a:schemeClr val="tx2"/>
                </a:solidFill>
              </a:rPr>
              <a:t>Minimal Distortion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1026" name="Picture 2" descr="Comparing the NE555 Timer and LM386 Amplifier as Inductorless DC-DC  Converters | Electronic Design">
            <a:extLst>
              <a:ext uri="{FF2B5EF4-FFF2-40B4-BE49-F238E27FC236}">
                <a16:creationId xmlns="" xmlns:a16="http://schemas.microsoft.com/office/drawing/2014/main" id="{5B76B960-C1BE-38F3-3E00-AC3F4E58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142" y="1943100"/>
            <a:ext cx="4150858" cy="224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0E18B9-8402-D14B-7D2C-D75406567A38}"/>
              </a:ext>
            </a:extLst>
          </p:cNvPr>
          <p:cNvSpPr/>
          <p:nvPr/>
        </p:nvSpPr>
        <p:spPr>
          <a:xfrm>
            <a:off x="8296275" y="2060575"/>
            <a:ext cx="98425" cy="165100"/>
          </a:xfrm>
          <a:prstGeom prst="rect">
            <a:avLst/>
          </a:prstGeom>
          <a:solidFill>
            <a:srgbClr val="973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0C8C2D1-F80F-372A-E3E5-31C45783CC2B}"/>
              </a:ext>
            </a:extLst>
          </p:cNvPr>
          <p:cNvSpPr/>
          <p:nvPr/>
        </p:nvSpPr>
        <p:spPr>
          <a:xfrm>
            <a:off x="7660142" y="3962400"/>
            <a:ext cx="4150858" cy="2299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5F23D45-156C-D3D7-4763-B239C1FE5197}"/>
              </a:ext>
            </a:extLst>
          </p:cNvPr>
          <p:cNvSpPr/>
          <p:nvPr/>
        </p:nvSpPr>
        <p:spPr>
          <a:xfrm>
            <a:off x="7718992" y="1991149"/>
            <a:ext cx="4029415" cy="44997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accent2">
                    <a:lumMod val="20000"/>
                    <a:lumOff val="80000"/>
                  </a:schemeClr>
                </a:solidFill>
              </a:rPr>
              <a:t>TABLE: COMPARING THE CONVERTERS INVERTING THE POSITIVE POWER SUPPLY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5EECD6-301B-131D-774A-3478D22F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-146873"/>
            <a:ext cx="10274324" cy="1329541"/>
          </a:xfrm>
        </p:spPr>
        <p:txBody>
          <a:bodyPr/>
          <a:lstStyle/>
          <a:p>
            <a:pPr algn="ctr"/>
            <a:r>
              <a:rPr lang="en-US" sz="6600">
                <a:solidFill>
                  <a:srgbClr val="1DF28B"/>
                </a:solidFill>
              </a:rPr>
              <a:t>Discussion</a:t>
            </a:r>
            <a:endParaRPr lang="en-US">
              <a:solidFill>
                <a:srgbClr val="1DF28B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ACAF1754-366F-6234-32E1-15EA2E694A8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>
              <a:latin typeface="+mn-lt"/>
            </a:endParaRPr>
          </a:p>
        </p:txBody>
      </p:sp>
      <p:sp>
        <p:nvSpPr>
          <p:cNvPr id="39" name="Content Placeholder 5">
            <a:extLst>
              <a:ext uri="{FF2B5EF4-FFF2-40B4-BE49-F238E27FC236}">
                <a16:creationId xmlns="" xmlns:a16="http://schemas.microsoft.com/office/drawing/2014/main" id="{B7D8EEE0-6E1C-9F47-936F-25FCC2FC368C}"/>
              </a:ext>
            </a:extLst>
          </p:cNvPr>
          <p:cNvSpPr>
            <a:spLocks noGrp="1"/>
          </p:cNvSpPr>
          <p:nvPr/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0" name="Content Placeholder 5">
            <a:extLst>
              <a:ext uri="{FF2B5EF4-FFF2-40B4-BE49-F238E27FC236}">
                <a16:creationId xmlns="" xmlns:a16="http://schemas.microsoft.com/office/drawing/2014/main" id="{B7D8EEE0-6E1C-9F47-936F-25FCC2FC368C}"/>
              </a:ext>
            </a:extLst>
          </p:cNvPr>
          <p:cNvSpPr>
            <a:spLocks noGrp="1"/>
          </p:cNvSpPr>
          <p:nvPr/>
        </p:nvSpPr>
        <p:spPr>
          <a:xfrm>
            <a:off x="967249" y="2221501"/>
            <a:ext cx="10852240" cy="41052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q"/>
            </a:pPr>
            <a:r>
              <a:rPr lang="en-US" sz="4400" b="1">
                <a:solidFill>
                  <a:srgbClr val="F9D448"/>
                </a:solidFill>
                <a:ea typeface="+mn-lt"/>
                <a:cs typeface="+mn-lt"/>
              </a:rPr>
              <a:t>Performance Analysis</a:t>
            </a:r>
            <a:endParaRPr lang="en-US" sz="4400">
              <a:solidFill>
                <a:srgbClr val="F9D448"/>
              </a:solidFill>
            </a:endParaRPr>
          </a:p>
          <a:p>
            <a:pPr>
              <a:buChar char="q"/>
            </a:pPr>
            <a:r>
              <a:rPr lang="en-US" sz="4400" b="1">
                <a:solidFill>
                  <a:srgbClr val="7CA655"/>
                </a:solidFill>
                <a:ea typeface="+mn-lt"/>
                <a:cs typeface="+mn-lt"/>
              </a:rPr>
              <a:t>Advantages</a:t>
            </a:r>
            <a:endParaRPr lang="en-US" sz="4400" b="1">
              <a:solidFill>
                <a:srgbClr val="7CA655"/>
              </a:solidFill>
            </a:endParaRPr>
          </a:p>
          <a:p>
            <a:pPr>
              <a:buChar char="q"/>
            </a:pPr>
            <a:r>
              <a:rPr lang="en-US" sz="4400" b="1">
                <a:solidFill>
                  <a:srgbClr val="4495A2"/>
                </a:solidFill>
                <a:ea typeface="+mn-lt"/>
                <a:cs typeface="+mn-lt"/>
              </a:rPr>
              <a:t>Challenges</a:t>
            </a:r>
            <a:endParaRPr lang="en-US" sz="4400" b="1">
              <a:solidFill>
                <a:srgbClr val="4495A2"/>
              </a:solidFill>
            </a:endParaRPr>
          </a:p>
          <a:p>
            <a:pPr>
              <a:buChar char="q"/>
            </a:pPr>
            <a:r>
              <a:rPr lang="en-US" sz="4400" b="1">
                <a:solidFill>
                  <a:schemeClr val="accent5"/>
                </a:solidFill>
                <a:ea typeface="+mn-lt"/>
                <a:cs typeface="+mn-lt"/>
              </a:rPr>
              <a:t>Future Improvements</a:t>
            </a:r>
            <a:endParaRPr lang="en-US" sz="4400" b="1">
              <a:solidFill>
                <a:schemeClr val="accent5"/>
              </a:solidFill>
            </a:endParaRPr>
          </a:p>
          <a:p>
            <a:pPr>
              <a:buChar char="q"/>
            </a:pPr>
            <a:r>
              <a:rPr lang="en-US" sz="4400" b="1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Real-World Applications</a:t>
            </a:r>
            <a:endParaRPr lang="en-US" sz="4400" b="1">
              <a:solidFill>
                <a:schemeClr val="accent4">
                  <a:lumMod val="76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>
              <a:buChar char="q"/>
            </a:pPr>
            <a:endParaRPr lang="en-US"/>
          </a:p>
        </p:txBody>
      </p:sp>
      <p:pic>
        <p:nvPicPr>
          <p:cNvPr id="3" name="Picture 2" descr="A white and yellow text on a white background&#10;&#10;AI-generated content may be incorrect.">
            <a:extLst>
              <a:ext uri="{FF2B5EF4-FFF2-40B4-BE49-F238E27FC236}">
                <a16:creationId xmlns="" xmlns:a16="http://schemas.microsoft.com/office/drawing/2014/main" id="{A6B0E604-1B3A-7155-6C48-2CFF2F4D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white and yellow text on a white background&#10;&#10;AI-generated content may be incorrect.">
            <a:extLst>
              <a:ext uri="{FF2B5EF4-FFF2-40B4-BE49-F238E27FC236}">
                <a16:creationId xmlns="" xmlns:a16="http://schemas.microsoft.com/office/drawing/2014/main" id="{A777293C-8812-CF1E-D99E-1D79E7F1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white and yellow background with black text&#10;&#10;AI-generated content may be incorrect.">
            <a:extLst>
              <a:ext uri="{FF2B5EF4-FFF2-40B4-BE49-F238E27FC236}">
                <a16:creationId xmlns="" xmlns:a16="http://schemas.microsoft.com/office/drawing/2014/main" id="{4008AFC9-AB2A-BB09-CBE9-B1B501F8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white and yellow background with black text&#10;&#10;AI-generated content may be incorrect.">
            <a:extLst>
              <a:ext uri="{FF2B5EF4-FFF2-40B4-BE49-F238E27FC236}">
                <a16:creationId xmlns="" xmlns:a16="http://schemas.microsoft.com/office/drawing/2014/main" id="{25735A9D-A5F4-C583-C4AF-767C97FD4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5499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16942" y="2847979"/>
            <a:ext cx="1257435" cy="1200329"/>
          </a:xfrm>
        </p:spPr>
        <p:txBody>
          <a:bodyPr>
            <a:normAutofit/>
          </a:bodyPr>
          <a:lstStyle/>
          <a:p>
            <a:endParaRPr lang="en-US" sz="2000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70420" y="4099440"/>
            <a:ext cx="5703248" cy="578687"/>
          </a:xfrm>
        </p:spPr>
        <p:txBody>
          <a:bodyPr/>
          <a:lstStyle/>
          <a:p>
            <a:r>
              <a:rPr lang="en-US" sz="3600"/>
              <a:t>Car Audio Amplifiers:</a:t>
            </a:r>
          </a:p>
          <a:p>
            <a:endParaRPr lang="en-US" sz="3600"/>
          </a:p>
        </p:txBody>
      </p:sp>
      <p:pic>
        <p:nvPicPr>
          <p:cNvPr id="17" name="Content Placeholder 16" descr="A black electronic device with buttons and a remote&#10;&#10;AI-generated content may be incorrect.">
            <a:extLst>
              <a:ext uri="{FF2B5EF4-FFF2-40B4-BE49-F238E27FC236}">
                <a16:creationId xmlns="" xmlns:a16="http://schemas.microsoft.com/office/drawing/2014/main" id="{C75FFE0A-CFAC-654F-E11D-37CF5784490D}"/>
              </a:ext>
            </a:extLst>
          </p:cNvPr>
          <p:cNvPicPr>
            <a:picLocks noGrp="1" noChangeAspect="1"/>
          </p:cNvPicPr>
          <p:nvPr>
            <p:ph sz="half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18" y="3714422"/>
            <a:ext cx="1982890" cy="2140688"/>
          </a:xfr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22655" y="2838673"/>
            <a:ext cx="7096948" cy="608467"/>
          </a:xfrm>
        </p:spPr>
        <p:txBody>
          <a:bodyPr/>
          <a:lstStyle/>
          <a:p>
            <a:pPr algn="just"/>
            <a:r>
              <a:rPr lang="en-US" sz="3600"/>
              <a:t>Home Audio Systems:</a:t>
            </a:r>
          </a:p>
          <a:p>
            <a:pPr algn="just"/>
            <a:endParaRPr lang="en-US" sz="4000"/>
          </a:p>
          <a:p>
            <a:pPr algn="just"/>
            <a:endParaRPr lang="en-US" sz="2800" b="1"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A black speaker system with gold accents&#10;&#10;AI-generated content may be incorrect.">
            <a:extLst>
              <a:ext uri="{FF2B5EF4-FFF2-40B4-BE49-F238E27FC236}">
                <a16:creationId xmlns="" xmlns:a16="http://schemas.microsoft.com/office/drawing/2014/main" id="{3B50ECC6-10C6-3432-804D-6816B42E05EC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60" y="1972685"/>
            <a:ext cx="2393356" cy="1991033"/>
          </a:xfrm>
        </p:spPr>
      </p:pic>
      <p:sp>
        <p:nvSpPr>
          <p:cNvPr id="9" name="Rectangle: Top Corners Rounded 8">
            <a:extLst>
              <a:ext uri="{FF2B5EF4-FFF2-40B4-BE49-F238E27FC236}">
                <a16:creationId xmlns="" xmlns:a16="http://schemas.microsoft.com/office/drawing/2014/main" id="{8A361B8E-0D16-C7F0-0F2B-2653557DBE42}"/>
              </a:ext>
            </a:extLst>
          </p:cNvPr>
          <p:cNvSpPr/>
          <p:nvPr/>
        </p:nvSpPr>
        <p:spPr>
          <a:xfrm>
            <a:off x="491747" y="368851"/>
            <a:ext cx="10733988" cy="1336552"/>
          </a:xfrm>
          <a:prstGeom prst="round2Same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4800" b="1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APPLICATIONS</a:t>
            </a:r>
            <a:endParaRPr lang="en-US" sz="4800"/>
          </a:p>
        </p:txBody>
      </p:sp>
      <p:sp>
        <p:nvSpPr>
          <p:cNvPr id="14" name="Rectangle 1">
            <a:extLst>
              <a:ext uri="{FF2B5EF4-FFF2-40B4-BE49-F238E27FC236}">
                <a16:creationId xmlns="" xmlns:a16="http://schemas.microsoft.com/office/drawing/2014/main" id="{3ECC77EB-23C3-964F-76C8-5F835371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56" y="2791092"/>
            <a:ext cx="86900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a balance of sound quality and power efficiency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 clear, low-distortion sound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driving bookshelf and floor-standing speakers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EF3F1EBD-2BEE-A4DB-BA16-D10AABAD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55" y="4315870"/>
            <a:ext cx="78198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car audio systems to power speakers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Compact, cost-effective, and reliable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good sound quality for in-vehicle 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B0A5F6E-0EA4-9741-BBFB-95738764D1E7}"/>
              </a:ext>
            </a:extLst>
          </p:cNvPr>
          <p:cNvSpPr txBox="1"/>
          <p:nvPr/>
        </p:nvSpPr>
        <p:spPr>
          <a:xfrm>
            <a:off x="799638" y="5130143"/>
            <a:ext cx="6817010" cy="9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>
                <a:solidFill>
                  <a:srgbClr val="7CA655"/>
                </a:solidFill>
                <a:latin typeface="Franklin Gothic Demi"/>
              </a:rPr>
              <a:t>Musical Instrument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 Demi"/>
                <a:ea typeface="+mn-ea"/>
                <a:cs typeface="+mn-cs"/>
              </a:rPr>
              <a:t> Amplifiers: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="" xmlns:a16="http://schemas.microsoft.com/office/drawing/2014/main" id="{1FBE47F0-3AF8-A2A3-D277-FC8D3AB1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38" y="5656897"/>
            <a:ext cx="8070622" cy="102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harmonic accuracy and dynamic response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Used in electric guitar and keyboard amplifiers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Preferred by musicians at moderate to high volumes</a:t>
            </a:r>
          </a:p>
        </p:txBody>
      </p:sp>
      <p:pic>
        <p:nvPicPr>
          <p:cNvPr id="26" name="Picture 25" descr="A black guitar amplifier with knobs&#10;&#10;AI-generated content may be incorrect.">
            <a:extLst>
              <a:ext uri="{FF2B5EF4-FFF2-40B4-BE49-F238E27FC236}">
                <a16:creationId xmlns="" xmlns:a16="http://schemas.microsoft.com/office/drawing/2014/main" id="{469FF936-4B9D-05EC-1E14-ED4D14B5B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10608"/>
          <a:stretch/>
        </p:blipFill>
        <p:spPr>
          <a:xfrm>
            <a:off x="10066938" y="4498116"/>
            <a:ext cx="1912876" cy="19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301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2631566"/>
            <a:ext cx="5186150" cy="1292662"/>
          </a:xfr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Digital Control Systems:</a:t>
            </a:r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 of microcontrollers for automated bias control, thermal protection, and real-time monitoring</a:t>
            </a:r>
            <a:b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B245DA-FD75-8756-322D-704DEE698021}"/>
              </a:ext>
            </a:extLst>
          </p:cNvPr>
          <p:cNvSpPr txBox="1"/>
          <p:nvPr/>
        </p:nvSpPr>
        <p:spPr>
          <a:xfrm>
            <a:off x="1755060" y="1254228"/>
            <a:ext cx="4513005" cy="76944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FE6950B-714F-36B4-4478-C91AB8D940B8}"/>
              </a:ext>
            </a:extLst>
          </p:cNvPr>
          <p:cNvSpPr txBox="1"/>
          <p:nvPr/>
        </p:nvSpPr>
        <p:spPr>
          <a:xfrm>
            <a:off x="6577560" y="5060680"/>
            <a:ext cx="5555447" cy="129266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Compact Design for Portable Use:</a:t>
            </a:r>
          </a:p>
          <a:p>
            <a:r>
              <a:rPr lang="en-US"/>
              <a:t>Use surface-mount components and compact PCB design for portable speakers and integrated system</a:t>
            </a:r>
            <a:r>
              <a:rPr lang="en-US" kern="10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901A0E7-A465-2464-4979-8B1D57FBD849}"/>
              </a:ext>
            </a:extLst>
          </p:cNvPr>
          <p:cNvSpPr txBox="1"/>
          <p:nvPr/>
        </p:nvSpPr>
        <p:spPr>
          <a:xfrm>
            <a:off x="491324" y="4834332"/>
            <a:ext cx="5395413" cy="129266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Wireless Audio Integration: </a:t>
            </a:r>
          </a:p>
          <a:p>
            <a:r>
              <a:rPr lang="en-US"/>
              <a:t>Add Bluetooth or Wi-Fi for use in wireless speakers and smart home audio systems.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black electronic device with two antennas&#10;&#10;AI-generated content may be incorrect.">
            <a:extLst>
              <a:ext uri="{FF2B5EF4-FFF2-40B4-BE49-F238E27FC236}">
                <a16:creationId xmlns="" xmlns:a16="http://schemas.microsoft.com/office/drawing/2014/main" id="{DB6E6CA1-D9D4-1199-2121-0E6565B6B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97" y="0"/>
            <a:ext cx="2786073" cy="3274142"/>
          </a:xfrm>
          <a:prstGeom prst="rect">
            <a:avLst/>
          </a:prstGeom>
          <a:effectLst/>
        </p:spPr>
      </p:pic>
      <p:pic>
        <p:nvPicPr>
          <p:cNvPr id="10" name="Picture 9" descr="A black stereo receiver with a remote control&#10;&#10;AI-generated content may be incorrect.">
            <a:extLst>
              <a:ext uri="{FF2B5EF4-FFF2-40B4-BE49-F238E27FC236}">
                <a16:creationId xmlns="" xmlns:a16="http://schemas.microsoft.com/office/drawing/2014/main" id="{58AA0E95-0110-4EBE-1CC9-66DCBE8E00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65" y="0"/>
            <a:ext cx="3362632" cy="3274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CCBCA0B-45D3-D57E-1635-67A7112D343D}"/>
              </a:ext>
            </a:extLst>
          </p:cNvPr>
          <p:cNvSpPr txBox="1"/>
          <p:nvPr/>
        </p:nvSpPr>
        <p:spPr>
          <a:xfrm>
            <a:off x="6096000" y="3163876"/>
            <a:ext cx="5936775" cy="129266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Improved Power Efficiency: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Better biasing or hybrid designs (Class-G/H) to reduce heat and energy loss</a:t>
            </a:r>
          </a:p>
          <a:p>
            <a:endParaRPr lang="en-US" b="1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572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EB0250FD-19CA-C5BA-5952-C70345C8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7" y="179356"/>
            <a:ext cx="11646243" cy="47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382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2B5103-8280-70E2-C0F1-AAFA5BAB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3573" y="1106960"/>
            <a:ext cx="12075022" cy="3300268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sz="9600">
                <a:latin typeface="Franklin Gothic Dem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160619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4B76BAA9-ECC7-1B93-958F-FAC4A1F01CB9}"/>
              </a:ext>
            </a:extLst>
          </p:cNvPr>
          <p:cNvGrpSpPr>
            <a:grpSpLocks/>
          </p:cNvGrpSpPr>
          <p:nvPr/>
        </p:nvGrpSpPr>
        <p:grpSpPr bwMode="auto">
          <a:xfrm>
            <a:off x="4659991" y="539398"/>
            <a:ext cx="6724077" cy="5532885"/>
            <a:chOff x="7398325" y="2015067"/>
            <a:chExt cx="3072" cy="2426"/>
          </a:xfrm>
        </p:grpSpPr>
        <p:sp>
          <p:nvSpPr>
            <p:cNvPr id="28" name="AutoShape 3">
              <a:extLst>
                <a:ext uri="{FF2B5EF4-FFF2-40B4-BE49-F238E27FC236}">
                  <a16:creationId xmlns="" xmlns:a16="http://schemas.microsoft.com/office/drawing/2014/main" id="{D0CF437E-84B9-6EC6-038F-CF60B830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189" y="2015067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9718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4290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8862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29" name="Picture 28" descr="j0301252">
              <a:extLst>
                <a:ext uri="{FF2B5EF4-FFF2-40B4-BE49-F238E27FC236}">
                  <a16:creationId xmlns="" xmlns:a16="http://schemas.microsoft.com/office/drawing/2014/main" id="{EE5B3F95-CCD9-9BA4-1D4F-418BDDC68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325" y="2016507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WordArt 5">
              <a:extLst>
                <a:ext uri="{FF2B5EF4-FFF2-40B4-BE49-F238E27FC236}">
                  <a16:creationId xmlns="" xmlns:a16="http://schemas.microsoft.com/office/drawing/2014/main" id="{054568AD-C87B-FF8C-218B-72D2365B076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7400101" y="2015211"/>
              <a:ext cx="421" cy="612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520" kern="1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  <p:sp>
        <p:nvSpPr>
          <p:cNvPr id="34" name="Title 1">
            <a:extLst>
              <a:ext uri="{FF2B5EF4-FFF2-40B4-BE49-F238E27FC236}">
                <a16:creationId xmlns="" xmlns:a16="http://schemas.microsoft.com/office/drawing/2014/main" id="{6AD15F38-827B-FB93-D628-B638C8D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23" y="1955787"/>
            <a:ext cx="3990774" cy="3910489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r>
              <a:rPr lang="en-US" sz="9600">
                <a:solidFill>
                  <a:srgbClr val="F9D448"/>
                </a:solidFill>
              </a:rPr>
              <a:t>Q </a:t>
            </a:r>
            <a:br>
              <a:rPr lang="en-US" sz="9600">
                <a:solidFill>
                  <a:srgbClr val="F9D448"/>
                </a:solidFill>
              </a:rPr>
            </a:br>
            <a:r>
              <a:rPr lang="en-US" sz="9600">
                <a:solidFill>
                  <a:srgbClr val="F9D448"/>
                </a:solidFill>
              </a:rPr>
              <a:t>&amp;</a:t>
            </a:r>
            <a:br>
              <a:rPr lang="en-US" sz="9600">
                <a:solidFill>
                  <a:srgbClr val="F9D448"/>
                </a:solidFill>
              </a:rPr>
            </a:br>
            <a:r>
              <a:rPr lang="en-US" sz="9600">
                <a:solidFill>
                  <a:srgbClr val="F9D448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54" y="-191603"/>
            <a:ext cx="10275477" cy="1338903"/>
          </a:xfrm>
        </p:spPr>
        <p:txBody>
          <a:bodyPr/>
          <a:lstStyle/>
          <a:p>
            <a:r>
              <a:rPr lang="en-US" dirty="0" smtClean="0"/>
              <a:t>ABOUT :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81292" y="5978766"/>
            <a:ext cx="2129245" cy="456961"/>
          </a:xfrm>
        </p:spPr>
        <p:txBody>
          <a:bodyPr/>
          <a:lstStyle/>
          <a:p>
            <a:r>
              <a:rPr lang="en-US" dirty="0" err="1"/>
              <a:t>Nourin</a:t>
            </a:r>
            <a:r>
              <a:rPr lang="en-US" dirty="0"/>
              <a:t> </a:t>
            </a:r>
            <a:r>
              <a:rPr lang="en-US" dirty="0" err="1"/>
              <a:t>Akter</a:t>
            </a:r>
            <a:r>
              <a:rPr lang="en-US" dirty="0"/>
              <a:t> </a:t>
            </a:r>
            <a:r>
              <a:rPr lang="en-US" dirty="0" err="1"/>
              <a:t>Atul</a:t>
            </a:r>
            <a:endParaRPr lang="en-US" dirty="0"/>
          </a:p>
          <a:p>
            <a:r>
              <a:rPr lang="en-US" dirty="0"/>
              <a:t>ID : 23-55750-3</a:t>
            </a:r>
          </a:p>
        </p:txBody>
      </p:sp>
      <p:pic>
        <p:nvPicPr>
          <p:cNvPr id="33" name="Picture Placeholder 32" descr="A person standing in front of colorful ribbons&#10;&#10;Description automatically generated">
            <a:extLst>
              <a:ext uri="{FF2B5EF4-FFF2-40B4-BE49-F238E27FC236}">
                <a16:creationId xmlns="" xmlns:a16="http://schemas.microsoft.com/office/drawing/2014/main" id="{6B3B0D9C-BB66-E090-AAC1-68645D40B8F0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9" b="9099"/>
          <a:stretch>
            <a:fillRect/>
          </a:stretch>
        </p:blipFill>
        <p:spPr>
          <a:xfrm>
            <a:off x="3487083" y="352640"/>
            <a:ext cx="4805485" cy="5310364"/>
          </a:xfrm>
        </p:spPr>
      </p:pic>
      <p:sp>
        <p:nvSpPr>
          <p:cNvPr id="42" name="Text Placeholder 41">
            <a:extLst>
              <a:ext uri="{FF2B5EF4-FFF2-40B4-BE49-F238E27FC236}">
                <a16:creationId xmlns="" xmlns:a16="http://schemas.microsoft.com/office/drawing/2014/main" id="{979F583A-B916-B36D-FC84-BD0A43BE4C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58799" y="4897418"/>
            <a:ext cx="2129245" cy="765586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+mj-lt"/>
              </a:rPr>
              <a:t>. 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42455"/>
            <a:ext cx="7532276" cy="1347471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046306"/>
            <a:ext cx="2128157" cy="537098"/>
          </a:xfrm>
        </p:spPr>
        <p:txBody>
          <a:bodyPr/>
          <a:lstStyle/>
          <a:p>
            <a:r>
              <a:rPr lang="en-US" sz="2800"/>
              <a:t>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960D4D2-09BC-2E83-4A01-38B73A35B6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/>
              <a:t>Introduction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2AB52F9-75ED-5294-8F86-95873FCFF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023" y="4466638"/>
            <a:ext cx="2133600" cy="492558"/>
          </a:xfrm>
        </p:spPr>
        <p:txBody>
          <a:bodyPr/>
          <a:lstStyle/>
          <a:p>
            <a:r>
              <a:rPr lang="en-US" sz="2400"/>
              <a:t>Main Components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3290CBF4-BF3C-29A7-C239-C954C1A4F3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1" y="4466638"/>
            <a:ext cx="2128157" cy="492558"/>
          </a:xfrm>
        </p:spPr>
        <p:txBody>
          <a:bodyPr/>
          <a:lstStyle/>
          <a:p>
            <a:r>
              <a:rPr lang="en-US" sz="2400"/>
              <a:t>Class AB vs. Other Classes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C4804C7-507B-18D1-86CC-21E6C28652C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00804" y="4466638"/>
            <a:ext cx="2129245" cy="492558"/>
          </a:xfrm>
        </p:spPr>
        <p:txBody>
          <a:bodyPr/>
          <a:lstStyle/>
          <a:p>
            <a:r>
              <a:rPr lang="en-US" sz="2400"/>
              <a:t>Working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D5263CC-C781-E68A-D409-E4F8517C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E0CBBC-0998-8EDD-14D3-9A260FBA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42455"/>
            <a:ext cx="7532276" cy="1347471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C165D54-FB88-E3E6-540B-D8C1C4D062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4023" y="2213721"/>
            <a:ext cx="2449001" cy="587309"/>
          </a:xfrm>
        </p:spPr>
        <p:txBody>
          <a:bodyPr/>
          <a:lstStyle/>
          <a:p>
            <a:r>
              <a:rPr lang="en-US" sz="2400"/>
              <a:t>Performance </a:t>
            </a:r>
          </a:p>
          <a:p>
            <a:r>
              <a:rPr lang="en-US" sz="2400"/>
              <a:t>Results</a:t>
            </a:r>
          </a:p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3AAB541-DD61-A69A-7E1A-D486E83004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65538" y="2147480"/>
            <a:ext cx="3394910" cy="492558"/>
          </a:xfrm>
        </p:spPr>
        <p:txBody>
          <a:bodyPr/>
          <a:lstStyle/>
          <a:p>
            <a:r>
              <a:rPr lang="en-US" sz="2400" b="1"/>
              <a:t>Challenges Faced</a:t>
            </a:r>
          </a:p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30DD5B6D-B6B5-B740-9292-F4FBE9C036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4023" y="4323081"/>
            <a:ext cx="2128157" cy="492558"/>
          </a:xfrm>
        </p:spPr>
        <p:txBody>
          <a:bodyPr/>
          <a:lstStyle/>
          <a:p>
            <a:r>
              <a:rPr lang="en-US" sz="2800"/>
              <a:t>Future Scope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7A477ED1-4640-04A0-A8C9-F23E18F57E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65538" y="4282709"/>
            <a:ext cx="2129245" cy="492558"/>
          </a:xfrm>
        </p:spPr>
        <p:txBody>
          <a:bodyPr/>
          <a:lstStyle/>
          <a:p>
            <a:r>
              <a:rPr lang="en-US" sz="280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D37720F-F06C-70FA-806E-7F8B99DEC211}"/>
              </a:ext>
            </a:extLst>
          </p:cNvPr>
          <p:cNvSpPr txBox="1"/>
          <p:nvPr/>
        </p:nvSpPr>
        <p:spPr>
          <a:xfrm>
            <a:off x="6305118" y="4033297"/>
            <a:ext cx="2492477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6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0B06EEEB-3B0A-C5FF-0556-2418D26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323239"/>
            <a:ext cx="10401300" cy="1325563"/>
          </a:xfrm>
        </p:spPr>
        <p:txBody>
          <a:bodyPr anchor="ctr">
            <a:normAutofit/>
          </a:bodyPr>
          <a:lstStyle/>
          <a:p>
            <a:r>
              <a:rPr lang="en-US" sz="3200" b="1"/>
              <a:t>OBJECTIVES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CC44239B-7197-71B4-1A8B-5003C231153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5468" y="1645920"/>
            <a:ext cx="7014210" cy="4352544"/>
          </a:xfrm>
        </p:spPr>
        <p:txBody>
          <a:bodyPr vert="horz" lIns="0" tIns="0" rIns="0" bIns="0" rtlCol="0" anchor="t">
            <a:normAutofit/>
          </a:bodyPr>
          <a:lstStyle/>
          <a:p>
            <a:pPr marL="0"/>
            <a:endParaRPr lang="en-US" sz="1800" kern="1200" dirty="0"/>
          </a:p>
          <a:p>
            <a:pPr marL="0"/>
            <a:endParaRPr lang="en-US" sz="1800" kern="1200" dirty="0"/>
          </a:p>
          <a:p>
            <a:pPr marL="0" indent="-342900">
              <a:buFont typeface="Wingdings" panose="05000000000000000000" pitchFamily="2" charset="2"/>
              <a:buChar char="Ø"/>
            </a:pPr>
            <a:r>
              <a:rPr lang="en-US" sz="1800" kern="1200" dirty="0"/>
              <a:t> Design and analyze a basic Class AB audio amplifier using the       LM386 IC</a:t>
            </a:r>
          </a:p>
          <a:p>
            <a:pPr marL="0" indent="-342900">
              <a:buFont typeface="Wingdings" panose="05000000000000000000" pitchFamily="2" charset="2"/>
              <a:buChar char="Ø"/>
            </a:pPr>
            <a:r>
              <a:rPr lang="en-US" sz="1800" kern="1200" dirty="0"/>
              <a:t>Amplify low-power audio signals to drive a speaker effectively</a:t>
            </a:r>
          </a:p>
          <a:p>
            <a:pPr marL="0" indent="-342900">
              <a:buFont typeface="Wingdings" panose="05000000000000000000" pitchFamily="2" charset="2"/>
              <a:buChar char="Ø"/>
            </a:pPr>
            <a:r>
              <a:rPr lang="en-US" sz="1800" kern="1200" dirty="0"/>
              <a:t>Understand the function of each component within the amplifier circuit</a:t>
            </a:r>
          </a:p>
          <a:p>
            <a:pPr marL="0" indent="-342900">
              <a:buFont typeface="Wingdings" panose="05000000000000000000" pitchFamily="2" charset="2"/>
              <a:buChar char="Ø"/>
            </a:pPr>
            <a:r>
              <a:rPr lang="en-US" sz="1800" kern="1200" dirty="0"/>
              <a:t>Observe how capacitors affect signal coupling, filtering, and circuit stability</a:t>
            </a:r>
          </a:p>
          <a:p>
            <a:pPr marL="0" indent="-342900">
              <a:buFont typeface="Wingdings" panose="05000000000000000000" pitchFamily="2" charset="2"/>
              <a:buChar char="Ø"/>
            </a:pPr>
            <a:r>
              <a:rPr lang="en-US" sz="1800" kern="1200" dirty="0"/>
              <a:t>Explore real-world applications of the LM386 in audio amplification</a:t>
            </a:r>
          </a:p>
          <a:p>
            <a:pPr marL="0" indent="-342900">
              <a:buFont typeface="Wingdings" panose="05000000000000000000" pitchFamily="2" charset="2"/>
              <a:buChar char="Ø"/>
            </a:pPr>
            <a:r>
              <a:rPr lang="en-US" sz="1800" kern="1200" dirty="0"/>
              <a:t>Develop hands-on skills in simulation, circuit construction, and testing</a:t>
            </a:r>
          </a:p>
          <a:p>
            <a:pPr marL="0"/>
            <a:endParaRPr lang="en-US" sz="1800" kern="1200" dirty="0"/>
          </a:p>
          <a:p>
            <a:pPr marL="0"/>
            <a:endParaRPr lang="en-US" sz="1800" kern="1200" dirty="0"/>
          </a:p>
        </p:txBody>
      </p:sp>
      <p:pic>
        <p:nvPicPr>
          <p:cNvPr id="14" name="Picture 13" descr="A speaker and wires in a box&#10;&#10;AI-generated content may be incorrect.">
            <a:extLst>
              <a:ext uri="{FF2B5EF4-FFF2-40B4-BE49-F238E27FC236}">
                <a16:creationId xmlns="" xmlns:a16="http://schemas.microsoft.com/office/drawing/2014/main" id="{BF2F497A-0512-7876-B8FE-9404ADEEA6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4093" b="5227"/>
          <a:stretch/>
        </p:blipFill>
        <p:spPr>
          <a:xfrm rot="16200000">
            <a:off x="8175370" y="2345928"/>
            <a:ext cx="3743820" cy="352467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="" xmlns:a16="http://schemas.microsoft.com/office/drawing/2014/main" id="{FDF9FF12-DADE-05E4-2D9F-84AC8928214B}"/>
              </a:ext>
            </a:extLst>
          </p:cNvPr>
          <p:cNvSpPr/>
          <p:nvPr/>
        </p:nvSpPr>
        <p:spPr>
          <a:xfrm>
            <a:off x="749808" y="1133856"/>
            <a:ext cx="1179576" cy="10241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573BF66-9F35-E98E-E5F5-45FE48B5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704774-AB52-5E39-86F5-79FCB458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320" y="-244546"/>
            <a:ext cx="7381080" cy="2286000"/>
          </a:xfrm>
        </p:spPr>
        <p:txBody>
          <a:bodyPr anchor="b">
            <a:normAutofit/>
          </a:bodyPr>
          <a:lstStyle/>
          <a:p>
            <a:r>
              <a:rPr lang="en-US" sz="4100"/>
              <a:t>Class AB vs. Other Classes</a:t>
            </a:r>
            <a:br>
              <a:rPr lang="en-US" sz="4100"/>
            </a:br>
            <a:r>
              <a:rPr lang="en-US" sz="4100"/>
              <a:t/>
            </a:r>
            <a:br>
              <a:rPr lang="en-US" sz="4100"/>
            </a:br>
            <a:r>
              <a:rPr lang="en-US" sz="4100"/>
              <a:t>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0ECE335A-4012-D6E9-4B52-9DCD8B9FF2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65171" y="1636295"/>
            <a:ext cx="8720487" cy="4186989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4" descr="Comparison of Power Amplifier classes">
            <a:extLst>
              <a:ext uri="{FF2B5EF4-FFF2-40B4-BE49-F238E27FC236}">
                <a16:creationId xmlns="" xmlns:a16="http://schemas.microsoft.com/office/drawing/2014/main" id="{49542090-3550-F985-24FF-4D7D004F3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55" y="1415786"/>
            <a:ext cx="9533264" cy="484118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B4C9BF8-E463-8A6B-99ED-C59408111090}"/>
              </a:ext>
            </a:extLst>
          </p:cNvPr>
          <p:cNvSpPr/>
          <p:nvPr/>
        </p:nvSpPr>
        <p:spPr>
          <a:xfrm>
            <a:off x="5531119" y="5913301"/>
            <a:ext cx="1545336" cy="2609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5443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E712550-AD77-8999-95E6-C2C38DC1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4.7KΩ 1W resistor - HUB360">
            <a:extLst>
              <a:ext uri="{FF2B5EF4-FFF2-40B4-BE49-F238E27FC236}">
                <a16:creationId xmlns="" xmlns:a16="http://schemas.microsoft.com/office/drawing/2014/main" id="{D6261AAE-9CAF-5F04-3EE6-2431FBFA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45" y="875992"/>
            <a:ext cx="1470991" cy="14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V Battery With Connector Combo Pack (Battery+Connector) - Rechargeable  Battery">
            <a:extLst>
              <a:ext uri="{FF2B5EF4-FFF2-40B4-BE49-F238E27FC236}">
                <a16:creationId xmlns="" xmlns:a16="http://schemas.microsoft.com/office/drawing/2014/main" id="{2FD6FD1C-1A04-5CD8-1316-2678D875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62" y="3349160"/>
            <a:ext cx="1470993" cy="147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totype Breadboard: Over 218 Royalty-Free Licensable Stock Illustrations  &amp; Drawings | Shutterstock">
            <a:extLst>
              <a:ext uri="{FF2B5EF4-FFF2-40B4-BE49-F238E27FC236}">
                <a16:creationId xmlns="" xmlns:a16="http://schemas.microsoft.com/office/drawing/2014/main" id="{77B6FCBA-4982-05F8-919B-0DEF8B5CC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b="32538"/>
          <a:stretch/>
        </p:blipFill>
        <p:spPr bwMode="auto">
          <a:xfrm>
            <a:off x="8317178" y="3481999"/>
            <a:ext cx="2644844" cy="116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ush Button Switch 4 Pin (12MM*12MM)">
            <a:extLst>
              <a:ext uri="{FF2B5EF4-FFF2-40B4-BE49-F238E27FC236}">
                <a16:creationId xmlns="" xmlns:a16="http://schemas.microsoft.com/office/drawing/2014/main" id="{D2DFD478-4289-0B5B-4E8F-104F32863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1" t="10196" r="10858" b="12604"/>
          <a:stretch/>
        </p:blipFill>
        <p:spPr bwMode="auto">
          <a:xfrm>
            <a:off x="3680497" y="3070909"/>
            <a:ext cx="1550502" cy="15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chShopbd.com | Largest Robotics-Electronics Shop in Bangladesh">
            <a:extLst>
              <a:ext uri="{FF2B5EF4-FFF2-40B4-BE49-F238E27FC236}">
                <a16:creationId xmlns="" xmlns:a16="http://schemas.microsoft.com/office/drawing/2014/main" id="{99828A5D-7439-8916-320D-DA4F7465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89" y="3231930"/>
            <a:ext cx="1550502" cy="15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FB68410-F1AD-AB85-0918-941CEDD8EC15}"/>
              </a:ext>
            </a:extLst>
          </p:cNvPr>
          <p:cNvSpPr txBox="1"/>
          <p:nvPr/>
        </p:nvSpPr>
        <p:spPr>
          <a:xfrm>
            <a:off x="1045313" y="2451687"/>
            <a:ext cx="23134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LM386 Op- Amp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12B7B02-4E84-C249-B3E9-0778131BF1A3}"/>
              </a:ext>
            </a:extLst>
          </p:cNvPr>
          <p:cNvSpPr txBox="1"/>
          <p:nvPr/>
        </p:nvSpPr>
        <p:spPr>
          <a:xfrm>
            <a:off x="3660540" y="2505670"/>
            <a:ext cx="204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Capacitor 220uf,10uf,0.1uf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53FA0B2-CCFF-B2FD-72A0-9F6AD697DD5A}"/>
              </a:ext>
            </a:extLst>
          </p:cNvPr>
          <p:cNvSpPr txBox="1"/>
          <p:nvPr/>
        </p:nvSpPr>
        <p:spPr>
          <a:xfrm>
            <a:off x="5619438" y="2451687"/>
            <a:ext cx="236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10k ohm resistor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FA14EA-BDC6-D20B-9AD2-6F048284541E}"/>
              </a:ext>
            </a:extLst>
          </p:cNvPr>
          <p:cNvSpPr txBox="1"/>
          <p:nvPr/>
        </p:nvSpPr>
        <p:spPr>
          <a:xfrm>
            <a:off x="8786213" y="2502835"/>
            <a:ext cx="1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Speaker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ECF957E-1B54-5639-6C8A-DCB9B5641334}"/>
              </a:ext>
            </a:extLst>
          </p:cNvPr>
          <p:cNvSpPr txBox="1"/>
          <p:nvPr/>
        </p:nvSpPr>
        <p:spPr>
          <a:xfrm>
            <a:off x="1251303" y="4791792"/>
            <a:ext cx="164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9V Battery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B45513E-EF4F-9A24-575E-3A8BFE95014D}"/>
              </a:ext>
            </a:extLst>
          </p:cNvPr>
          <p:cNvSpPr txBox="1"/>
          <p:nvPr/>
        </p:nvSpPr>
        <p:spPr>
          <a:xfrm>
            <a:off x="3580192" y="4833276"/>
            <a:ext cx="1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3mm Jack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BA488DD-88CD-1DF6-1249-7077E83B1ACC}"/>
              </a:ext>
            </a:extLst>
          </p:cNvPr>
          <p:cNvSpPr txBox="1"/>
          <p:nvPr/>
        </p:nvSpPr>
        <p:spPr>
          <a:xfrm>
            <a:off x="5956559" y="4871301"/>
            <a:ext cx="1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Jumper wire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838818B-C2B5-00DC-3417-6ACF1C644F04}"/>
              </a:ext>
            </a:extLst>
          </p:cNvPr>
          <p:cNvSpPr txBox="1"/>
          <p:nvPr/>
        </p:nvSpPr>
        <p:spPr>
          <a:xfrm>
            <a:off x="8752150" y="4917809"/>
            <a:ext cx="1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Breadboard</a:t>
            </a:r>
          </a:p>
        </p:txBody>
      </p:sp>
      <p:sp>
        <p:nvSpPr>
          <p:cNvPr id="14" name="Title 8">
            <a:extLst>
              <a:ext uri="{FF2B5EF4-FFF2-40B4-BE49-F238E27FC236}">
                <a16:creationId xmlns="" xmlns:a16="http://schemas.microsoft.com/office/drawing/2014/main" id="{7118DD05-EA44-6BCC-6489-0CE7E35F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62" y="192258"/>
            <a:ext cx="4572001" cy="801170"/>
          </a:xfrm>
        </p:spPr>
        <p:txBody>
          <a:bodyPr/>
          <a:lstStyle/>
          <a:p>
            <a:r>
              <a:rPr lang="en-US"/>
              <a:t>Components</a:t>
            </a:r>
          </a:p>
        </p:txBody>
      </p:sp>
      <p:pic>
        <p:nvPicPr>
          <p:cNvPr id="9" name="Picture 8" descr="A black and silver electronic device&#10;&#10;AI-generated content may be incorrect.">
            <a:extLst>
              <a:ext uri="{FF2B5EF4-FFF2-40B4-BE49-F238E27FC236}">
                <a16:creationId xmlns="" xmlns:a16="http://schemas.microsoft.com/office/drawing/2014/main" id="{B4ED592E-3F2C-7245-6326-9190809302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16" y="1044597"/>
            <a:ext cx="1407090" cy="1407090"/>
          </a:xfrm>
          <a:prstGeom prst="rect">
            <a:avLst/>
          </a:prstGeom>
        </p:spPr>
      </p:pic>
      <p:pic>
        <p:nvPicPr>
          <p:cNvPr id="16" name="Picture 2" descr="220uF 25V Capacitor">
            <a:extLst>
              <a:ext uri="{FF2B5EF4-FFF2-40B4-BE49-F238E27FC236}">
                <a16:creationId xmlns="" xmlns:a16="http://schemas.microsoft.com/office/drawing/2014/main" id="{B1A71D0C-D726-C711-B4BB-9112C2DC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92" y="1118003"/>
            <a:ext cx="1470991" cy="146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5 cm Speaker - 8 Ohm 0.">
            <a:extLst>
              <a:ext uri="{FF2B5EF4-FFF2-40B4-BE49-F238E27FC236}">
                <a16:creationId xmlns="" xmlns:a16="http://schemas.microsoft.com/office/drawing/2014/main" id="{5B44D3EB-1CF9-FB19-8F34-1EDA2380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214" y="60403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3mm jack audio cable by FrancescoMilanese85 | 3DOcean">
            <a:extLst>
              <a:ext uri="{FF2B5EF4-FFF2-40B4-BE49-F238E27FC236}">
                <a16:creationId xmlns="" xmlns:a16="http://schemas.microsoft.com/office/drawing/2014/main" id="{9732FF55-011B-0C16-5D30-F83153B8B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16" y="3349160"/>
            <a:ext cx="1491887" cy="143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1484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="" xmlns:a16="http://schemas.microsoft.com/office/drawing/2014/main" id="{3672D822-E013-7588-C0A2-9DA5DEA4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5" y="-180770"/>
            <a:ext cx="10873740" cy="1680205"/>
          </a:xfrm>
        </p:spPr>
        <p:txBody>
          <a:bodyPr/>
          <a:lstStyle/>
          <a:p>
            <a:r>
              <a:rPr lang="en-US"/>
              <a:t>Project Setup</a:t>
            </a:r>
          </a:p>
        </p:txBody>
      </p:sp>
      <p:pic>
        <p:nvPicPr>
          <p:cNvPr id="12" name="Picture 11" descr="A speaker and wires in a box&#10;&#10;AI-generated content may be incorrect.">
            <a:extLst>
              <a:ext uri="{FF2B5EF4-FFF2-40B4-BE49-F238E27FC236}">
                <a16:creationId xmlns="" xmlns:a16="http://schemas.microsoft.com/office/drawing/2014/main" id="{58573248-326B-70ED-A760-958679DAE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7" t="3343" b="3415"/>
          <a:stretch/>
        </p:blipFill>
        <p:spPr>
          <a:xfrm rot="16200000">
            <a:off x="3494392" y="-1064780"/>
            <a:ext cx="5042827" cy="10409290"/>
          </a:xfrm>
          <a:prstGeom prst="rect">
            <a:avLst/>
          </a:prstGeom>
          <a:noFill/>
        </p:spPr>
      </p:pic>
      <p:sp>
        <p:nvSpPr>
          <p:cNvPr id="26" name="Slide Number Placeholder 3">
            <a:extLst>
              <a:ext uri="{FF2B5EF4-FFF2-40B4-BE49-F238E27FC236}">
                <a16:creationId xmlns="" xmlns:a16="http://schemas.microsoft.com/office/drawing/2014/main" id="{4CED64B8-836D-4190-9066-8DC3906D0E7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830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BCED1CB-AACA-A667-F4AF-13B5EA8B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056229F3-B1A4-CD86-689B-7F724069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0"/>
            <a:ext cx="4572001" cy="801170"/>
          </a:xfrm>
        </p:spPr>
        <p:txBody>
          <a:bodyPr/>
          <a:lstStyle/>
          <a:p>
            <a:r>
              <a:rPr lang="en-US"/>
              <a:t>Working Method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C4F33A-2A74-04E2-20BC-817A4F5877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Text Placeholder 17">
            <a:extLst>
              <a:ext uri="{FF2B5EF4-FFF2-40B4-BE49-F238E27FC236}">
                <a16:creationId xmlns="" xmlns:a16="http://schemas.microsoft.com/office/drawing/2014/main" id="{8C1FB661-305C-6A69-849F-B1C1C9FFEB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1129" y="938422"/>
            <a:ext cx="6455945" cy="4804652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/>
              <a:t> Input Signal (Audio In)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/>
              <a:t>The audio signal enters through the non-inverting input (pin 3) of the LM386.A resistor (R1) limits input current and can help filter noise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/>
              <a:t> </a:t>
            </a:r>
            <a:r>
              <a:rPr lang="en-US" sz="2400" b="1"/>
              <a:t>Amplification (LM386 Operation)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/>
              <a:t>The LM386 amplifies the small input signal with a default gain of 20.The amplified output is taken from pin 5 for further use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/>
              <a:t>Output Coupling (C2)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/>
              <a:t>Capacitor C2 blocks DC and passes only the AC (audio) </a:t>
            </a:r>
            <a:r>
              <a:rPr lang="en-US" sz="2200" err="1"/>
              <a:t>signal.It</a:t>
            </a:r>
            <a:r>
              <a:rPr lang="en-US" sz="2200"/>
              <a:t> protects the speaker from potential DC bias damage</a:t>
            </a:r>
          </a:p>
        </p:txBody>
      </p:sp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="" xmlns:a16="http://schemas.microsoft.com/office/drawing/2014/main" id="{B2BA1E27-4AE9-11EF-41E5-2958C21A3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3" t="8077" r="19764" b="10764"/>
          <a:stretch/>
        </p:blipFill>
        <p:spPr>
          <a:xfrm>
            <a:off x="7434072" y="1759353"/>
            <a:ext cx="4261104" cy="41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4232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6" id="{C39D9A21-4858-4087-9FF0-28F21031D048}" vid="{7480821C-154D-4ED6-BEAB-DBC9D20F13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B558D2B788954E86B3EFB6FA372DB7" ma:contentTypeVersion="14" ma:contentTypeDescription="Create a new document." ma:contentTypeScope="" ma:versionID="2a039c4e06f04a4e5bb8b5239007fb64">
  <xsd:schema xmlns:xsd="http://www.w3.org/2001/XMLSchema" xmlns:xs="http://www.w3.org/2001/XMLSchema" xmlns:p="http://schemas.microsoft.com/office/2006/metadata/properties" xmlns:ns3="3fee2eb7-804f-410f-bf90-02eae37f6ddd" xmlns:ns4="deec96ca-b732-4449-8ec9-76b372d6d89b" targetNamespace="http://schemas.microsoft.com/office/2006/metadata/properties" ma:root="true" ma:fieldsID="dedf8531385c938e01cf5bdb889a3d04" ns3:_="" ns4:_="">
    <xsd:import namespace="3fee2eb7-804f-410f-bf90-02eae37f6ddd"/>
    <xsd:import namespace="deec96ca-b732-4449-8ec9-76b372d6d8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e2eb7-804f-410f-bf90-02eae37f6d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c96ca-b732-4449-8ec9-76b372d6d89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ee2eb7-804f-410f-bf90-02eae37f6ddd" xsi:nil="true"/>
  </documentManagement>
</p:properties>
</file>

<file path=customXml/itemProps1.xml><?xml version="1.0" encoding="utf-8"?>
<ds:datastoreItem xmlns:ds="http://schemas.openxmlformats.org/officeDocument/2006/customXml" ds:itemID="{FB94B91F-9FC7-4059-A097-79F50CB93744}">
  <ds:schemaRefs>
    <ds:schemaRef ds:uri="3fee2eb7-804f-410f-bf90-02eae37f6ddd"/>
    <ds:schemaRef ds:uri="deec96ca-b732-4449-8ec9-76b372d6d8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93354B-8927-46EE-B294-4D51952A09C2}">
  <ds:schemaRefs>
    <ds:schemaRef ds:uri="http://schemas.microsoft.com/office/infopath/2007/PartnerControls"/>
    <ds:schemaRef ds:uri="http://purl.org/dc/elements/1.1/"/>
    <ds:schemaRef ds:uri="deec96ca-b732-4449-8ec9-76b372d6d89b"/>
    <ds:schemaRef ds:uri="http://purl.org/dc/terms/"/>
    <ds:schemaRef ds:uri="http://schemas.microsoft.com/office/2006/documentManagement/types"/>
    <ds:schemaRef ds:uri="http://schemas.microsoft.com/office/2006/metadata/properties"/>
    <ds:schemaRef ds:uri="3fee2eb7-804f-410f-bf90-02eae37f6ddd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507</Words>
  <Application>Microsoft Office PowerPoint</Application>
  <PresentationFormat>Widescreen</PresentationFormat>
  <Paragraphs>116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ADLaM Display</vt:lpstr>
      <vt:lpstr>Aptos</vt:lpstr>
      <vt:lpstr>Arial</vt:lpstr>
      <vt:lpstr>Arial Black</vt:lpstr>
      <vt:lpstr>Calibri</vt:lpstr>
      <vt:lpstr>Franklin Gothic Book</vt:lpstr>
      <vt:lpstr>Franklin Gothic Demi</vt:lpstr>
      <vt:lpstr>Times New Roman</vt:lpstr>
      <vt:lpstr>Wingdings</vt:lpstr>
      <vt:lpstr>Custom</vt:lpstr>
      <vt:lpstr> American International University- Bangladesh  EEE 2210 : Analog Electronics Lab</vt:lpstr>
      <vt:lpstr>ABOUT :</vt:lpstr>
      <vt:lpstr>AGENDA</vt:lpstr>
      <vt:lpstr>AGENDA</vt:lpstr>
      <vt:lpstr>OBJECTIVES </vt:lpstr>
      <vt:lpstr>Class AB vs. Other Classes   </vt:lpstr>
      <vt:lpstr>Components</vt:lpstr>
      <vt:lpstr>Project Setup</vt:lpstr>
      <vt:lpstr>Working Method</vt:lpstr>
      <vt:lpstr>Working Method</vt:lpstr>
      <vt:lpstr>      Performance Results           – LM386 Amplifier</vt:lpstr>
      <vt:lpstr>Discussion</vt:lpstr>
      <vt:lpstr>PowerPoint Presentation</vt:lpstr>
      <vt:lpstr>Digital Control Systems: Use of microcontrollers for automated bias control, thermal protection, and real-time monitoring  </vt:lpstr>
      <vt:lpstr>PowerPoint Presentation</vt:lpstr>
      <vt:lpstr>Thank you</vt:lpstr>
      <vt:lpstr>Q 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amazing-it</dc:creator>
  <cp:lastModifiedBy>amazing-it</cp:lastModifiedBy>
  <cp:revision>6</cp:revision>
  <dcterms:created xsi:type="dcterms:W3CDTF">2023-10-15T17:56:45Z</dcterms:created>
  <dcterms:modified xsi:type="dcterms:W3CDTF">2025-07-28T13:36:58Z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0x010100B7B558D2B788954E86B3EFB6FA372DB7</vt:lpwstr>
  </property>
  <property fmtid="{D5CDD505-2E9C-101B-9397-08002B2CF9AE}" pid="3" name="MediaServiceImageTags">
    <vt:lpwstr/>
  </property>
</Properties>
</file>