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350" r:id="rId5"/>
    <p:sldId id="352" r:id="rId6"/>
    <p:sldId id="361" r:id="rId7"/>
    <p:sldId id="369" r:id="rId8"/>
    <p:sldId id="381" r:id="rId9"/>
    <p:sldId id="365" r:id="rId10"/>
    <p:sldId id="371" r:id="rId11"/>
    <p:sldId id="370" r:id="rId12"/>
    <p:sldId id="372" r:id="rId13"/>
    <p:sldId id="375" r:id="rId14"/>
    <p:sldId id="377" r:id="rId15"/>
    <p:sldId id="379" r:id="rId16"/>
    <p:sldId id="380" r:id="rId17"/>
    <p:sldId id="373" r:id="rId18"/>
    <p:sldId id="378" r:id="rId19"/>
    <p:sldId id="3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655"/>
    <a:srgbClr val="F9D448"/>
    <a:srgbClr val="1DF28B"/>
    <a:srgbClr val="4495A2"/>
    <a:srgbClr val="77A1D9"/>
    <a:srgbClr val="AFAFAF"/>
    <a:srgbClr val="53A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b39bc01abce17a6aa23e9e7cee569a24caae396f0d1d973aee75977793d61971::" providerId="AD" clId="Web-{DAD04B4E-DE0A-9405-58E7-F77FFD8553E5}"/>
    <pc:docChg chg="addSld delSld modSld sldOrd addMainMaster delMainMaster">
      <pc:chgData name="Guest User" userId="S::urn:spo:anon#b39bc01abce17a6aa23e9e7cee569a24caae396f0d1d973aee75977793d61971::" providerId="AD" clId="Web-{DAD04B4E-DE0A-9405-58E7-F77FFD8553E5}" dt="2025-01-08T21:34:23.601" v="458"/>
      <pc:docMkLst>
        <pc:docMk/>
      </pc:docMkLst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2105465797" sldId="334"/>
        </pc:sldMkLst>
      </pc:sldChg>
      <pc:sldChg chg="addSp delSp modSp del mod ord modClrScheme chgLayout">
        <pc:chgData name="Guest User" userId="S::urn:spo:anon#b39bc01abce17a6aa23e9e7cee569a24caae396f0d1d973aee75977793d61971::" providerId="AD" clId="Web-{DAD04B4E-DE0A-9405-58E7-F77FFD8553E5}" dt="2025-01-08T21:29:31.318" v="397"/>
        <pc:sldMkLst>
          <pc:docMk/>
          <pc:sldMk cId="2336677316" sldId="343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2960950710" sldId="350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289860937" sldId="352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1556310685" sldId="354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4206035864" sldId="355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188845726" sldId="356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2509101887" sldId="357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391246093" sldId="361"/>
        </pc:sldMkLst>
      </pc:sldChg>
      <pc:sldChg chg="addSp delSp 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767675903" sldId="362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495483412" sldId="363"/>
        </pc:sldMkLst>
      </pc:sldChg>
      <pc:sldChg chg="addSp delSp modSp mod ord modClrScheme chgLayout">
        <pc:chgData name="Guest User" userId="S::urn:spo:anon#b39bc01abce17a6aa23e9e7cee569a24caae396f0d1d973aee75977793d61971::" providerId="AD" clId="Web-{DAD04B4E-DE0A-9405-58E7-F77FFD8553E5}" dt="2025-01-08T21:34:23.601" v="458"/>
        <pc:sldMkLst>
          <pc:docMk/>
          <pc:sldMk cId="643842168" sldId="364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3254542320" sldId="365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2373074122" sldId="366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1961854437" sldId="369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1953748789" sldId="370"/>
        </pc:sldMkLst>
      </pc:sldChg>
      <pc:sldChg chg="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497328005" sldId="371"/>
        </pc:sldMkLst>
      </pc:sldChg>
      <pc:sldChg chg="addSp delSp modSp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2267269161" sldId="372"/>
        </pc:sldMkLst>
      </pc:sldChg>
      <pc:sldChg chg="addSp delSp modSp new mod ord modClrScheme chgLayout">
        <pc:chgData name="Guest User" userId="S::urn:spo:anon#b39bc01abce17a6aa23e9e7cee569a24caae396f0d1d973aee75977793d61971::" providerId="AD" clId="Web-{DAD04B4E-DE0A-9405-58E7-F77FFD8553E5}" dt="2025-01-08T21:34:11.132" v="455"/>
        <pc:sldMkLst>
          <pc:docMk/>
          <pc:sldMk cId="3565733827" sldId="373"/>
        </pc:sldMkLst>
      </pc:sldChg>
      <pc:sldChg chg="new del">
        <pc:chgData name="Guest User" userId="S::urn:spo:anon#b39bc01abce17a6aa23e9e7cee569a24caae396f0d1d973aee75977793d61971::" providerId="AD" clId="Web-{DAD04B4E-DE0A-9405-58E7-F77FFD8553E5}" dt="2025-01-08T20:19:50.976" v="79"/>
        <pc:sldMkLst>
          <pc:docMk/>
          <pc:sldMk cId="819544198" sldId="374"/>
        </pc:sldMkLst>
      </pc:sldChg>
      <pc:sldChg chg="modSp new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3623800627" sldId="374"/>
        </pc:sldMkLst>
      </pc:sldChg>
      <pc:sldChg chg="delSp modSp new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3200539267" sldId="375"/>
        </pc:sldMkLst>
      </pc:sldChg>
      <pc:sldChg chg="addSp delSp modSp new mod modClrScheme chgLayout">
        <pc:chgData name="Guest User" userId="S::urn:spo:anon#b39bc01abce17a6aa23e9e7cee569a24caae396f0d1d973aee75977793d61971::" providerId="AD" clId="Web-{DAD04B4E-DE0A-9405-58E7-F77FFD8553E5}" dt="2025-01-08T21:19:22.532" v="351"/>
        <pc:sldMkLst>
          <pc:docMk/>
          <pc:sldMk cId="3262227424" sldId="376"/>
        </pc:sldMkLst>
      </pc:sldChg>
      <pc:sldChg chg="addSp delSp modSp new mod modClrScheme chgLayout">
        <pc:chgData name="Guest User" userId="S::urn:spo:anon#b39bc01abce17a6aa23e9e7cee569a24caae396f0d1d973aee75977793d61971::" providerId="AD" clId="Web-{DAD04B4E-DE0A-9405-58E7-F77FFD8553E5}" dt="2025-01-08T21:15:13.998" v="320"/>
        <pc:sldMkLst>
          <pc:docMk/>
          <pc:sldMk cId="1465635499" sldId="377"/>
        </pc:sldMkLst>
      </pc:sldChg>
      <pc:sldChg chg="new del">
        <pc:chgData name="Guest User" userId="S::urn:spo:anon#b39bc01abce17a6aa23e9e7cee569a24caae396f0d1d973aee75977793d61971::" providerId="AD" clId="Web-{DAD04B4E-DE0A-9405-58E7-F77FFD8553E5}" dt="2025-01-08T21:08:23.760" v="276"/>
        <pc:sldMkLst>
          <pc:docMk/>
          <pc:sldMk cId="1378575734" sldId="378"/>
        </pc:sldMkLst>
      </pc:sldChg>
      <pc:sldChg chg="modSp new ord">
        <pc:chgData name="Guest User" userId="S::urn:spo:anon#b39bc01abce17a6aa23e9e7cee569a24caae396f0d1d973aee75977793d61971::" providerId="AD" clId="Web-{DAD04B4E-DE0A-9405-58E7-F77FFD8553E5}" dt="2025-01-08T21:34:17.257" v="457"/>
        <pc:sldMkLst>
          <pc:docMk/>
          <pc:sldMk cId="1470160619" sldId="378"/>
        </pc:sldMkLst>
      </pc:sldChg>
      <pc:sldChg chg="delSp modSp new del">
        <pc:chgData name="Guest User" userId="S::urn:spo:anon#b39bc01abce17a6aa23e9e7cee569a24caae396f0d1d973aee75977793d61971::" providerId="AD" clId="Web-{DAD04B4E-DE0A-9405-58E7-F77FFD8553E5}" dt="2025-01-08T21:27:15.645" v="367"/>
        <pc:sldMkLst>
          <pc:docMk/>
          <pc:sldMk cId="2393849633" sldId="378"/>
        </pc:sldMkLst>
      </pc:sldChg>
      <pc:sldMasterChg chg="add del addSldLayout delSldLayout">
        <pc:chgData name="Guest User" userId="S::urn:spo:anon#b39bc01abce17a6aa23e9e7cee569a24caae396f0d1d973aee75977793d61971::" providerId="AD" clId="Web-{DAD04B4E-DE0A-9405-58E7-F77FFD8553E5}" dt="2025-01-08T21:15:13.998" v="320"/>
        <pc:sldMasterMkLst>
          <pc:docMk/>
          <pc:sldMasterMk cId="3515892240" sldId="2147483658"/>
        </pc:sldMasterMkLst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2027108532" sldId="2147483659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3073769527" sldId="2147483671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2357889184" sldId="2147483672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2065862895" sldId="2147483673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1447829211" sldId="2147483675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996362460" sldId="2147483676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2986155231" sldId="2147483677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999130720" sldId="2147483682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3401310734" sldId="2147483684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2550425395" sldId="2147483685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4227948718" sldId="2147483688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306013587" sldId="2147483692"/>
          </pc:sldLayoutMkLst>
        </pc:sldLayoutChg>
        <pc:sldLayoutChg chg="add del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3515892240" sldId="2147483658"/>
            <pc:sldLayoutMk cId="4093066419" sldId="2147483693"/>
          </pc:sldLayoutMkLst>
        </pc:sldLayoutChg>
      </pc:sldMasterChg>
      <pc:sldMasterChg chg="add del addSldLayout delSldLayout modSldLayout">
        <pc:chgData name="Guest User" userId="S::urn:spo:anon#b39bc01abce17a6aa23e9e7cee569a24caae396f0d1d973aee75977793d61971::" providerId="AD" clId="Web-{DAD04B4E-DE0A-9405-58E7-F77FFD8553E5}" dt="2025-01-08T21:15:13.998" v="320"/>
        <pc:sldMasterMkLst>
          <pc:docMk/>
          <pc:sldMasterMk cId="470997727" sldId="2147483694"/>
        </pc:sldMasterMkLst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3164339027" sldId="2147483695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966581040" sldId="2147483696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102228395" sldId="2147483697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628240992" sldId="2147483698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760845700" sldId="2147483699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334636549" sldId="2147483700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956010888" sldId="2147483701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28707509" sldId="2147483702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3554289435" sldId="2147483703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98782598" sldId="2147483704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863310992" sldId="2147483705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807350529" sldId="2147483706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4114148955" sldId="2147483707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3540477074" sldId="2147483708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142994415" sldId="2147483709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084224300" sldId="2147483710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3640947664" sldId="2147483711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598509964" sldId="2147483712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529614655" sldId="2147483713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014829901" sldId="2147483714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2432755565" sldId="2147483715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105950435" sldId="2147483716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3.998" v="320"/>
          <pc:sldLayoutMkLst>
            <pc:docMk/>
            <pc:sldMasterMk cId="470997727" sldId="2147483694"/>
            <pc:sldLayoutMk cId="4275613109" sldId="2147483717"/>
          </pc:sldLayoutMkLst>
        </pc:sldLayoutChg>
      </pc:sldMasterChg>
      <pc:sldMasterChg chg="add del addSldLayout delSldLayout modSldLayout">
        <pc:chgData name="Guest User" userId="S::urn:spo:anon#b39bc01abce17a6aa23e9e7cee569a24caae396f0d1d973aee75977793d61971::" providerId="AD" clId="Web-{DAD04B4E-DE0A-9405-58E7-F77FFD8553E5}" dt="2025-01-08T21:15:12.873" v="319"/>
        <pc:sldMasterMkLst>
          <pc:docMk/>
          <pc:sldMasterMk cId="1518812581" sldId="2147483718"/>
        </pc:sldMasterMkLst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2966739570" sldId="2147483719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967445191" sldId="2147483720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2777494411" sldId="2147483721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266252188" sldId="2147483722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311933256" sldId="2147483723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2377942138" sldId="2147483724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3761803720" sldId="2147483725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685185980" sldId="2147483726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3510414569" sldId="2147483727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3295171291" sldId="2147483728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238461140" sldId="2147483729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3153664030" sldId="2147483730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2585593649" sldId="2147483731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372456676" sldId="2147483732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3748319314" sldId="2147483733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746521252" sldId="2147483734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314128897" sldId="2147483735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2148067332" sldId="2147483736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929423330" sldId="2147483737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958324871" sldId="2147483738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959011307" sldId="2147483739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788608571" sldId="2147483740"/>
          </pc:sldLayoutMkLst>
        </pc:sldLayoutChg>
        <pc:sldLayoutChg chg="add del mod replId">
          <pc:chgData name="Guest User" userId="S::urn:spo:anon#b39bc01abce17a6aa23e9e7cee569a24caae396f0d1d973aee75977793d61971::" providerId="AD" clId="Web-{DAD04B4E-DE0A-9405-58E7-F77FFD8553E5}" dt="2025-01-08T21:15:12.873" v="319"/>
          <pc:sldLayoutMkLst>
            <pc:docMk/>
            <pc:sldMasterMk cId="1518812581" sldId="2147483718"/>
            <pc:sldLayoutMk cId="1857132392" sldId="2147483741"/>
          </pc:sldLayoutMkLst>
        </pc:sldLayoutChg>
      </pc:sldMasterChg>
    </pc:docChg>
  </pc:docChgLst>
  <pc:docChgLst>
    <pc:chgData name="NOURIN AKTER ATUL" userId="c661e85c-beea-4b4a-adf9-5c3639b2b341" providerId="ADAL" clId="{58206069-5ADD-488F-8759-10581BD62A7C}"/>
    <pc:docChg chg="sldOrd">
      <pc:chgData name="NOURIN AKTER ATUL" userId="c661e85c-beea-4b4a-adf9-5c3639b2b341" providerId="ADAL" clId="{58206069-5ADD-488F-8759-10581BD62A7C}" dt="2025-07-19T09:00:20.869" v="0" actId="20578"/>
      <pc:docMkLst>
        <pc:docMk/>
      </pc:docMkLst>
      <pc:sldChg chg="ord">
        <pc:chgData name="NOURIN AKTER ATUL" userId="c661e85c-beea-4b4a-adf9-5c3639b2b341" providerId="ADAL" clId="{58206069-5ADD-488F-8759-10581BD62A7C}" dt="2025-07-19T09:00:20.869" v="0" actId="20578"/>
        <pc:sldMkLst>
          <pc:docMk/>
          <pc:sldMk cId="1961854437" sldId="369"/>
        </pc:sldMkLst>
      </pc:sldChg>
    </pc:docChg>
  </pc:docChgLst>
  <pc:docChgLst>
    <pc:chgData name="NOURIN AKTER ATUL" userId="c661e85c-beea-4b4a-adf9-5c3639b2b341" providerId="ADAL" clId="{13DC74E3-BED9-461D-9A56-38D5959648D7}"/>
    <pc:docChg chg="undo custSel addSld delSld modSld">
      <pc:chgData name="NOURIN AKTER ATUL" userId="c661e85c-beea-4b4a-adf9-5c3639b2b341" providerId="ADAL" clId="{13DC74E3-BED9-461D-9A56-38D5959648D7}" dt="2025-01-10T15:16:28.452" v="205" actId="1076"/>
      <pc:docMkLst>
        <pc:docMk/>
      </pc:docMkLst>
      <pc:sldChg chg="del">
        <pc:chgData name="NOURIN AKTER ATUL" userId="c661e85c-beea-4b4a-adf9-5c3639b2b341" providerId="ADAL" clId="{13DC74E3-BED9-461D-9A56-38D5959648D7}" dt="2025-01-10T15:05:38.155" v="28" actId="2696"/>
        <pc:sldMkLst>
          <pc:docMk/>
          <pc:sldMk cId="2105465797" sldId="334"/>
        </pc:sldMkLst>
      </pc:sldChg>
      <pc:sldChg chg="modSp mod">
        <pc:chgData name="NOURIN AKTER ATUL" userId="c661e85c-beea-4b4a-adf9-5c3639b2b341" providerId="ADAL" clId="{13DC74E3-BED9-461D-9A56-38D5959648D7}" dt="2025-01-10T15:16:28.452" v="205" actId="1076"/>
        <pc:sldMkLst>
          <pc:docMk/>
          <pc:sldMk cId="2960950710" sldId="350"/>
        </pc:sldMkLst>
      </pc:sldChg>
      <pc:sldChg chg="addSp delSp modSp mod">
        <pc:chgData name="NOURIN AKTER ATUL" userId="c661e85c-beea-4b4a-adf9-5c3639b2b341" providerId="ADAL" clId="{13DC74E3-BED9-461D-9A56-38D5959648D7}" dt="2025-01-10T15:08:57.064" v="39" actId="21"/>
        <pc:sldMkLst>
          <pc:docMk/>
          <pc:sldMk cId="289860937" sldId="352"/>
        </pc:sldMkLst>
      </pc:sldChg>
      <pc:sldChg chg="del">
        <pc:chgData name="NOURIN AKTER ATUL" userId="c661e85c-beea-4b4a-adf9-5c3639b2b341" providerId="ADAL" clId="{13DC74E3-BED9-461D-9A56-38D5959648D7}" dt="2025-01-10T15:05:43.032" v="29" actId="2696"/>
        <pc:sldMkLst>
          <pc:docMk/>
          <pc:sldMk cId="1556310685" sldId="354"/>
        </pc:sldMkLst>
      </pc:sldChg>
      <pc:sldChg chg="del">
        <pc:chgData name="NOURIN AKTER ATUL" userId="c661e85c-beea-4b4a-adf9-5c3639b2b341" providerId="ADAL" clId="{13DC74E3-BED9-461D-9A56-38D5959648D7}" dt="2025-01-10T15:05:48.375" v="30" actId="2696"/>
        <pc:sldMkLst>
          <pc:docMk/>
          <pc:sldMk cId="4206035864" sldId="355"/>
        </pc:sldMkLst>
      </pc:sldChg>
      <pc:sldChg chg="modSp mod">
        <pc:chgData name="NOURIN AKTER ATUL" userId="c661e85c-beea-4b4a-adf9-5c3639b2b341" providerId="ADAL" clId="{13DC74E3-BED9-461D-9A56-38D5959648D7}" dt="2025-01-10T14:58:42.125" v="8" actId="20577"/>
        <pc:sldMkLst>
          <pc:docMk/>
          <pc:sldMk cId="188845726" sldId="356"/>
        </pc:sldMkLst>
      </pc:sldChg>
      <pc:sldChg chg="del">
        <pc:chgData name="NOURIN AKTER ATUL" userId="c661e85c-beea-4b4a-adf9-5c3639b2b341" providerId="ADAL" clId="{13DC74E3-BED9-461D-9A56-38D5959648D7}" dt="2025-01-10T15:05:59.601" v="32" actId="2696"/>
        <pc:sldMkLst>
          <pc:docMk/>
          <pc:sldMk cId="2509101887" sldId="357"/>
        </pc:sldMkLst>
      </pc:sldChg>
      <pc:sldChg chg="del">
        <pc:chgData name="NOURIN AKTER ATUL" userId="c661e85c-beea-4b4a-adf9-5c3639b2b341" providerId="ADAL" clId="{13DC74E3-BED9-461D-9A56-38D5959648D7}" dt="2025-01-10T15:05:54.427" v="31" actId="2696"/>
        <pc:sldMkLst>
          <pc:docMk/>
          <pc:sldMk cId="767675903" sldId="362"/>
        </pc:sldMkLst>
      </pc:sldChg>
      <pc:sldChg chg="del">
        <pc:chgData name="NOURIN AKTER ATUL" userId="c661e85c-beea-4b4a-adf9-5c3639b2b341" providerId="ADAL" clId="{13DC74E3-BED9-461D-9A56-38D5959648D7}" dt="2025-01-10T15:06:04.654" v="33" actId="2696"/>
        <pc:sldMkLst>
          <pc:docMk/>
          <pc:sldMk cId="495483412" sldId="363"/>
        </pc:sldMkLst>
      </pc:sldChg>
      <pc:sldChg chg="modSp mod">
        <pc:chgData name="NOURIN AKTER ATUL" userId="c661e85c-beea-4b4a-adf9-5c3639b2b341" providerId="ADAL" clId="{13DC74E3-BED9-461D-9A56-38D5959648D7}" dt="2025-01-10T15:04:58.836" v="25" actId="1076"/>
        <pc:sldMkLst>
          <pc:docMk/>
          <pc:sldMk cId="3565733827" sldId="373"/>
        </pc:sldMkLst>
      </pc:sldChg>
      <pc:sldChg chg="del">
        <pc:chgData name="NOURIN AKTER ATUL" userId="c661e85c-beea-4b4a-adf9-5c3639b2b341" providerId="ADAL" clId="{13DC74E3-BED9-461D-9A56-38D5959648D7}" dt="2025-01-10T15:05:32.931" v="27" actId="2696"/>
        <pc:sldMkLst>
          <pc:docMk/>
          <pc:sldMk cId="3623800627" sldId="374"/>
        </pc:sldMkLst>
      </pc:sldChg>
      <pc:sldChg chg="del">
        <pc:chgData name="NOURIN AKTER ATUL" userId="c661e85c-beea-4b4a-adf9-5c3639b2b341" providerId="ADAL" clId="{13DC74E3-BED9-461D-9A56-38D5959648D7}" dt="2025-01-10T15:05:27.460" v="26" actId="2696"/>
        <pc:sldMkLst>
          <pc:docMk/>
          <pc:sldMk cId="3262227424" sldId="376"/>
        </pc:sldMkLst>
      </pc:sldChg>
      <pc:sldChg chg="add">
        <pc:chgData name="NOURIN AKTER ATUL" userId="c661e85c-beea-4b4a-adf9-5c3639b2b341" providerId="ADAL" clId="{13DC74E3-BED9-461D-9A56-38D5959648D7}" dt="2025-01-09T02:28:37.475" v="3"/>
        <pc:sldMkLst>
          <pc:docMk/>
          <pc:sldMk cId="2705530125" sldId="379"/>
        </pc:sldMkLst>
      </pc:sldChg>
      <pc:sldChg chg="add">
        <pc:chgData name="NOURIN AKTER ATUL" userId="c661e85c-beea-4b4a-adf9-5c3639b2b341" providerId="ADAL" clId="{13DC74E3-BED9-461D-9A56-38D5959648D7}" dt="2025-01-09T02:28:40.475" v="5"/>
        <pc:sldMkLst>
          <pc:docMk/>
          <pc:sldMk cId="926857264" sldId="380"/>
        </pc:sldMkLst>
      </pc:sldChg>
    </pc:docChg>
  </pc:docChgLst>
  <pc:docChgLst>
    <pc:chgData name="MD. HRIDOYNUL ISLAM ORNOB" userId="b2ac1e36-4e74-4546-9460-3d9868f8c593" providerId="ADAL" clId="{EE3B814C-794E-441E-BCCE-9C11DD757E33}"/>
    <pc:docChg chg="undo custSel addSld delSld modSld sldOrd">
      <pc:chgData name="MD. HRIDOYNUL ISLAM ORNOB" userId="b2ac1e36-4e74-4546-9460-3d9868f8c593" providerId="ADAL" clId="{EE3B814C-794E-441E-BCCE-9C11DD757E33}" dt="2025-01-08T19:20:30.408" v="1076" actId="20577"/>
      <pc:docMkLst>
        <pc:docMk/>
      </pc:docMkLst>
      <pc:sldChg chg="addSp delSp modSp mod modClrScheme chgLayout">
        <pc:chgData name="MD. HRIDOYNUL ISLAM ORNOB" userId="b2ac1e36-4e74-4546-9460-3d9868f8c593" providerId="ADAL" clId="{EE3B814C-794E-441E-BCCE-9C11DD757E33}" dt="2025-01-08T19:20:30.408" v="1076" actId="20577"/>
        <pc:sldMkLst>
          <pc:docMk/>
          <pc:sldMk cId="2960950710" sldId="350"/>
        </pc:sldMkLst>
      </pc:sldChg>
      <pc:sldChg chg="addSp delSp modSp mod ord">
        <pc:chgData name="MD. HRIDOYNUL ISLAM ORNOB" userId="b2ac1e36-4e74-4546-9460-3d9868f8c593" providerId="ADAL" clId="{EE3B814C-794E-441E-BCCE-9C11DD757E33}" dt="2025-01-08T19:20:08.241" v="1074" actId="20577"/>
        <pc:sldMkLst>
          <pc:docMk/>
          <pc:sldMk cId="289860937" sldId="352"/>
        </pc:sldMkLst>
      </pc:sldChg>
      <pc:sldChg chg="addSp delSp modSp mod ord">
        <pc:chgData name="MD. HRIDOYNUL ISLAM ORNOB" userId="b2ac1e36-4e74-4546-9460-3d9868f8c593" providerId="ADAL" clId="{EE3B814C-794E-441E-BCCE-9C11DD757E33}" dt="2025-01-08T18:19:06.981" v="721" actId="14100"/>
        <pc:sldMkLst>
          <pc:docMk/>
          <pc:sldMk cId="188845726" sldId="356"/>
        </pc:sldMkLst>
      </pc:sldChg>
      <pc:sldChg chg="addSp delSp modSp mod ord">
        <pc:chgData name="MD. HRIDOYNUL ISLAM ORNOB" userId="b2ac1e36-4e74-4546-9460-3d9868f8c593" providerId="ADAL" clId="{EE3B814C-794E-441E-BCCE-9C11DD757E33}" dt="2025-01-08T19:06:07.174" v="921" actId="20577"/>
        <pc:sldMkLst>
          <pc:docMk/>
          <pc:sldMk cId="391246093" sldId="361"/>
        </pc:sldMkLst>
      </pc:sldChg>
      <pc:sldChg chg="modSp mod">
        <pc:chgData name="MD. HRIDOYNUL ISLAM ORNOB" userId="b2ac1e36-4e74-4546-9460-3d9868f8c593" providerId="ADAL" clId="{EE3B814C-794E-441E-BCCE-9C11DD757E33}" dt="2025-01-08T18:25:53.678" v="744" actId="113"/>
        <pc:sldMkLst>
          <pc:docMk/>
          <pc:sldMk cId="643842168" sldId="364"/>
        </pc:sldMkLst>
      </pc:sldChg>
      <pc:sldChg chg="addSp delSp modSp add del mod modClrScheme chgLayout">
        <pc:chgData name="MD. HRIDOYNUL ISLAM ORNOB" userId="b2ac1e36-4e74-4546-9460-3d9868f8c593" providerId="ADAL" clId="{EE3B814C-794E-441E-BCCE-9C11DD757E33}" dt="2025-01-08T18:25:13.402" v="741" actId="2696"/>
        <pc:sldMkLst>
          <pc:docMk/>
          <pc:sldMk cId="3793667450" sldId="367"/>
        </pc:sldMkLst>
      </pc:sldChg>
      <pc:sldChg chg="addSp delSp modSp add mod">
        <pc:chgData name="MD. HRIDOYNUL ISLAM ORNOB" userId="b2ac1e36-4e74-4546-9460-3d9868f8c593" providerId="ADAL" clId="{EE3B814C-794E-441E-BCCE-9C11DD757E33}" dt="2025-01-08T18:54:14.683" v="818" actId="1076"/>
        <pc:sldMkLst>
          <pc:docMk/>
          <pc:sldMk cId="1961854437" sldId="369"/>
        </pc:sldMkLst>
      </pc:sldChg>
      <pc:sldChg chg="add del">
        <pc:chgData name="MD. HRIDOYNUL ISLAM ORNOB" userId="b2ac1e36-4e74-4546-9460-3d9868f8c593" providerId="ADAL" clId="{EE3B814C-794E-441E-BCCE-9C11DD757E33}" dt="2025-01-08T18:25:44.926" v="743" actId="2696"/>
        <pc:sldMkLst>
          <pc:docMk/>
          <pc:sldMk cId="3461014692" sldId="369"/>
        </pc:sldMkLst>
      </pc:sldChg>
    </pc:docChg>
  </pc:docChgLst>
  <pc:docChgLst>
    <pc:chgData name="MD. HRIDOYNUL ISLAM ORNOB" userId="b2ac1e36-4e74-4546-9460-3d9868f8c593" providerId="ADAL" clId="{588D098A-3805-44D9-8EC1-32164213B212}"/>
    <pc:docChg chg="custSel addSld delSld modSld">
      <pc:chgData name="MD. HRIDOYNUL ISLAM ORNOB" userId="b2ac1e36-4e74-4546-9460-3d9868f8c593" providerId="ADAL" clId="{588D098A-3805-44D9-8EC1-32164213B212}" dt="2025-01-14T17:34:44.241" v="134" actId="20577"/>
      <pc:docMkLst>
        <pc:docMk/>
      </pc:docMkLst>
      <pc:sldChg chg="modSp mod">
        <pc:chgData name="MD. HRIDOYNUL ISLAM ORNOB" userId="b2ac1e36-4e74-4546-9460-3d9868f8c593" providerId="ADAL" clId="{588D098A-3805-44D9-8EC1-32164213B212}" dt="2025-01-14T17:27:32.213" v="24" actId="20577"/>
        <pc:sldMkLst>
          <pc:docMk/>
          <pc:sldMk cId="2960950710" sldId="350"/>
        </pc:sldMkLst>
      </pc:sldChg>
      <pc:sldChg chg="modSp mod">
        <pc:chgData name="MD. HRIDOYNUL ISLAM ORNOB" userId="b2ac1e36-4e74-4546-9460-3d9868f8c593" providerId="ADAL" clId="{588D098A-3805-44D9-8EC1-32164213B212}" dt="2025-01-14T17:34:44.241" v="134" actId="20577"/>
        <pc:sldMkLst>
          <pc:docMk/>
          <pc:sldMk cId="188845726" sldId="356"/>
        </pc:sldMkLst>
      </pc:sldChg>
      <pc:sldChg chg="del">
        <pc:chgData name="MD. HRIDOYNUL ISLAM ORNOB" userId="b2ac1e36-4e74-4546-9460-3d9868f8c593" providerId="ADAL" clId="{588D098A-3805-44D9-8EC1-32164213B212}" dt="2025-01-10T15:06:00.950" v="1" actId="2696"/>
        <pc:sldMkLst>
          <pc:docMk/>
          <pc:sldMk cId="2373074122" sldId="366"/>
        </pc:sldMkLst>
      </pc:sldChg>
      <pc:sldChg chg="add">
        <pc:chgData name="MD. HRIDOYNUL ISLAM ORNOB" userId="b2ac1e36-4e74-4546-9460-3d9868f8c593" providerId="ADAL" clId="{588D098A-3805-44D9-8EC1-32164213B212}" dt="2025-01-10T14:59:17.115" v="0"/>
        <pc:sldMkLst>
          <pc:docMk/>
          <pc:sldMk cId="3244514847" sldId="381"/>
        </pc:sldMkLst>
      </pc:sldChg>
    </pc:docChg>
  </pc:docChgLst>
  <pc:docChgLst>
    <pc:chgData name="MD. HRIDOYNUL ISLAM ORNOB" userId="S::23-55785-3@student.aiub.edu::b2ac1e36-4e74-4546-9460-3d9868f8c593" providerId="AD" clId="Web-{74477785-122A-64A3-3269-DA956179A791}"/>
    <pc:docChg chg="modSld">
      <pc:chgData name="MD. HRIDOYNUL ISLAM ORNOB" userId="S::23-55785-3@student.aiub.edu::b2ac1e36-4e74-4546-9460-3d9868f8c593" providerId="AD" clId="Web-{74477785-122A-64A3-3269-DA956179A791}" dt="2025-01-10T15:14:43.795" v="14" actId="1076"/>
      <pc:docMkLst>
        <pc:docMk/>
      </pc:docMkLst>
      <pc:sldChg chg="modSp">
        <pc:chgData name="MD. HRIDOYNUL ISLAM ORNOB" userId="S::23-55785-3@student.aiub.edu::b2ac1e36-4e74-4546-9460-3d9868f8c593" providerId="AD" clId="Web-{74477785-122A-64A3-3269-DA956179A791}" dt="2025-01-10T15:14:43.795" v="14" actId="1076"/>
        <pc:sldMkLst>
          <pc:docMk/>
          <pc:sldMk cId="2705530125" sldId="379"/>
        </pc:sldMkLst>
      </pc:sldChg>
    </pc:docChg>
  </pc:docChgLst>
  <pc:docChgLst>
    <pc:chgData name="SAMEET AHMAD SIDDIQUEE" userId="599262de-15cc-4a3f-82de-156cd88dfdc2" providerId="ADAL" clId="{F9924472-5FCE-4F85-9FD5-7F7C0FE0217E}"/>
    <pc:docChg chg="undo redo custSel addSld delSld modSld sldOrd">
      <pc:chgData name="SAMEET AHMAD SIDDIQUEE" userId="599262de-15cc-4a3f-82de-156cd88dfdc2" providerId="ADAL" clId="{F9924472-5FCE-4F85-9FD5-7F7C0FE0217E}" dt="2025-01-08T19:21:57.165" v="964" actId="14100"/>
      <pc:docMkLst>
        <pc:docMk/>
      </pc:docMkLst>
      <pc:sldChg chg="modSp mod">
        <pc:chgData name="SAMEET AHMAD SIDDIQUEE" userId="599262de-15cc-4a3f-82de-156cd88dfdc2" providerId="ADAL" clId="{F9924472-5FCE-4F85-9FD5-7F7C0FE0217E}" dt="2025-01-08T18:05:51.885" v="437" actId="18131"/>
        <pc:sldMkLst>
          <pc:docMk/>
          <pc:sldMk cId="188845726" sldId="356"/>
        </pc:sldMkLst>
      </pc:sldChg>
      <pc:sldChg chg="addSp delSp modSp mod">
        <pc:chgData name="SAMEET AHMAD SIDDIQUEE" userId="599262de-15cc-4a3f-82de-156cd88dfdc2" providerId="ADAL" clId="{F9924472-5FCE-4F85-9FD5-7F7C0FE0217E}" dt="2025-01-08T18:38:39.237" v="667" actId="1076"/>
        <pc:sldMkLst>
          <pc:docMk/>
          <pc:sldMk cId="391246093" sldId="361"/>
        </pc:sldMkLst>
      </pc:sldChg>
      <pc:sldChg chg="delSp modSp mod ord">
        <pc:chgData name="SAMEET AHMAD SIDDIQUEE" userId="599262de-15cc-4a3f-82de-156cd88dfdc2" providerId="ADAL" clId="{F9924472-5FCE-4F85-9FD5-7F7C0FE0217E}" dt="2025-01-08T15:37:39.027" v="38"/>
        <pc:sldMkLst>
          <pc:docMk/>
          <pc:sldMk cId="767675903" sldId="362"/>
        </pc:sldMkLst>
      </pc:sldChg>
      <pc:sldChg chg="addSp delSp modSp add mod ord">
        <pc:chgData name="SAMEET AHMAD SIDDIQUEE" userId="599262de-15cc-4a3f-82de-156cd88dfdc2" providerId="ADAL" clId="{F9924472-5FCE-4F85-9FD5-7F7C0FE0217E}" dt="2025-01-08T18:51:03.085" v="728"/>
        <pc:sldMkLst>
          <pc:docMk/>
          <pc:sldMk cId="3254542320" sldId="365"/>
        </pc:sldMkLst>
      </pc:sldChg>
      <pc:sldChg chg="addSp delSp modSp new mod ord">
        <pc:chgData name="SAMEET AHMAD SIDDIQUEE" userId="599262de-15cc-4a3f-82de-156cd88dfdc2" providerId="ADAL" clId="{F9924472-5FCE-4F85-9FD5-7F7C0FE0217E}" dt="2025-01-08T19:21:57.165" v="964" actId="14100"/>
        <pc:sldMkLst>
          <pc:docMk/>
          <pc:sldMk cId="2373074122" sldId="366"/>
        </pc:sldMkLst>
      </pc:sldChg>
      <pc:sldChg chg="addSp delSp modSp new del mod">
        <pc:chgData name="SAMEET AHMAD SIDDIQUEE" userId="599262de-15cc-4a3f-82de-156cd88dfdc2" providerId="ADAL" clId="{F9924472-5FCE-4F85-9FD5-7F7C0FE0217E}" dt="2025-01-08T19:00:33.696" v="757" actId="47"/>
        <pc:sldMkLst>
          <pc:docMk/>
          <pc:sldMk cId="249489639" sldId="368"/>
        </pc:sldMkLst>
      </pc:sldChg>
      <pc:sldChg chg="modSp add mod">
        <pc:chgData name="SAMEET AHMAD SIDDIQUEE" userId="599262de-15cc-4a3f-82de-156cd88dfdc2" providerId="ADAL" clId="{F9924472-5FCE-4F85-9FD5-7F7C0FE0217E}" dt="2025-01-08T18:50:38.381" v="725" actId="1076"/>
        <pc:sldMkLst>
          <pc:docMk/>
          <pc:sldMk cId="1953748789" sldId="370"/>
        </pc:sldMkLst>
      </pc:sldChg>
      <pc:sldChg chg="modSp add mod ord">
        <pc:chgData name="SAMEET AHMAD SIDDIQUEE" userId="599262de-15cc-4a3f-82de-156cd88dfdc2" providerId="ADAL" clId="{F9924472-5FCE-4F85-9FD5-7F7C0FE0217E}" dt="2025-01-08T18:57:53.788" v="756" actId="1035"/>
        <pc:sldMkLst>
          <pc:docMk/>
          <pc:sldMk cId="497328005" sldId="371"/>
        </pc:sldMkLst>
      </pc:sldChg>
      <pc:sldChg chg="add del">
        <pc:chgData name="SAMEET AHMAD SIDDIQUEE" userId="599262de-15cc-4a3f-82de-156cd88dfdc2" providerId="ADAL" clId="{F9924472-5FCE-4F85-9FD5-7F7C0FE0217E}" dt="2025-01-08T18:42:50.645" v="684" actId="2890"/>
        <pc:sldMkLst>
          <pc:docMk/>
          <pc:sldMk cId="1862845409" sldId="371"/>
        </pc:sldMkLst>
      </pc:sldChg>
      <pc:sldChg chg="addSp delSp modSp add mod">
        <pc:chgData name="SAMEET AHMAD SIDDIQUEE" userId="599262de-15cc-4a3f-82de-156cd88dfdc2" providerId="ADAL" clId="{F9924472-5FCE-4F85-9FD5-7F7C0FE0217E}" dt="2025-01-08T19:14:53.685" v="928" actId="20577"/>
        <pc:sldMkLst>
          <pc:docMk/>
          <pc:sldMk cId="2267269161" sldId="372"/>
        </pc:sldMkLst>
      </pc:sldChg>
    </pc:docChg>
  </pc:docChgLst>
  <pc:docChgLst>
    <pc:chgData name="Guest User" userId="S::urn:spo:anon#b39bc01abce17a6aa23e9e7cee569a24caae396f0d1d973aee75977793d61971::" providerId="AD" clId="Web-{6860CDFC-F234-8111-7621-A238F11A2C18}"/>
    <pc:docChg chg="modSld">
      <pc:chgData name="Guest User" userId="S::urn:spo:anon#b39bc01abce17a6aa23e9e7cee569a24caae396f0d1d973aee75977793d61971::" providerId="AD" clId="Web-{6860CDFC-F234-8111-7621-A238F11A2C18}" dt="2025-06-02T16:51:05.709" v="3" actId="20577"/>
      <pc:docMkLst>
        <pc:docMk/>
      </pc:docMkLst>
      <pc:sldChg chg="modSp">
        <pc:chgData name="Guest User" userId="S::urn:spo:anon#b39bc01abce17a6aa23e9e7cee569a24caae396f0d1d973aee75977793d61971::" providerId="AD" clId="Web-{6860CDFC-F234-8111-7621-A238F11A2C18}" dt="2025-06-02T16:51:05.709" v="3" actId="20577"/>
        <pc:sldMkLst>
          <pc:docMk/>
          <pc:sldMk cId="3200539267" sldId="375"/>
        </pc:sldMkLst>
        <pc:spChg chg="mod">
          <ac:chgData name="Guest User" userId="S::urn:spo:anon#b39bc01abce17a6aa23e9e7cee569a24caae396f0d1d973aee75977793d61971::" providerId="AD" clId="Web-{6860CDFC-F234-8111-7621-A238F11A2C18}" dt="2025-06-02T16:51:05.709" v="3" actId="20577"/>
          <ac:spMkLst>
            <pc:docMk/>
            <pc:sldMk cId="3200539267" sldId="375"/>
            <ac:spMk id="2" creationId="{AC2D79FA-26F2-5E2F-3EEC-72D8118D336E}"/>
          </ac:spMkLst>
        </pc:spChg>
      </pc:sldChg>
    </pc:docChg>
  </pc:docChgLst>
  <pc:docChgLst>
    <pc:chgData name="Guest User" userId="S::urn:spo:anon#b39bc01abce17a6aa23e9e7cee569a24caae396f0d1d973aee75977793d61971::" providerId="AD" clId="Web-{ACA794C5-2C32-17F4-1B56-26134135597D}"/>
    <pc:docChg chg="modSld">
      <pc:chgData name="Guest User" userId="S::urn:spo:anon#b39bc01abce17a6aa23e9e7cee569a24caae396f0d1d973aee75977793d61971::" providerId="AD" clId="Web-{ACA794C5-2C32-17F4-1B56-26134135597D}" dt="2025-06-02T16:26:47.884" v="3" actId="1076"/>
      <pc:docMkLst>
        <pc:docMk/>
      </pc:docMkLst>
      <pc:sldChg chg="modSp">
        <pc:chgData name="Guest User" userId="S::urn:spo:anon#b39bc01abce17a6aa23e9e7cee569a24caae396f0d1d973aee75977793d61971::" providerId="AD" clId="Web-{ACA794C5-2C32-17F4-1B56-26134135597D}" dt="2025-06-02T16:26:47.884" v="3" actId="1076"/>
        <pc:sldMkLst>
          <pc:docMk/>
          <pc:sldMk cId="3244514847" sldId="381"/>
        </pc:sldMkLst>
        <pc:spChg chg="mod">
          <ac:chgData name="Guest User" userId="S::urn:spo:anon#b39bc01abce17a6aa23e9e7cee569a24caae396f0d1d973aee75977793d61971::" providerId="AD" clId="Web-{ACA794C5-2C32-17F4-1B56-26134135597D}" dt="2025-06-02T16:24:08.504" v="2" actId="20577"/>
          <ac:spMkLst>
            <pc:docMk/>
            <pc:sldMk cId="3244514847" sldId="381"/>
            <ac:spMk id="6" creationId="{76FA14EA-BDC6-D20B-9AD2-6F048284541E}"/>
          </ac:spMkLst>
        </pc:spChg>
        <pc:picChg chg="mod">
          <ac:chgData name="Guest User" userId="S::urn:spo:anon#b39bc01abce17a6aa23e9e7cee569a24caae396f0d1d973aee75977793d61971::" providerId="AD" clId="Web-{ACA794C5-2C32-17F4-1B56-26134135597D}" dt="2025-06-02T16:26:47.884" v="3" actId="1076"/>
          <ac:picMkLst>
            <pc:docMk/>
            <pc:sldMk cId="3244514847" sldId="381"/>
            <ac:picMk id="2050" creationId="{99828A5D-7439-8916-320D-DA4F7465AE2F}"/>
          </ac:picMkLst>
        </pc:picChg>
      </pc:sldChg>
    </pc:docChg>
  </pc:docChgLst>
  <pc:docChgLst>
    <pc:chgData name="Guest User" userId="S::urn:spo:anon#b39bc01abce17a6aa23e9e7cee569a24caae396f0d1d973aee75977793d61971::" providerId="AD" clId="Web-{7EA75D0A-4C08-F2ED-FA42-6827E2098D9B}"/>
    <pc:docChg chg="modSld">
      <pc:chgData name="Guest User" userId="S::urn:spo:anon#b39bc01abce17a6aa23e9e7cee569a24caae396f0d1d973aee75977793d61971::" providerId="AD" clId="Web-{7EA75D0A-4C08-F2ED-FA42-6827E2098D9B}" dt="2025-05-25T19:00:14.204" v="1" actId="20577"/>
      <pc:docMkLst>
        <pc:docMk/>
      </pc:docMkLst>
      <pc:sldChg chg="modSp">
        <pc:chgData name="Guest User" userId="S::urn:spo:anon#b39bc01abce17a6aa23e9e7cee569a24caae396f0d1d973aee75977793d61971::" providerId="AD" clId="Web-{7EA75D0A-4C08-F2ED-FA42-6827E2098D9B}" dt="2025-05-25T19:00:14.204" v="1" actId="20577"/>
        <pc:sldMkLst>
          <pc:docMk/>
          <pc:sldMk cId="391246093" sldId="361"/>
        </pc:sldMkLst>
        <pc:spChg chg="mod">
          <ac:chgData name="Guest User" userId="S::urn:spo:anon#b39bc01abce17a6aa23e9e7cee569a24caae396f0d1d973aee75977793d61971::" providerId="AD" clId="Web-{7EA75D0A-4C08-F2ED-FA42-6827E2098D9B}" dt="2025-05-25T19:00:14.204" v="1" actId="20577"/>
          <ac:spMkLst>
            <pc:docMk/>
            <pc:sldMk cId="391246093" sldId="361"/>
            <ac:spMk id="11" creationId="{CC44239B-7197-71B4-1A8B-5003C2311538}"/>
          </ac:spMkLst>
        </pc:spChg>
      </pc:sldChg>
    </pc:docChg>
  </pc:docChgLst>
  <pc:docChgLst>
    <pc:chgData name="MD. HRIDOYNUL ISLAM ORNOB" userId="S::23-55785-3@student.aiub.edu::b2ac1e36-4e74-4546-9460-3d9868f8c593" providerId="AD" clId="Web-{B81B843F-0B31-DD47-D24B-F7D1F5353A69}"/>
    <pc:docChg chg="modSld">
      <pc:chgData name="MD. HRIDOYNUL ISLAM ORNOB" userId="S::23-55785-3@student.aiub.edu::b2ac1e36-4e74-4546-9460-3d9868f8c593" providerId="AD" clId="Web-{B81B843F-0B31-DD47-D24B-F7D1F5353A69}" dt="2025-01-14T17:25:14.733" v="22" actId="20577"/>
      <pc:docMkLst>
        <pc:docMk/>
      </pc:docMkLst>
      <pc:sldChg chg="modSp">
        <pc:chgData name="MD. HRIDOYNUL ISLAM ORNOB" userId="S::23-55785-3@student.aiub.edu::b2ac1e36-4e74-4546-9460-3d9868f8c593" providerId="AD" clId="Web-{B81B843F-0B31-DD47-D24B-F7D1F5353A69}" dt="2025-01-14T17:25:14.733" v="22" actId="20577"/>
        <pc:sldMkLst>
          <pc:docMk/>
          <pc:sldMk cId="2960950710" sldId="350"/>
        </pc:sldMkLst>
      </pc:sldChg>
    </pc:docChg>
  </pc:docChgLst>
  <pc:docChgLst>
    <pc:chgData name="Guest User" userId="S::urn:spo:anon#b39bc01abce17a6aa23e9e7cee569a24caae396f0d1d973aee75977793d61971::" providerId="AD" clId="Web-{4A282D68-99D2-DE33-4F69-1C61AD98D089}"/>
    <pc:docChg chg="modSld">
      <pc:chgData name="Guest User" userId="S::urn:spo:anon#b39bc01abce17a6aa23e9e7cee569a24caae396f0d1d973aee75977793d61971::" providerId="AD" clId="Web-{4A282D68-99D2-DE33-4F69-1C61AD98D089}" dt="2025-01-08T20:02:36.444" v="6" actId="1076"/>
      <pc:docMkLst>
        <pc:docMk/>
      </pc:docMkLst>
      <pc:sldChg chg="modSp">
        <pc:chgData name="Guest User" userId="S::urn:spo:anon#b39bc01abce17a6aa23e9e7cee569a24caae396f0d1d973aee75977793d61971::" providerId="AD" clId="Web-{4A282D68-99D2-DE33-4F69-1C61AD98D089}" dt="2025-01-08T20:02:36.444" v="6" actId="1076"/>
        <pc:sldMkLst>
          <pc:docMk/>
          <pc:sldMk cId="2267269161" sldId="372"/>
        </pc:sldMkLst>
      </pc:sldChg>
    </pc:docChg>
  </pc:docChgLst>
  <pc:docChgLst>
    <pc:chgData name="Guest User" userId="S::urn:spo:anon#b39bc01abce17a6aa23e9e7cee569a24caae396f0d1d973aee75977793d61971::" providerId="AD" clId="Web-{BB19C083-AD3C-8722-C81B-C6E11015C8C1}"/>
    <pc:docChg chg="modSld">
      <pc:chgData name="Guest User" userId="S::urn:spo:anon#b39bc01abce17a6aa23e9e7cee569a24caae396f0d1d973aee75977793d61971::" providerId="AD" clId="Web-{BB19C083-AD3C-8722-C81B-C6E11015C8C1}" dt="2025-05-26T17:05:17.586" v="0" actId="1076"/>
      <pc:docMkLst>
        <pc:docMk/>
      </pc:docMkLst>
      <pc:sldChg chg="modSp">
        <pc:chgData name="Guest User" userId="S::urn:spo:anon#b39bc01abce17a6aa23e9e7cee569a24caae396f0d1d973aee75977793d61971::" providerId="AD" clId="Web-{BB19C083-AD3C-8722-C81B-C6E11015C8C1}" dt="2025-05-26T17:05:17.586" v="0" actId="1076"/>
        <pc:sldMkLst>
          <pc:docMk/>
          <pc:sldMk cId="3254542320" sldId="365"/>
        </pc:sldMkLst>
        <pc:picChg chg="mod">
          <ac:chgData name="Guest User" userId="S::urn:spo:anon#b39bc01abce17a6aa23e9e7cee569a24caae396f0d1d973aee75977793d61971::" providerId="AD" clId="Web-{BB19C083-AD3C-8722-C81B-C6E11015C8C1}" dt="2025-05-26T17:05:17.586" v="0" actId="1076"/>
          <ac:picMkLst>
            <pc:docMk/>
            <pc:sldMk cId="3254542320" sldId="365"/>
            <ac:picMk id="15" creationId="{11290208-64D4-8DC0-9DB5-BFCA8DF9A4C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2D7BD-AFFA-45C8-8667-A6420D432223}" type="doc">
      <dgm:prSet loTypeId="urn:microsoft.com/office/officeart/2005/8/layout/vList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79BFB5E-1CDE-4178-8BAC-EDE818EC1F6C}">
      <dgm:prSet phldr="0"/>
      <dgm:spPr/>
      <dgm:t>
        <a:bodyPr/>
        <a:lstStyle/>
        <a:p>
          <a:pPr rtl="0"/>
          <a:r>
            <a:rPr lang="en-US" b="1"/>
            <a:t>Bidirectional Control</a:t>
          </a:r>
          <a:endParaRPr lang="en-US">
            <a:latin typeface="Franklin Gothic Demi"/>
          </a:endParaRPr>
        </a:p>
      </dgm:t>
    </dgm:pt>
    <dgm:pt modelId="{BFFED3BA-5376-493E-A67F-D2A70F9E961C}" type="parTrans" cxnId="{FA74B38C-2566-4D86-9E70-51FBFCEE81D0}">
      <dgm:prSet/>
      <dgm:spPr/>
    </dgm:pt>
    <dgm:pt modelId="{E3A37B09-ACCD-4095-925E-0B11DC157BA1}" type="sibTrans" cxnId="{FA74B38C-2566-4D86-9E70-51FBFCEE81D0}">
      <dgm:prSet/>
      <dgm:spPr/>
    </dgm:pt>
    <dgm:pt modelId="{7534234F-4604-44DE-8209-AAF1D083F308}">
      <dgm:prSet phldr="0"/>
      <dgm:spPr/>
      <dgm:t>
        <a:bodyPr/>
        <a:lstStyle/>
        <a:p>
          <a:pPr rtl="0"/>
          <a:r>
            <a:rPr lang="en-US" b="1"/>
            <a:t>Switching Logic</a:t>
          </a:r>
          <a:endParaRPr lang="en-US">
            <a:latin typeface="Franklin Gothic Demi"/>
          </a:endParaRPr>
        </a:p>
      </dgm:t>
    </dgm:pt>
    <dgm:pt modelId="{9B17F924-572E-450C-874B-FE6444944A11}" type="parTrans" cxnId="{EBDA43BE-4C9C-4A22-BFE6-A7EBCC5D6401}">
      <dgm:prSet/>
      <dgm:spPr/>
    </dgm:pt>
    <dgm:pt modelId="{24D52075-C7A6-437A-A60B-D8F80C7B9429}" type="sibTrans" cxnId="{EBDA43BE-4C9C-4A22-BFE6-A7EBCC5D6401}">
      <dgm:prSet/>
      <dgm:spPr/>
    </dgm:pt>
    <dgm:pt modelId="{3175865B-1973-4974-B6AE-D0EB78C23644}">
      <dgm:prSet phldr="0"/>
      <dgm:spPr/>
      <dgm:t>
        <a:bodyPr/>
        <a:lstStyle/>
        <a:p>
          <a:pPr rtl="0"/>
          <a:r>
            <a:rPr lang="en-US" b="1"/>
            <a:t>Protection Mechanisms</a:t>
          </a:r>
          <a:endParaRPr lang="en-US">
            <a:latin typeface="Franklin Gothic Demi"/>
          </a:endParaRPr>
        </a:p>
      </dgm:t>
    </dgm:pt>
    <dgm:pt modelId="{44BE344C-8A40-49BE-837E-D572DCB172F3}" type="parTrans" cxnId="{5AA39E92-C9CB-4C0C-B60C-5889E5000461}">
      <dgm:prSet/>
      <dgm:spPr/>
    </dgm:pt>
    <dgm:pt modelId="{C4C73421-53B7-4A1C-99FD-B8DFA5B116E8}" type="sibTrans" cxnId="{5AA39E92-C9CB-4C0C-B60C-5889E5000461}">
      <dgm:prSet/>
      <dgm:spPr/>
    </dgm:pt>
    <dgm:pt modelId="{408735B8-827F-4C36-822D-40C59A4ED46B}">
      <dgm:prSet phldr="0"/>
      <dgm:spPr/>
      <dgm:t>
        <a:bodyPr/>
        <a:lstStyle/>
        <a:p>
          <a:pPr rtl="0"/>
          <a:r>
            <a:rPr lang="en-US" b="1"/>
            <a:t>Feedback Control</a:t>
          </a:r>
          <a:endParaRPr lang="en-US">
            <a:latin typeface="Franklin Gothic Demi"/>
          </a:endParaRPr>
        </a:p>
      </dgm:t>
    </dgm:pt>
    <dgm:pt modelId="{F0BAF67A-3E45-4241-B725-745E5C07575A}" type="parTrans" cxnId="{25037703-FACD-4253-BFD5-E2BAEFBF762A}">
      <dgm:prSet/>
      <dgm:spPr/>
    </dgm:pt>
    <dgm:pt modelId="{3CA39D69-5BEB-4AAE-AD69-D6FB2DAB2D34}" type="sibTrans" cxnId="{25037703-FACD-4253-BFD5-E2BAEFBF762A}">
      <dgm:prSet/>
      <dgm:spPr/>
    </dgm:pt>
    <dgm:pt modelId="{4AEB82F8-1439-4E6E-B82E-CE7852BF5FE1}" type="pres">
      <dgm:prSet presAssocID="{A092D7BD-AFFA-45C8-8667-A6420D43222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401B1C-480E-4E6C-9999-15E36101AE64}" type="pres">
      <dgm:prSet presAssocID="{D79BFB5E-1CDE-4178-8BAC-EDE818EC1F6C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225EDD-A249-4DBF-B612-B183789CB338}" type="pres">
      <dgm:prSet presAssocID="{E3A37B09-ACCD-4095-925E-0B11DC157BA1}" presName="spacer" presStyleCnt="0"/>
      <dgm:spPr/>
    </dgm:pt>
    <dgm:pt modelId="{E3EF4070-91C8-4C8B-BCC1-E1C6781FADF2}" type="pres">
      <dgm:prSet presAssocID="{7534234F-4604-44DE-8209-AAF1D083F30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05E905-5B58-4ABA-9597-F91BC0D56DD8}" type="pres">
      <dgm:prSet presAssocID="{24D52075-C7A6-437A-A60B-D8F80C7B9429}" presName="spacer" presStyleCnt="0"/>
      <dgm:spPr/>
    </dgm:pt>
    <dgm:pt modelId="{89F68B7C-F2BF-4587-940F-AF1F23E7F704}" type="pres">
      <dgm:prSet presAssocID="{3175865B-1973-4974-B6AE-D0EB78C2364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3A1DFE-6CBB-455B-9190-F7645960545F}" type="pres">
      <dgm:prSet presAssocID="{C4C73421-53B7-4A1C-99FD-B8DFA5B116E8}" presName="spacer" presStyleCnt="0"/>
      <dgm:spPr/>
    </dgm:pt>
    <dgm:pt modelId="{17369164-8B8D-4A37-B41D-E7F36AEC2435}" type="pres">
      <dgm:prSet presAssocID="{408735B8-827F-4C36-822D-40C59A4ED46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DA43BE-4C9C-4A22-BFE6-A7EBCC5D6401}" srcId="{A092D7BD-AFFA-45C8-8667-A6420D432223}" destId="{7534234F-4604-44DE-8209-AAF1D083F308}" srcOrd="1" destOrd="0" parTransId="{9B17F924-572E-450C-874B-FE6444944A11}" sibTransId="{24D52075-C7A6-437A-A60B-D8F80C7B9429}"/>
    <dgm:cxn modelId="{B897ED5A-7654-4B2C-BE02-23E3A5CC93F6}" type="presOf" srcId="{3175865B-1973-4974-B6AE-D0EB78C23644}" destId="{89F68B7C-F2BF-4587-940F-AF1F23E7F704}" srcOrd="0" destOrd="0" presId="urn:microsoft.com/office/officeart/2005/8/layout/vList2"/>
    <dgm:cxn modelId="{FA74B38C-2566-4D86-9E70-51FBFCEE81D0}" srcId="{A092D7BD-AFFA-45C8-8667-A6420D432223}" destId="{D79BFB5E-1CDE-4178-8BAC-EDE818EC1F6C}" srcOrd="0" destOrd="0" parTransId="{BFFED3BA-5376-493E-A67F-D2A70F9E961C}" sibTransId="{E3A37B09-ACCD-4095-925E-0B11DC157BA1}"/>
    <dgm:cxn modelId="{5AA39E92-C9CB-4C0C-B60C-5889E5000461}" srcId="{A092D7BD-AFFA-45C8-8667-A6420D432223}" destId="{3175865B-1973-4974-B6AE-D0EB78C23644}" srcOrd="2" destOrd="0" parTransId="{44BE344C-8A40-49BE-837E-D572DCB172F3}" sibTransId="{C4C73421-53B7-4A1C-99FD-B8DFA5B116E8}"/>
    <dgm:cxn modelId="{2EFEA475-BEB1-4417-916F-BBD09932AEE2}" type="presOf" srcId="{A092D7BD-AFFA-45C8-8667-A6420D432223}" destId="{4AEB82F8-1439-4E6E-B82E-CE7852BF5FE1}" srcOrd="0" destOrd="0" presId="urn:microsoft.com/office/officeart/2005/8/layout/vList2"/>
    <dgm:cxn modelId="{B3CE198D-DA5D-45CE-9C89-9D029BE51934}" type="presOf" srcId="{408735B8-827F-4C36-822D-40C59A4ED46B}" destId="{17369164-8B8D-4A37-B41D-E7F36AEC2435}" srcOrd="0" destOrd="0" presId="urn:microsoft.com/office/officeart/2005/8/layout/vList2"/>
    <dgm:cxn modelId="{25037703-FACD-4253-BFD5-E2BAEFBF762A}" srcId="{A092D7BD-AFFA-45C8-8667-A6420D432223}" destId="{408735B8-827F-4C36-822D-40C59A4ED46B}" srcOrd="3" destOrd="0" parTransId="{F0BAF67A-3E45-4241-B725-745E5C07575A}" sibTransId="{3CA39D69-5BEB-4AAE-AD69-D6FB2DAB2D34}"/>
    <dgm:cxn modelId="{34E8F10C-2EC2-47B6-8536-12B8D70DE299}" type="presOf" srcId="{7534234F-4604-44DE-8209-AAF1D083F308}" destId="{E3EF4070-91C8-4C8B-BCC1-E1C6781FADF2}" srcOrd="0" destOrd="0" presId="urn:microsoft.com/office/officeart/2005/8/layout/vList2"/>
    <dgm:cxn modelId="{88133E43-C37E-4AAF-9FFE-10F6B05C6886}" type="presOf" srcId="{D79BFB5E-1CDE-4178-8BAC-EDE818EC1F6C}" destId="{1F401B1C-480E-4E6C-9999-15E36101AE64}" srcOrd="0" destOrd="0" presId="urn:microsoft.com/office/officeart/2005/8/layout/vList2"/>
    <dgm:cxn modelId="{00733B53-87B2-4F00-B8CD-D45595255676}" type="presParOf" srcId="{4AEB82F8-1439-4E6E-B82E-CE7852BF5FE1}" destId="{1F401B1C-480E-4E6C-9999-15E36101AE64}" srcOrd="0" destOrd="0" presId="urn:microsoft.com/office/officeart/2005/8/layout/vList2"/>
    <dgm:cxn modelId="{90307287-C167-4A0C-9274-3FCD1A5C2E60}" type="presParOf" srcId="{4AEB82F8-1439-4E6E-B82E-CE7852BF5FE1}" destId="{CA225EDD-A249-4DBF-B612-B183789CB338}" srcOrd="1" destOrd="0" presId="urn:microsoft.com/office/officeart/2005/8/layout/vList2"/>
    <dgm:cxn modelId="{DEB31EB6-B624-45AF-A113-3A744256463E}" type="presParOf" srcId="{4AEB82F8-1439-4E6E-B82E-CE7852BF5FE1}" destId="{E3EF4070-91C8-4C8B-BCC1-E1C6781FADF2}" srcOrd="2" destOrd="0" presId="urn:microsoft.com/office/officeart/2005/8/layout/vList2"/>
    <dgm:cxn modelId="{009A2167-EFCA-4299-8B8A-4D550F70A6BD}" type="presParOf" srcId="{4AEB82F8-1439-4E6E-B82E-CE7852BF5FE1}" destId="{9505E905-5B58-4ABA-9597-F91BC0D56DD8}" srcOrd="3" destOrd="0" presId="urn:microsoft.com/office/officeart/2005/8/layout/vList2"/>
    <dgm:cxn modelId="{F54ADF55-590C-4D12-9110-368D0FF42012}" type="presParOf" srcId="{4AEB82F8-1439-4E6E-B82E-CE7852BF5FE1}" destId="{89F68B7C-F2BF-4587-940F-AF1F23E7F704}" srcOrd="4" destOrd="0" presId="urn:microsoft.com/office/officeart/2005/8/layout/vList2"/>
    <dgm:cxn modelId="{CEE7360B-4ADA-4137-93AF-906C79522BD4}" type="presParOf" srcId="{4AEB82F8-1439-4E6E-B82E-CE7852BF5FE1}" destId="{D83A1DFE-6CBB-455B-9190-F7645960545F}" srcOrd="5" destOrd="0" presId="urn:microsoft.com/office/officeart/2005/8/layout/vList2"/>
    <dgm:cxn modelId="{2FF6AEA5-4765-4E28-A26F-DC48CB139C66}" type="presParOf" srcId="{4AEB82F8-1439-4E6E-B82E-CE7852BF5FE1}" destId="{17369164-8B8D-4A37-B41D-E7F36AEC243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01B1C-480E-4E6C-9999-15E36101AE64}">
      <dsp:nvSpPr>
        <dsp:cNvPr id="0" name=""/>
        <dsp:cNvSpPr/>
      </dsp:nvSpPr>
      <dsp:spPr>
        <a:xfrm>
          <a:off x="0" y="415130"/>
          <a:ext cx="6178378" cy="1026674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/>
            <a:t>Bidirectional Control</a:t>
          </a:r>
          <a:endParaRPr lang="en-US" sz="4500" kern="1200">
            <a:latin typeface="Franklin Gothic Demi"/>
          </a:endParaRPr>
        </a:p>
      </dsp:txBody>
      <dsp:txXfrm>
        <a:off x="50118" y="465248"/>
        <a:ext cx="6078142" cy="926438"/>
      </dsp:txXfrm>
    </dsp:sp>
    <dsp:sp modelId="{E3EF4070-91C8-4C8B-BCC1-E1C6781FADF2}">
      <dsp:nvSpPr>
        <dsp:cNvPr id="0" name=""/>
        <dsp:cNvSpPr/>
      </dsp:nvSpPr>
      <dsp:spPr>
        <a:xfrm>
          <a:off x="0" y="1571405"/>
          <a:ext cx="6178378" cy="1026674"/>
        </a:xfrm>
        <a:prstGeom prst="roundRect">
          <a:avLst/>
        </a:prstGeom>
        <a:gradFill rotWithShape="0">
          <a:gsLst>
            <a:gs pos="0">
              <a:schemeClr val="accent4">
                <a:hueOff val="-6318991"/>
                <a:satOff val="13093"/>
                <a:lumOff val="20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6318991"/>
                <a:satOff val="13093"/>
                <a:lumOff val="20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6318991"/>
                <a:satOff val="13093"/>
                <a:lumOff val="20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/>
            <a:t>Switching Logic</a:t>
          </a:r>
          <a:endParaRPr lang="en-US" sz="4500" kern="1200">
            <a:latin typeface="Franklin Gothic Demi"/>
          </a:endParaRPr>
        </a:p>
      </dsp:txBody>
      <dsp:txXfrm>
        <a:off x="50118" y="1621523"/>
        <a:ext cx="6078142" cy="926438"/>
      </dsp:txXfrm>
    </dsp:sp>
    <dsp:sp modelId="{89F68B7C-F2BF-4587-940F-AF1F23E7F704}">
      <dsp:nvSpPr>
        <dsp:cNvPr id="0" name=""/>
        <dsp:cNvSpPr/>
      </dsp:nvSpPr>
      <dsp:spPr>
        <a:xfrm>
          <a:off x="0" y="2727680"/>
          <a:ext cx="6178378" cy="1026674"/>
        </a:xfrm>
        <a:prstGeom prst="roundRect">
          <a:avLst/>
        </a:prstGeom>
        <a:gradFill rotWithShape="0">
          <a:gsLst>
            <a:gs pos="0">
              <a:schemeClr val="accent4">
                <a:hueOff val="-12637982"/>
                <a:satOff val="26185"/>
                <a:lumOff val="41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2637982"/>
                <a:satOff val="26185"/>
                <a:lumOff val="41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2637982"/>
                <a:satOff val="26185"/>
                <a:lumOff val="41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/>
            <a:t>Protection Mechanisms</a:t>
          </a:r>
          <a:endParaRPr lang="en-US" sz="4500" kern="1200">
            <a:latin typeface="Franklin Gothic Demi"/>
          </a:endParaRPr>
        </a:p>
      </dsp:txBody>
      <dsp:txXfrm>
        <a:off x="50118" y="2777798"/>
        <a:ext cx="6078142" cy="926438"/>
      </dsp:txXfrm>
    </dsp:sp>
    <dsp:sp modelId="{17369164-8B8D-4A37-B41D-E7F36AEC2435}">
      <dsp:nvSpPr>
        <dsp:cNvPr id="0" name=""/>
        <dsp:cNvSpPr/>
      </dsp:nvSpPr>
      <dsp:spPr>
        <a:xfrm>
          <a:off x="0" y="3883955"/>
          <a:ext cx="6178378" cy="1026674"/>
        </a:xfrm>
        <a:prstGeom prst="roundRect">
          <a:avLst/>
        </a:prstGeom>
        <a:gradFill rotWithShape="0">
          <a:gsLst>
            <a:gs pos="0">
              <a:schemeClr val="accent4">
                <a:hueOff val="-18956971"/>
                <a:satOff val="39278"/>
                <a:lumOff val="627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-18956971"/>
                <a:satOff val="39278"/>
                <a:lumOff val="627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-18956971"/>
                <a:satOff val="39278"/>
                <a:lumOff val="627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b="1" kern="1200"/>
            <a:t>Feedback Control</a:t>
          </a:r>
          <a:endParaRPr lang="en-US" sz="4500" kern="1200">
            <a:latin typeface="Franklin Gothic Demi"/>
          </a:endParaRPr>
        </a:p>
      </dsp:txBody>
      <dsp:txXfrm>
        <a:off x="50118" y="3934073"/>
        <a:ext cx="6078142" cy="9264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05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30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2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D242ED-5A27-60A6-5F34-E4668C64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FB16577-E00C-5128-44B9-D7D554131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8430C7A-00C2-1098-C27C-2541A891F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440B99-5D75-3999-19EF-81DF4CBE0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2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6C9F678-CEA8-A5BF-3748-4C13A642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8E3C597-9330-7A58-C4F8-E54DEDB04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A4EF114-E8B6-6EE8-DAC4-1E9911A9A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F44501-AFFB-5885-6A50-BB3CE25A9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08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3F55199-01E9-8A15-B6C0-2381F8F68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13AC4C1-EA02-0FFD-DB23-F26812236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4E0A752-75A9-11EC-5EE6-309144F92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CAD249F-D847-B9F0-6147-17A82C28D4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33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795EE4-9FB5-8CDF-12E1-AD88724D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368889D-8592-63A9-3F02-F31CF259A7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13C7B6C-F884-5BDE-B49E-26A14A5A3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CE5561-191D-87AA-6711-9F0734645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3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0D242ED-5A27-60A6-5F34-E4668C64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FB16577-E00C-5128-44B9-D7D554131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8430C7A-00C2-1098-C27C-2541A891F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1440B99-5D75-3999-19EF-81DF4CBE0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58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054" y="758752"/>
            <a:ext cx="5491571" cy="287144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67055" y="4549553"/>
            <a:ext cx="5491570" cy="160618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1475"/>
            <a:ext cx="10163506" cy="134845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64023" y="2185427"/>
            <a:ext cx="4827178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362700" y="2185427"/>
            <a:ext cx="4764829" cy="584667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80FEE6CB-7A68-C30C-38DD-5D9B336CEAD4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19553"/>
            <a:ext cx="10259471" cy="137037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52500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69372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187017" y="2143615"/>
            <a:ext cx="3036477" cy="5786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F1E69DAA-34F6-FC8E-3187-DACC516CCFB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60385"/>
            <a:ext cx="10274324" cy="132954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3655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655" y="3841846"/>
            <a:ext cx="4838700" cy="77007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4664927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2500" y="5017901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99647" y="2303930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99647" y="2656903"/>
            <a:ext cx="4838700" cy="7053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99647" y="3488872"/>
            <a:ext cx="4838700" cy="315915"/>
          </a:xfrm>
        </p:spPr>
        <p:txBody>
          <a:bodyPr anchor="ctr" anchorCtr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99647" y="3841846"/>
            <a:ext cx="4838700" cy="90834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51AB775-D834-FE78-61E7-1D421831F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6100" y="398440"/>
            <a:ext cx="4903377" cy="238608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96100" y="3591098"/>
            <a:ext cx="4903377" cy="1506973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</p:spPr>
        <p:txBody>
          <a:bodyPr tIns="36576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96100" y="5155853"/>
            <a:ext cx="4914900" cy="806659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142455"/>
            <a:ext cx="7532276" cy="134747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2046306"/>
            <a:ext cx="2133600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500" y="2639004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63042" y="2046306"/>
            <a:ext cx="2128157" cy="53709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2639004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 Placeholder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500" y="4359309"/>
            <a:ext cx="2133600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500" y="4925112"/>
            <a:ext cx="2133600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Placeholder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663042" y="4359309"/>
            <a:ext cx="2128157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63042" y="4925112"/>
            <a:ext cx="2128157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367054" y="4359309"/>
            <a:ext cx="2129245" cy="492558"/>
          </a:xfrm>
        </p:spPr>
        <p:txBody>
          <a:bodyPr lIns="0" tIns="0" rIns="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7054" y="4925112"/>
            <a:ext cx="2129245" cy="78999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xmlns="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B42F3846-3FA1-A704-DD1C-4F4EDD8FE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2713"/>
            <a:ext cx="4572001" cy="228600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499" y="2810201"/>
            <a:ext cx="4572001" cy="256032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xmlns="" id="{10A569B5-C0E0-B13D-812D-D5FA97791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80543"/>
          </a:xfrm>
        </p:spPr>
        <p:txBody>
          <a:bodyPr tIns="18288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029D7C82-45D3-B736-77A1-FE479F1AD0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7154721 w 12191998"/>
              <a:gd name="connsiteY0" fmla="*/ 3951843 h 6858000"/>
              <a:gd name="connsiteX1" fmla="*/ 7154721 w 12191998"/>
              <a:gd name="connsiteY1" fmla="*/ 4052427 h 6858000"/>
              <a:gd name="connsiteX2" fmla="*/ 9288321 w 12191998"/>
              <a:gd name="connsiteY2" fmla="*/ 4052427 h 6858000"/>
              <a:gd name="connsiteX3" fmla="*/ 9288321 w 12191998"/>
              <a:gd name="connsiteY3" fmla="*/ 3951843 h 6858000"/>
              <a:gd name="connsiteX4" fmla="*/ 0 w 12191998"/>
              <a:gd name="connsiteY4" fmla="*/ 0 h 6858000"/>
              <a:gd name="connsiteX5" fmla="*/ 12191998 w 12191998"/>
              <a:gd name="connsiteY5" fmla="*/ 0 h 6858000"/>
              <a:gd name="connsiteX6" fmla="*/ 12191998 w 12191998"/>
              <a:gd name="connsiteY6" fmla="*/ 6858000 h 6858000"/>
              <a:gd name="connsiteX7" fmla="*/ 0 w 1219199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8" h="6858000">
                <a:moveTo>
                  <a:pt x="7154721" y="3951843"/>
                </a:moveTo>
                <a:lnTo>
                  <a:pt x="7154721" y="4052427"/>
                </a:lnTo>
                <a:lnTo>
                  <a:pt x="9288321" y="4052427"/>
                </a:lnTo>
                <a:lnTo>
                  <a:pt x="9288321" y="3951843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</p:spPr>
        <p:txBody>
          <a:bodyPr wrap="square" tIns="27432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3943" y="2092817"/>
            <a:ext cx="4941477" cy="156348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1ED476-3924-7E52-1A9D-0E0424695B24}"/>
              </a:ext>
            </a:extLst>
          </p:cNvPr>
          <p:cNvSpPr/>
          <p:nvPr userDrawn="1"/>
        </p:nvSpPr>
        <p:spPr>
          <a:xfrm>
            <a:off x="7154721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1169"/>
            <a:ext cx="10352810" cy="128875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 hasCustomPrompt="1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7F404C10-744B-3A30-6A97-DEF88914A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10313"/>
            <a:ext cx="10287000" cy="127961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52500" y="2209800"/>
            <a:ext cx="10287000" cy="259310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7A8E389-98BB-3534-2651-FEF1E37EB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00165"/>
          </a:xfrm>
          <a:prstGeom prst="rect">
            <a:avLst/>
          </a:prstGeom>
          <a:noFill/>
        </p:spPr>
        <p:txBody>
          <a:bodyPr wrap="square" tIns="457200" bIns="0" rtlCol="0" anchor="b" anchorCtr="0">
            <a:no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2" y="151023"/>
            <a:ext cx="10275477" cy="1338903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2500" y="4823250"/>
            <a:ext cx="2133600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2500" y="5339379"/>
            <a:ext cx="2133600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63042" y="4823250"/>
            <a:ext cx="2128157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63042" y="5339379"/>
            <a:ext cx="2128157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670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670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0254" y="4823250"/>
            <a:ext cx="2129245" cy="456961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10254" y="5339379"/>
            <a:ext cx="2129245" cy="76558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5BEE3F78-D640-47E6-F461-2CF028EAD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205247"/>
            <a:ext cx="10169152" cy="1284679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 Placeholder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340167"/>
            <a:ext cx="2133600" cy="546841"/>
          </a:xfrm>
          <a:ln>
            <a:noFill/>
          </a:ln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473389"/>
            <a:ext cx="2133600" cy="546841"/>
          </a:xfrm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60433"/>
            <a:ext cx="2133600" cy="646184"/>
          </a:xfrm>
          <a:ln>
            <a:noFill/>
          </a:ln>
        </p:spPr>
        <p:txBody>
          <a:bodyPr lIns="0" tIns="0" rIns="0" bIns="0">
            <a:norm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F3C5F14A-2BEC-E1E4-FD6D-B181CD598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September 3, 20XX</a:t>
            </a:r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336" y="168788"/>
            <a:ext cx="9670026" cy="1620619"/>
          </a:xfrm>
        </p:spPr>
        <p:txBody>
          <a:bodyPr/>
          <a:lstStyle/>
          <a:p>
            <a:r>
              <a:rPr lang="en-US"/>
              <a:t/>
            </a:r>
            <a:br>
              <a:rPr lang="en-US"/>
            </a:br>
            <a:r>
              <a:rPr lang="en-US" sz="3200"/>
              <a:t>American International University- Bangladesh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EEE 2104 : Electronic Devices Lab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8258" y="2669458"/>
            <a:ext cx="6828873" cy="393485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sz="4000" dirty="0">
                <a:latin typeface="+mj-lt"/>
              </a:rPr>
              <a:t>           PROJECT TITLE </a:t>
            </a:r>
          </a:p>
          <a:p>
            <a:r>
              <a:rPr lang="en-US" sz="4000" dirty="0">
                <a:latin typeface="+mj-lt"/>
              </a:rPr>
              <a:t>H-BRIDGE MOTOR DRIVER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            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COURSE TEACHER : S M TANVIR HASAN SHOVON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              SECTION : BB           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                      GROUP : 06</a:t>
            </a:r>
          </a:p>
          <a:p>
            <a:endParaRPr lang="en-US" dirty="0"/>
          </a:p>
        </p:txBody>
      </p:sp>
      <p:pic>
        <p:nvPicPr>
          <p:cNvPr id="5" name="Picture 4" descr="A blue circle with text and images&#10;&#10;Description automatically generated">
            <a:extLst>
              <a:ext uri="{FF2B5EF4-FFF2-40B4-BE49-F238E27FC236}">
                <a16:creationId xmlns:a16="http://schemas.microsoft.com/office/drawing/2014/main" xmlns="" id="{06F4FA60-6860-4F1C-8BBD-6CBFCBEC6A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34" y="168788"/>
            <a:ext cx="1820173" cy="182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2D79FA-26F2-5E2F-3EEC-72D8118D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050" y="-464078"/>
            <a:ext cx="10282422" cy="1542111"/>
          </a:xfrm>
        </p:spPr>
        <p:txBody>
          <a:bodyPr/>
          <a:lstStyle/>
          <a:p>
            <a:pPr algn="ctr"/>
            <a:r>
              <a:rPr lang="en-US" sz="6000">
                <a:solidFill>
                  <a:srgbClr val="7030A0"/>
                </a:solidFill>
              </a:rPr>
              <a:t>Results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4602A-24E7-63C4-EEED-173AA4E276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172" y="2340167"/>
            <a:ext cx="4780003" cy="1247057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ea typeface="+mj-lt"/>
                <a:cs typeface="+mj-lt"/>
              </a:rPr>
              <a:t>Motor Control Validation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5E10458-2F50-DB2D-AAA9-49351A282E4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473389"/>
            <a:ext cx="4646141" cy="1226462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ea typeface="+mj-lt"/>
                <a:cs typeface="+mj-lt"/>
              </a:rPr>
              <a:t>Protection Effectiveness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91EE4B3-54CD-2B31-0AAD-4433D99969D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340167"/>
            <a:ext cx="4759411" cy="1247057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ea typeface="+mj-lt"/>
                <a:cs typeface="+mj-lt"/>
              </a:rPr>
              <a:t>Thermal Performance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7B5A8A6B-F009-CD63-60DB-61EBE93B0C6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473389"/>
            <a:ext cx="2195383" cy="1226462"/>
          </a:xfrm>
        </p:spPr>
        <p:txBody>
          <a:bodyPr/>
          <a:lstStyle/>
          <a:p>
            <a:r>
              <a:rPr lang="en-US" sz="2800" b="1">
                <a:solidFill>
                  <a:srgbClr val="002060"/>
                </a:solidFill>
                <a:ea typeface="+mj-lt"/>
                <a:cs typeface="+mj-lt"/>
              </a:rPr>
              <a:t>Efficiency</a:t>
            </a:r>
            <a:endParaRPr lang="en-US" sz="2800">
              <a:solidFill>
                <a:srgbClr val="002060"/>
              </a:solidFill>
            </a:endParaRPr>
          </a:p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5527D534-AEA0-7E25-3319-3BF782DC790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053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5EECD6-301B-131D-774A-3478D22F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-146873"/>
            <a:ext cx="10274324" cy="1329541"/>
          </a:xfrm>
        </p:spPr>
        <p:txBody>
          <a:bodyPr/>
          <a:lstStyle/>
          <a:p>
            <a:pPr algn="ctr"/>
            <a:r>
              <a:rPr lang="en-US" sz="6600">
                <a:solidFill>
                  <a:srgbClr val="1DF28B"/>
                </a:solidFill>
              </a:rPr>
              <a:t>Discussion</a:t>
            </a:r>
            <a:endParaRPr lang="en-US">
              <a:solidFill>
                <a:srgbClr val="1DF28B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ACAF1754-366F-6234-32E1-15EA2E694A8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>
              <a:latin typeface="+mn-lt"/>
            </a:endParaRPr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xmlns="" id="{B7D8EEE0-6E1C-9F47-936F-25FCC2FC368C}"/>
              </a:ext>
            </a:extLst>
          </p:cNvPr>
          <p:cNvSpPr>
            <a:spLocks noGrp="1"/>
          </p:cNvSpPr>
          <p:nvPr/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0" name="Content Placeholder 5">
            <a:extLst>
              <a:ext uri="{FF2B5EF4-FFF2-40B4-BE49-F238E27FC236}">
                <a16:creationId xmlns:a16="http://schemas.microsoft.com/office/drawing/2014/main" xmlns="" id="{B7D8EEE0-6E1C-9F47-936F-25FCC2FC368C}"/>
              </a:ext>
            </a:extLst>
          </p:cNvPr>
          <p:cNvSpPr>
            <a:spLocks noGrp="1"/>
          </p:cNvSpPr>
          <p:nvPr/>
        </p:nvSpPr>
        <p:spPr>
          <a:xfrm>
            <a:off x="967249" y="2221501"/>
            <a:ext cx="10852240" cy="410523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har char="q"/>
            </a:pPr>
            <a:r>
              <a:rPr lang="en-US" sz="4400" b="1">
                <a:solidFill>
                  <a:srgbClr val="F9D448"/>
                </a:solidFill>
                <a:ea typeface="+mn-lt"/>
                <a:cs typeface="+mn-lt"/>
              </a:rPr>
              <a:t>Performance Analysis</a:t>
            </a:r>
            <a:endParaRPr lang="en-US" sz="4400">
              <a:solidFill>
                <a:srgbClr val="F9D448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rgbClr val="7CA655"/>
                </a:solidFill>
                <a:ea typeface="+mn-lt"/>
                <a:cs typeface="+mn-lt"/>
              </a:rPr>
              <a:t>Advantages</a:t>
            </a:r>
            <a:endParaRPr lang="en-US" sz="4400" b="1">
              <a:solidFill>
                <a:srgbClr val="7CA655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rgbClr val="4495A2"/>
                </a:solidFill>
                <a:ea typeface="+mn-lt"/>
                <a:cs typeface="+mn-lt"/>
              </a:rPr>
              <a:t>Challenges</a:t>
            </a:r>
            <a:endParaRPr lang="en-US" sz="4400" b="1">
              <a:solidFill>
                <a:srgbClr val="4495A2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chemeClr val="accent5"/>
                </a:solidFill>
                <a:ea typeface="+mn-lt"/>
                <a:cs typeface="+mn-lt"/>
              </a:rPr>
              <a:t>Future Improvements</a:t>
            </a:r>
            <a:endParaRPr lang="en-US" sz="4400" b="1">
              <a:solidFill>
                <a:schemeClr val="accent5"/>
              </a:solidFill>
            </a:endParaRPr>
          </a:p>
          <a:p>
            <a:pPr>
              <a:buChar char="q"/>
            </a:pPr>
            <a:r>
              <a:rPr lang="en-US" sz="4400" b="1">
                <a:solidFill>
                  <a:schemeClr val="accent4">
                    <a:lumMod val="76000"/>
                  </a:schemeClr>
                </a:solidFill>
                <a:ea typeface="+mn-lt"/>
                <a:cs typeface="+mn-lt"/>
              </a:rPr>
              <a:t>Real-World Applications</a:t>
            </a:r>
            <a:endParaRPr lang="en-US" sz="4400" b="1">
              <a:solidFill>
                <a:schemeClr val="accent4">
                  <a:lumMod val="76000"/>
                </a:schemeClr>
              </a:solidFill>
            </a:endParaRPr>
          </a:p>
          <a:p>
            <a:pPr marL="0" indent="0">
              <a:buNone/>
            </a:pPr>
            <a:endParaRPr lang="en-US"/>
          </a:p>
          <a:p>
            <a:pPr>
              <a:buChar char="q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026B5-2F88-BA48-A996-4A13FDFA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344" y="706961"/>
            <a:ext cx="10259471" cy="846886"/>
          </a:xfrm>
        </p:spPr>
        <p:txBody>
          <a:bodyPr/>
          <a:lstStyle/>
          <a:p>
            <a:r>
              <a:rPr lang="en-US"/>
              <a:t>Challenges &amp;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ABDF8F-0AD5-5C43-9EF3-8679B989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2426" y="2175626"/>
            <a:ext cx="3036477" cy="578687"/>
          </a:xfrm>
        </p:spPr>
        <p:txBody>
          <a:bodyPr/>
          <a:lstStyle/>
          <a:p>
            <a:r>
              <a:rPr lang="en-US" sz="3600" b="1"/>
              <a:t>Heat Loss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782A119-28D1-B54D-A879-A0DDEC296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4030" y="2847979"/>
            <a:ext cx="2940347" cy="13365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 power loss in the form of heat due to switching elements</a:t>
            </a:r>
          </a:p>
          <a:p>
            <a:endParaRPr lang="en-US" sz="2000"/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55E5840-ED0D-0349-88F3-4E90A009498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903115" y="4338633"/>
            <a:ext cx="5703248" cy="578687"/>
          </a:xfrm>
        </p:spPr>
        <p:txBody>
          <a:bodyPr/>
          <a:lstStyle/>
          <a:p>
            <a:r>
              <a:rPr lang="en-US" sz="3600" b="1"/>
              <a:t>Limited Control Accuracy</a:t>
            </a:r>
            <a:endParaRPr lang="en-US" sz="36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4801285-85FB-FD43-9631-322998389AF0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903115" y="4917319"/>
            <a:ext cx="5007736" cy="133655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Motor speed and direction control can be limited by the Pulse Width Modulation (PWM) resolution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8820E658-15B8-6C4B-A736-3D894774670E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810502" y="2272959"/>
            <a:ext cx="3619300" cy="578687"/>
          </a:xfrm>
        </p:spPr>
        <p:txBody>
          <a:bodyPr/>
          <a:lstStyle/>
          <a:p>
            <a:pPr algn="just"/>
            <a:r>
              <a:rPr lang="en-US" sz="3600" b="1">
                <a:cs typeface="Times New Roman" panose="02020603050405020304" pitchFamily="18" charset="0"/>
              </a:rPr>
              <a:t>Voltage Spikes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7F52F621-1B1F-5E49-939F-12BD1A0FD5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812103" y="2977338"/>
            <a:ext cx="3795592" cy="133655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Switching transients can cause damaging voltage spikes</a:t>
            </a:r>
          </a:p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2B7E301-9C1F-9E22-44B6-FDF4E56F19E8}"/>
              </a:ext>
            </a:extLst>
          </p:cNvPr>
          <p:cNvSpPr txBox="1"/>
          <p:nvPr/>
        </p:nvSpPr>
        <p:spPr>
          <a:xfrm>
            <a:off x="885174" y="4317154"/>
            <a:ext cx="545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+mj-lt"/>
              </a:rPr>
              <a:t>Cross-Conduction Issues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bg1"/>
                </a:solidFill>
              </a:rPr>
              <a:t>occurs when both high-side and low-side switches are on simultaneously, causing a short circuit </a:t>
            </a:r>
          </a:p>
        </p:txBody>
      </p:sp>
    </p:spTree>
    <p:extLst>
      <p:ext uri="{BB962C8B-B14F-4D97-AF65-F5344CB8AC3E}">
        <p14:creationId xmlns:p14="http://schemas.microsoft.com/office/powerpoint/2010/main" val="2705530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7728DC-195E-4A4E-AEBA-5E0D1DB03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88" y="2175131"/>
            <a:ext cx="5186150" cy="1292662"/>
          </a:xfrm>
          <a:solidFill>
            <a:schemeClr val="accent1">
              <a:alpha val="50000"/>
            </a:schemeClr>
          </a:solidFill>
          <a:ln>
            <a:solidFill>
              <a:schemeClr val="accent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marL="0" marR="0" algn="ctr"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</a:pPr>
            <a:r>
              <a:rPr lang="en-US" sz="22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and Remote Control Capabilities</a:t>
            </a:r>
            <a:r>
              <a:rPr lang="en-US" sz="20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b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 feature built-in wireless technologies such as Wi-Fi, Bluetooth, or Zigbee.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B245DA-FD75-8756-322D-704DEE698021}"/>
              </a:ext>
            </a:extLst>
          </p:cNvPr>
          <p:cNvSpPr txBox="1"/>
          <p:nvPr/>
        </p:nvSpPr>
        <p:spPr>
          <a:xfrm>
            <a:off x="1636453" y="1328529"/>
            <a:ext cx="5622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FE6950B-714F-36B4-4478-C91AB8D940B8}"/>
              </a:ext>
            </a:extLst>
          </p:cNvPr>
          <p:cNvSpPr txBox="1"/>
          <p:nvPr/>
        </p:nvSpPr>
        <p:spPr>
          <a:xfrm>
            <a:off x="368488" y="4229435"/>
            <a:ext cx="5186150" cy="12926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IoT and Smart Systems</a:t>
            </a:r>
          </a:p>
          <a:p>
            <a:pPr algn="ctr"/>
            <a:r>
              <a:rPr lang="en-US" ker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like home automation, industrial systems, and smart agriculture will expand their use.</a:t>
            </a:r>
          </a:p>
          <a:p>
            <a:pPr algn="ctr"/>
            <a:endParaRPr lang="en-US" kern="10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CBCA0B-45D3-D57E-1635-67A7112D343D}"/>
              </a:ext>
            </a:extLst>
          </p:cNvPr>
          <p:cNvSpPr txBox="1"/>
          <p:nvPr/>
        </p:nvSpPr>
        <p:spPr>
          <a:xfrm>
            <a:off x="5886735" y="2782669"/>
            <a:ext cx="5936775" cy="12926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Development of Autonomous Vehicles</a:t>
            </a:r>
          </a:p>
          <a:p>
            <a:pPr algn="ctr"/>
            <a:r>
              <a:rPr lang="en-US" spc="1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will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controlling various motors such as steering, braking, and propulsion systems.</a:t>
            </a:r>
            <a:endParaRPr kumimoji="0" lang="en-US" i="0" u="none" strike="noStrike" kern="1200" cap="none" spc="100" normalizeH="0" baseline="0" noProof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b="1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01A0E7-A465-2464-4979-8B1D57FBD849}"/>
              </a:ext>
            </a:extLst>
          </p:cNvPr>
          <p:cNvSpPr txBox="1"/>
          <p:nvPr/>
        </p:nvSpPr>
        <p:spPr>
          <a:xfrm>
            <a:off x="5886735" y="4921933"/>
            <a:ext cx="5936775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0" lang="en-US" sz="2400" b="1" i="0" u="none" strike="noStrike" kern="1200" cap="none" spc="100" normalizeH="0" baseline="0" noProof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Renewable Energy Systems</a:t>
            </a:r>
            <a:r>
              <a:rPr kumimoji="0" lang="en-US" sz="28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ranklin Gothic Book"/>
                <a:ea typeface="+mj-ea"/>
                <a:cs typeface="+mj-cs"/>
              </a:rPr>
            </a:br>
            <a:r>
              <a:rPr kumimoji="0" lang="en-US" b="0" i="0" u="none" strike="noStrike" kern="1200" cap="none" spc="10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will enhance the efficiency of solar panels by controlling motors of the solar tracking system, wind turbine motor </a:t>
            </a:r>
          </a:p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85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477DCF6-A4D8-E62D-3E25-09960FF93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85048" y="6657977"/>
            <a:ext cx="1019482" cy="45719"/>
          </a:xfrm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E5095F-05FB-11EB-FE0D-E015AC97DF1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013294" y="6657977"/>
            <a:ext cx="1440139" cy="105329"/>
          </a:xfrm>
        </p:spPr>
        <p:txBody>
          <a:bodyPr/>
          <a:lstStyle/>
          <a:p>
            <a:endParaRPr lang="en-US" b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29D067-F0C3-2E6C-001B-EDBDFAD1FED6}"/>
              </a:ext>
            </a:extLst>
          </p:cNvPr>
          <p:cNvSpPr txBox="1"/>
          <p:nvPr/>
        </p:nvSpPr>
        <p:spPr>
          <a:xfrm>
            <a:off x="3807942" y="162698"/>
            <a:ext cx="500860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solidFill>
                  <a:srgbClr val="34717B"/>
                </a:solidFill>
                <a:latin typeface="Franklin Gothic Demi"/>
              </a:rPr>
              <a:t>Conclusion</a:t>
            </a:r>
            <a:r>
              <a:rPr lang="en-US" sz="6000">
                <a:latin typeface="Franklin Gothic Demi"/>
              </a:rPr>
              <a:t>​</a:t>
            </a:r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FC594237-2E6A-FA6E-8753-6848ABF44A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8895" y="1347094"/>
            <a:ext cx="10815271" cy="4386459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en-US" sz="28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The H-Bridge Motor Driver is a versatile and essential component for motor control applications.</a:t>
            </a:r>
            <a:endParaRPr lang="en-US" sz="28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Its ability to enable bidirectional operation, speed control, and protection mechanisms ensures stability and reliability.</a:t>
            </a:r>
            <a:endParaRPr lang="en-US" sz="28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Simulations and experiments demonstrated effective performance under varying conditions.</a:t>
            </a:r>
            <a:endParaRPr lang="en-US" sz="28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chemeClr val="bg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While challenges like power losses and noise exist, future enhancements can address these issues for even better efficiency.</a:t>
            </a:r>
            <a:endParaRPr lang="en-US" sz="280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sz="28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2B5103-8280-70E2-C0F1-AAFA5BAB8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3573" y="1106960"/>
            <a:ext cx="12075022" cy="3300268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 sz="9600">
                <a:latin typeface="Franklin Gothic Dem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7016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4B76BAA9-ECC7-1B93-958F-FAC4A1F01CB9}"/>
              </a:ext>
            </a:extLst>
          </p:cNvPr>
          <p:cNvGrpSpPr>
            <a:grpSpLocks/>
          </p:cNvGrpSpPr>
          <p:nvPr/>
        </p:nvGrpSpPr>
        <p:grpSpPr bwMode="auto">
          <a:xfrm>
            <a:off x="4659991" y="539398"/>
            <a:ext cx="6724077" cy="5532885"/>
            <a:chOff x="7398325" y="2015067"/>
            <a:chExt cx="3072" cy="2426"/>
          </a:xfrm>
        </p:grpSpPr>
        <p:sp>
          <p:nvSpPr>
            <p:cNvPr id="28" name="AutoShape 3">
              <a:extLst>
                <a:ext uri="{FF2B5EF4-FFF2-40B4-BE49-F238E27FC236}">
                  <a16:creationId xmlns:a16="http://schemas.microsoft.com/office/drawing/2014/main" xmlns="" id="{D0CF437E-84B9-6EC6-038F-CF60B8306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189" y="2015067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742950" indent="-28575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1143000" indent="-228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600200" indent="-228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2057400" indent="-228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1800"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29" name="Picture 28" descr="j0301252">
              <a:extLst>
                <a:ext uri="{FF2B5EF4-FFF2-40B4-BE49-F238E27FC236}">
                  <a16:creationId xmlns:a16="http://schemas.microsoft.com/office/drawing/2014/main" xmlns="" id="{EE5B3F95-CCD9-9BA4-1D4F-418BDDC68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325" y="2016507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WordArt 5">
              <a:extLst>
                <a:ext uri="{FF2B5EF4-FFF2-40B4-BE49-F238E27FC236}">
                  <a16:creationId xmlns:a16="http://schemas.microsoft.com/office/drawing/2014/main" xmlns="" id="{054568AD-C87B-FF8C-218B-72D2365B076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7400101" y="2015211"/>
              <a:ext cx="421" cy="612"/>
            </a:xfrm>
            <a:prstGeom prst="rect">
              <a:avLst/>
            </a:prstGeom>
          </p:spPr>
          <p:txBody>
            <a:bodyPr wrap="none" numCol="1" fromWordArt="1">
              <a:prstTxWarp prst="textPlain">
                <a:avLst>
                  <a:gd name="adj" fmla="val 50000"/>
                </a:avLst>
              </a:prstTxWarp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5520" kern="1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xmlns="" id="{6AD15F38-827B-FB93-D628-B638C8DA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23" y="1955787"/>
            <a:ext cx="3990774" cy="3910489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r>
              <a:rPr lang="en-US" sz="9600">
                <a:solidFill>
                  <a:srgbClr val="F9D448"/>
                </a:solidFill>
              </a:rPr>
              <a:t>Q </a:t>
            </a:r>
            <a:br>
              <a:rPr lang="en-US" sz="9600">
                <a:solidFill>
                  <a:srgbClr val="F9D448"/>
                </a:solidFill>
              </a:rPr>
            </a:br>
            <a:r>
              <a:rPr lang="en-US" sz="9600">
                <a:solidFill>
                  <a:srgbClr val="F9D448"/>
                </a:solidFill>
              </a:rPr>
              <a:t>&amp;</a:t>
            </a:r>
            <a:br>
              <a:rPr lang="en-US" sz="9600">
                <a:solidFill>
                  <a:srgbClr val="F9D448"/>
                </a:solidFill>
              </a:rPr>
            </a:br>
            <a:r>
              <a:rPr lang="en-US" sz="9600">
                <a:solidFill>
                  <a:srgbClr val="F9D448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142455"/>
            <a:ext cx="7532276" cy="1347471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046306"/>
            <a:ext cx="2133600" cy="537098"/>
          </a:xfrm>
        </p:spPr>
        <p:txBody>
          <a:bodyPr/>
          <a:lstStyle/>
          <a:p>
            <a:r>
              <a:rPr lang="en-US"/>
              <a:t>01. OBJECTIVE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046306"/>
            <a:ext cx="2128157" cy="537098"/>
          </a:xfrm>
        </p:spPr>
        <p:txBody>
          <a:bodyPr/>
          <a:lstStyle/>
          <a:p>
            <a:r>
              <a:rPr lang="en-US"/>
              <a:t>02.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370277"/>
            <a:ext cx="2133600" cy="492558"/>
          </a:xfrm>
        </p:spPr>
        <p:txBody>
          <a:bodyPr/>
          <a:lstStyle/>
          <a:p>
            <a:r>
              <a:rPr lang="en-US"/>
              <a:t>03. WORKING METHOD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359309"/>
            <a:ext cx="2128157" cy="492558"/>
          </a:xfrm>
        </p:spPr>
        <p:txBody>
          <a:bodyPr/>
          <a:lstStyle/>
          <a:p>
            <a:r>
              <a:rPr lang="en-US"/>
              <a:t>04.RESULT &amp; DISCUSSION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359309"/>
            <a:ext cx="2129245" cy="492558"/>
          </a:xfrm>
        </p:spPr>
        <p:txBody>
          <a:bodyPr/>
          <a:lstStyle/>
          <a:p>
            <a:r>
              <a:rPr lang="en-US"/>
              <a:t>05.FUTURE SCOPE</a:t>
            </a:r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B06EEEB-3B0A-C5FF-0556-2418D2629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69" y="278129"/>
            <a:ext cx="4572001" cy="738321"/>
          </a:xfrm>
        </p:spPr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CC44239B-7197-71B4-1A8B-5003C23115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85943" y="715993"/>
            <a:ext cx="4654670" cy="4925992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Bidirectional Motor Control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Speed Regulation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Efficient Power Management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Safe and Reliable Operation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Integration with Control Systems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Support for Various Motor Loads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Compact and Scalable Design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Cost-Effective Implementation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 User Control and Customization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circuit board with wires and a battery&#10;&#10;Description automatically generated">
            <a:extLst>
              <a:ext uri="{FF2B5EF4-FFF2-40B4-BE49-F238E27FC236}">
                <a16:creationId xmlns:a16="http://schemas.microsoft.com/office/drawing/2014/main" xmlns="" id="{D8B0B870-D8DC-ED87-71F7-C7406E28F3B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11033" r="13234" b="12238"/>
          <a:stretch/>
        </p:blipFill>
        <p:spPr>
          <a:xfrm>
            <a:off x="6551388" y="1641898"/>
            <a:ext cx="5279366" cy="3410490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573BF66-9F35-E98E-E5F5-45FE48B58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04774-AB52-5E39-86F5-79FCB458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453684"/>
            <a:ext cx="10274324" cy="1329541"/>
          </a:xfrm>
        </p:spPr>
        <p:txBody>
          <a:bodyPr/>
          <a:lstStyle/>
          <a:p>
            <a:r>
              <a:rPr lang="en-US"/>
              <a:t>TYPES OF </a:t>
            </a:r>
            <a:r>
              <a:rPr lang="en-US" sz="4400">
                <a:latin typeface="+mj-lt"/>
              </a:rPr>
              <a:t>H BRIDGE MOTOR DRIVER</a:t>
            </a:r>
            <a:br>
              <a:rPr lang="en-US" sz="4400">
                <a:latin typeface="+mj-lt"/>
              </a:rPr>
            </a:br>
            <a:r>
              <a:rPr lang="en-US"/>
              <a:t> 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xmlns="" id="{6849FCF7-4284-E03F-F48F-00F9164891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8982" y="1483744"/>
            <a:ext cx="10123817" cy="458414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Transistor-Based H-Bridge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Integrated Circuit (IC)-Based H-Bridge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Half-Controlled H-Bridge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Fully Controlled H-Bridge</a:t>
            </a:r>
            <a:endParaRPr lang="en-US" sz="24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Single H-Bridge</a:t>
            </a:r>
            <a:endParaRPr lang="en-US" sz="2400" b="1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/>
              <a:t>High-Power/ Low-Power H-Bridge</a:t>
            </a:r>
          </a:p>
        </p:txBody>
      </p:sp>
    </p:spTree>
    <p:extLst>
      <p:ext uri="{BB962C8B-B14F-4D97-AF65-F5344CB8AC3E}">
        <p14:creationId xmlns:p14="http://schemas.microsoft.com/office/powerpoint/2010/main" val="1961854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712550-AD77-8999-95E6-C2C38DC1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643D34-C9CA-54A9-BF04-237717021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 descr="BC547 NPN Transistor, Dip, +150 C at ₹ .50/piece in Mumbai | ID: 25487154230">
            <a:extLst>
              <a:ext uri="{FF2B5EF4-FFF2-40B4-BE49-F238E27FC236}">
                <a16:creationId xmlns:a16="http://schemas.microsoft.com/office/drawing/2014/main" xmlns="" id="{805AA4E5-07BE-8C8A-32BF-6E5C06DC6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2" t="4642"/>
          <a:stretch/>
        </p:blipFill>
        <p:spPr bwMode="auto">
          <a:xfrm>
            <a:off x="1408638" y="875993"/>
            <a:ext cx="1470990" cy="150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C557 Transistor">
            <a:extLst>
              <a:ext uri="{FF2B5EF4-FFF2-40B4-BE49-F238E27FC236}">
                <a16:creationId xmlns:a16="http://schemas.microsoft.com/office/drawing/2014/main" xmlns="" id="{E0B9FC8F-4D73-B971-F843-2CD06F523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577" y="875993"/>
            <a:ext cx="1470991" cy="14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4.7KΩ 1W resistor - HUB360">
            <a:extLst>
              <a:ext uri="{FF2B5EF4-FFF2-40B4-BE49-F238E27FC236}">
                <a16:creationId xmlns:a16="http://schemas.microsoft.com/office/drawing/2014/main" xmlns="" id="{D6261AAE-9CAF-5F04-3EE6-2431FBFA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45" y="875992"/>
            <a:ext cx="1470991" cy="147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1N4007 DIODE RECTIFIER, Through Hole, 1.1 V at ₹ 0.20/piece in Chennai |  ID: 26583499155">
            <a:extLst>
              <a:ext uri="{FF2B5EF4-FFF2-40B4-BE49-F238E27FC236}">
                <a16:creationId xmlns:a16="http://schemas.microsoft.com/office/drawing/2014/main" xmlns="" id="{137DB404-6B41-C92E-B0BB-AF4A6FAE2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735" y="875992"/>
            <a:ext cx="1470992" cy="147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cluma Metal TT motor Dual shaft 1:90 blue : Amazon.in: Toys &amp; Games">
            <a:extLst>
              <a:ext uri="{FF2B5EF4-FFF2-40B4-BE49-F238E27FC236}">
                <a16:creationId xmlns:a16="http://schemas.microsoft.com/office/drawing/2014/main" xmlns="" id="{DE430D6F-9EAE-84FE-5217-4EB124C6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225" y="3070909"/>
            <a:ext cx="1550502" cy="15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9V Battery With Connector Combo Pack (Battery+Connector) - Rechargeable  Battery">
            <a:extLst>
              <a:ext uri="{FF2B5EF4-FFF2-40B4-BE49-F238E27FC236}">
                <a16:creationId xmlns:a16="http://schemas.microsoft.com/office/drawing/2014/main" xmlns="" id="{2FD6FD1C-1A04-5CD8-1316-2678D8758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38" y="3070909"/>
            <a:ext cx="1470993" cy="147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totype Breadboard: Over 218 Royalty-Free Licensable Stock Illustrations  &amp; Drawings | Shutterstock">
            <a:extLst>
              <a:ext uri="{FF2B5EF4-FFF2-40B4-BE49-F238E27FC236}">
                <a16:creationId xmlns:a16="http://schemas.microsoft.com/office/drawing/2014/main" xmlns="" id="{77B6FCBA-4982-05F8-919B-0DEF8B5CC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69" b="32538"/>
          <a:stretch/>
        </p:blipFill>
        <p:spPr bwMode="auto">
          <a:xfrm>
            <a:off x="4371319" y="5145746"/>
            <a:ext cx="2644844" cy="1167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ush Button Switch 4 Pin (12MM*12MM)">
            <a:extLst>
              <a:ext uri="{FF2B5EF4-FFF2-40B4-BE49-F238E27FC236}">
                <a16:creationId xmlns:a16="http://schemas.microsoft.com/office/drawing/2014/main" xmlns="" id="{D2DFD478-4289-0B5B-4E8F-104F32863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1" t="10196" r="10858" b="12604"/>
          <a:stretch/>
        </p:blipFill>
        <p:spPr bwMode="auto">
          <a:xfrm>
            <a:off x="3680497" y="3070909"/>
            <a:ext cx="1550502" cy="15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echShopbd.com | Largest Robotics-Electronics Shop in Bangladesh">
            <a:extLst>
              <a:ext uri="{FF2B5EF4-FFF2-40B4-BE49-F238E27FC236}">
                <a16:creationId xmlns:a16="http://schemas.microsoft.com/office/drawing/2014/main" xmlns="" id="{99828A5D-7439-8916-320D-DA4F7465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36" y="2771896"/>
            <a:ext cx="1550502" cy="15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FB68410-F1AD-AB85-0918-941CEDD8EC15}"/>
              </a:ext>
            </a:extLst>
          </p:cNvPr>
          <p:cNvSpPr txBox="1"/>
          <p:nvPr/>
        </p:nvSpPr>
        <p:spPr>
          <a:xfrm>
            <a:off x="1045313" y="2451687"/>
            <a:ext cx="1644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NPN Transistor</a:t>
            </a:r>
          </a:p>
          <a:p>
            <a:r>
              <a:rPr lang="en-US">
                <a:solidFill>
                  <a:schemeClr val="bg1"/>
                </a:solidFill>
              </a:rPr>
              <a:t>(BC547)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12B7B02-4E84-C249-B3E9-0778131BF1A3}"/>
              </a:ext>
            </a:extLst>
          </p:cNvPr>
          <p:cNvSpPr txBox="1"/>
          <p:nvPr/>
        </p:nvSpPr>
        <p:spPr>
          <a:xfrm>
            <a:off x="3456201" y="2451687"/>
            <a:ext cx="169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PNP Transistor</a:t>
            </a:r>
          </a:p>
          <a:p>
            <a:r>
              <a:rPr lang="en-US">
                <a:solidFill>
                  <a:schemeClr val="bg1"/>
                </a:solidFill>
              </a:rPr>
              <a:t>(BC557)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53FA0B2-CCFF-B2FD-72A0-9F6AD697DD5A}"/>
              </a:ext>
            </a:extLst>
          </p:cNvPr>
          <p:cNvSpPr txBox="1"/>
          <p:nvPr/>
        </p:nvSpPr>
        <p:spPr>
          <a:xfrm>
            <a:off x="5619438" y="2451687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1k ohm resistor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6FA14EA-BDC6-D20B-9AD2-6F048284541E}"/>
              </a:ext>
            </a:extLst>
          </p:cNvPr>
          <p:cNvSpPr txBox="1"/>
          <p:nvPr/>
        </p:nvSpPr>
        <p:spPr>
          <a:xfrm>
            <a:off x="8305012" y="2451687"/>
            <a:ext cx="169528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jura"/>
              </a:rPr>
              <a:t>Diode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ECF957E-1B54-5639-6C8A-DCB9B5641334}"/>
              </a:ext>
            </a:extLst>
          </p:cNvPr>
          <p:cNvSpPr txBox="1"/>
          <p:nvPr/>
        </p:nvSpPr>
        <p:spPr>
          <a:xfrm>
            <a:off x="1269784" y="4450821"/>
            <a:ext cx="164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9V Battery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B45513E-EF4F-9A24-575E-3A8BFE95014D}"/>
              </a:ext>
            </a:extLst>
          </p:cNvPr>
          <p:cNvSpPr txBox="1"/>
          <p:nvPr/>
        </p:nvSpPr>
        <p:spPr>
          <a:xfrm>
            <a:off x="3643154" y="4450821"/>
            <a:ext cx="1695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Push Button Switch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BA488DD-88CD-1DF6-1249-7077E83B1ACC}"/>
              </a:ext>
            </a:extLst>
          </p:cNvPr>
          <p:cNvSpPr txBox="1"/>
          <p:nvPr/>
        </p:nvSpPr>
        <p:spPr>
          <a:xfrm>
            <a:off x="5959472" y="4450821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Jumper wire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E94BF9E-C290-9BD9-AE14-9DF891A68D8A}"/>
              </a:ext>
            </a:extLst>
          </p:cNvPr>
          <p:cNvSpPr txBox="1"/>
          <p:nvPr/>
        </p:nvSpPr>
        <p:spPr>
          <a:xfrm>
            <a:off x="8786214" y="4450821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Gear Motor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8838818B-C2B5-00DC-3417-6ACF1C644F04}"/>
              </a:ext>
            </a:extLst>
          </p:cNvPr>
          <p:cNvSpPr txBox="1"/>
          <p:nvPr/>
        </p:nvSpPr>
        <p:spPr>
          <a:xfrm>
            <a:off x="4988097" y="6128673"/>
            <a:ext cx="1695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Breadboard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xmlns="" id="{7118DD05-EA44-6BCC-6489-0CE7E35F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2" y="192258"/>
            <a:ext cx="4572001" cy="801170"/>
          </a:xfrm>
        </p:spPr>
        <p:txBody>
          <a:bodyPr/>
          <a:lstStyle/>
          <a:p>
            <a:r>
              <a:rPr lang="en-US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324451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BCED1CB-AACA-A667-F4AF-13B5EA8B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56229F3-B1A4-CD86-689B-7F724069B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397897"/>
            <a:ext cx="4572001" cy="801170"/>
          </a:xfrm>
        </p:spPr>
        <p:txBody>
          <a:bodyPr/>
          <a:lstStyle/>
          <a:p>
            <a:r>
              <a:rPr lang="en-US"/>
              <a:t>Working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C4F33A-2A74-04E2-20BC-817A4F5877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5" name="Picture Placeholder 14" descr="A diagram of a circuit&#10;&#10;Description automatically generated">
            <a:extLst>
              <a:ext uri="{FF2B5EF4-FFF2-40B4-BE49-F238E27FC236}">
                <a16:creationId xmlns:a16="http://schemas.microsoft.com/office/drawing/2014/main" xmlns="" id="{11290208-64D4-8DC0-9DB5-BFCA8DF9A4C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34"/>
          <a:stretch/>
        </p:blipFill>
        <p:spPr>
          <a:xfrm>
            <a:off x="6447334" y="788044"/>
            <a:ext cx="4947616" cy="4838822"/>
          </a:xfr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xmlns="" id="{8C1FB661-305C-6A69-849F-B1C1C9FFEB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572085"/>
            <a:ext cx="5478946" cy="40634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Structure: Four switches (Q1, Q2, Q3, Q4) form an "H" configuration.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Forward Motion: Close S1 ; current flows in one direction through the motor.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Reverse Motion: Close S2; current flows in the opposite direction through the motor.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Braking: Close or open both switches at the same time (S1 &amp; S2).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Safety: Avoid activating switches on the same time (S1 &amp; S2) to prevent short circuits.</a:t>
            </a:r>
          </a:p>
        </p:txBody>
      </p:sp>
    </p:spTree>
    <p:extLst>
      <p:ext uri="{BB962C8B-B14F-4D97-AF65-F5344CB8AC3E}">
        <p14:creationId xmlns:p14="http://schemas.microsoft.com/office/powerpoint/2010/main" val="325454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5C66AFB-9287-2C96-0BB0-538FDAF0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AAEFDA54-077A-CB76-B4EC-9501158C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397897"/>
            <a:ext cx="4572001" cy="801170"/>
          </a:xfrm>
        </p:spPr>
        <p:txBody>
          <a:bodyPr/>
          <a:lstStyle/>
          <a:p>
            <a:r>
              <a:rPr lang="en-US"/>
              <a:t>Working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DF4B97-E9AF-07EE-4899-FF89FD9291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6E1E3441-3A99-16A0-34CD-CD4275B5C5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" t="-10272" r="-205" b="1"/>
          <a:stretch/>
        </p:blipFill>
        <p:spPr>
          <a:xfrm>
            <a:off x="6748671" y="593057"/>
            <a:ext cx="5049490" cy="525444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21FCA5FD-53AA-965F-AB1C-27D0D4001F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572085"/>
            <a:ext cx="5478946" cy="40634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Structure: Four switches (Q1, Q2, Q3, Q4) form an "H" configuration.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Forward Motion: Close S1 ; current flows in one direction through the motor.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Reverse Motion: Close S2; current flows in the opposite direction through the motor.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Braking: Close or open both switches at the same time (S1 &amp; S2).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Safety: Avoid activating switches on the same time (S1 &amp; S2) to prevent short circuits.</a:t>
            </a:r>
          </a:p>
        </p:txBody>
      </p:sp>
    </p:spTree>
    <p:extLst>
      <p:ext uri="{BB962C8B-B14F-4D97-AF65-F5344CB8AC3E}">
        <p14:creationId xmlns:p14="http://schemas.microsoft.com/office/powerpoint/2010/main" val="49732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2324807-8C0F-151A-45C7-A4CD4C2DE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086A1123-2330-6A61-67ED-A1FE2358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014" y="397897"/>
            <a:ext cx="4572001" cy="801170"/>
          </a:xfrm>
        </p:spPr>
        <p:txBody>
          <a:bodyPr/>
          <a:lstStyle/>
          <a:p>
            <a:r>
              <a:rPr lang="en-US"/>
              <a:t>Working Method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7C894DD-6578-495F-4B4A-6691AC92CB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xmlns="" id="{EAA8E7F7-84F4-0E49-D511-CA2D6F17FE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" t="-8408" r="83" b="-8187"/>
          <a:stretch/>
        </p:blipFill>
        <p:spPr>
          <a:xfrm>
            <a:off x="6748671" y="801776"/>
            <a:ext cx="5049490" cy="5254448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DAC61CFE-42A9-27B2-16E2-5A487F2AFC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1550" y="1572085"/>
            <a:ext cx="5478946" cy="406340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/>
              <a:t>Structure: Four switches (Q1, Q2, Q3, Q4) form an "H" configuration.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/>
              <a:t>Forward Motion: Close S1 ; current flows in one direction through the motor.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/>
              <a:t>Reverse Motion: Close S2; current flows in the opposite direction through the motor.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/>
              <a:t>Braking: Close or open both switches at the same time (S1 &amp; S2).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/>
              <a:t>Safety: Avoid activating switches on the same time (S1 &amp; S2) to prevent short circuits.</a:t>
            </a:r>
          </a:p>
        </p:txBody>
      </p:sp>
    </p:spTree>
    <p:extLst>
      <p:ext uri="{BB962C8B-B14F-4D97-AF65-F5344CB8AC3E}">
        <p14:creationId xmlns:p14="http://schemas.microsoft.com/office/powerpoint/2010/main" val="1953748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712550-AD77-8999-95E6-C2C38DC14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xmlns="" id="{9FA309EB-32EB-B28B-A423-9530496D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74" y="-191023"/>
            <a:ext cx="11410890" cy="1068899"/>
          </a:xfrm>
        </p:spPr>
        <p:txBody>
          <a:bodyPr/>
          <a:lstStyle/>
          <a:p>
            <a:pPr algn="ctr"/>
            <a:r>
              <a:rPr lang="en-US" sz="5400">
                <a:solidFill>
                  <a:srgbClr val="F9D448"/>
                </a:solidFill>
              </a:rPr>
              <a:t>Control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643D34-C9CA-54A9-BF04-237717021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" name="Picture 1" descr="A circuit board with wires and a battery&#10;&#10;Description automatically generated">
            <a:extLst>
              <a:ext uri="{FF2B5EF4-FFF2-40B4-BE49-F238E27FC236}">
                <a16:creationId xmlns:a16="http://schemas.microsoft.com/office/drawing/2014/main" xmlns="" id="{2EA3953D-5950-A253-5407-6300F898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81" t="11782" r="13596" b="12084"/>
          <a:stretch/>
        </p:blipFill>
        <p:spPr>
          <a:xfrm>
            <a:off x="7254613" y="1716859"/>
            <a:ext cx="4934810" cy="36914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52F6AEF6-AADB-7D76-A10A-278AF937E4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133285"/>
              </p:ext>
            </p:extLst>
          </p:nvPr>
        </p:nvGraphicFramePr>
        <p:xfrm>
          <a:off x="685489" y="878374"/>
          <a:ext cx="6178378" cy="5325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672691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_Win32_EF_V6" id="{C39D9A21-4858-4087-9FF0-28F21031D048}" vid="{7480821C-154D-4ED6-BEAB-DBC9D20F132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1AF751-E016-414F-92E5-F2DC739E07D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593354B-8927-46EE-B294-4D51952A09C2}">
  <ds:schemaRefs>
    <ds:schemaRef ds:uri="http://purl.org/dc/terms/"/>
    <ds:schemaRef ds:uri="71af3243-3dd4-4a8d-8c0d-dd76da1f02a5"/>
    <ds:schemaRef ds:uri="http://purl.org/dc/elements/1.1/"/>
    <ds:schemaRef ds:uri="http://schemas.microsoft.com/sharepoint/v3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infopath/2007/PartnerControls"/>
    <ds:schemaRef ds:uri="230e9df3-be65-4c73-a93b-d1236ebd677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B334C4-64A2-4673-803C-35178659DDD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623</Words>
  <Application>Microsoft Office PowerPoint</Application>
  <PresentationFormat>Widescreen</PresentationFormat>
  <Paragraphs>123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Arial Black</vt:lpstr>
      <vt:lpstr>Calibri</vt:lpstr>
      <vt:lpstr>Franklin Gothic Book</vt:lpstr>
      <vt:lpstr>Franklin Gothic Demi</vt:lpstr>
      <vt:lpstr>jura</vt:lpstr>
      <vt:lpstr>Times New Roman</vt:lpstr>
      <vt:lpstr>Wingdings</vt:lpstr>
      <vt:lpstr>Custom</vt:lpstr>
      <vt:lpstr> American International University- Bangladesh  EEE 2104 : Electronic Devices Lab Presentation</vt:lpstr>
      <vt:lpstr>AGENDA</vt:lpstr>
      <vt:lpstr>OBJECTIVE </vt:lpstr>
      <vt:lpstr>TYPES OF H BRIDGE MOTOR DRIVER  </vt:lpstr>
      <vt:lpstr>Components</vt:lpstr>
      <vt:lpstr>Working Method</vt:lpstr>
      <vt:lpstr>Working Method</vt:lpstr>
      <vt:lpstr>Working Method</vt:lpstr>
      <vt:lpstr>Control Techniques</vt:lpstr>
      <vt:lpstr>Results</vt:lpstr>
      <vt:lpstr>Discussion</vt:lpstr>
      <vt:lpstr>Challenges &amp; Limitations</vt:lpstr>
      <vt:lpstr>Wireless and Remote Control Capabilities It may feature built-in wireless technologies such as Wi-Fi, Bluetooth, or Zigbee.   </vt:lpstr>
      <vt:lpstr>PowerPoint Presentation</vt:lpstr>
      <vt:lpstr>Thank you</vt:lpstr>
      <vt:lpstr>Q  &amp; 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amazing-it</dc:creator>
  <cp:lastModifiedBy>amazing-it</cp:lastModifiedBy>
  <cp:revision>3</cp:revision>
  <dcterms:created xsi:type="dcterms:W3CDTF">2023-10-15T17:56:45Z</dcterms:created>
  <dcterms:modified xsi:type="dcterms:W3CDTF">2025-07-24T19:47:32Z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