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A magnifying glass over a chart or a detective looking 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Timeline with arrows pointing to past, present, and future. Or brain icon with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Icons for clipboard, shopping cart, mouse cursor, weather, social media logos.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Flow from messy data to clean data, chart, person presenting, lightbulb.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Icons of spreadsheet, charts, calculator or math 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Lightbulb, growing plant, or thought bubble with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analysis is about looking at information (data) to find useful things.</a:t>
            </a:r>
          </a:p>
          <a:p>
            <a:r>
              <a:t>• It's like being a detective with numbers and facts.</a:t>
            </a:r>
          </a:p>
          <a:p>
            <a:r>
              <a:t>• We try to understand what the data tells us.</a:t>
            </a:r>
          </a:p>
          <a:p>
            <a:r>
              <a:t>• The goal is to make better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Data Analysis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the Past: See what happened before.</a:t>
            </a:r>
          </a:p>
          <a:p>
            <a:r>
              <a:t>• See What's Happening Now: Know the current situation.</a:t>
            </a:r>
          </a:p>
          <a:p>
            <a:r>
              <a:t>• Predict the Future: Guess what might happen next.</a:t>
            </a:r>
          </a:p>
          <a:p>
            <a:r>
              <a:t>• Solve Problems: Find reasons for issues and solutions.</a:t>
            </a:r>
          </a:p>
          <a:p>
            <a:r>
              <a:t>• Make Smart Choices: Help businesses and people make good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Do We Get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Surveys – Asking people questions.</a:t>
            </a:r>
          </a:p>
          <a:p>
            <a:r>
              <a:t>• Sales Records – How many products were sold.</a:t>
            </a:r>
          </a:p>
          <a:p>
            <a:r>
              <a:t>• Website Clicks – What people do on a website.</a:t>
            </a:r>
          </a:p>
          <a:p>
            <a:r>
              <a:t>• Sensors – Information from machines (like weather data).</a:t>
            </a:r>
          </a:p>
          <a:p>
            <a:r>
              <a:t>• Social Media – What people are saying online.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Steps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Collect Data – Gather all the information.</a:t>
            </a:r>
          </a:p>
          <a:p>
            <a:r>
              <a:t>2. Clean Data – Fix mistakes and remove bad data.</a:t>
            </a:r>
          </a:p>
          <a:p>
            <a:r>
              <a:t>3. Explore Data – Look at it to find patterns or trends.</a:t>
            </a:r>
          </a:p>
          <a:p>
            <a:r>
              <a:t>4. Interpret Data – Understand what the patterns mean.</a:t>
            </a:r>
          </a:p>
          <a:p>
            <a:r>
              <a:t>5. Share Findings – Tell others what you learned.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Data Analysis (Simple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Spreadsheets – Microsoft Excel or Google Sheets.</a:t>
            </a:r>
          </a:p>
          <a:p>
            <a:r>
              <a:t>• Charts and Graphs – Bar charts, pie charts, line graphs.</a:t>
            </a:r>
          </a:p>
          <a:p>
            <a:r>
              <a:t>• Simple Math – Averages, percentages.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analysis helps us understand information.</a:t>
            </a:r>
          </a:p>
          <a:p>
            <a:r>
              <a:t>• It's used everywhere to make better decisions.</a:t>
            </a:r>
          </a:p>
          <a:p>
            <a:r>
              <a:t>• It involves collecting, cleaning, and looking at data.</a:t>
            </a:r>
          </a:p>
          <a:p>
            <a:r>
              <a:t>• Simple tools like spreadsheets and charts are very useful.</a:t>
            </a:r>
          </a:p>
          <a:p>
            <a:r>
              <a:t>• Making sense of data helps us learn and grow!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