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EG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FE0-79CE-483F-B601-AD0E67D364C2}" type="datetimeFigureOut">
              <a:rPr lang="ar-EG" smtClean="0"/>
              <a:t>24/06/1440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D42C-5CA6-414B-8F3C-EAFAEF89511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FE0-79CE-483F-B601-AD0E67D364C2}" type="datetimeFigureOut">
              <a:rPr lang="ar-EG" smtClean="0"/>
              <a:t>24/06/1440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D42C-5CA6-414B-8F3C-EAFAEF89511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FE0-79CE-483F-B601-AD0E67D364C2}" type="datetimeFigureOut">
              <a:rPr lang="ar-EG" smtClean="0"/>
              <a:t>24/06/1440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D42C-5CA6-414B-8F3C-EAFAEF89511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FE0-79CE-483F-B601-AD0E67D364C2}" type="datetimeFigureOut">
              <a:rPr lang="ar-EG" smtClean="0"/>
              <a:t>24/06/1440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D42C-5CA6-414B-8F3C-EAFAEF89511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FE0-79CE-483F-B601-AD0E67D364C2}" type="datetimeFigureOut">
              <a:rPr lang="ar-EG" smtClean="0"/>
              <a:t>24/06/1440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D42C-5CA6-414B-8F3C-EAFAEF89511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FE0-79CE-483F-B601-AD0E67D364C2}" type="datetimeFigureOut">
              <a:rPr lang="ar-EG" smtClean="0"/>
              <a:t>24/06/1440</a:t>
            </a:fld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D42C-5CA6-414B-8F3C-EAFAEF89511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FE0-79CE-483F-B601-AD0E67D364C2}" type="datetimeFigureOut">
              <a:rPr lang="ar-EG" smtClean="0"/>
              <a:t>24/06/1440</a:t>
            </a:fld>
            <a:endParaRPr lang="ar-EG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D42C-5CA6-414B-8F3C-EAFAEF89511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FE0-79CE-483F-B601-AD0E67D364C2}" type="datetimeFigureOut">
              <a:rPr lang="ar-EG" smtClean="0"/>
              <a:t>24/06/1440</a:t>
            </a:fld>
            <a:endParaRPr lang="ar-EG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D42C-5CA6-414B-8F3C-EAFAEF89511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FE0-79CE-483F-B601-AD0E67D364C2}" type="datetimeFigureOut">
              <a:rPr lang="ar-EG" smtClean="0"/>
              <a:t>24/06/1440</a:t>
            </a:fld>
            <a:endParaRPr lang="ar-EG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D42C-5CA6-414B-8F3C-EAFAEF89511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FE0-79CE-483F-B601-AD0E67D364C2}" type="datetimeFigureOut">
              <a:rPr lang="ar-EG" smtClean="0"/>
              <a:t>24/06/1440</a:t>
            </a:fld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D42C-5CA6-414B-8F3C-EAFAEF89511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FE0-79CE-483F-B601-AD0E67D364C2}" type="datetimeFigureOut">
              <a:rPr lang="ar-EG" smtClean="0"/>
              <a:t>24/06/1440</a:t>
            </a:fld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D42C-5CA6-414B-8F3C-EAFAEF89511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12FE0-79CE-483F-B601-AD0E67D364C2}" type="datetimeFigureOut">
              <a:rPr lang="ar-EG" smtClean="0"/>
              <a:t>24/06/1440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6D42C-5CA6-414B-8F3C-EAFAEF895116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ar-EG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sec3</a:t>
            </a:r>
            <a:endParaRPr lang="ar-E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6000" dirty="0" err="1">
                <a:solidFill>
                  <a:srgbClr val="FF0000"/>
                </a:solidFill>
              </a:rPr>
              <a:t>EnableVisualStyles</a:t>
            </a:r>
            <a:r>
              <a:rPr lang="en-PH" sz="6000" dirty="0" smtClean="0">
                <a:solidFill>
                  <a:srgbClr val="FF0000"/>
                </a:solidFill>
              </a:rPr>
              <a:t>();</a:t>
            </a:r>
            <a:endParaRPr lang="ar-EG" sz="60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358245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err="1" smtClean="0">
                <a:solidFill>
                  <a:srgbClr val="FF0000"/>
                </a:solidFill>
              </a:rPr>
              <a:t>SetCompatibleTextRenderingDefault</a:t>
            </a:r>
            <a:r>
              <a:rPr lang="en-PH" dirty="0" smtClean="0">
                <a:solidFill>
                  <a:srgbClr val="FF0000"/>
                </a:solidFill>
              </a:rPr>
              <a:t>()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64399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72074"/>
            <a:ext cx="8929718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</Words>
  <Application>Microsoft Office PowerPoint</Application>
  <PresentationFormat>عرض على الشاشة (3:4)‏</PresentationFormat>
  <Paragraphs>4</Paragraphs>
  <Slides>4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5" baseType="lpstr">
      <vt:lpstr>سمة Office</vt:lpstr>
      <vt:lpstr>AI</vt:lpstr>
      <vt:lpstr>EnableVisualStyles();</vt:lpstr>
      <vt:lpstr>SetCompatibleTextRenderingDefault()</vt:lpstr>
      <vt:lpstr>الشريحة 4</vt:lpstr>
    </vt:vector>
  </TitlesOfParts>
  <Company>OFFICE2007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abumada</dc:creator>
  <cp:lastModifiedBy>abumada</cp:lastModifiedBy>
  <cp:revision>17</cp:revision>
  <dcterms:created xsi:type="dcterms:W3CDTF">2019-03-01T18:57:56Z</dcterms:created>
  <dcterms:modified xsi:type="dcterms:W3CDTF">2019-03-01T21:40:18Z</dcterms:modified>
</cp:coreProperties>
</file>