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258" r:id="rId4"/>
    <p:sldId id="259" r:id="rId5"/>
    <p:sldId id="262" r:id="rId6"/>
    <p:sldId id="263" r:id="rId7"/>
    <p:sldId id="297" r:id="rId8"/>
    <p:sldId id="264" r:id="rId9"/>
    <p:sldId id="267" r:id="rId10"/>
    <p:sldId id="298" r:id="rId11"/>
    <p:sldId id="300" r:id="rId12"/>
    <p:sldId id="275" r:id="rId13"/>
  </p:sldIdLst>
  <p:sldSz cx="9144000" cy="5143500" type="screen16x9"/>
  <p:notesSz cx="6858000" cy="9144000"/>
  <p:embeddedFontLst>
    <p:embeddedFont>
      <p:font typeface="Outfit ExtraBold" panose="020B0604020202020204" charset="0"/>
      <p:bold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42E571-4775-4D58-9567-A797FF3E1775}">
  <a:tblStyle styleId="{9F42E571-4775-4D58-9567-A797FF3E17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6" d="100"/>
          <a:sy n="56" d="100"/>
        </p:scale>
        <p:origin x="1580" y="5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35bed79fa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35bed79f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35acb6c3c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35acb6c3c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590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135acb6c3c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135acb6c3c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878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1151b5a86a4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1151b5a86a4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35acb6c3c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35acb6c3c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35acb6c3c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35acb6c3c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35acb6c3c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35acb6c3c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135acb6c3c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135acb6c3c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35acb6c3c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35acb6c3c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35acb6c3c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35acb6c3c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317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135acb6c3c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135acb6c3c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35acb6c3c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35acb6c3c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543" y="-28958"/>
            <a:ext cx="9247104" cy="5201409"/>
            <a:chOff x="3960274" y="1252255"/>
            <a:chExt cx="3850233" cy="2566823"/>
          </a:xfrm>
        </p:grpSpPr>
        <p:sp>
          <p:nvSpPr>
            <p:cNvPr id="10" name="Google Shape;10;p2"/>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789100" y="860574"/>
            <a:ext cx="4980000" cy="18816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6400">
                <a:solidFill>
                  <a:schemeClr val="dk2"/>
                </a:solidFill>
                <a:latin typeface="Outfit ExtraBold"/>
                <a:ea typeface="Outfit ExtraBold"/>
                <a:cs typeface="Outfit ExtraBold"/>
                <a:sym typeface="Outfi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4" name="Google Shape;24;p2"/>
          <p:cNvSpPr txBox="1">
            <a:spLocks noGrp="1"/>
          </p:cNvSpPr>
          <p:nvPr>
            <p:ph type="subTitle" idx="1"/>
          </p:nvPr>
        </p:nvSpPr>
        <p:spPr>
          <a:xfrm>
            <a:off x="837413" y="3594988"/>
            <a:ext cx="2270100" cy="7815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2700"/>
              <a:buNone/>
              <a:defRPr sz="18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2"/>
          <p:cNvSpPr txBox="1">
            <a:spLocks noGrp="1"/>
          </p:cNvSpPr>
          <p:nvPr>
            <p:ph type="ctrTitle" idx="2"/>
          </p:nvPr>
        </p:nvSpPr>
        <p:spPr>
          <a:xfrm>
            <a:off x="713227" y="2918525"/>
            <a:ext cx="2394300" cy="53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200"/>
              <a:buNone/>
              <a:defRPr sz="2700">
                <a:latin typeface="Outfit ExtraBold"/>
                <a:ea typeface="Outfit ExtraBold"/>
                <a:cs typeface="Outfit ExtraBold"/>
                <a:sym typeface="Outfi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_1">
    <p:spTree>
      <p:nvGrpSpPr>
        <p:cNvPr id="1" name="Shape 348"/>
        <p:cNvGrpSpPr/>
        <p:nvPr/>
      </p:nvGrpSpPr>
      <p:grpSpPr>
        <a:xfrm>
          <a:off x="0" y="0"/>
          <a:ext cx="0" cy="0"/>
          <a:chOff x="0" y="0"/>
          <a:chExt cx="0" cy="0"/>
        </a:xfrm>
      </p:grpSpPr>
      <p:grpSp>
        <p:nvGrpSpPr>
          <p:cNvPr id="349" name="Google Shape;349;p22"/>
          <p:cNvGrpSpPr/>
          <p:nvPr/>
        </p:nvGrpSpPr>
        <p:grpSpPr>
          <a:xfrm>
            <a:off x="-51543" y="-28958"/>
            <a:ext cx="9247104" cy="5201409"/>
            <a:chOff x="3960274" y="1252255"/>
            <a:chExt cx="3850233" cy="2566823"/>
          </a:xfrm>
        </p:grpSpPr>
        <p:sp>
          <p:nvSpPr>
            <p:cNvPr id="350" name="Google Shape;350;p22"/>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2"/>
          <p:cNvSpPr txBox="1">
            <a:spLocks noGrp="1"/>
          </p:cNvSpPr>
          <p:nvPr>
            <p:ph type="ctrTitle"/>
          </p:nvPr>
        </p:nvSpPr>
        <p:spPr>
          <a:xfrm>
            <a:off x="3753575" y="539500"/>
            <a:ext cx="4315200" cy="1033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4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4" name="Google Shape;364;p22"/>
          <p:cNvSpPr txBox="1">
            <a:spLocks noGrp="1"/>
          </p:cNvSpPr>
          <p:nvPr>
            <p:ph type="subTitle" idx="1"/>
          </p:nvPr>
        </p:nvSpPr>
        <p:spPr>
          <a:xfrm>
            <a:off x="3753575" y="1573200"/>
            <a:ext cx="3629400" cy="157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22"/>
          <p:cNvSpPr txBox="1"/>
          <p:nvPr/>
        </p:nvSpPr>
        <p:spPr>
          <a:xfrm>
            <a:off x="3753575" y="3959024"/>
            <a:ext cx="3709800" cy="387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2"/>
                </a:solidFill>
                <a:latin typeface="Source Sans Pro"/>
                <a:ea typeface="Source Sans Pro"/>
                <a:cs typeface="Source Sans Pro"/>
                <a:sym typeface="Source Sans Pro"/>
              </a:rPr>
              <a:t>CREDITS: This presentation template was created by </a:t>
            </a:r>
            <a:r>
              <a:rPr lang="en" sz="1000" b="1">
                <a:solidFill>
                  <a:schemeClr val="dk2"/>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000">
                <a:solidFill>
                  <a:schemeClr val="dk2"/>
                </a:solidFill>
                <a:latin typeface="Source Sans Pro"/>
                <a:ea typeface="Source Sans Pro"/>
                <a:cs typeface="Source Sans Pro"/>
                <a:sym typeface="Source Sans Pro"/>
              </a:rPr>
              <a:t>, including icons by </a:t>
            </a:r>
            <a:r>
              <a:rPr lang="en" sz="1000" b="1">
                <a:solidFill>
                  <a:schemeClr val="dk2"/>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000" b="1">
                <a:solidFill>
                  <a:schemeClr val="dk2"/>
                </a:solidFill>
                <a:latin typeface="Source Sans Pro"/>
                <a:ea typeface="Source Sans Pro"/>
                <a:cs typeface="Source Sans Pro"/>
                <a:sym typeface="Source Sans Pro"/>
              </a:rPr>
              <a:t> </a:t>
            </a:r>
            <a:r>
              <a:rPr lang="en" sz="1000">
                <a:solidFill>
                  <a:schemeClr val="dk2"/>
                </a:solidFill>
                <a:latin typeface="Source Sans Pro"/>
                <a:ea typeface="Source Sans Pro"/>
                <a:cs typeface="Source Sans Pro"/>
                <a:sym typeface="Source Sans Pro"/>
              </a:rPr>
              <a:t>and infographics &amp; images by </a:t>
            </a:r>
            <a:r>
              <a:rPr lang="en" sz="1000" b="1">
                <a:solidFill>
                  <a:schemeClr val="dk2"/>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000" b="1">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_2">
    <p:spTree>
      <p:nvGrpSpPr>
        <p:cNvPr id="1" name="Shape 366"/>
        <p:cNvGrpSpPr/>
        <p:nvPr/>
      </p:nvGrpSpPr>
      <p:grpSpPr>
        <a:xfrm>
          <a:off x="0" y="0"/>
          <a:ext cx="0" cy="0"/>
          <a:chOff x="0" y="0"/>
          <a:chExt cx="0" cy="0"/>
        </a:xfrm>
      </p:grpSpPr>
      <p:grpSp>
        <p:nvGrpSpPr>
          <p:cNvPr id="367" name="Google Shape;367;p23"/>
          <p:cNvGrpSpPr/>
          <p:nvPr/>
        </p:nvGrpSpPr>
        <p:grpSpPr>
          <a:xfrm>
            <a:off x="-51543" y="-28958"/>
            <a:ext cx="9247104" cy="5201409"/>
            <a:chOff x="3960274" y="1252255"/>
            <a:chExt cx="3850233" cy="2566823"/>
          </a:xfrm>
        </p:grpSpPr>
        <p:sp>
          <p:nvSpPr>
            <p:cNvPr id="368" name="Google Shape;368;p23"/>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4238018" y="-1142203"/>
            <a:ext cx="6701536" cy="3666323"/>
            <a:chOff x="4238018" y="-1142203"/>
            <a:chExt cx="6701536" cy="3666323"/>
          </a:xfrm>
        </p:grpSpPr>
        <p:grpSp>
          <p:nvGrpSpPr>
            <p:cNvPr id="382" name="Google Shape;382;p23"/>
            <p:cNvGrpSpPr/>
            <p:nvPr/>
          </p:nvGrpSpPr>
          <p:grpSpPr>
            <a:xfrm rot="457386">
              <a:off x="4372644" y="-149847"/>
              <a:ext cx="4919273" cy="2358095"/>
              <a:chOff x="7065250" y="374670"/>
              <a:chExt cx="1876823" cy="899675"/>
            </a:xfrm>
          </p:grpSpPr>
          <p:sp>
            <p:nvSpPr>
              <p:cNvPr id="383" name="Google Shape;383;p23"/>
              <p:cNvSpPr/>
              <p:nvPr/>
            </p:nvSpPr>
            <p:spPr>
              <a:xfrm>
                <a:off x="7065250" y="374670"/>
                <a:ext cx="1876823" cy="773783"/>
              </a:xfrm>
              <a:custGeom>
                <a:avLst/>
                <a:gdLst/>
                <a:ahLst/>
                <a:cxnLst/>
                <a:rect l="l" t="t" r="r" b="b"/>
                <a:pathLst>
                  <a:path w="61254" h="25254" extrusionOk="0">
                    <a:moveTo>
                      <a:pt x="38" y="1"/>
                    </a:moveTo>
                    <a:cubicBezTo>
                      <a:pt x="15" y="1"/>
                      <a:pt x="1" y="33"/>
                      <a:pt x="25" y="47"/>
                    </a:cubicBezTo>
                    <a:lnTo>
                      <a:pt x="267" y="204"/>
                    </a:lnTo>
                    <a:cubicBezTo>
                      <a:pt x="2899" y="1891"/>
                      <a:pt x="5551" y="3483"/>
                      <a:pt x="8140" y="4934"/>
                    </a:cubicBezTo>
                    <a:lnTo>
                      <a:pt x="8392" y="5075"/>
                    </a:lnTo>
                    <a:cubicBezTo>
                      <a:pt x="11494" y="6804"/>
                      <a:pt x="14077" y="8168"/>
                      <a:pt x="16529" y="9368"/>
                    </a:cubicBezTo>
                    <a:lnTo>
                      <a:pt x="17817" y="10008"/>
                    </a:lnTo>
                    <a:lnTo>
                      <a:pt x="20936" y="11489"/>
                    </a:lnTo>
                    <a:lnTo>
                      <a:pt x="23032" y="12437"/>
                    </a:lnTo>
                    <a:lnTo>
                      <a:pt x="23133" y="12483"/>
                    </a:lnTo>
                    <a:cubicBezTo>
                      <a:pt x="23790" y="12781"/>
                      <a:pt x="24464" y="13085"/>
                      <a:pt x="25137" y="13369"/>
                    </a:cubicBezTo>
                    <a:lnTo>
                      <a:pt x="27521" y="14389"/>
                    </a:lnTo>
                    <a:cubicBezTo>
                      <a:pt x="27975" y="14582"/>
                      <a:pt x="28442" y="14772"/>
                      <a:pt x="28894" y="14955"/>
                    </a:cubicBezTo>
                    <a:cubicBezTo>
                      <a:pt x="29142" y="15056"/>
                      <a:pt x="29394" y="15161"/>
                      <a:pt x="29649" y="15262"/>
                    </a:cubicBezTo>
                    <a:cubicBezTo>
                      <a:pt x="29904" y="15367"/>
                      <a:pt x="30159" y="15468"/>
                      <a:pt x="30414" y="15573"/>
                    </a:cubicBezTo>
                    <a:cubicBezTo>
                      <a:pt x="30862" y="15756"/>
                      <a:pt x="31326" y="15945"/>
                      <a:pt x="31787" y="16122"/>
                    </a:cubicBezTo>
                    <a:lnTo>
                      <a:pt x="35285" y="17459"/>
                    </a:lnTo>
                    <a:lnTo>
                      <a:pt x="38535" y="18630"/>
                    </a:lnTo>
                    <a:cubicBezTo>
                      <a:pt x="39061" y="18826"/>
                      <a:pt x="39601" y="19006"/>
                      <a:pt x="40124" y="19182"/>
                    </a:cubicBezTo>
                    <a:cubicBezTo>
                      <a:pt x="40320" y="19247"/>
                      <a:pt x="40519" y="19313"/>
                      <a:pt x="40716" y="19382"/>
                    </a:cubicBezTo>
                    <a:lnTo>
                      <a:pt x="43174" y="20209"/>
                    </a:lnTo>
                    <a:lnTo>
                      <a:pt x="47571" y="21595"/>
                    </a:lnTo>
                    <a:lnTo>
                      <a:pt x="52001" y="22886"/>
                    </a:lnTo>
                    <a:lnTo>
                      <a:pt x="52279" y="22961"/>
                    </a:lnTo>
                    <a:lnTo>
                      <a:pt x="56735" y="24151"/>
                    </a:lnTo>
                    <a:lnTo>
                      <a:pt x="61214" y="25250"/>
                    </a:lnTo>
                    <a:lnTo>
                      <a:pt x="61221" y="25250"/>
                    </a:lnTo>
                    <a:lnTo>
                      <a:pt x="61218" y="25253"/>
                    </a:lnTo>
                    <a:cubicBezTo>
                      <a:pt x="61247" y="25253"/>
                      <a:pt x="61254" y="25211"/>
                      <a:pt x="61224" y="25204"/>
                    </a:cubicBezTo>
                    <a:lnTo>
                      <a:pt x="56745" y="24102"/>
                    </a:lnTo>
                    <a:lnTo>
                      <a:pt x="52289" y="22912"/>
                    </a:lnTo>
                    <a:lnTo>
                      <a:pt x="52011" y="22837"/>
                    </a:lnTo>
                    <a:lnTo>
                      <a:pt x="47584" y="21546"/>
                    </a:lnTo>
                    <a:lnTo>
                      <a:pt x="43187" y="20163"/>
                    </a:lnTo>
                    <a:lnTo>
                      <a:pt x="40732" y="19336"/>
                    </a:lnTo>
                    <a:cubicBezTo>
                      <a:pt x="40532" y="19267"/>
                      <a:pt x="40336" y="19202"/>
                      <a:pt x="40140" y="19136"/>
                    </a:cubicBezTo>
                    <a:cubicBezTo>
                      <a:pt x="39617" y="18960"/>
                      <a:pt x="39078" y="18780"/>
                      <a:pt x="38555" y="18584"/>
                    </a:cubicBezTo>
                    <a:lnTo>
                      <a:pt x="35302" y="17413"/>
                    </a:lnTo>
                    <a:lnTo>
                      <a:pt x="31803" y="16076"/>
                    </a:lnTo>
                    <a:cubicBezTo>
                      <a:pt x="31346" y="15900"/>
                      <a:pt x="30881" y="15710"/>
                      <a:pt x="30433" y="15527"/>
                    </a:cubicBezTo>
                    <a:cubicBezTo>
                      <a:pt x="30175" y="15422"/>
                      <a:pt x="29920" y="15321"/>
                      <a:pt x="29668" y="15216"/>
                    </a:cubicBezTo>
                    <a:cubicBezTo>
                      <a:pt x="29417" y="15115"/>
                      <a:pt x="29165" y="15010"/>
                      <a:pt x="28910" y="14909"/>
                    </a:cubicBezTo>
                    <a:cubicBezTo>
                      <a:pt x="28459" y="14726"/>
                      <a:pt x="27991" y="14540"/>
                      <a:pt x="27537" y="14343"/>
                    </a:cubicBezTo>
                    <a:lnTo>
                      <a:pt x="25157" y="13323"/>
                    </a:lnTo>
                    <a:cubicBezTo>
                      <a:pt x="24483" y="13039"/>
                      <a:pt x="23807" y="12735"/>
                      <a:pt x="23153" y="12437"/>
                    </a:cubicBezTo>
                    <a:lnTo>
                      <a:pt x="20956" y="11444"/>
                    </a:lnTo>
                    <a:lnTo>
                      <a:pt x="17837" y="9963"/>
                    </a:lnTo>
                    <a:lnTo>
                      <a:pt x="16807" y="9453"/>
                    </a:lnTo>
                    <a:lnTo>
                      <a:pt x="16549" y="9322"/>
                    </a:lnTo>
                    <a:cubicBezTo>
                      <a:pt x="14103" y="8122"/>
                      <a:pt x="11517" y="6759"/>
                      <a:pt x="8418" y="5032"/>
                    </a:cubicBezTo>
                    <a:lnTo>
                      <a:pt x="8166" y="4889"/>
                    </a:lnTo>
                    <a:cubicBezTo>
                      <a:pt x="5577" y="3437"/>
                      <a:pt x="2925" y="1845"/>
                      <a:pt x="293" y="158"/>
                    </a:cubicBezTo>
                    <a:lnTo>
                      <a:pt x="52" y="4"/>
                    </a:lnTo>
                    <a:cubicBezTo>
                      <a:pt x="47" y="2"/>
                      <a:pt x="42" y="1"/>
                      <a:pt x="3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7315024" y="546988"/>
                <a:ext cx="208995" cy="199558"/>
              </a:xfrm>
              <a:custGeom>
                <a:avLst/>
                <a:gdLst/>
                <a:ahLst/>
                <a:cxnLst/>
                <a:rect l="l" t="t" r="r" b="b"/>
                <a:pathLst>
                  <a:path w="6821" h="6513" extrusionOk="0">
                    <a:moveTo>
                      <a:pt x="2185" y="0"/>
                    </a:moveTo>
                    <a:lnTo>
                      <a:pt x="1" y="3999"/>
                    </a:lnTo>
                    <a:cubicBezTo>
                      <a:pt x="583" y="4800"/>
                      <a:pt x="1165" y="5617"/>
                      <a:pt x="1766" y="6408"/>
                    </a:cubicBezTo>
                    <a:lnTo>
                      <a:pt x="4751" y="6513"/>
                    </a:lnTo>
                    <a:lnTo>
                      <a:pt x="6821" y="2452"/>
                    </a:lnTo>
                    <a:cubicBezTo>
                      <a:pt x="5268" y="1645"/>
                      <a:pt x="3715" y="847"/>
                      <a:pt x="2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7579475" y="679290"/>
                <a:ext cx="206391" cy="196893"/>
              </a:xfrm>
              <a:custGeom>
                <a:avLst/>
                <a:gdLst/>
                <a:ahLst/>
                <a:cxnLst/>
                <a:rect l="l" t="t" r="r" b="b"/>
                <a:pathLst>
                  <a:path w="6736" h="6426" extrusionOk="0">
                    <a:moveTo>
                      <a:pt x="1976" y="1"/>
                    </a:moveTo>
                    <a:lnTo>
                      <a:pt x="1" y="4111"/>
                    </a:lnTo>
                    <a:lnTo>
                      <a:pt x="1887" y="6425"/>
                    </a:lnTo>
                    <a:lnTo>
                      <a:pt x="4876" y="6370"/>
                    </a:lnTo>
                    <a:lnTo>
                      <a:pt x="6736" y="2208"/>
                    </a:lnTo>
                    <a:lnTo>
                      <a:pt x="4346" y="1126"/>
                    </a:lnTo>
                    <a:lnTo>
                      <a:pt x="1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7622861" y="702638"/>
                <a:ext cx="152403" cy="92809"/>
              </a:xfrm>
              <a:custGeom>
                <a:avLst/>
                <a:gdLst/>
                <a:ahLst/>
                <a:cxnLst/>
                <a:rect l="l" t="t" r="r" b="b"/>
                <a:pathLst>
                  <a:path w="4974" h="3029" extrusionOk="0">
                    <a:moveTo>
                      <a:pt x="194" y="1"/>
                    </a:moveTo>
                    <a:lnTo>
                      <a:pt x="1" y="403"/>
                    </a:lnTo>
                    <a:lnTo>
                      <a:pt x="2292" y="1737"/>
                    </a:lnTo>
                    <a:lnTo>
                      <a:pt x="4614" y="3028"/>
                    </a:lnTo>
                    <a:lnTo>
                      <a:pt x="4973" y="2217"/>
                    </a:lnTo>
                    <a:lnTo>
                      <a:pt x="2574" y="1132"/>
                    </a:lnTo>
                    <a:lnTo>
                      <a:pt x="194"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7850361" y="798509"/>
                <a:ext cx="203388" cy="196556"/>
              </a:xfrm>
              <a:custGeom>
                <a:avLst/>
                <a:gdLst/>
                <a:ahLst/>
                <a:cxnLst/>
                <a:rect l="l" t="t" r="r" b="b"/>
                <a:pathLst>
                  <a:path w="6638" h="6415" extrusionOk="0">
                    <a:moveTo>
                      <a:pt x="1772" y="0"/>
                    </a:moveTo>
                    <a:lnTo>
                      <a:pt x="0" y="4202"/>
                    </a:lnTo>
                    <a:cubicBezTo>
                      <a:pt x="657" y="4957"/>
                      <a:pt x="1331" y="5673"/>
                      <a:pt x="2004" y="6415"/>
                    </a:cubicBezTo>
                    <a:cubicBezTo>
                      <a:pt x="3002" y="6349"/>
                      <a:pt x="3986" y="6307"/>
                      <a:pt x="4979" y="6222"/>
                    </a:cubicBezTo>
                    <a:lnTo>
                      <a:pt x="6637" y="1975"/>
                    </a:lnTo>
                    <a:cubicBezTo>
                      <a:pt x="5816" y="1671"/>
                      <a:pt x="5012" y="1325"/>
                      <a:pt x="4201" y="1001"/>
                    </a:cubicBezTo>
                    <a:cubicBezTo>
                      <a:pt x="3391" y="664"/>
                      <a:pt x="2573" y="354"/>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7889334" y="822439"/>
                <a:ext cx="155069" cy="86098"/>
              </a:xfrm>
              <a:custGeom>
                <a:avLst/>
                <a:gdLst/>
                <a:ahLst/>
                <a:cxnLst/>
                <a:rect l="l" t="t" r="r" b="b"/>
                <a:pathLst>
                  <a:path w="5061" h="2810" extrusionOk="0">
                    <a:moveTo>
                      <a:pt x="173" y="1"/>
                    </a:moveTo>
                    <a:lnTo>
                      <a:pt x="0" y="410"/>
                    </a:lnTo>
                    <a:cubicBezTo>
                      <a:pt x="778" y="831"/>
                      <a:pt x="1576" y="1217"/>
                      <a:pt x="2361" y="1619"/>
                    </a:cubicBezTo>
                    <a:cubicBezTo>
                      <a:pt x="3152" y="2015"/>
                      <a:pt x="3936" y="2433"/>
                      <a:pt x="4737" y="2809"/>
                    </a:cubicBezTo>
                    <a:lnTo>
                      <a:pt x="5061" y="1985"/>
                    </a:lnTo>
                    <a:cubicBezTo>
                      <a:pt x="4237" y="1678"/>
                      <a:pt x="3430" y="1331"/>
                      <a:pt x="2612" y="1005"/>
                    </a:cubicBezTo>
                    <a:cubicBezTo>
                      <a:pt x="1798" y="668"/>
                      <a:pt x="978" y="354"/>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8126823" y="904890"/>
                <a:ext cx="200079" cy="196065"/>
              </a:xfrm>
              <a:custGeom>
                <a:avLst/>
                <a:gdLst/>
                <a:ahLst/>
                <a:cxnLst/>
                <a:rect l="l" t="t" r="r" b="b"/>
                <a:pathLst>
                  <a:path w="6530" h="6399" extrusionOk="0">
                    <a:moveTo>
                      <a:pt x="1573" y="0"/>
                    </a:moveTo>
                    <a:lnTo>
                      <a:pt x="1" y="4280"/>
                    </a:lnTo>
                    <a:lnTo>
                      <a:pt x="2100" y="6399"/>
                    </a:lnTo>
                    <a:cubicBezTo>
                      <a:pt x="3087" y="6307"/>
                      <a:pt x="4084" y="6176"/>
                      <a:pt x="5068" y="6059"/>
                    </a:cubicBezTo>
                    <a:lnTo>
                      <a:pt x="6530" y="1743"/>
                    </a:lnTo>
                    <a:cubicBezTo>
                      <a:pt x="4862" y="1197"/>
                      <a:pt x="3221" y="592"/>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8161384" y="929218"/>
                <a:ext cx="157214" cy="79388"/>
              </a:xfrm>
              <a:custGeom>
                <a:avLst/>
                <a:gdLst/>
                <a:ahLst/>
                <a:cxnLst/>
                <a:rect l="l" t="t" r="r" b="b"/>
                <a:pathLst>
                  <a:path w="5131" h="2591" extrusionOk="0">
                    <a:moveTo>
                      <a:pt x="151" y="1"/>
                    </a:moveTo>
                    <a:lnTo>
                      <a:pt x="1" y="416"/>
                    </a:lnTo>
                    <a:cubicBezTo>
                      <a:pt x="1606" y="1152"/>
                      <a:pt x="3214" y="1904"/>
                      <a:pt x="4842" y="2590"/>
                    </a:cubicBezTo>
                    <a:lnTo>
                      <a:pt x="5130" y="1750"/>
                    </a:lnTo>
                    <a:cubicBezTo>
                      <a:pt x="3456" y="1204"/>
                      <a:pt x="1809" y="596"/>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8407911" y="998556"/>
                <a:ext cx="196372" cy="195453"/>
              </a:xfrm>
              <a:custGeom>
                <a:avLst/>
                <a:gdLst/>
                <a:ahLst/>
                <a:cxnLst/>
                <a:rect l="l" t="t" r="r" b="b"/>
                <a:pathLst>
                  <a:path w="6409" h="6379" extrusionOk="0">
                    <a:moveTo>
                      <a:pt x="1377" y="0"/>
                    </a:moveTo>
                    <a:lnTo>
                      <a:pt x="0" y="4348"/>
                    </a:lnTo>
                    <a:lnTo>
                      <a:pt x="2191" y="6379"/>
                    </a:lnTo>
                    <a:lnTo>
                      <a:pt x="5140" y="5901"/>
                    </a:lnTo>
                    <a:lnTo>
                      <a:pt x="6408" y="1524"/>
                    </a:lnTo>
                    <a:lnTo>
                      <a:pt x="3884" y="788"/>
                    </a:lnTo>
                    <a:lnTo>
                      <a:pt x="1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8438152" y="1023282"/>
                <a:ext cx="158899" cy="73076"/>
              </a:xfrm>
              <a:custGeom>
                <a:avLst/>
                <a:gdLst/>
                <a:ahLst/>
                <a:cxnLst/>
                <a:rect l="l" t="t" r="r" b="b"/>
                <a:pathLst>
                  <a:path w="5186" h="2385" extrusionOk="0">
                    <a:moveTo>
                      <a:pt x="135" y="1"/>
                    </a:moveTo>
                    <a:lnTo>
                      <a:pt x="1" y="426"/>
                    </a:lnTo>
                    <a:lnTo>
                      <a:pt x="2459" y="1430"/>
                    </a:lnTo>
                    <a:lnTo>
                      <a:pt x="4937" y="2384"/>
                    </a:lnTo>
                    <a:lnTo>
                      <a:pt x="5186" y="1531"/>
                    </a:lnTo>
                    <a:lnTo>
                      <a:pt x="2652" y="792"/>
                    </a:lnTo>
                    <a:lnTo>
                      <a:pt x="1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8692891" y="1080088"/>
                <a:ext cx="192358" cy="194258"/>
              </a:xfrm>
              <a:custGeom>
                <a:avLst/>
                <a:gdLst/>
                <a:ahLst/>
                <a:cxnLst/>
                <a:rect l="l" t="t" r="r" b="b"/>
                <a:pathLst>
                  <a:path w="6278" h="6340" extrusionOk="0">
                    <a:moveTo>
                      <a:pt x="1184" y="1"/>
                    </a:moveTo>
                    <a:lnTo>
                      <a:pt x="1" y="4404"/>
                    </a:lnTo>
                    <a:lnTo>
                      <a:pt x="2276" y="6340"/>
                    </a:lnTo>
                    <a:lnTo>
                      <a:pt x="5199" y="5735"/>
                    </a:lnTo>
                    <a:lnTo>
                      <a:pt x="6278" y="1305"/>
                    </a:lnTo>
                    <a:lnTo>
                      <a:pt x="3724" y="681"/>
                    </a:lnTo>
                    <a:lnTo>
                      <a:pt x="1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8718934" y="1105121"/>
                <a:ext cx="160217" cy="66642"/>
              </a:xfrm>
              <a:custGeom>
                <a:avLst/>
                <a:gdLst/>
                <a:ahLst/>
                <a:cxnLst/>
                <a:rect l="l" t="t" r="r" b="b"/>
                <a:pathLst>
                  <a:path w="5229" h="2175" extrusionOk="0">
                    <a:moveTo>
                      <a:pt x="115" y="1"/>
                    </a:moveTo>
                    <a:lnTo>
                      <a:pt x="1" y="432"/>
                    </a:lnTo>
                    <a:lnTo>
                      <a:pt x="2499" y="1328"/>
                    </a:lnTo>
                    <a:lnTo>
                      <a:pt x="5019" y="2175"/>
                    </a:lnTo>
                    <a:lnTo>
                      <a:pt x="5228" y="1312"/>
                    </a:lnTo>
                    <a:lnTo>
                      <a:pt x="2665" y="684"/>
                    </a:lnTo>
                    <a:lnTo>
                      <a:pt x="115"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7359536" y="575613"/>
                <a:ext cx="152403" cy="92809"/>
              </a:xfrm>
              <a:custGeom>
                <a:avLst/>
                <a:gdLst/>
                <a:ahLst/>
                <a:cxnLst/>
                <a:rect l="l" t="t" r="r" b="b"/>
                <a:pathLst>
                  <a:path w="4974" h="3029" extrusionOk="0">
                    <a:moveTo>
                      <a:pt x="194" y="1"/>
                    </a:moveTo>
                    <a:lnTo>
                      <a:pt x="1" y="403"/>
                    </a:lnTo>
                    <a:lnTo>
                      <a:pt x="2292" y="1737"/>
                    </a:lnTo>
                    <a:lnTo>
                      <a:pt x="4614" y="3028"/>
                    </a:lnTo>
                    <a:lnTo>
                      <a:pt x="4973" y="2217"/>
                    </a:lnTo>
                    <a:lnTo>
                      <a:pt x="2574" y="1132"/>
                    </a:lnTo>
                    <a:lnTo>
                      <a:pt x="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3"/>
            <p:cNvGrpSpPr/>
            <p:nvPr/>
          </p:nvGrpSpPr>
          <p:grpSpPr>
            <a:xfrm rot="457386">
              <a:off x="6061023" y="-67422"/>
              <a:ext cx="3270762" cy="1646806"/>
              <a:chOff x="7767419" y="429791"/>
              <a:chExt cx="1247875" cy="628300"/>
            </a:xfrm>
          </p:grpSpPr>
          <p:sp>
            <p:nvSpPr>
              <p:cNvPr id="397" name="Google Shape;397;p23"/>
              <p:cNvSpPr/>
              <p:nvPr/>
            </p:nvSpPr>
            <p:spPr>
              <a:xfrm>
                <a:off x="7767419" y="429791"/>
                <a:ext cx="1247875" cy="495755"/>
              </a:xfrm>
              <a:custGeom>
                <a:avLst/>
                <a:gdLst/>
                <a:ahLst/>
                <a:cxnLst/>
                <a:rect l="l" t="t" r="r" b="b"/>
                <a:pathLst>
                  <a:path w="40727" h="16180" extrusionOk="0">
                    <a:moveTo>
                      <a:pt x="26" y="1"/>
                    </a:moveTo>
                    <a:cubicBezTo>
                      <a:pt x="18" y="1"/>
                      <a:pt x="11" y="5"/>
                      <a:pt x="7" y="13"/>
                    </a:cubicBezTo>
                    <a:cubicBezTo>
                      <a:pt x="0" y="23"/>
                      <a:pt x="4" y="36"/>
                      <a:pt x="13" y="43"/>
                    </a:cubicBezTo>
                    <a:cubicBezTo>
                      <a:pt x="285" y="222"/>
                      <a:pt x="576" y="412"/>
                      <a:pt x="870" y="592"/>
                    </a:cubicBezTo>
                    <a:cubicBezTo>
                      <a:pt x="1194" y="798"/>
                      <a:pt x="1488" y="978"/>
                      <a:pt x="1766" y="1141"/>
                    </a:cubicBezTo>
                    <a:cubicBezTo>
                      <a:pt x="2315" y="1475"/>
                      <a:pt x="2890" y="1801"/>
                      <a:pt x="3446" y="2119"/>
                    </a:cubicBezTo>
                    <a:lnTo>
                      <a:pt x="3597" y="2204"/>
                    </a:lnTo>
                    <a:cubicBezTo>
                      <a:pt x="3992" y="2432"/>
                      <a:pt x="4404" y="2652"/>
                      <a:pt x="4800" y="2867"/>
                    </a:cubicBezTo>
                    <a:cubicBezTo>
                      <a:pt x="5015" y="2982"/>
                      <a:pt x="5244" y="3106"/>
                      <a:pt x="5467" y="3227"/>
                    </a:cubicBezTo>
                    <a:cubicBezTo>
                      <a:pt x="5869" y="3443"/>
                      <a:pt x="6281" y="3658"/>
                      <a:pt x="6680" y="3861"/>
                    </a:cubicBezTo>
                    <a:cubicBezTo>
                      <a:pt x="6908" y="3979"/>
                      <a:pt x="7137" y="4093"/>
                      <a:pt x="7363" y="4214"/>
                    </a:cubicBezTo>
                    <a:lnTo>
                      <a:pt x="7601" y="4335"/>
                    </a:lnTo>
                    <a:cubicBezTo>
                      <a:pt x="8010" y="4544"/>
                      <a:pt x="8429" y="4747"/>
                      <a:pt x="8834" y="4943"/>
                    </a:cubicBezTo>
                    <a:cubicBezTo>
                      <a:pt x="9066" y="5054"/>
                      <a:pt x="9295" y="5166"/>
                      <a:pt x="9524" y="5280"/>
                    </a:cubicBezTo>
                    <a:cubicBezTo>
                      <a:pt x="10099" y="5568"/>
                      <a:pt x="10694" y="5839"/>
                      <a:pt x="11270" y="6104"/>
                    </a:cubicBezTo>
                    <a:lnTo>
                      <a:pt x="11463" y="6192"/>
                    </a:lnTo>
                    <a:cubicBezTo>
                      <a:pt x="11695" y="6297"/>
                      <a:pt x="11930" y="6405"/>
                      <a:pt x="12159" y="6509"/>
                    </a:cubicBezTo>
                    <a:cubicBezTo>
                      <a:pt x="12568" y="6702"/>
                      <a:pt x="12993" y="6898"/>
                      <a:pt x="13418" y="7078"/>
                    </a:cubicBezTo>
                    <a:lnTo>
                      <a:pt x="15638" y="8033"/>
                    </a:lnTo>
                    <a:cubicBezTo>
                      <a:pt x="15994" y="8193"/>
                      <a:pt x="16354" y="8337"/>
                      <a:pt x="16631" y="8445"/>
                    </a:cubicBezTo>
                    <a:lnTo>
                      <a:pt x="17625" y="8847"/>
                    </a:lnTo>
                    <a:cubicBezTo>
                      <a:pt x="17861" y="8942"/>
                      <a:pt x="18096" y="9037"/>
                      <a:pt x="18331" y="9131"/>
                    </a:cubicBezTo>
                    <a:cubicBezTo>
                      <a:pt x="18753" y="9301"/>
                      <a:pt x="19191" y="9478"/>
                      <a:pt x="19623" y="9645"/>
                    </a:cubicBezTo>
                    <a:lnTo>
                      <a:pt x="21637" y="10397"/>
                    </a:lnTo>
                    <a:cubicBezTo>
                      <a:pt x="21869" y="10482"/>
                      <a:pt x="22101" y="10570"/>
                      <a:pt x="22327" y="10655"/>
                    </a:cubicBezTo>
                    <a:cubicBezTo>
                      <a:pt x="22758" y="10818"/>
                      <a:pt x="23209" y="10988"/>
                      <a:pt x="23657" y="11135"/>
                    </a:cubicBezTo>
                    <a:lnTo>
                      <a:pt x="26966" y="12273"/>
                    </a:lnTo>
                    <a:cubicBezTo>
                      <a:pt x="27185" y="12348"/>
                      <a:pt x="27410" y="12420"/>
                      <a:pt x="27629" y="12486"/>
                    </a:cubicBezTo>
                    <a:cubicBezTo>
                      <a:pt x="27750" y="12525"/>
                      <a:pt x="27868" y="12561"/>
                      <a:pt x="27992" y="12600"/>
                    </a:cubicBezTo>
                    <a:lnTo>
                      <a:pt x="30046" y="13247"/>
                    </a:lnTo>
                    <a:lnTo>
                      <a:pt x="30477" y="13385"/>
                    </a:lnTo>
                    <a:cubicBezTo>
                      <a:pt x="31010" y="13551"/>
                      <a:pt x="31559" y="13725"/>
                      <a:pt x="32105" y="13875"/>
                    </a:cubicBezTo>
                    <a:lnTo>
                      <a:pt x="35469" y="14833"/>
                    </a:lnTo>
                    <a:lnTo>
                      <a:pt x="35989" y="14980"/>
                    </a:lnTo>
                    <a:lnTo>
                      <a:pt x="40690" y="16177"/>
                    </a:lnTo>
                    <a:lnTo>
                      <a:pt x="40694" y="16177"/>
                    </a:lnTo>
                    <a:lnTo>
                      <a:pt x="40694" y="16180"/>
                    </a:lnTo>
                    <a:cubicBezTo>
                      <a:pt x="40720" y="16177"/>
                      <a:pt x="40726" y="16141"/>
                      <a:pt x="40700" y="16134"/>
                    </a:cubicBezTo>
                    <a:lnTo>
                      <a:pt x="36002" y="14934"/>
                    </a:lnTo>
                    <a:lnTo>
                      <a:pt x="32118" y="13829"/>
                    </a:lnTo>
                    <a:cubicBezTo>
                      <a:pt x="31572" y="13682"/>
                      <a:pt x="31023" y="13506"/>
                      <a:pt x="30490" y="13339"/>
                    </a:cubicBezTo>
                    <a:lnTo>
                      <a:pt x="30059" y="13202"/>
                    </a:lnTo>
                    <a:lnTo>
                      <a:pt x="28005" y="12558"/>
                    </a:lnTo>
                    <a:cubicBezTo>
                      <a:pt x="27884" y="12518"/>
                      <a:pt x="27764" y="12479"/>
                      <a:pt x="27643" y="12443"/>
                    </a:cubicBezTo>
                    <a:cubicBezTo>
                      <a:pt x="27423" y="12374"/>
                      <a:pt x="27198" y="12306"/>
                      <a:pt x="26979" y="12231"/>
                    </a:cubicBezTo>
                    <a:lnTo>
                      <a:pt x="23674" y="11093"/>
                    </a:lnTo>
                    <a:cubicBezTo>
                      <a:pt x="23222" y="10943"/>
                      <a:pt x="22774" y="10773"/>
                      <a:pt x="22340" y="10609"/>
                    </a:cubicBezTo>
                    <a:cubicBezTo>
                      <a:pt x="22117" y="10524"/>
                      <a:pt x="21882" y="10436"/>
                      <a:pt x="21653" y="10354"/>
                    </a:cubicBezTo>
                    <a:lnTo>
                      <a:pt x="19639" y="9602"/>
                    </a:lnTo>
                    <a:cubicBezTo>
                      <a:pt x="19208" y="9435"/>
                      <a:pt x="18770" y="9259"/>
                      <a:pt x="18348" y="9089"/>
                    </a:cubicBezTo>
                    <a:cubicBezTo>
                      <a:pt x="18112" y="8994"/>
                      <a:pt x="17880" y="8896"/>
                      <a:pt x="17645" y="8804"/>
                    </a:cubicBezTo>
                    <a:lnTo>
                      <a:pt x="16648" y="8402"/>
                    </a:lnTo>
                    <a:cubicBezTo>
                      <a:pt x="16373" y="8294"/>
                      <a:pt x="16010" y="8151"/>
                      <a:pt x="15654" y="7990"/>
                    </a:cubicBezTo>
                    <a:lnTo>
                      <a:pt x="13437" y="7036"/>
                    </a:lnTo>
                    <a:cubicBezTo>
                      <a:pt x="13012" y="6856"/>
                      <a:pt x="12587" y="6660"/>
                      <a:pt x="12179" y="6467"/>
                    </a:cubicBezTo>
                    <a:cubicBezTo>
                      <a:pt x="11950" y="6362"/>
                      <a:pt x="11714" y="6254"/>
                      <a:pt x="11482" y="6150"/>
                    </a:cubicBezTo>
                    <a:lnTo>
                      <a:pt x="11289" y="6061"/>
                    </a:lnTo>
                    <a:cubicBezTo>
                      <a:pt x="10714" y="5797"/>
                      <a:pt x="10119" y="5522"/>
                      <a:pt x="9543" y="5238"/>
                    </a:cubicBezTo>
                    <a:cubicBezTo>
                      <a:pt x="9315" y="5126"/>
                      <a:pt x="9086" y="5012"/>
                      <a:pt x="8854" y="4901"/>
                    </a:cubicBezTo>
                    <a:cubicBezTo>
                      <a:pt x="8448" y="4705"/>
                      <a:pt x="8030" y="4502"/>
                      <a:pt x="7621" y="4293"/>
                    </a:cubicBezTo>
                    <a:lnTo>
                      <a:pt x="7382" y="4172"/>
                    </a:lnTo>
                    <a:cubicBezTo>
                      <a:pt x="7157" y="4054"/>
                      <a:pt x="6928" y="3936"/>
                      <a:pt x="6702" y="3819"/>
                    </a:cubicBezTo>
                    <a:cubicBezTo>
                      <a:pt x="6304" y="3616"/>
                      <a:pt x="5888" y="3403"/>
                      <a:pt x="5489" y="3188"/>
                    </a:cubicBezTo>
                    <a:cubicBezTo>
                      <a:pt x="5267" y="3067"/>
                      <a:pt x="5042" y="2942"/>
                      <a:pt x="4823" y="2825"/>
                    </a:cubicBezTo>
                    <a:cubicBezTo>
                      <a:pt x="4424" y="2612"/>
                      <a:pt x="4015" y="2390"/>
                      <a:pt x="3619" y="2164"/>
                    </a:cubicBezTo>
                    <a:lnTo>
                      <a:pt x="3469" y="2076"/>
                    </a:lnTo>
                    <a:cubicBezTo>
                      <a:pt x="2913" y="1762"/>
                      <a:pt x="2338" y="1435"/>
                      <a:pt x="1789" y="1099"/>
                    </a:cubicBezTo>
                    <a:cubicBezTo>
                      <a:pt x="1511" y="935"/>
                      <a:pt x="1220" y="759"/>
                      <a:pt x="896" y="553"/>
                    </a:cubicBezTo>
                    <a:cubicBezTo>
                      <a:pt x="599" y="373"/>
                      <a:pt x="311" y="183"/>
                      <a:pt x="40" y="7"/>
                    </a:cubicBezTo>
                    <a:cubicBezTo>
                      <a:pt x="36" y="3"/>
                      <a:pt x="31" y="1"/>
                      <a:pt x="2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7984777" y="575636"/>
                <a:ext cx="207586" cy="213101"/>
              </a:xfrm>
              <a:custGeom>
                <a:avLst/>
                <a:gdLst/>
                <a:ahLst/>
                <a:cxnLst/>
                <a:rect l="l" t="t" r="r" b="b"/>
                <a:pathLst>
                  <a:path w="6775" h="6955" extrusionOk="0">
                    <a:moveTo>
                      <a:pt x="2342" y="0"/>
                    </a:moveTo>
                    <a:lnTo>
                      <a:pt x="1" y="4826"/>
                    </a:lnTo>
                    <a:lnTo>
                      <a:pt x="1416" y="4816"/>
                    </a:lnTo>
                    <a:lnTo>
                      <a:pt x="2829" y="4773"/>
                    </a:lnTo>
                    <a:cubicBezTo>
                      <a:pt x="3417" y="5499"/>
                      <a:pt x="4009" y="6245"/>
                      <a:pt x="4620" y="6954"/>
                    </a:cubicBezTo>
                    <a:lnTo>
                      <a:pt x="6775" y="2047"/>
                    </a:lnTo>
                    <a:cubicBezTo>
                      <a:pt x="6023" y="1733"/>
                      <a:pt x="5291" y="1380"/>
                      <a:pt x="4548" y="1043"/>
                    </a:cubicBezTo>
                    <a:lnTo>
                      <a:pt x="3440" y="533"/>
                    </a:lnTo>
                    <a:lnTo>
                      <a:pt x="2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8241936" y="685204"/>
                <a:ext cx="201764" cy="208291"/>
              </a:xfrm>
              <a:custGeom>
                <a:avLst/>
                <a:gdLst/>
                <a:ahLst/>
                <a:cxnLst/>
                <a:rect l="l" t="t" r="r" b="b"/>
                <a:pathLst>
                  <a:path w="6585" h="6798" extrusionOk="0">
                    <a:moveTo>
                      <a:pt x="2014" y="1"/>
                    </a:moveTo>
                    <a:lnTo>
                      <a:pt x="0" y="4967"/>
                    </a:lnTo>
                    <a:cubicBezTo>
                      <a:pt x="942" y="4895"/>
                      <a:pt x="1873" y="4826"/>
                      <a:pt x="2809" y="4741"/>
                    </a:cubicBezTo>
                    <a:lnTo>
                      <a:pt x="4731" y="6798"/>
                    </a:lnTo>
                    <a:lnTo>
                      <a:pt x="6585" y="1770"/>
                    </a:lnTo>
                    <a:lnTo>
                      <a:pt x="4290" y="910"/>
                    </a:lnTo>
                    <a:cubicBezTo>
                      <a:pt x="3528" y="615"/>
                      <a:pt x="2773" y="305"/>
                      <a:pt x="2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8290009" y="707264"/>
                <a:ext cx="145387" cy="77856"/>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8504886" y="779788"/>
                <a:ext cx="195943" cy="203174"/>
              </a:xfrm>
              <a:custGeom>
                <a:avLst/>
                <a:gdLst/>
                <a:ahLst/>
                <a:cxnLst/>
                <a:rect l="l" t="t" r="r" b="b"/>
                <a:pathLst>
                  <a:path w="6395" h="6631" extrusionOk="0">
                    <a:moveTo>
                      <a:pt x="1726" y="0"/>
                    </a:moveTo>
                    <a:lnTo>
                      <a:pt x="0" y="5071"/>
                    </a:lnTo>
                    <a:cubicBezTo>
                      <a:pt x="932" y="4950"/>
                      <a:pt x="1857" y="4835"/>
                      <a:pt x="2789" y="4682"/>
                    </a:cubicBezTo>
                    <a:lnTo>
                      <a:pt x="4819" y="6630"/>
                    </a:lnTo>
                    <a:lnTo>
                      <a:pt x="6395" y="1511"/>
                    </a:lnTo>
                    <a:cubicBezTo>
                      <a:pt x="4836" y="1010"/>
                      <a:pt x="3266" y="549"/>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8546035" y="802217"/>
                <a:ext cx="147807" cy="70441"/>
              </a:xfrm>
              <a:custGeom>
                <a:avLst/>
                <a:gdLst/>
                <a:ahLst/>
                <a:cxnLst/>
                <a:rect l="l" t="t" r="r" b="b"/>
                <a:pathLst>
                  <a:path w="4824" h="2299" extrusionOk="0">
                    <a:moveTo>
                      <a:pt x="132" y="0"/>
                    </a:moveTo>
                    <a:lnTo>
                      <a:pt x="1" y="386"/>
                    </a:lnTo>
                    <a:cubicBezTo>
                      <a:pt x="1508" y="1073"/>
                      <a:pt x="3051" y="1665"/>
                      <a:pt x="4584" y="2299"/>
                    </a:cubicBezTo>
                    <a:lnTo>
                      <a:pt x="4823" y="1521"/>
                    </a:lnTo>
                    <a:cubicBezTo>
                      <a:pt x="3257" y="1017"/>
                      <a:pt x="1678" y="556"/>
                      <a:pt x="132" y="0"/>
                    </a:cubicBez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8772431" y="860126"/>
                <a:ext cx="190060" cy="197965"/>
              </a:xfrm>
              <a:custGeom>
                <a:avLst/>
                <a:gdLst/>
                <a:ahLst/>
                <a:cxnLst/>
                <a:rect l="l" t="t" r="r" b="b"/>
                <a:pathLst>
                  <a:path w="6203" h="6461" extrusionOk="0">
                    <a:moveTo>
                      <a:pt x="1455" y="0"/>
                    </a:moveTo>
                    <a:lnTo>
                      <a:pt x="1" y="5156"/>
                    </a:lnTo>
                    <a:lnTo>
                      <a:pt x="1383" y="4901"/>
                    </a:lnTo>
                    <a:lnTo>
                      <a:pt x="2073" y="4770"/>
                    </a:lnTo>
                    <a:lnTo>
                      <a:pt x="2763" y="4626"/>
                    </a:lnTo>
                    <a:lnTo>
                      <a:pt x="4891" y="6460"/>
                    </a:lnTo>
                    <a:lnTo>
                      <a:pt x="6202" y="1262"/>
                    </a:lnTo>
                    <a:lnTo>
                      <a:pt x="3822" y="657"/>
                    </a:lnTo>
                    <a:lnTo>
                      <a:pt x="3227" y="504"/>
                    </a:lnTo>
                    <a:lnTo>
                      <a:pt x="2636" y="337"/>
                    </a:ln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8807207" y="882952"/>
                <a:ext cx="149462" cy="63149"/>
              </a:xfrm>
              <a:custGeom>
                <a:avLst/>
                <a:gdLst/>
                <a:ahLst/>
                <a:cxnLst/>
                <a:rect l="l" t="t" r="r" b="b"/>
                <a:pathLst>
                  <a:path w="4878" h="2061" extrusionOk="0">
                    <a:moveTo>
                      <a:pt x="111" y="1"/>
                    </a:moveTo>
                    <a:lnTo>
                      <a:pt x="0" y="393"/>
                    </a:lnTo>
                    <a:lnTo>
                      <a:pt x="1161" y="831"/>
                    </a:lnTo>
                    <a:lnTo>
                      <a:pt x="1743" y="1050"/>
                    </a:lnTo>
                    <a:lnTo>
                      <a:pt x="2328" y="1253"/>
                    </a:lnTo>
                    <a:lnTo>
                      <a:pt x="4678" y="2060"/>
                    </a:lnTo>
                    <a:lnTo>
                      <a:pt x="4878" y="1272"/>
                    </a:lnTo>
                    <a:lnTo>
                      <a:pt x="2485" y="661"/>
                    </a:lnTo>
                    <a:lnTo>
                      <a:pt x="1890" y="507"/>
                    </a:lnTo>
                    <a:lnTo>
                      <a:pt x="1295" y="341"/>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rot="159096">
                <a:off x="8037559" y="604014"/>
                <a:ext cx="145388" cy="77857"/>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23"/>
            <p:cNvGrpSpPr/>
            <p:nvPr/>
          </p:nvGrpSpPr>
          <p:grpSpPr>
            <a:xfrm rot="2700000">
              <a:off x="7653283" y="-312062"/>
              <a:ext cx="3099050" cy="1813208"/>
              <a:chOff x="223764" y="-49136"/>
              <a:chExt cx="2336453" cy="1367024"/>
            </a:xfrm>
          </p:grpSpPr>
          <p:sp>
            <p:nvSpPr>
              <p:cNvPr id="407" name="Google Shape;407;p23"/>
              <p:cNvSpPr/>
              <p:nvPr/>
            </p:nvSpPr>
            <p:spPr>
              <a:xfrm>
                <a:off x="223764" y="-49136"/>
                <a:ext cx="2336453" cy="1177097"/>
              </a:xfrm>
              <a:custGeom>
                <a:avLst/>
                <a:gdLst/>
                <a:ahLst/>
                <a:cxnLst/>
                <a:rect l="l" t="t" r="r" b="b"/>
                <a:pathLst>
                  <a:path w="76255" h="38417" extrusionOk="0">
                    <a:moveTo>
                      <a:pt x="76211" y="1"/>
                    </a:moveTo>
                    <a:cubicBezTo>
                      <a:pt x="76204" y="1"/>
                      <a:pt x="76196" y="3"/>
                      <a:pt x="76189" y="9"/>
                    </a:cubicBezTo>
                    <a:cubicBezTo>
                      <a:pt x="72458" y="3013"/>
                      <a:pt x="68692" y="5877"/>
                      <a:pt x="64998" y="8522"/>
                    </a:cubicBezTo>
                    <a:lnTo>
                      <a:pt x="64638" y="8777"/>
                    </a:lnTo>
                    <a:cubicBezTo>
                      <a:pt x="60862" y="11445"/>
                      <a:pt x="56919" y="14051"/>
                      <a:pt x="52918" y="16519"/>
                    </a:cubicBezTo>
                    <a:lnTo>
                      <a:pt x="52542" y="16748"/>
                    </a:lnTo>
                    <a:cubicBezTo>
                      <a:pt x="48399" y="19281"/>
                      <a:pt x="44290" y="21603"/>
                      <a:pt x="40327" y="23653"/>
                    </a:cubicBezTo>
                    <a:lnTo>
                      <a:pt x="39935" y="23855"/>
                    </a:lnTo>
                    <a:cubicBezTo>
                      <a:pt x="35747" y="26020"/>
                      <a:pt x="31481" y="28024"/>
                      <a:pt x="27253" y="29809"/>
                    </a:cubicBezTo>
                    <a:lnTo>
                      <a:pt x="26851" y="29979"/>
                    </a:lnTo>
                    <a:cubicBezTo>
                      <a:pt x="22264" y="31904"/>
                      <a:pt x="17981" y="33493"/>
                      <a:pt x="13757" y="34840"/>
                    </a:cubicBezTo>
                    <a:lnTo>
                      <a:pt x="13346" y="34974"/>
                    </a:lnTo>
                    <a:cubicBezTo>
                      <a:pt x="10982" y="35723"/>
                      <a:pt x="8798" y="36351"/>
                      <a:pt x="6673" y="36900"/>
                    </a:cubicBezTo>
                    <a:cubicBezTo>
                      <a:pt x="5702" y="37155"/>
                      <a:pt x="4669" y="37403"/>
                      <a:pt x="3325" y="37704"/>
                    </a:cubicBezTo>
                    <a:lnTo>
                      <a:pt x="3207" y="37730"/>
                    </a:lnTo>
                    <a:cubicBezTo>
                      <a:pt x="2697" y="37838"/>
                      <a:pt x="2171" y="37953"/>
                      <a:pt x="1661" y="38051"/>
                    </a:cubicBezTo>
                    <a:cubicBezTo>
                      <a:pt x="1131" y="38159"/>
                      <a:pt x="572" y="38257"/>
                      <a:pt x="43" y="38345"/>
                    </a:cubicBezTo>
                    <a:cubicBezTo>
                      <a:pt x="0" y="38351"/>
                      <a:pt x="3" y="38414"/>
                      <a:pt x="49" y="38417"/>
                    </a:cubicBezTo>
                    <a:lnTo>
                      <a:pt x="52" y="38417"/>
                    </a:lnTo>
                    <a:cubicBezTo>
                      <a:pt x="582" y="38332"/>
                      <a:pt x="1141" y="38230"/>
                      <a:pt x="1671" y="38126"/>
                    </a:cubicBezTo>
                    <a:cubicBezTo>
                      <a:pt x="2184" y="38028"/>
                      <a:pt x="2710" y="37913"/>
                      <a:pt x="3220" y="37802"/>
                    </a:cubicBezTo>
                    <a:lnTo>
                      <a:pt x="3338" y="37776"/>
                    </a:lnTo>
                    <a:cubicBezTo>
                      <a:pt x="4688" y="37475"/>
                      <a:pt x="5718" y="37227"/>
                      <a:pt x="6689" y="36972"/>
                    </a:cubicBezTo>
                    <a:cubicBezTo>
                      <a:pt x="8818" y="36423"/>
                      <a:pt x="11001" y="35795"/>
                      <a:pt x="13365" y="35046"/>
                    </a:cubicBezTo>
                    <a:lnTo>
                      <a:pt x="13780" y="34912"/>
                    </a:lnTo>
                    <a:cubicBezTo>
                      <a:pt x="18004" y="33565"/>
                      <a:pt x="22287" y="31976"/>
                      <a:pt x="26877" y="30051"/>
                    </a:cubicBezTo>
                    <a:lnTo>
                      <a:pt x="27283" y="29881"/>
                    </a:lnTo>
                    <a:cubicBezTo>
                      <a:pt x="31510" y="28092"/>
                      <a:pt x="35780" y="26091"/>
                      <a:pt x="39968" y="23924"/>
                    </a:cubicBezTo>
                    <a:lnTo>
                      <a:pt x="40357" y="23721"/>
                    </a:lnTo>
                    <a:cubicBezTo>
                      <a:pt x="44323" y="21671"/>
                      <a:pt x="48435" y="19344"/>
                      <a:pt x="52578" y="16810"/>
                    </a:cubicBezTo>
                    <a:lnTo>
                      <a:pt x="52954" y="16581"/>
                    </a:lnTo>
                    <a:cubicBezTo>
                      <a:pt x="56955" y="14113"/>
                      <a:pt x="60901" y="11507"/>
                      <a:pt x="64681" y="8836"/>
                    </a:cubicBezTo>
                    <a:lnTo>
                      <a:pt x="65040" y="8581"/>
                    </a:lnTo>
                    <a:cubicBezTo>
                      <a:pt x="68735" y="5936"/>
                      <a:pt x="72501" y="3072"/>
                      <a:pt x="76238" y="68"/>
                    </a:cubicBezTo>
                    <a:cubicBezTo>
                      <a:pt x="76254" y="55"/>
                      <a:pt x="76254" y="32"/>
                      <a:pt x="76241" y="15"/>
                    </a:cubicBezTo>
                    <a:cubicBezTo>
                      <a:pt x="76233" y="6"/>
                      <a:pt x="76223" y="1"/>
                      <a:pt x="7621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307502" y="1032752"/>
                <a:ext cx="243557" cy="285136"/>
              </a:xfrm>
              <a:custGeom>
                <a:avLst/>
                <a:gdLst/>
                <a:ahLst/>
                <a:cxnLst/>
                <a:rect l="l" t="t" r="r" b="b"/>
                <a:pathLst>
                  <a:path w="7949" h="9306" extrusionOk="0">
                    <a:moveTo>
                      <a:pt x="7601" y="1"/>
                    </a:moveTo>
                    <a:cubicBezTo>
                      <a:pt x="5074" y="740"/>
                      <a:pt x="2527" y="1407"/>
                      <a:pt x="0" y="1949"/>
                    </a:cubicBezTo>
                    <a:lnTo>
                      <a:pt x="259" y="3159"/>
                    </a:lnTo>
                    <a:cubicBezTo>
                      <a:pt x="2050" y="5255"/>
                      <a:pt x="3956" y="7308"/>
                      <a:pt x="5928" y="9305"/>
                    </a:cubicBezTo>
                    <a:cubicBezTo>
                      <a:pt x="6689" y="6602"/>
                      <a:pt x="7353" y="3891"/>
                      <a:pt x="7948" y="1184"/>
                    </a:cubicBezTo>
                    <a:lnTo>
                      <a:pt x="7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315407" y="1069029"/>
                <a:ext cx="235652" cy="78469"/>
              </a:xfrm>
              <a:custGeom>
                <a:avLst/>
                <a:gdLst/>
                <a:ahLst/>
                <a:cxnLst/>
                <a:rect l="l" t="t" r="r" b="b"/>
                <a:pathLst>
                  <a:path w="7691" h="2561" extrusionOk="0">
                    <a:moveTo>
                      <a:pt x="7690" y="0"/>
                    </a:moveTo>
                    <a:lnTo>
                      <a:pt x="7690" y="0"/>
                    </a:lnTo>
                    <a:cubicBezTo>
                      <a:pt x="5137" y="749"/>
                      <a:pt x="2567" y="1423"/>
                      <a:pt x="1" y="1975"/>
                    </a:cubicBezTo>
                    <a:lnTo>
                      <a:pt x="504" y="2560"/>
                    </a:lnTo>
                    <a:cubicBezTo>
                      <a:pt x="2793" y="2246"/>
                      <a:pt x="5088" y="1848"/>
                      <a:pt x="7379" y="1383"/>
                    </a:cubicBezTo>
                    <a:lnTo>
                      <a:pt x="7690" y="0"/>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726715" y="888316"/>
                <a:ext cx="242454" cy="288935"/>
              </a:xfrm>
              <a:custGeom>
                <a:avLst/>
                <a:gdLst/>
                <a:ahLst/>
                <a:cxnLst/>
                <a:rect l="l" t="t" r="r" b="b"/>
                <a:pathLst>
                  <a:path w="7913" h="9430" extrusionOk="0">
                    <a:moveTo>
                      <a:pt x="7451" y="1"/>
                    </a:moveTo>
                    <a:cubicBezTo>
                      <a:pt x="4993" y="998"/>
                      <a:pt x="2502" y="1910"/>
                      <a:pt x="0" y="2773"/>
                    </a:cubicBezTo>
                    <a:lnTo>
                      <a:pt x="399" y="3943"/>
                    </a:lnTo>
                    <a:cubicBezTo>
                      <a:pt x="1429" y="4882"/>
                      <a:pt x="2466" y="5804"/>
                      <a:pt x="3518" y="6712"/>
                    </a:cubicBezTo>
                    <a:cubicBezTo>
                      <a:pt x="4568" y="7625"/>
                      <a:pt x="5640" y="8543"/>
                      <a:pt x="6712" y="9429"/>
                    </a:cubicBezTo>
                    <a:cubicBezTo>
                      <a:pt x="6945" y="8043"/>
                      <a:pt x="7160" y="6667"/>
                      <a:pt x="7360" y="5287"/>
                    </a:cubicBezTo>
                    <a:cubicBezTo>
                      <a:pt x="7559" y="3907"/>
                      <a:pt x="7742" y="2524"/>
                      <a:pt x="7912" y="1148"/>
                    </a:cubicBezTo>
                    <a:lnTo>
                      <a:pt x="74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738940" y="923491"/>
                <a:ext cx="230229" cy="101602"/>
              </a:xfrm>
              <a:custGeom>
                <a:avLst/>
                <a:gdLst/>
                <a:ahLst/>
                <a:cxnLst/>
                <a:rect l="l" t="t" r="r" b="b"/>
                <a:pathLst>
                  <a:path w="7514" h="3316" extrusionOk="0">
                    <a:moveTo>
                      <a:pt x="7513" y="0"/>
                    </a:moveTo>
                    <a:lnTo>
                      <a:pt x="7513" y="0"/>
                    </a:lnTo>
                    <a:cubicBezTo>
                      <a:pt x="5032" y="1004"/>
                      <a:pt x="2524" y="1922"/>
                      <a:pt x="0" y="2795"/>
                    </a:cubicBezTo>
                    <a:lnTo>
                      <a:pt x="576" y="3315"/>
                    </a:lnTo>
                    <a:cubicBezTo>
                      <a:pt x="2835" y="2727"/>
                      <a:pt x="5091" y="2099"/>
                      <a:pt x="7333" y="1409"/>
                    </a:cubicBezTo>
                    <a:lnTo>
                      <a:pt x="75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1136214" y="708002"/>
                <a:ext cx="238226" cy="289732"/>
              </a:xfrm>
              <a:custGeom>
                <a:avLst/>
                <a:gdLst/>
                <a:ahLst/>
                <a:cxnLst/>
                <a:rect l="l" t="t" r="r" b="b"/>
                <a:pathLst>
                  <a:path w="7775" h="9456" extrusionOk="0">
                    <a:moveTo>
                      <a:pt x="7226" y="1"/>
                    </a:moveTo>
                    <a:cubicBezTo>
                      <a:pt x="6032" y="593"/>
                      <a:pt x="4829" y="1165"/>
                      <a:pt x="3633" y="1740"/>
                    </a:cubicBezTo>
                    <a:lnTo>
                      <a:pt x="1818" y="2574"/>
                    </a:lnTo>
                    <a:cubicBezTo>
                      <a:pt x="1217" y="2852"/>
                      <a:pt x="612" y="3130"/>
                      <a:pt x="1" y="3394"/>
                    </a:cubicBezTo>
                    <a:lnTo>
                      <a:pt x="504" y="4522"/>
                    </a:lnTo>
                    <a:cubicBezTo>
                      <a:pt x="1609" y="5369"/>
                      <a:pt x="2724" y="6196"/>
                      <a:pt x="3849" y="7013"/>
                    </a:cubicBezTo>
                    <a:cubicBezTo>
                      <a:pt x="4973" y="7834"/>
                      <a:pt x="6111" y="8648"/>
                      <a:pt x="7258" y="9456"/>
                    </a:cubicBezTo>
                    <a:cubicBezTo>
                      <a:pt x="7481" y="6657"/>
                      <a:pt x="7654" y="3878"/>
                      <a:pt x="7775" y="1109"/>
                    </a:cubicBezTo>
                    <a:lnTo>
                      <a:pt x="72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1151626" y="741981"/>
                <a:ext cx="222814" cy="119036"/>
              </a:xfrm>
              <a:custGeom>
                <a:avLst/>
                <a:gdLst/>
                <a:ahLst/>
                <a:cxnLst/>
                <a:rect l="l" t="t" r="r" b="b"/>
                <a:pathLst>
                  <a:path w="7272" h="3885" extrusionOk="0">
                    <a:moveTo>
                      <a:pt x="7272" y="0"/>
                    </a:moveTo>
                    <a:lnTo>
                      <a:pt x="7272" y="0"/>
                    </a:lnTo>
                    <a:cubicBezTo>
                      <a:pt x="6072" y="592"/>
                      <a:pt x="4863" y="1171"/>
                      <a:pt x="3656" y="1749"/>
                    </a:cubicBezTo>
                    <a:lnTo>
                      <a:pt x="1832" y="2589"/>
                    </a:lnTo>
                    <a:cubicBezTo>
                      <a:pt x="1224" y="2871"/>
                      <a:pt x="616" y="3148"/>
                      <a:pt x="1" y="3413"/>
                    </a:cubicBezTo>
                    <a:lnTo>
                      <a:pt x="619" y="3884"/>
                    </a:lnTo>
                    <a:cubicBezTo>
                      <a:pt x="1724" y="3498"/>
                      <a:pt x="2819" y="3083"/>
                      <a:pt x="3924" y="2684"/>
                    </a:cubicBezTo>
                    <a:cubicBezTo>
                      <a:pt x="5019" y="2269"/>
                      <a:pt x="6111" y="1837"/>
                      <a:pt x="7210" y="1416"/>
                    </a:cubicBezTo>
                    <a:lnTo>
                      <a:pt x="72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414"/>
        <p:cNvGrpSpPr/>
        <p:nvPr/>
      </p:nvGrpSpPr>
      <p:grpSpPr>
        <a:xfrm>
          <a:off x="0" y="0"/>
          <a:ext cx="0" cy="0"/>
          <a:chOff x="0" y="0"/>
          <a:chExt cx="0" cy="0"/>
        </a:xfrm>
      </p:grpSpPr>
      <p:grpSp>
        <p:nvGrpSpPr>
          <p:cNvPr id="415" name="Google Shape;415;p24"/>
          <p:cNvGrpSpPr/>
          <p:nvPr/>
        </p:nvGrpSpPr>
        <p:grpSpPr>
          <a:xfrm>
            <a:off x="-51543" y="-28958"/>
            <a:ext cx="9247104" cy="5201409"/>
            <a:chOff x="3960274" y="1252255"/>
            <a:chExt cx="3850233" cy="2566823"/>
          </a:xfrm>
        </p:grpSpPr>
        <p:sp>
          <p:nvSpPr>
            <p:cNvPr id="416" name="Google Shape;416;p24"/>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4"/>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4"/>
          <p:cNvGrpSpPr/>
          <p:nvPr/>
        </p:nvGrpSpPr>
        <p:grpSpPr>
          <a:xfrm>
            <a:off x="-590231" y="3878879"/>
            <a:ext cx="4197558" cy="2089191"/>
            <a:chOff x="5162720" y="3016271"/>
            <a:chExt cx="3542243" cy="1763030"/>
          </a:xfrm>
        </p:grpSpPr>
        <p:sp>
          <p:nvSpPr>
            <p:cNvPr id="430" name="Google Shape;430;p24"/>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4"/>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5813895" y="3537969"/>
              <a:ext cx="1141156" cy="1241332"/>
            </a:xfrm>
            <a:custGeom>
              <a:avLst/>
              <a:gdLst/>
              <a:ahLst/>
              <a:cxnLst/>
              <a:rect l="l" t="t" r="r" b="b"/>
              <a:pathLst>
                <a:path w="27032" h="29405" extrusionOk="0">
                  <a:moveTo>
                    <a:pt x="23451" y="1"/>
                  </a:moveTo>
                  <a:cubicBezTo>
                    <a:pt x="24122" y="651"/>
                    <a:pt x="24606" y="1540"/>
                    <a:pt x="21477" y="4254"/>
                  </a:cubicBezTo>
                  <a:cubicBezTo>
                    <a:pt x="18051" y="7216"/>
                    <a:pt x="16115" y="6274"/>
                    <a:pt x="11835" y="10688"/>
                  </a:cubicBezTo>
                  <a:cubicBezTo>
                    <a:pt x="7729" y="14925"/>
                    <a:pt x="0" y="27388"/>
                    <a:pt x="0" y="27388"/>
                  </a:cubicBezTo>
                  <a:lnTo>
                    <a:pt x="1426" y="29405"/>
                  </a:lnTo>
                  <a:cubicBezTo>
                    <a:pt x="1426" y="29405"/>
                    <a:pt x="9312" y="16825"/>
                    <a:pt x="13516" y="12565"/>
                  </a:cubicBezTo>
                  <a:cubicBezTo>
                    <a:pt x="17894" y="8122"/>
                    <a:pt x="19888" y="9106"/>
                    <a:pt x="23396" y="6131"/>
                  </a:cubicBezTo>
                  <a:cubicBezTo>
                    <a:pt x="27031" y="3044"/>
                    <a:pt x="25917" y="2286"/>
                    <a:pt x="25145" y="1570"/>
                  </a:cubicBezTo>
                  <a:lnTo>
                    <a:pt x="234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5697253" y="3390004"/>
              <a:ext cx="1064029" cy="1211528"/>
            </a:xfrm>
            <a:custGeom>
              <a:avLst/>
              <a:gdLst/>
              <a:ahLst/>
              <a:cxnLst/>
              <a:rect l="l" t="t" r="r" b="b"/>
              <a:pathLst>
                <a:path w="25205" h="28699" extrusionOk="0">
                  <a:moveTo>
                    <a:pt x="22432" y="1"/>
                  </a:moveTo>
                  <a:lnTo>
                    <a:pt x="22432" y="1"/>
                  </a:lnTo>
                  <a:cubicBezTo>
                    <a:pt x="23066" y="612"/>
                    <a:pt x="23517" y="1459"/>
                    <a:pt x="20536" y="4143"/>
                  </a:cubicBezTo>
                  <a:cubicBezTo>
                    <a:pt x="17276" y="7079"/>
                    <a:pt x="15442" y="6213"/>
                    <a:pt x="11355" y="10571"/>
                  </a:cubicBezTo>
                  <a:lnTo>
                    <a:pt x="11359" y="10571"/>
                  </a:lnTo>
                  <a:cubicBezTo>
                    <a:pt x="7429" y="14759"/>
                    <a:pt x="1" y="26986"/>
                    <a:pt x="1" y="26986"/>
                  </a:cubicBezTo>
                  <a:lnTo>
                    <a:pt x="1214" y="28699"/>
                  </a:lnTo>
                  <a:cubicBezTo>
                    <a:pt x="1214" y="28699"/>
                    <a:pt x="8769" y="16367"/>
                    <a:pt x="12777" y="12159"/>
                  </a:cubicBezTo>
                  <a:cubicBezTo>
                    <a:pt x="16949" y="7775"/>
                    <a:pt x="18826" y="8674"/>
                    <a:pt x="22157" y="5725"/>
                  </a:cubicBezTo>
                  <a:cubicBezTo>
                    <a:pt x="25204" y="3028"/>
                    <a:pt x="24737" y="2162"/>
                    <a:pt x="24089" y="1534"/>
                  </a:cubicBezTo>
                  <a:lnTo>
                    <a:pt x="22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5748334" y="3454890"/>
              <a:ext cx="1104302" cy="1239264"/>
            </a:xfrm>
            <a:custGeom>
              <a:avLst/>
              <a:gdLst/>
              <a:ahLst/>
              <a:cxnLst/>
              <a:rect l="l" t="t" r="r" b="b"/>
              <a:pathLst>
                <a:path w="26159" h="29356" extrusionOk="0">
                  <a:moveTo>
                    <a:pt x="22879" y="0"/>
                  </a:moveTo>
                  <a:cubicBezTo>
                    <a:pt x="23527" y="628"/>
                    <a:pt x="23994" y="1491"/>
                    <a:pt x="20947" y="4188"/>
                  </a:cubicBezTo>
                  <a:cubicBezTo>
                    <a:pt x="17616" y="7137"/>
                    <a:pt x="15739" y="6238"/>
                    <a:pt x="11567" y="10622"/>
                  </a:cubicBezTo>
                  <a:cubicBezTo>
                    <a:pt x="7563" y="14833"/>
                    <a:pt x="1" y="27162"/>
                    <a:pt x="1" y="27162"/>
                  </a:cubicBezTo>
                  <a:lnTo>
                    <a:pt x="1553" y="29356"/>
                  </a:lnTo>
                  <a:cubicBezTo>
                    <a:pt x="1553" y="29356"/>
                    <a:pt x="9279" y="16893"/>
                    <a:pt x="13388" y="12656"/>
                  </a:cubicBezTo>
                  <a:cubicBezTo>
                    <a:pt x="17668" y="8242"/>
                    <a:pt x="19604" y="9184"/>
                    <a:pt x="23030" y="6222"/>
                  </a:cubicBezTo>
                  <a:cubicBezTo>
                    <a:pt x="26159" y="3508"/>
                    <a:pt x="25675" y="2619"/>
                    <a:pt x="25004" y="1969"/>
                  </a:cubicBezTo>
                  <a:lnTo>
                    <a:pt x="24743" y="1727"/>
                  </a:lnTo>
                  <a:lnTo>
                    <a:pt x="228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4"/>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4"/>
          <p:cNvGrpSpPr/>
          <p:nvPr/>
        </p:nvGrpSpPr>
        <p:grpSpPr>
          <a:xfrm rot="-10378868">
            <a:off x="5557706" y="-505045"/>
            <a:ext cx="4197488" cy="2089156"/>
            <a:chOff x="5162720" y="3016271"/>
            <a:chExt cx="3542243" cy="1763030"/>
          </a:xfrm>
        </p:grpSpPr>
        <p:sp>
          <p:nvSpPr>
            <p:cNvPr id="450" name="Google Shape;450;p24"/>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5813895" y="3537969"/>
              <a:ext cx="1141156" cy="1241332"/>
            </a:xfrm>
            <a:custGeom>
              <a:avLst/>
              <a:gdLst/>
              <a:ahLst/>
              <a:cxnLst/>
              <a:rect l="l" t="t" r="r" b="b"/>
              <a:pathLst>
                <a:path w="27032" h="29405" extrusionOk="0">
                  <a:moveTo>
                    <a:pt x="23451" y="1"/>
                  </a:moveTo>
                  <a:cubicBezTo>
                    <a:pt x="24122" y="651"/>
                    <a:pt x="24606" y="1540"/>
                    <a:pt x="21477" y="4254"/>
                  </a:cubicBezTo>
                  <a:cubicBezTo>
                    <a:pt x="18051" y="7216"/>
                    <a:pt x="16115" y="6274"/>
                    <a:pt x="11835" y="10688"/>
                  </a:cubicBezTo>
                  <a:cubicBezTo>
                    <a:pt x="7729" y="14925"/>
                    <a:pt x="0" y="27388"/>
                    <a:pt x="0" y="27388"/>
                  </a:cubicBezTo>
                  <a:lnTo>
                    <a:pt x="1426" y="29405"/>
                  </a:lnTo>
                  <a:cubicBezTo>
                    <a:pt x="1426" y="29405"/>
                    <a:pt x="9312" y="16825"/>
                    <a:pt x="13516" y="12565"/>
                  </a:cubicBezTo>
                  <a:cubicBezTo>
                    <a:pt x="17894" y="8122"/>
                    <a:pt x="19888" y="9106"/>
                    <a:pt x="23396" y="6131"/>
                  </a:cubicBezTo>
                  <a:cubicBezTo>
                    <a:pt x="27031" y="3044"/>
                    <a:pt x="25917" y="2286"/>
                    <a:pt x="25145" y="1570"/>
                  </a:cubicBezTo>
                  <a:lnTo>
                    <a:pt x="234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5697253" y="3390004"/>
              <a:ext cx="1064029" cy="1211528"/>
            </a:xfrm>
            <a:custGeom>
              <a:avLst/>
              <a:gdLst/>
              <a:ahLst/>
              <a:cxnLst/>
              <a:rect l="l" t="t" r="r" b="b"/>
              <a:pathLst>
                <a:path w="25205" h="28699" extrusionOk="0">
                  <a:moveTo>
                    <a:pt x="22432" y="1"/>
                  </a:moveTo>
                  <a:lnTo>
                    <a:pt x="22432" y="1"/>
                  </a:lnTo>
                  <a:cubicBezTo>
                    <a:pt x="23066" y="612"/>
                    <a:pt x="23517" y="1459"/>
                    <a:pt x="20536" y="4143"/>
                  </a:cubicBezTo>
                  <a:cubicBezTo>
                    <a:pt x="17276" y="7079"/>
                    <a:pt x="15442" y="6213"/>
                    <a:pt x="11355" y="10571"/>
                  </a:cubicBezTo>
                  <a:lnTo>
                    <a:pt x="11359" y="10571"/>
                  </a:lnTo>
                  <a:cubicBezTo>
                    <a:pt x="7429" y="14759"/>
                    <a:pt x="1" y="26986"/>
                    <a:pt x="1" y="26986"/>
                  </a:cubicBezTo>
                  <a:lnTo>
                    <a:pt x="1214" y="28699"/>
                  </a:lnTo>
                  <a:cubicBezTo>
                    <a:pt x="1214" y="28699"/>
                    <a:pt x="8769" y="16367"/>
                    <a:pt x="12777" y="12159"/>
                  </a:cubicBezTo>
                  <a:cubicBezTo>
                    <a:pt x="16949" y="7775"/>
                    <a:pt x="18826" y="8674"/>
                    <a:pt x="22157" y="5725"/>
                  </a:cubicBezTo>
                  <a:cubicBezTo>
                    <a:pt x="25204" y="3028"/>
                    <a:pt x="24737" y="2162"/>
                    <a:pt x="24089" y="1534"/>
                  </a:cubicBezTo>
                  <a:lnTo>
                    <a:pt x="22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5748334" y="3454890"/>
              <a:ext cx="1104302" cy="1239264"/>
            </a:xfrm>
            <a:custGeom>
              <a:avLst/>
              <a:gdLst/>
              <a:ahLst/>
              <a:cxnLst/>
              <a:rect l="l" t="t" r="r" b="b"/>
              <a:pathLst>
                <a:path w="26159" h="29356" extrusionOk="0">
                  <a:moveTo>
                    <a:pt x="22879" y="0"/>
                  </a:moveTo>
                  <a:cubicBezTo>
                    <a:pt x="23527" y="628"/>
                    <a:pt x="23994" y="1491"/>
                    <a:pt x="20947" y="4188"/>
                  </a:cubicBezTo>
                  <a:cubicBezTo>
                    <a:pt x="17616" y="7137"/>
                    <a:pt x="15739" y="6238"/>
                    <a:pt x="11567" y="10622"/>
                  </a:cubicBezTo>
                  <a:cubicBezTo>
                    <a:pt x="7563" y="14833"/>
                    <a:pt x="1" y="27162"/>
                    <a:pt x="1" y="27162"/>
                  </a:cubicBezTo>
                  <a:lnTo>
                    <a:pt x="1553" y="29356"/>
                  </a:lnTo>
                  <a:cubicBezTo>
                    <a:pt x="1553" y="29356"/>
                    <a:pt x="9279" y="16893"/>
                    <a:pt x="13388" y="12656"/>
                  </a:cubicBezTo>
                  <a:cubicBezTo>
                    <a:pt x="17668" y="8242"/>
                    <a:pt x="19604" y="9184"/>
                    <a:pt x="23030" y="6222"/>
                  </a:cubicBezTo>
                  <a:cubicBezTo>
                    <a:pt x="26159" y="3508"/>
                    <a:pt x="25675" y="2619"/>
                    <a:pt x="25004" y="1969"/>
                  </a:cubicBezTo>
                  <a:lnTo>
                    <a:pt x="24743" y="1727"/>
                  </a:lnTo>
                  <a:lnTo>
                    <a:pt x="228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grpSp>
        <p:nvGrpSpPr>
          <p:cNvPr id="80" name="Google Shape;80;p6"/>
          <p:cNvGrpSpPr/>
          <p:nvPr/>
        </p:nvGrpSpPr>
        <p:grpSpPr>
          <a:xfrm>
            <a:off x="-51543" y="-28958"/>
            <a:ext cx="9247104" cy="5201409"/>
            <a:chOff x="3960274" y="1252255"/>
            <a:chExt cx="3850233" cy="2566823"/>
          </a:xfrm>
        </p:grpSpPr>
        <p:sp>
          <p:nvSpPr>
            <p:cNvPr id="81" name="Google Shape;81;p6"/>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6"/>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7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95"/>
        <p:cNvGrpSpPr/>
        <p:nvPr/>
      </p:nvGrpSpPr>
      <p:grpSpPr>
        <a:xfrm>
          <a:off x="0" y="0"/>
          <a:ext cx="0" cy="0"/>
          <a:chOff x="0" y="0"/>
          <a:chExt cx="0" cy="0"/>
        </a:xfrm>
      </p:grpSpPr>
      <p:grpSp>
        <p:nvGrpSpPr>
          <p:cNvPr id="96" name="Google Shape;96;p7"/>
          <p:cNvGrpSpPr/>
          <p:nvPr/>
        </p:nvGrpSpPr>
        <p:grpSpPr>
          <a:xfrm>
            <a:off x="-51543" y="-28958"/>
            <a:ext cx="9247104" cy="5201409"/>
            <a:chOff x="3960274" y="1252255"/>
            <a:chExt cx="3850233" cy="2566823"/>
          </a:xfrm>
        </p:grpSpPr>
        <p:sp>
          <p:nvSpPr>
            <p:cNvPr id="97" name="Google Shape;97;p7"/>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7"/>
          <p:cNvSpPr txBox="1">
            <a:spLocks noGrp="1"/>
          </p:cNvSpPr>
          <p:nvPr>
            <p:ph type="body" idx="1"/>
          </p:nvPr>
        </p:nvSpPr>
        <p:spPr>
          <a:xfrm>
            <a:off x="3284400" y="1208975"/>
            <a:ext cx="2575200" cy="11715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Clr>
                <a:schemeClr val="dk1"/>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1" name="Google Shape;111;p7"/>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8"/>
        <p:cNvGrpSpPr/>
        <p:nvPr/>
      </p:nvGrpSpPr>
      <p:grpSpPr>
        <a:xfrm>
          <a:off x="0" y="0"/>
          <a:ext cx="0" cy="0"/>
          <a:chOff x="0" y="0"/>
          <a:chExt cx="0" cy="0"/>
        </a:xfrm>
      </p:grpSpPr>
      <p:grpSp>
        <p:nvGrpSpPr>
          <p:cNvPr id="129" name="Google Shape;129;p9"/>
          <p:cNvGrpSpPr/>
          <p:nvPr/>
        </p:nvGrpSpPr>
        <p:grpSpPr>
          <a:xfrm>
            <a:off x="-51543" y="-28958"/>
            <a:ext cx="9247104" cy="5201409"/>
            <a:chOff x="3960274" y="1252255"/>
            <a:chExt cx="3850233" cy="2566823"/>
          </a:xfrm>
        </p:grpSpPr>
        <p:sp>
          <p:nvSpPr>
            <p:cNvPr id="130" name="Google Shape;130;p9"/>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9"/>
          <p:cNvSpPr txBox="1">
            <a:spLocks noGrp="1"/>
          </p:cNvSpPr>
          <p:nvPr>
            <p:ph type="title"/>
          </p:nvPr>
        </p:nvSpPr>
        <p:spPr>
          <a:xfrm>
            <a:off x="4150025" y="1214913"/>
            <a:ext cx="3799500" cy="67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4" name="Google Shape;144;p9"/>
          <p:cNvSpPr txBox="1">
            <a:spLocks noGrp="1"/>
          </p:cNvSpPr>
          <p:nvPr>
            <p:ph type="subTitle" idx="1"/>
          </p:nvPr>
        </p:nvSpPr>
        <p:spPr>
          <a:xfrm>
            <a:off x="4641225" y="2113888"/>
            <a:ext cx="3308400" cy="1814700"/>
          </a:xfrm>
          <a:prstGeom prst="rect">
            <a:avLst/>
          </a:prstGeom>
          <a:noFill/>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2_1">
    <p:spTree>
      <p:nvGrpSpPr>
        <p:cNvPr id="1" name="Shape 165"/>
        <p:cNvGrpSpPr/>
        <p:nvPr/>
      </p:nvGrpSpPr>
      <p:grpSpPr>
        <a:xfrm>
          <a:off x="0" y="0"/>
          <a:ext cx="0" cy="0"/>
          <a:chOff x="0" y="0"/>
          <a:chExt cx="0" cy="0"/>
        </a:xfrm>
      </p:grpSpPr>
      <p:grpSp>
        <p:nvGrpSpPr>
          <p:cNvPr id="166" name="Google Shape;166;p13"/>
          <p:cNvGrpSpPr/>
          <p:nvPr/>
        </p:nvGrpSpPr>
        <p:grpSpPr>
          <a:xfrm>
            <a:off x="-51543" y="-28958"/>
            <a:ext cx="9247104" cy="5201409"/>
            <a:chOff x="3960274" y="1252255"/>
            <a:chExt cx="3850233" cy="2566823"/>
          </a:xfrm>
        </p:grpSpPr>
        <p:sp>
          <p:nvSpPr>
            <p:cNvPr id="167" name="Google Shape;167;p13"/>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13"/>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7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81" name="Google Shape;181;p13"/>
          <p:cNvSpPr txBox="1">
            <a:spLocks noGrp="1"/>
          </p:cNvSpPr>
          <p:nvPr>
            <p:ph type="title" idx="2" hasCustomPrompt="1"/>
          </p:nvPr>
        </p:nvSpPr>
        <p:spPr>
          <a:xfrm>
            <a:off x="1283450" y="2884575"/>
            <a:ext cx="6708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subTitle" idx="1"/>
          </p:nvPr>
        </p:nvSpPr>
        <p:spPr>
          <a:xfrm>
            <a:off x="2030438" y="3355879"/>
            <a:ext cx="2459100" cy="478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3" hasCustomPrompt="1"/>
          </p:nvPr>
        </p:nvSpPr>
        <p:spPr>
          <a:xfrm>
            <a:off x="1283450" y="1566300"/>
            <a:ext cx="6708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4"/>
          </p:nvPr>
        </p:nvSpPr>
        <p:spPr>
          <a:xfrm>
            <a:off x="2030438" y="1573200"/>
            <a:ext cx="2459100" cy="464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5" name="Google Shape;185;p13"/>
          <p:cNvSpPr txBox="1">
            <a:spLocks noGrp="1"/>
          </p:cNvSpPr>
          <p:nvPr>
            <p:ph type="subTitle" idx="5"/>
          </p:nvPr>
        </p:nvSpPr>
        <p:spPr>
          <a:xfrm>
            <a:off x="2030438" y="2891475"/>
            <a:ext cx="2459100" cy="464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186" name="Google Shape;186;p13"/>
          <p:cNvSpPr txBox="1">
            <a:spLocks noGrp="1"/>
          </p:cNvSpPr>
          <p:nvPr>
            <p:ph type="subTitle" idx="6"/>
          </p:nvPr>
        </p:nvSpPr>
        <p:spPr>
          <a:xfrm>
            <a:off x="2030438" y="2044491"/>
            <a:ext cx="2459100" cy="478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7" hasCustomPrompt="1"/>
          </p:nvPr>
        </p:nvSpPr>
        <p:spPr>
          <a:xfrm>
            <a:off x="4707850" y="2884575"/>
            <a:ext cx="6708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subTitle" idx="8"/>
          </p:nvPr>
        </p:nvSpPr>
        <p:spPr>
          <a:xfrm>
            <a:off x="5454838" y="3355879"/>
            <a:ext cx="2459100" cy="478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9" name="Google Shape;189;p13"/>
          <p:cNvSpPr txBox="1">
            <a:spLocks noGrp="1"/>
          </p:cNvSpPr>
          <p:nvPr>
            <p:ph type="title" idx="9" hasCustomPrompt="1"/>
          </p:nvPr>
        </p:nvSpPr>
        <p:spPr>
          <a:xfrm>
            <a:off x="4707850" y="1566300"/>
            <a:ext cx="6708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13"/>
          </p:nvPr>
        </p:nvSpPr>
        <p:spPr>
          <a:xfrm>
            <a:off x="5454838" y="1573200"/>
            <a:ext cx="2459100" cy="464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1" name="Google Shape;191;p13"/>
          <p:cNvSpPr txBox="1">
            <a:spLocks noGrp="1"/>
          </p:cNvSpPr>
          <p:nvPr>
            <p:ph type="subTitle" idx="14"/>
          </p:nvPr>
        </p:nvSpPr>
        <p:spPr>
          <a:xfrm>
            <a:off x="5454838" y="2891475"/>
            <a:ext cx="2459100" cy="464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192" name="Google Shape;192;p13"/>
          <p:cNvSpPr txBox="1">
            <a:spLocks noGrp="1"/>
          </p:cNvSpPr>
          <p:nvPr>
            <p:ph type="subTitle" idx="15"/>
          </p:nvPr>
        </p:nvSpPr>
        <p:spPr>
          <a:xfrm>
            <a:off x="5454838" y="2044491"/>
            <a:ext cx="2459100" cy="478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_1">
    <p:spTree>
      <p:nvGrpSpPr>
        <p:cNvPr id="1" name="Shape 210"/>
        <p:cNvGrpSpPr/>
        <p:nvPr/>
      </p:nvGrpSpPr>
      <p:grpSpPr>
        <a:xfrm>
          <a:off x="0" y="0"/>
          <a:ext cx="0" cy="0"/>
          <a:chOff x="0" y="0"/>
          <a:chExt cx="0" cy="0"/>
        </a:xfrm>
      </p:grpSpPr>
      <p:grpSp>
        <p:nvGrpSpPr>
          <p:cNvPr id="211" name="Google Shape;211;p15"/>
          <p:cNvGrpSpPr/>
          <p:nvPr/>
        </p:nvGrpSpPr>
        <p:grpSpPr>
          <a:xfrm>
            <a:off x="-51543" y="-28958"/>
            <a:ext cx="9247104" cy="5201409"/>
            <a:chOff x="3960274" y="1252255"/>
            <a:chExt cx="3850233" cy="2566823"/>
          </a:xfrm>
        </p:grpSpPr>
        <p:sp>
          <p:nvSpPr>
            <p:cNvPr id="212" name="Google Shape;212;p15"/>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txBox="1">
            <a:spLocks noGrp="1"/>
          </p:cNvSpPr>
          <p:nvPr>
            <p:ph type="subTitle" idx="1"/>
          </p:nvPr>
        </p:nvSpPr>
        <p:spPr>
          <a:xfrm>
            <a:off x="4613300" y="3066525"/>
            <a:ext cx="3516600" cy="44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None/>
              <a:defRPr sz="2400">
                <a:latin typeface="Outfit ExtraBold"/>
                <a:ea typeface="Outfit ExtraBold"/>
                <a:cs typeface="Outfit ExtraBold"/>
                <a:sym typeface="Outfit ExtraBold"/>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226" name="Google Shape;226;p15"/>
          <p:cNvSpPr txBox="1">
            <a:spLocks noGrp="1"/>
          </p:cNvSpPr>
          <p:nvPr>
            <p:ph type="subTitle" idx="2"/>
          </p:nvPr>
        </p:nvSpPr>
        <p:spPr>
          <a:xfrm>
            <a:off x="1014100" y="3066525"/>
            <a:ext cx="3516600" cy="44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None/>
              <a:defRPr sz="2400">
                <a:latin typeface="Outfit ExtraBold"/>
                <a:ea typeface="Outfit ExtraBold"/>
                <a:cs typeface="Outfit ExtraBold"/>
                <a:sym typeface="Outfit ExtraBold"/>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227" name="Google Shape;227;p15"/>
          <p:cNvSpPr txBox="1">
            <a:spLocks noGrp="1"/>
          </p:cNvSpPr>
          <p:nvPr>
            <p:ph type="subTitle" idx="3"/>
          </p:nvPr>
        </p:nvSpPr>
        <p:spPr>
          <a:xfrm>
            <a:off x="4736900" y="3585825"/>
            <a:ext cx="3269400" cy="97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15"/>
          <p:cNvSpPr txBox="1">
            <a:spLocks noGrp="1"/>
          </p:cNvSpPr>
          <p:nvPr>
            <p:ph type="subTitle" idx="4"/>
          </p:nvPr>
        </p:nvSpPr>
        <p:spPr>
          <a:xfrm>
            <a:off x="1137700" y="3585826"/>
            <a:ext cx="3269400" cy="97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1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30"/>
        <p:cNvGrpSpPr/>
        <p:nvPr/>
      </p:nvGrpSpPr>
      <p:grpSpPr>
        <a:xfrm>
          <a:off x="0" y="0"/>
          <a:ext cx="0" cy="0"/>
          <a:chOff x="0" y="0"/>
          <a:chExt cx="0" cy="0"/>
        </a:xfrm>
      </p:grpSpPr>
      <p:grpSp>
        <p:nvGrpSpPr>
          <p:cNvPr id="231" name="Google Shape;231;p16"/>
          <p:cNvGrpSpPr/>
          <p:nvPr/>
        </p:nvGrpSpPr>
        <p:grpSpPr>
          <a:xfrm>
            <a:off x="-51543" y="-28958"/>
            <a:ext cx="9247104" cy="5201409"/>
            <a:chOff x="3960274" y="1252255"/>
            <a:chExt cx="3850233" cy="2566823"/>
          </a:xfrm>
        </p:grpSpPr>
        <p:sp>
          <p:nvSpPr>
            <p:cNvPr id="232" name="Google Shape;232;p16"/>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246" name="Google Shape;246;p16"/>
          <p:cNvSpPr txBox="1">
            <a:spLocks noGrp="1"/>
          </p:cNvSpPr>
          <p:nvPr>
            <p:ph type="subTitle" idx="1"/>
          </p:nvPr>
        </p:nvSpPr>
        <p:spPr>
          <a:xfrm>
            <a:off x="713294" y="3619876"/>
            <a:ext cx="2529000" cy="75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16"/>
          <p:cNvSpPr txBox="1">
            <a:spLocks noGrp="1"/>
          </p:cNvSpPr>
          <p:nvPr>
            <p:ph type="subTitle" idx="2"/>
          </p:nvPr>
        </p:nvSpPr>
        <p:spPr>
          <a:xfrm>
            <a:off x="713294" y="2783482"/>
            <a:ext cx="2529000" cy="7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algn="ctr" rtl="0">
              <a:lnSpc>
                <a:spcPct val="100000"/>
              </a:lnSpc>
              <a:spcBef>
                <a:spcPts val="0"/>
              </a:spcBef>
              <a:spcAft>
                <a:spcPts val="0"/>
              </a:spcAft>
              <a:buClr>
                <a:schemeClr val="dk1"/>
              </a:buClr>
              <a:buSzPts val="2200"/>
              <a:buNone/>
              <a:defRPr sz="2200">
                <a:solidFill>
                  <a:schemeClr val="dk1"/>
                </a:solidFill>
              </a:defRPr>
            </a:lvl2pPr>
            <a:lvl3pPr lvl="2" algn="ctr" rtl="0">
              <a:lnSpc>
                <a:spcPct val="100000"/>
              </a:lnSpc>
              <a:spcBef>
                <a:spcPts val="0"/>
              </a:spcBef>
              <a:spcAft>
                <a:spcPts val="0"/>
              </a:spcAft>
              <a:buClr>
                <a:schemeClr val="dk1"/>
              </a:buClr>
              <a:buSzPts val="2200"/>
              <a:buNone/>
              <a:defRPr sz="2200">
                <a:solidFill>
                  <a:schemeClr val="dk1"/>
                </a:solidFill>
              </a:defRPr>
            </a:lvl3pPr>
            <a:lvl4pPr lvl="3" algn="ctr" rtl="0">
              <a:lnSpc>
                <a:spcPct val="100000"/>
              </a:lnSpc>
              <a:spcBef>
                <a:spcPts val="0"/>
              </a:spcBef>
              <a:spcAft>
                <a:spcPts val="0"/>
              </a:spcAft>
              <a:buClr>
                <a:schemeClr val="dk1"/>
              </a:buClr>
              <a:buSzPts val="2200"/>
              <a:buNone/>
              <a:defRPr sz="2200">
                <a:solidFill>
                  <a:schemeClr val="dk1"/>
                </a:solidFill>
              </a:defRPr>
            </a:lvl4pPr>
            <a:lvl5pPr lvl="4" algn="ctr" rtl="0">
              <a:lnSpc>
                <a:spcPct val="100000"/>
              </a:lnSpc>
              <a:spcBef>
                <a:spcPts val="0"/>
              </a:spcBef>
              <a:spcAft>
                <a:spcPts val="0"/>
              </a:spcAft>
              <a:buClr>
                <a:schemeClr val="dk1"/>
              </a:buClr>
              <a:buSzPts val="2200"/>
              <a:buNone/>
              <a:defRPr sz="2200">
                <a:solidFill>
                  <a:schemeClr val="dk1"/>
                </a:solidFill>
              </a:defRPr>
            </a:lvl5pPr>
            <a:lvl6pPr lvl="5" algn="ctr" rtl="0">
              <a:lnSpc>
                <a:spcPct val="100000"/>
              </a:lnSpc>
              <a:spcBef>
                <a:spcPts val="0"/>
              </a:spcBef>
              <a:spcAft>
                <a:spcPts val="0"/>
              </a:spcAft>
              <a:buClr>
                <a:schemeClr val="dk1"/>
              </a:buClr>
              <a:buSzPts val="2200"/>
              <a:buNone/>
              <a:defRPr sz="2200">
                <a:solidFill>
                  <a:schemeClr val="dk1"/>
                </a:solidFill>
              </a:defRPr>
            </a:lvl6pPr>
            <a:lvl7pPr lvl="6" algn="ctr" rtl="0">
              <a:lnSpc>
                <a:spcPct val="100000"/>
              </a:lnSpc>
              <a:spcBef>
                <a:spcPts val="0"/>
              </a:spcBef>
              <a:spcAft>
                <a:spcPts val="0"/>
              </a:spcAft>
              <a:buClr>
                <a:schemeClr val="dk1"/>
              </a:buClr>
              <a:buSzPts val="2200"/>
              <a:buNone/>
              <a:defRPr sz="2200">
                <a:solidFill>
                  <a:schemeClr val="dk1"/>
                </a:solidFill>
              </a:defRPr>
            </a:lvl7pPr>
            <a:lvl8pPr lvl="7" algn="ctr" rtl="0">
              <a:lnSpc>
                <a:spcPct val="100000"/>
              </a:lnSpc>
              <a:spcBef>
                <a:spcPts val="0"/>
              </a:spcBef>
              <a:spcAft>
                <a:spcPts val="0"/>
              </a:spcAft>
              <a:buClr>
                <a:schemeClr val="dk1"/>
              </a:buClr>
              <a:buSzPts val="2200"/>
              <a:buNone/>
              <a:defRPr sz="2200">
                <a:solidFill>
                  <a:schemeClr val="dk1"/>
                </a:solidFill>
              </a:defRPr>
            </a:lvl8pPr>
            <a:lvl9pPr lvl="8" algn="ctr"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48" name="Google Shape;248;p16"/>
          <p:cNvSpPr txBox="1">
            <a:spLocks noGrp="1"/>
          </p:cNvSpPr>
          <p:nvPr>
            <p:ph type="subTitle" idx="3"/>
          </p:nvPr>
        </p:nvSpPr>
        <p:spPr>
          <a:xfrm>
            <a:off x="3307500" y="3619876"/>
            <a:ext cx="2529000" cy="75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16"/>
          <p:cNvSpPr txBox="1">
            <a:spLocks noGrp="1"/>
          </p:cNvSpPr>
          <p:nvPr>
            <p:ph type="subTitle" idx="4"/>
          </p:nvPr>
        </p:nvSpPr>
        <p:spPr>
          <a:xfrm>
            <a:off x="3307500" y="2783482"/>
            <a:ext cx="2529000" cy="7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algn="ctr" rtl="0">
              <a:lnSpc>
                <a:spcPct val="100000"/>
              </a:lnSpc>
              <a:spcBef>
                <a:spcPts val="0"/>
              </a:spcBef>
              <a:spcAft>
                <a:spcPts val="0"/>
              </a:spcAft>
              <a:buClr>
                <a:schemeClr val="dk1"/>
              </a:buClr>
              <a:buSzPts val="2200"/>
              <a:buNone/>
              <a:defRPr sz="2200">
                <a:solidFill>
                  <a:schemeClr val="dk1"/>
                </a:solidFill>
              </a:defRPr>
            </a:lvl2pPr>
            <a:lvl3pPr lvl="2" algn="ctr" rtl="0">
              <a:lnSpc>
                <a:spcPct val="100000"/>
              </a:lnSpc>
              <a:spcBef>
                <a:spcPts val="0"/>
              </a:spcBef>
              <a:spcAft>
                <a:spcPts val="0"/>
              </a:spcAft>
              <a:buClr>
                <a:schemeClr val="dk1"/>
              </a:buClr>
              <a:buSzPts val="2200"/>
              <a:buNone/>
              <a:defRPr sz="2200">
                <a:solidFill>
                  <a:schemeClr val="dk1"/>
                </a:solidFill>
              </a:defRPr>
            </a:lvl3pPr>
            <a:lvl4pPr lvl="3" algn="ctr" rtl="0">
              <a:lnSpc>
                <a:spcPct val="100000"/>
              </a:lnSpc>
              <a:spcBef>
                <a:spcPts val="0"/>
              </a:spcBef>
              <a:spcAft>
                <a:spcPts val="0"/>
              </a:spcAft>
              <a:buClr>
                <a:schemeClr val="dk1"/>
              </a:buClr>
              <a:buSzPts val="2200"/>
              <a:buNone/>
              <a:defRPr sz="2200">
                <a:solidFill>
                  <a:schemeClr val="dk1"/>
                </a:solidFill>
              </a:defRPr>
            </a:lvl4pPr>
            <a:lvl5pPr lvl="4" algn="ctr" rtl="0">
              <a:lnSpc>
                <a:spcPct val="100000"/>
              </a:lnSpc>
              <a:spcBef>
                <a:spcPts val="0"/>
              </a:spcBef>
              <a:spcAft>
                <a:spcPts val="0"/>
              </a:spcAft>
              <a:buClr>
                <a:schemeClr val="dk1"/>
              </a:buClr>
              <a:buSzPts val="2200"/>
              <a:buNone/>
              <a:defRPr sz="2200">
                <a:solidFill>
                  <a:schemeClr val="dk1"/>
                </a:solidFill>
              </a:defRPr>
            </a:lvl5pPr>
            <a:lvl6pPr lvl="5" algn="ctr" rtl="0">
              <a:lnSpc>
                <a:spcPct val="100000"/>
              </a:lnSpc>
              <a:spcBef>
                <a:spcPts val="0"/>
              </a:spcBef>
              <a:spcAft>
                <a:spcPts val="0"/>
              </a:spcAft>
              <a:buClr>
                <a:schemeClr val="dk1"/>
              </a:buClr>
              <a:buSzPts val="2200"/>
              <a:buNone/>
              <a:defRPr sz="2200">
                <a:solidFill>
                  <a:schemeClr val="dk1"/>
                </a:solidFill>
              </a:defRPr>
            </a:lvl6pPr>
            <a:lvl7pPr lvl="6" algn="ctr" rtl="0">
              <a:lnSpc>
                <a:spcPct val="100000"/>
              </a:lnSpc>
              <a:spcBef>
                <a:spcPts val="0"/>
              </a:spcBef>
              <a:spcAft>
                <a:spcPts val="0"/>
              </a:spcAft>
              <a:buClr>
                <a:schemeClr val="dk1"/>
              </a:buClr>
              <a:buSzPts val="2200"/>
              <a:buNone/>
              <a:defRPr sz="2200">
                <a:solidFill>
                  <a:schemeClr val="dk1"/>
                </a:solidFill>
              </a:defRPr>
            </a:lvl7pPr>
            <a:lvl8pPr lvl="7" algn="ctr" rtl="0">
              <a:lnSpc>
                <a:spcPct val="100000"/>
              </a:lnSpc>
              <a:spcBef>
                <a:spcPts val="0"/>
              </a:spcBef>
              <a:spcAft>
                <a:spcPts val="0"/>
              </a:spcAft>
              <a:buClr>
                <a:schemeClr val="dk1"/>
              </a:buClr>
              <a:buSzPts val="2200"/>
              <a:buNone/>
              <a:defRPr sz="2200">
                <a:solidFill>
                  <a:schemeClr val="dk1"/>
                </a:solidFill>
              </a:defRPr>
            </a:lvl8pPr>
            <a:lvl9pPr lvl="8" algn="ctr"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50" name="Google Shape;250;p16"/>
          <p:cNvSpPr txBox="1">
            <a:spLocks noGrp="1"/>
          </p:cNvSpPr>
          <p:nvPr>
            <p:ph type="subTitle" idx="5"/>
          </p:nvPr>
        </p:nvSpPr>
        <p:spPr>
          <a:xfrm>
            <a:off x="5901858" y="3619856"/>
            <a:ext cx="2529000" cy="75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 name="Google Shape;251;p16"/>
          <p:cNvSpPr txBox="1">
            <a:spLocks noGrp="1"/>
          </p:cNvSpPr>
          <p:nvPr>
            <p:ph type="subTitle" idx="6"/>
          </p:nvPr>
        </p:nvSpPr>
        <p:spPr>
          <a:xfrm>
            <a:off x="5901858" y="2783460"/>
            <a:ext cx="2529000" cy="7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algn="ctr" rtl="0">
              <a:lnSpc>
                <a:spcPct val="100000"/>
              </a:lnSpc>
              <a:spcBef>
                <a:spcPts val="0"/>
              </a:spcBef>
              <a:spcAft>
                <a:spcPts val="0"/>
              </a:spcAft>
              <a:buClr>
                <a:schemeClr val="dk1"/>
              </a:buClr>
              <a:buSzPts val="2200"/>
              <a:buNone/>
              <a:defRPr sz="2200">
                <a:solidFill>
                  <a:schemeClr val="dk1"/>
                </a:solidFill>
              </a:defRPr>
            </a:lvl2pPr>
            <a:lvl3pPr lvl="2" algn="ctr" rtl="0">
              <a:lnSpc>
                <a:spcPct val="100000"/>
              </a:lnSpc>
              <a:spcBef>
                <a:spcPts val="0"/>
              </a:spcBef>
              <a:spcAft>
                <a:spcPts val="0"/>
              </a:spcAft>
              <a:buClr>
                <a:schemeClr val="dk1"/>
              </a:buClr>
              <a:buSzPts val="2200"/>
              <a:buNone/>
              <a:defRPr sz="2200">
                <a:solidFill>
                  <a:schemeClr val="dk1"/>
                </a:solidFill>
              </a:defRPr>
            </a:lvl3pPr>
            <a:lvl4pPr lvl="3" algn="ctr" rtl="0">
              <a:lnSpc>
                <a:spcPct val="100000"/>
              </a:lnSpc>
              <a:spcBef>
                <a:spcPts val="0"/>
              </a:spcBef>
              <a:spcAft>
                <a:spcPts val="0"/>
              </a:spcAft>
              <a:buClr>
                <a:schemeClr val="dk1"/>
              </a:buClr>
              <a:buSzPts val="2200"/>
              <a:buNone/>
              <a:defRPr sz="2200">
                <a:solidFill>
                  <a:schemeClr val="dk1"/>
                </a:solidFill>
              </a:defRPr>
            </a:lvl4pPr>
            <a:lvl5pPr lvl="4" algn="ctr" rtl="0">
              <a:lnSpc>
                <a:spcPct val="100000"/>
              </a:lnSpc>
              <a:spcBef>
                <a:spcPts val="0"/>
              </a:spcBef>
              <a:spcAft>
                <a:spcPts val="0"/>
              </a:spcAft>
              <a:buClr>
                <a:schemeClr val="dk1"/>
              </a:buClr>
              <a:buSzPts val="2200"/>
              <a:buNone/>
              <a:defRPr sz="2200">
                <a:solidFill>
                  <a:schemeClr val="dk1"/>
                </a:solidFill>
              </a:defRPr>
            </a:lvl5pPr>
            <a:lvl6pPr lvl="5" algn="ctr" rtl="0">
              <a:lnSpc>
                <a:spcPct val="100000"/>
              </a:lnSpc>
              <a:spcBef>
                <a:spcPts val="0"/>
              </a:spcBef>
              <a:spcAft>
                <a:spcPts val="0"/>
              </a:spcAft>
              <a:buClr>
                <a:schemeClr val="dk1"/>
              </a:buClr>
              <a:buSzPts val="2200"/>
              <a:buNone/>
              <a:defRPr sz="2200">
                <a:solidFill>
                  <a:schemeClr val="dk1"/>
                </a:solidFill>
              </a:defRPr>
            </a:lvl6pPr>
            <a:lvl7pPr lvl="6" algn="ctr" rtl="0">
              <a:lnSpc>
                <a:spcPct val="100000"/>
              </a:lnSpc>
              <a:spcBef>
                <a:spcPts val="0"/>
              </a:spcBef>
              <a:spcAft>
                <a:spcPts val="0"/>
              </a:spcAft>
              <a:buClr>
                <a:schemeClr val="dk1"/>
              </a:buClr>
              <a:buSzPts val="2200"/>
              <a:buNone/>
              <a:defRPr sz="2200">
                <a:solidFill>
                  <a:schemeClr val="dk1"/>
                </a:solidFill>
              </a:defRPr>
            </a:lvl7pPr>
            <a:lvl8pPr lvl="7" algn="ctr" rtl="0">
              <a:lnSpc>
                <a:spcPct val="100000"/>
              </a:lnSpc>
              <a:spcBef>
                <a:spcPts val="0"/>
              </a:spcBef>
              <a:spcAft>
                <a:spcPts val="0"/>
              </a:spcAft>
              <a:buClr>
                <a:schemeClr val="dk1"/>
              </a:buClr>
              <a:buSzPts val="2200"/>
              <a:buNone/>
              <a:defRPr sz="2200">
                <a:solidFill>
                  <a:schemeClr val="dk1"/>
                </a:solidFill>
              </a:defRPr>
            </a:lvl8pPr>
            <a:lvl9pPr lvl="8" algn="ctr" rtl="0">
              <a:lnSpc>
                <a:spcPct val="100000"/>
              </a:lnSpc>
              <a:spcBef>
                <a:spcPts val="0"/>
              </a:spcBef>
              <a:spcAft>
                <a:spcPts val="0"/>
              </a:spcAft>
              <a:buClr>
                <a:schemeClr val="dk1"/>
              </a:buClr>
              <a:buSzPts val="2200"/>
              <a:buNone/>
              <a:defRPr sz="22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52"/>
        <p:cNvGrpSpPr/>
        <p:nvPr/>
      </p:nvGrpSpPr>
      <p:grpSpPr>
        <a:xfrm>
          <a:off x="0" y="0"/>
          <a:ext cx="0" cy="0"/>
          <a:chOff x="0" y="0"/>
          <a:chExt cx="0" cy="0"/>
        </a:xfrm>
      </p:grpSpPr>
      <p:grpSp>
        <p:nvGrpSpPr>
          <p:cNvPr id="253" name="Google Shape;253;p17"/>
          <p:cNvGrpSpPr/>
          <p:nvPr/>
        </p:nvGrpSpPr>
        <p:grpSpPr>
          <a:xfrm>
            <a:off x="-51543" y="-28958"/>
            <a:ext cx="9247104" cy="5201409"/>
            <a:chOff x="3960274" y="1252255"/>
            <a:chExt cx="3850233" cy="2566823"/>
          </a:xfrm>
        </p:grpSpPr>
        <p:sp>
          <p:nvSpPr>
            <p:cNvPr id="254" name="Google Shape;254;p17"/>
            <p:cNvSpPr/>
            <p:nvPr/>
          </p:nvSpPr>
          <p:spPr>
            <a:xfrm>
              <a:off x="5887693" y="2467916"/>
              <a:ext cx="1922813" cy="176027"/>
            </a:xfrm>
            <a:custGeom>
              <a:avLst/>
              <a:gdLst/>
              <a:ahLst/>
              <a:cxnLst/>
              <a:rect l="l" t="t" r="r" b="b"/>
              <a:pathLst>
                <a:path w="62755" h="5745" extrusionOk="0">
                  <a:moveTo>
                    <a:pt x="62755" y="0"/>
                  </a:moveTo>
                  <a:lnTo>
                    <a:pt x="0" y="2874"/>
                  </a:lnTo>
                  <a:lnTo>
                    <a:pt x="62755" y="5745"/>
                  </a:lnTo>
                  <a:lnTo>
                    <a:pt x="62755"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887693" y="2555974"/>
              <a:ext cx="1922813" cy="918189"/>
            </a:xfrm>
            <a:custGeom>
              <a:avLst/>
              <a:gdLst/>
              <a:ahLst/>
              <a:cxnLst/>
              <a:rect l="l" t="t" r="r" b="b"/>
              <a:pathLst>
                <a:path w="62755" h="29967" extrusionOk="0">
                  <a:moveTo>
                    <a:pt x="0" y="0"/>
                  </a:moveTo>
                  <a:lnTo>
                    <a:pt x="62755" y="29967"/>
                  </a:lnTo>
                  <a:lnTo>
                    <a:pt x="62755" y="23196"/>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3960274" y="1635588"/>
              <a:ext cx="1927470" cy="920426"/>
            </a:xfrm>
            <a:custGeom>
              <a:avLst/>
              <a:gdLst/>
              <a:ahLst/>
              <a:cxnLst/>
              <a:rect l="l" t="t" r="r" b="b"/>
              <a:pathLst>
                <a:path w="62907" h="30040" extrusionOk="0">
                  <a:moveTo>
                    <a:pt x="1" y="1"/>
                  </a:moveTo>
                  <a:lnTo>
                    <a:pt x="1" y="6788"/>
                  </a:lnTo>
                  <a:lnTo>
                    <a:pt x="62906" y="30039"/>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887693" y="2555974"/>
              <a:ext cx="581333" cy="1263103"/>
            </a:xfrm>
            <a:custGeom>
              <a:avLst/>
              <a:gdLst/>
              <a:ahLst/>
              <a:cxnLst/>
              <a:rect l="l" t="t" r="r" b="b"/>
              <a:pathLst>
                <a:path w="18973" h="41224" extrusionOk="0">
                  <a:moveTo>
                    <a:pt x="0" y="0"/>
                  </a:moveTo>
                  <a:lnTo>
                    <a:pt x="14578" y="41223"/>
                  </a:lnTo>
                  <a:lnTo>
                    <a:pt x="18972"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5287646" y="1252255"/>
              <a:ext cx="600084" cy="1303763"/>
            </a:xfrm>
            <a:custGeom>
              <a:avLst/>
              <a:gdLst/>
              <a:ahLst/>
              <a:cxnLst/>
              <a:rect l="l" t="t" r="r" b="b"/>
              <a:pathLst>
                <a:path w="19585" h="42551" extrusionOk="0">
                  <a:moveTo>
                    <a:pt x="1" y="0"/>
                  </a:moveTo>
                  <a:lnTo>
                    <a:pt x="19584" y="42550"/>
                  </a:lnTo>
                  <a:lnTo>
                    <a:pt x="453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3960274" y="2555974"/>
              <a:ext cx="1927470" cy="887059"/>
            </a:xfrm>
            <a:custGeom>
              <a:avLst/>
              <a:gdLst/>
              <a:ahLst/>
              <a:cxnLst/>
              <a:rect l="l" t="t" r="r" b="b"/>
              <a:pathLst>
                <a:path w="62907" h="28951" extrusionOk="0">
                  <a:moveTo>
                    <a:pt x="62906" y="0"/>
                  </a:moveTo>
                  <a:lnTo>
                    <a:pt x="1" y="22241"/>
                  </a:lnTo>
                  <a:lnTo>
                    <a:pt x="1" y="28950"/>
                  </a:lnTo>
                  <a:lnTo>
                    <a:pt x="62906"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5284459" y="2555974"/>
              <a:ext cx="603271" cy="1263103"/>
            </a:xfrm>
            <a:custGeom>
              <a:avLst/>
              <a:gdLst/>
              <a:ahLst/>
              <a:cxnLst/>
              <a:rect l="l" t="t" r="r" b="b"/>
              <a:pathLst>
                <a:path w="19689" h="41224" extrusionOk="0">
                  <a:moveTo>
                    <a:pt x="19688" y="0"/>
                  </a:moveTo>
                  <a:lnTo>
                    <a:pt x="0" y="41223"/>
                  </a:lnTo>
                  <a:lnTo>
                    <a:pt x="4450" y="41223"/>
                  </a:lnTo>
                  <a:lnTo>
                    <a:pt x="19688"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3960274" y="2467701"/>
              <a:ext cx="1927470" cy="176456"/>
            </a:xfrm>
            <a:custGeom>
              <a:avLst/>
              <a:gdLst/>
              <a:ahLst/>
              <a:cxnLst/>
              <a:rect l="l" t="t" r="r" b="b"/>
              <a:pathLst>
                <a:path w="62907" h="5759" extrusionOk="0">
                  <a:moveTo>
                    <a:pt x="1" y="1"/>
                  </a:moveTo>
                  <a:lnTo>
                    <a:pt x="1" y="5758"/>
                  </a:lnTo>
                  <a:lnTo>
                    <a:pt x="62906" y="2881"/>
                  </a:lnTo>
                  <a:lnTo>
                    <a:pt x="1"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4458934" y="1252255"/>
              <a:ext cx="2857548" cy="1303763"/>
            </a:xfrm>
            <a:custGeom>
              <a:avLst/>
              <a:gdLst/>
              <a:ahLst/>
              <a:cxnLst/>
              <a:rect l="l" t="t" r="r" b="b"/>
              <a:pathLst>
                <a:path w="93262" h="42551" extrusionOk="0">
                  <a:moveTo>
                    <a:pt x="0" y="0"/>
                  </a:moveTo>
                  <a:lnTo>
                    <a:pt x="46631" y="42550"/>
                  </a:lnTo>
                  <a:lnTo>
                    <a:pt x="7804" y="0"/>
                  </a:lnTo>
                  <a:close/>
                  <a:moveTo>
                    <a:pt x="44683" y="0"/>
                  </a:moveTo>
                  <a:lnTo>
                    <a:pt x="46631" y="42550"/>
                  </a:lnTo>
                  <a:lnTo>
                    <a:pt x="48580" y="0"/>
                  </a:lnTo>
                  <a:close/>
                  <a:moveTo>
                    <a:pt x="62360" y="0"/>
                  </a:moveTo>
                  <a:lnTo>
                    <a:pt x="46631" y="42550"/>
                  </a:lnTo>
                  <a:lnTo>
                    <a:pt x="46631" y="42550"/>
                  </a:lnTo>
                  <a:lnTo>
                    <a:pt x="66950" y="0"/>
                  </a:lnTo>
                  <a:close/>
                  <a:moveTo>
                    <a:pt x="85458" y="0"/>
                  </a:moveTo>
                  <a:lnTo>
                    <a:pt x="46631" y="42550"/>
                  </a:lnTo>
                  <a:lnTo>
                    <a:pt x="93262" y="0"/>
                  </a:lnTo>
                  <a:close/>
                  <a:moveTo>
                    <a:pt x="46631" y="42550"/>
                  </a:moveTo>
                  <a:lnTo>
                    <a:pt x="46631" y="42550"/>
                  </a:lnTo>
                  <a:lnTo>
                    <a:pt x="46631" y="4255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4503423" y="2555974"/>
              <a:ext cx="1384315" cy="1263103"/>
            </a:xfrm>
            <a:custGeom>
              <a:avLst/>
              <a:gdLst/>
              <a:ahLst/>
              <a:cxnLst/>
              <a:rect l="l" t="t" r="r" b="b"/>
              <a:pathLst>
                <a:path w="45180" h="41224" extrusionOk="0">
                  <a:moveTo>
                    <a:pt x="45179" y="0"/>
                  </a:moveTo>
                  <a:lnTo>
                    <a:pt x="0" y="41223"/>
                  </a:lnTo>
                  <a:lnTo>
                    <a:pt x="7562" y="41223"/>
                  </a:lnTo>
                  <a:lnTo>
                    <a:pt x="45179"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5887693" y="1670946"/>
              <a:ext cx="1922813" cy="885067"/>
            </a:xfrm>
            <a:custGeom>
              <a:avLst/>
              <a:gdLst/>
              <a:ahLst/>
              <a:cxnLst/>
              <a:rect l="l" t="t" r="r" b="b"/>
              <a:pathLst>
                <a:path w="62755" h="28886" extrusionOk="0">
                  <a:moveTo>
                    <a:pt x="62755" y="1"/>
                  </a:moveTo>
                  <a:lnTo>
                    <a:pt x="0" y="28885"/>
                  </a:lnTo>
                  <a:lnTo>
                    <a:pt x="62755" y="6693"/>
                  </a:lnTo>
                  <a:lnTo>
                    <a:pt x="62755" y="1"/>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5887693" y="2555974"/>
              <a:ext cx="1384315" cy="1263103"/>
            </a:xfrm>
            <a:custGeom>
              <a:avLst/>
              <a:gdLst/>
              <a:ahLst/>
              <a:cxnLst/>
              <a:rect l="l" t="t" r="r" b="b"/>
              <a:pathLst>
                <a:path w="45180" h="41224" extrusionOk="0">
                  <a:moveTo>
                    <a:pt x="0" y="0"/>
                  </a:moveTo>
                  <a:lnTo>
                    <a:pt x="37617" y="41223"/>
                  </a:lnTo>
                  <a:lnTo>
                    <a:pt x="45179" y="41223"/>
                  </a:lnTo>
                  <a:lnTo>
                    <a:pt x="0"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5829876" y="2555974"/>
              <a:ext cx="115635" cy="1263103"/>
            </a:xfrm>
            <a:custGeom>
              <a:avLst/>
              <a:gdLst/>
              <a:ahLst/>
              <a:cxnLst/>
              <a:rect l="l" t="t" r="r" b="b"/>
              <a:pathLst>
                <a:path w="3774" h="41224" extrusionOk="0">
                  <a:moveTo>
                    <a:pt x="1887" y="0"/>
                  </a:moveTo>
                  <a:lnTo>
                    <a:pt x="1" y="41223"/>
                  </a:lnTo>
                  <a:lnTo>
                    <a:pt x="3773" y="41223"/>
                  </a:lnTo>
                  <a:lnTo>
                    <a:pt x="1887" y="0"/>
                  </a:lnTo>
                  <a:close/>
                </a:path>
              </a:pathLst>
            </a:custGeom>
            <a:gradFill>
              <a:gsLst>
                <a:gs pos="0">
                  <a:schemeClr val="l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1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268" name="Google Shape;268;p17"/>
          <p:cNvSpPr txBox="1">
            <a:spLocks noGrp="1"/>
          </p:cNvSpPr>
          <p:nvPr>
            <p:ph type="subTitle" idx="1"/>
          </p:nvPr>
        </p:nvSpPr>
        <p:spPr>
          <a:xfrm>
            <a:off x="1853313" y="2000162"/>
            <a:ext cx="24135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17"/>
          <p:cNvSpPr txBox="1">
            <a:spLocks noGrp="1"/>
          </p:cNvSpPr>
          <p:nvPr>
            <p:ph type="subTitle" idx="2"/>
          </p:nvPr>
        </p:nvSpPr>
        <p:spPr>
          <a:xfrm>
            <a:off x="1853313" y="3015553"/>
            <a:ext cx="24135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7"/>
          <p:cNvSpPr txBox="1">
            <a:spLocks noGrp="1"/>
          </p:cNvSpPr>
          <p:nvPr>
            <p:ph type="subTitle" idx="3"/>
          </p:nvPr>
        </p:nvSpPr>
        <p:spPr>
          <a:xfrm>
            <a:off x="1853313" y="4031453"/>
            <a:ext cx="24135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17"/>
          <p:cNvSpPr txBox="1">
            <a:spLocks noGrp="1"/>
          </p:cNvSpPr>
          <p:nvPr>
            <p:ph type="subTitle" idx="4"/>
          </p:nvPr>
        </p:nvSpPr>
        <p:spPr>
          <a:xfrm>
            <a:off x="5759665" y="4030949"/>
            <a:ext cx="24135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17"/>
          <p:cNvSpPr txBox="1">
            <a:spLocks noGrp="1"/>
          </p:cNvSpPr>
          <p:nvPr>
            <p:ph type="subTitle" idx="5"/>
          </p:nvPr>
        </p:nvSpPr>
        <p:spPr>
          <a:xfrm>
            <a:off x="5759696" y="2000162"/>
            <a:ext cx="24135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7"/>
          <p:cNvSpPr txBox="1">
            <a:spLocks noGrp="1"/>
          </p:cNvSpPr>
          <p:nvPr>
            <p:ph type="subTitle" idx="6"/>
          </p:nvPr>
        </p:nvSpPr>
        <p:spPr>
          <a:xfrm>
            <a:off x="5759696" y="3015553"/>
            <a:ext cx="24135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17"/>
          <p:cNvSpPr txBox="1">
            <a:spLocks noGrp="1"/>
          </p:cNvSpPr>
          <p:nvPr>
            <p:ph type="subTitle" idx="7"/>
          </p:nvPr>
        </p:nvSpPr>
        <p:spPr>
          <a:xfrm>
            <a:off x="1853313" y="1636800"/>
            <a:ext cx="2413500" cy="35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75" name="Google Shape;275;p17"/>
          <p:cNvSpPr txBox="1">
            <a:spLocks noGrp="1"/>
          </p:cNvSpPr>
          <p:nvPr>
            <p:ph type="subTitle" idx="8"/>
          </p:nvPr>
        </p:nvSpPr>
        <p:spPr>
          <a:xfrm>
            <a:off x="1853313" y="2657650"/>
            <a:ext cx="2413500" cy="35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76" name="Google Shape;276;p17"/>
          <p:cNvSpPr txBox="1">
            <a:spLocks noGrp="1"/>
          </p:cNvSpPr>
          <p:nvPr>
            <p:ph type="subTitle" idx="9"/>
          </p:nvPr>
        </p:nvSpPr>
        <p:spPr>
          <a:xfrm>
            <a:off x="1853313" y="3678500"/>
            <a:ext cx="2413500" cy="35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77" name="Google Shape;277;p17"/>
          <p:cNvSpPr txBox="1">
            <a:spLocks noGrp="1"/>
          </p:cNvSpPr>
          <p:nvPr>
            <p:ph type="subTitle" idx="13"/>
          </p:nvPr>
        </p:nvSpPr>
        <p:spPr>
          <a:xfrm>
            <a:off x="5759716" y="3678500"/>
            <a:ext cx="2413500" cy="35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78" name="Google Shape;278;p17"/>
          <p:cNvSpPr txBox="1">
            <a:spLocks noGrp="1"/>
          </p:cNvSpPr>
          <p:nvPr>
            <p:ph type="subTitle" idx="14"/>
          </p:nvPr>
        </p:nvSpPr>
        <p:spPr>
          <a:xfrm>
            <a:off x="5759716" y="2657650"/>
            <a:ext cx="2413500" cy="35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79" name="Google Shape;279;p17"/>
          <p:cNvSpPr txBox="1">
            <a:spLocks noGrp="1"/>
          </p:cNvSpPr>
          <p:nvPr>
            <p:ph type="subTitle" idx="15"/>
          </p:nvPr>
        </p:nvSpPr>
        <p:spPr>
          <a:xfrm>
            <a:off x="5759716" y="1636800"/>
            <a:ext cx="2413500" cy="35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200"/>
              <a:buNone/>
              <a:defRPr sz="2400">
                <a:latin typeface="Outfit ExtraBold"/>
                <a:ea typeface="Outfit ExtraBold"/>
                <a:cs typeface="Outfit ExtraBold"/>
                <a:sym typeface="Outfit ExtraBold"/>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1pPr>
            <a:lvl2pPr lvl="1">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2pPr>
            <a:lvl3pPr lvl="2">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3pPr>
            <a:lvl4pPr lvl="3">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4pPr>
            <a:lvl5pPr lvl="4">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5pPr>
            <a:lvl6pPr lvl="5">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6pPr>
            <a:lvl7pPr lvl="6">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7pPr>
            <a:lvl8pPr lvl="7">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8pPr>
            <a:lvl9pPr lvl="8">
              <a:spcBef>
                <a:spcPts val="0"/>
              </a:spcBef>
              <a:spcAft>
                <a:spcPts val="0"/>
              </a:spcAft>
              <a:buClr>
                <a:schemeClr val="dk1"/>
              </a:buClr>
              <a:buSzPts val="2700"/>
              <a:buFont typeface="Outfit ExtraBold"/>
              <a:buNone/>
              <a:defRPr sz="27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573200"/>
            <a:ext cx="7717500" cy="29958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1" r:id="rId7"/>
    <p:sldLayoutId id="2147483662" r:id="rId8"/>
    <p:sldLayoutId id="2147483663"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28"/>
          <p:cNvGrpSpPr/>
          <p:nvPr/>
        </p:nvGrpSpPr>
        <p:grpSpPr>
          <a:xfrm rot="-693130">
            <a:off x="4168138" y="3278777"/>
            <a:ext cx="5711492" cy="2659604"/>
            <a:chOff x="4041313" y="4192712"/>
            <a:chExt cx="6250188" cy="2910452"/>
          </a:xfrm>
        </p:grpSpPr>
        <p:sp>
          <p:nvSpPr>
            <p:cNvPr id="480" name="Google Shape;480;p28"/>
            <p:cNvSpPr/>
            <p:nvPr/>
          </p:nvSpPr>
          <p:spPr>
            <a:xfrm flipH="1">
              <a:off x="7423658" y="4687086"/>
              <a:ext cx="2867843" cy="920219"/>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flipH="1">
              <a:off x="7344030" y="4406789"/>
              <a:ext cx="2881177" cy="96595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flipH="1">
              <a:off x="7289207" y="4192712"/>
              <a:ext cx="2857341" cy="892062"/>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flipH="1">
              <a:off x="8784693" y="4314723"/>
              <a:ext cx="1479769" cy="510984"/>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flipH="1">
              <a:off x="7285546" y="4322767"/>
              <a:ext cx="634931" cy="802007"/>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flipH="1">
              <a:off x="7424392" y="4817142"/>
              <a:ext cx="667110" cy="771318"/>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flipH="1">
              <a:off x="7360109" y="4588465"/>
              <a:ext cx="624950" cy="764987"/>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flipH="1">
              <a:off x="4176956" y="5683805"/>
              <a:ext cx="2964007" cy="1419359"/>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flipH="1">
              <a:off x="4041313" y="5201647"/>
              <a:ext cx="2917526" cy="1395225"/>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flipH="1">
              <a:off x="4101723" y="5416692"/>
              <a:ext cx="2932349" cy="1447516"/>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flipH="1">
              <a:off x="6108862" y="4993454"/>
              <a:ext cx="829269" cy="433294"/>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flipH="1">
              <a:off x="6248155" y="5488051"/>
              <a:ext cx="820480" cy="402605"/>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flipH="1">
              <a:off x="6183648" y="5259077"/>
              <a:ext cx="818990" cy="396348"/>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flipH="1">
              <a:off x="6218960" y="4665112"/>
              <a:ext cx="1825242" cy="1051391"/>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flipH="1">
              <a:off x="6091586" y="4210887"/>
              <a:ext cx="1810419" cy="998877"/>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flipH="1">
              <a:off x="6149538" y="4418707"/>
              <a:ext cx="1821592" cy="1037760"/>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28"/>
          <p:cNvSpPr/>
          <p:nvPr/>
        </p:nvSpPr>
        <p:spPr>
          <a:xfrm>
            <a:off x="713227" y="2865275"/>
            <a:ext cx="2394300" cy="644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7" name="Google Shape;497;p28"/>
          <p:cNvSpPr txBox="1">
            <a:spLocks noGrp="1"/>
          </p:cNvSpPr>
          <p:nvPr>
            <p:ph type="ctrTitle"/>
          </p:nvPr>
        </p:nvSpPr>
        <p:spPr>
          <a:xfrm>
            <a:off x="671643" y="238400"/>
            <a:ext cx="4980000" cy="1881600"/>
          </a:xfrm>
          <a:prstGeom prst="rect">
            <a:avLst/>
          </a:prstGeom>
        </p:spPr>
        <p:txBody>
          <a:bodyPr spcFirstLastPara="1" wrap="square" lIns="91425" tIns="91425" rIns="91425" bIns="91425" anchor="ctr" anchorCtr="0">
            <a:noAutofit/>
          </a:bodyPr>
          <a:lstStyle/>
          <a:p>
            <a:pPr marL="0" lvl="0" indent="0" algn="l" rtl="0">
              <a:spcBef>
                <a:spcPts val="0"/>
              </a:spcBef>
              <a:spcAft>
                <a:spcPts val="200"/>
              </a:spcAft>
              <a:buNone/>
            </a:pPr>
            <a:r>
              <a:rPr lang="fr-FR" dirty="0"/>
              <a:t>Code </a:t>
            </a:r>
            <a:r>
              <a:rPr lang="fr-FR" dirty="0" err="1"/>
              <a:t>Force’s</a:t>
            </a:r>
            <a:endParaRPr dirty="0"/>
          </a:p>
        </p:txBody>
      </p:sp>
      <p:sp>
        <p:nvSpPr>
          <p:cNvPr id="498" name="Google Shape;498;p28"/>
          <p:cNvSpPr txBox="1">
            <a:spLocks noGrp="1"/>
          </p:cNvSpPr>
          <p:nvPr>
            <p:ph type="subTitle" idx="1"/>
          </p:nvPr>
        </p:nvSpPr>
        <p:spPr>
          <a:xfrm>
            <a:off x="741539" y="4061849"/>
            <a:ext cx="2270100" cy="7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CODE </a:t>
            </a:r>
            <a:r>
              <a:rPr lang="fr-FR" dirty="0">
                <a:ln w="0"/>
                <a:solidFill>
                  <a:schemeClr val="tx1"/>
                </a:solidFill>
                <a:effectLst>
                  <a:outerShdw blurRad="38100" dist="19050" dir="2700000" algn="tl" rotWithShape="0">
                    <a:schemeClr val="dk1">
                      <a:alpha val="40000"/>
                    </a:schemeClr>
                  </a:outerShdw>
                </a:effectLst>
              </a:rPr>
              <a:t>FOR</a:t>
            </a:r>
            <a:r>
              <a:rPr lang="fr-F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QODS</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99" name="Google Shape;499;p28"/>
          <p:cNvSpPr txBox="1">
            <a:spLocks noGrp="1"/>
          </p:cNvSpPr>
          <p:nvPr>
            <p:ph type="ctrTitle" idx="2"/>
          </p:nvPr>
        </p:nvSpPr>
        <p:spPr>
          <a:xfrm>
            <a:off x="590106" y="2921859"/>
            <a:ext cx="2394300" cy="53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BOYCOTT </a:t>
            </a:r>
            <a:endParaRPr dirty="0"/>
          </a:p>
        </p:txBody>
      </p:sp>
      <p:grpSp>
        <p:nvGrpSpPr>
          <p:cNvPr id="500" name="Google Shape;500;p28"/>
          <p:cNvGrpSpPr/>
          <p:nvPr/>
        </p:nvGrpSpPr>
        <p:grpSpPr>
          <a:xfrm>
            <a:off x="4111295" y="1969430"/>
            <a:ext cx="1807335" cy="2407058"/>
            <a:chOff x="4513414" y="1832325"/>
            <a:chExt cx="1736486" cy="2312700"/>
          </a:xfrm>
        </p:grpSpPr>
        <p:sp>
          <p:nvSpPr>
            <p:cNvPr id="501" name="Google Shape;501;p28"/>
            <p:cNvSpPr/>
            <p:nvPr/>
          </p:nvSpPr>
          <p:spPr>
            <a:xfrm>
              <a:off x="4513500" y="1832325"/>
              <a:ext cx="1736400" cy="2312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2" name="Google Shape;502;p28"/>
            <p:cNvGrpSpPr/>
            <p:nvPr/>
          </p:nvGrpSpPr>
          <p:grpSpPr>
            <a:xfrm rot="-697135">
              <a:off x="4643825" y="2125121"/>
              <a:ext cx="1475584" cy="1445260"/>
              <a:chOff x="323264" y="3016276"/>
              <a:chExt cx="1004341" cy="983636"/>
            </a:xfrm>
          </p:grpSpPr>
          <p:sp>
            <p:nvSpPr>
              <p:cNvPr id="503" name="Google Shape;503;p28"/>
              <p:cNvSpPr/>
              <p:nvPr/>
            </p:nvSpPr>
            <p:spPr>
              <a:xfrm>
                <a:off x="1008612" y="3531422"/>
                <a:ext cx="294941" cy="188130"/>
              </a:xfrm>
              <a:custGeom>
                <a:avLst/>
                <a:gdLst/>
                <a:ahLst/>
                <a:cxnLst/>
                <a:rect l="l" t="t" r="r" b="b"/>
                <a:pathLst>
                  <a:path w="9626" h="6140" extrusionOk="0">
                    <a:moveTo>
                      <a:pt x="328" y="0"/>
                    </a:moveTo>
                    <a:lnTo>
                      <a:pt x="1" y="4329"/>
                    </a:lnTo>
                    <a:lnTo>
                      <a:pt x="9090" y="6140"/>
                    </a:lnTo>
                    <a:lnTo>
                      <a:pt x="8537" y="5254"/>
                    </a:lnTo>
                    <a:lnTo>
                      <a:pt x="9430" y="4293"/>
                    </a:lnTo>
                    <a:lnTo>
                      <a:pt x="8733" y="3181"/>
                    </a:lnTo>
                    <a:lnTo>
                      <a:pt x="9626" y="2217"/>
                    </a:lnTo>
                    <a:lnTo>
                      <a:pt x="9364" y="1801"/>
                    </a:lnTo>
                    <a:lnTo>
                      <a:pt x="328"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04" name="Google Shape;504;p28"/>
              <p:cNvSpPr/>
              <p:nvPr/>
            </p:nvSpPr>
            <p:spPr>
              <a:xfrm>
                <a:off x="1028559" y="3277572"/>
                <a:ext cx="299046" cy="176425"/>
              </a:xfrm>
              <a:custGeom>
                <a:avLst/>
                <a:gdLst/>
                <a:ahLst/>
                <a:cxnLst/>
                <a:rect l="l" t="t" r="r" b="b"/>
                <a:pathLst>
                  <a:path w="9760" h="5758" extrusionOk="0">
                    <a:moveTo>
                      <a:pt x="301" y="1"/>
                    </a:moveTo>
                    <a:lnTo>
                      <a:pt x="0" y="3963"/>
                    </a:lnTo>
                    <a:lnTo>
                      <a:pt x="8994" y="5758"/>
                    </a:lnTo>
                    <a:lnTo>
                      <a:pt x="8674" y="5241"/>
                    </a:lnTo>
                    <a:lnTo>
                      <a:pt x="9563" y="4280"/>
                    </a:lnTo>
                    <a:lnTo>
                      <a:pt x="8870" y="3169"/>
                    </a:lnTo>
                    <a:lnTo>
                      <a:pt x="9759" y="2204"/>
                    </a:lnTo>
                    <a:lnTo>
                      <a:pt x="9527" y="1835"/>
                    </a:ln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05" name="Google Shape;505;p28"/>
              <p:cNvSpPr/>
              <p:nvPr/>
            </p:nvSpPr>
            <p:spPr>
              <a:xfrm>
                <a:off x="1018631" y="3398997"/>
                <a:ext cx="296963" cy="187639"/>
              </a:xfrm>
              <a:custGeom>
                <a:avLst/>
                <a:gdLst/>
                <a:ahLst/>
                <a:cxnLst/>
                <a:rect l="l" t="t" r="r" b="b"/>
                <a:pathLst>
                  <a:path w="9692" h="6124" extrusionOk="0">
                    <a:moveTo>
                      <a:pt x="324" y="0"/>
                    </a:moveTo>
                    <a:lnTo>
                      <a:pt x="1" y="4322"/>
                    </a:lnTo>
                    <a:lnTo>
                      <a:pt x="9037" y="6123"/>
                    </a:lnTo>
                    <a:lnTo>
                      <a:pt x="8602" y="5427"/>
                    </a:lnTo>
                    <a:lnTo>
                      <a:pt x="9495" y="4466"/>
                    </a:lnTo>
                    <a:lnTo>
                      <a:pt x="8802" y="3354"/>
                    </a:lnTo>
                    <a:lnTo>
                      <a:pt x="9691" y="2390"/>
                    </a:lnTo>
                    <a:lnTo>
                      <a:pt x="9318" y="1795"/>
                    </a:lnTo>
                    <a:lnTo>
                      <a:pt x="324"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06" name="Google Shape;506;p28"/>
              <p:cNvSpPr/>
              <p:nvPr/>
            </p:nvSpPr>
            <p:spPr>
              <a:xfrm>
                <a:off x="1008612" y="3229100"/>
                <a:ext cx="87692" cy="434965"/>
              </a:xfrm>
              <a:custGeom>
                <a:avLst/>
                <a:gdLst/>
                <a:ahLst/>
                <a:cxnLst/>
                <a:rect l="l" t="t" r="r" b="b"/>
                <a:pathLst>
                  <a:path w="2862" h="14196" extrusionOk="0">
                    <a:moveTo>
                      <a:pt x="2862" y="0"/>
                    </a:moveTo>
                    <a:lnTo>
                      <a:pt x="949" y="1586"/>
                    </a:lnTo>
                    <a:lnTo>
                      <a:pt x="1" y="14196"/>
                    </a:lnTo>
                    <a:lnTo>
                      <a:pt x="2603" y="12414"/>
                    </a:lnTo>
                    <a:lnTo>
                      <a:pt x="2862"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07" name="Google Shape;507;p28"/>
              <p:cNvSpPr/>
              <p:nvPr/>
            </p:nvSpPr>
            <p:spPr>
              <a:xfrm>
                <a:off x="866291" y="3441954"/>
                <a:ext cx="224499" cy="169317"/>
              </a:xfrm>
              <a:custGeom>
                <a:avLst/>
                <a:gdLst/>
                <a:ahLst/>
                <a:cxnLst/>
                <a:rect l="l" t="t" r="r" b="b"/>
                <a:pathLst>
                  <a:path w="7327" h="5526" extrusionOk="0">
                    <a:moveTo>
                      <a:pt x="249" y="1"/>
                    </a:moveTo>
                    <a:lnTo>
                      <a:pt x="0" y="4254"/>
                    </a:lnTo>
                    <a:lnTo>
                      <a:pt x="7232" y="5526"/>
                    </a:lnTo>
                    <a:lnTo>
                      <a:pt x="7327" y="1246"/>
                    </a:lnTo>
                    <a:lnTo>
                      <a:pt x="249"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08" name="Google Shape;508;p28"/>
              <p:cNvSpPr/>
              <p:nvPr/>
            </p:nvSpPr>
            <p:spPr>
              <a:xfrm>
                <a:off x="881519" y="3192516"/>
                <a:ext cx="214786" cy="156724"/>
              </a:xfrm>
              <a:custGeom>
                <a:avLst/>
                <a:gdLst/>
                <a:ahLst/>
                <a:cxnLst/>
                <a:rect l="l" t="t" r="r" b="b"/>
                <a:pathLst>
                  <a:path w="7010" h="5115" extrusionOk="0">
                    <a:moveTo>
                      <a:pt x="229" y="1"/>
                    </a:moveTo>
                    <a:lnTo>
                      <a:pt x="0" y="3898"/>
                    </a:lnTo>
                    <a:lnTo>
                      <a:pt x="6925" y="5114"/>
                    </a:lnTo>
                    <a:lnTo>
                      <a:pt x="7010" y="1194"/>
                    </a:lnTo>
                    <a:lnTo>
                      <a:pt x="229"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09" name="Google Shape;509;p28"/>
              <p:cNvSpPr/>
              <p:nvPr/>
            </p:nvSpPr>
            <p:spPr>
              <a:xfrm>
                <a:off x="873889" y="3311919"/>
                <a:ext cx="219811" cy="168244"/>
              </a:xfrm>
              <a:custGeom>
                <a:avLst/>
                <a:gdLst/>
                <a:ahLst/>
                <a:cxnLst/>
                <a:rect l="l" t="t" r="r" b="b"/>
                <a:pathLst>
                  <a:path w="7174" h="5491" extrusionOk="0">
                    <a:moveTo>
                      <a:pt x="249" y="1"/>
                    </a:moveTo>
                    <a:lnTo>
                      <a:pt x="1" y="4245"/>
                    </a:lnTo>
                    <a:lnTo>
                      <a:pt x="7079" y="5490"/>
                    </a:lnTo>
                    <a:lnTo>
                      <a:pt x="7174" y="1217"/>
                    </a:lnTo>
                    <a:lnTo>
                      <a:pt x="249"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10" name="Google Shape;510;p28"/>
              <p:cNvSpPr/>
              <p:nvPr/>
            </p:nvSpPr>
            <p:spPr>
              <a:xfrm>
                <a:off x="866291" y="3144657"/>
                <a:ext cx="97098" cy="427642"/>
              </a:xfrm>
              <a:custGeom>
                <a:avLst/>
                <a:gdLst/>
                <a:ahLst/>
                <a:cxnLst/>
                <a:rect l="l" t="t" r="r" b="b"/>
                <a:pathLst>
                  <a:path w="3169" h="13957" extrusionOk="0">
                    <a:moveTo>
                      <a:pt x="3168" y="0"/>
                    </a:moveTo>
                    <a:lnTo>
                      <a:pt x="732" y="1504"/>
                    </a:lnTo>
                    <a:lnTo>
                      <a:pt x="383" y="5378"/>
                    </a:lnTo>
                    <a:lnTo>
                      <a:pt x="3" y="9599"/>
                    </a:lnTo>
                    <a:lnTo>
                      <a:pt x="0" y="13957"/>
                    </a:lnTo>
                    <a:lnTo>
                      <a:pt x="2230" y="12084"/>
                    </a:lnTo>
                    <a:lnTo>
                      <a:pt x="2553" y="7941"/>
                    </a:lnTo>
                    <a:lnTo>
                      <a:pt x="2874" y="3802"/>
                    </a:lnTo>
                    <a:lnTo>
                      <a:pt x="3168"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11" name="Google Shape;511;p28"/>
              <p:cNvSpPr/>
              <p:nvPr/>
            </p:nvSpPr>
            <p:spPr>
              <a:xfrm>
                <a:off x="442544" y="3303524"/>
                <a:ext cx="501914" cy="211385"/>
              </a:xfrm>
              <a:custGeom>
                <a:avLst/>
                <a:gdLst/>
                <a:ahLst/>
                <a:cxnLst/>
                <a:rect l="l" t="t" r="r" b="b"/>
                <a:pathLst>
                  <a:path w="16381" h="6899" extrusionOk="0">
                    <a:moveTo>
                      <a:pt x="717" y="0"/>
                    </a:moveTo>
                    <a:lnTo>
                      <a:pt x="1" y="4074"/>
                    </a:lnTo>
                    <a:lnTo>
                      <a:pt x="16060" y="6899"/>
                    </a:lnTo>
                    <a:lnTo>
                      <a:pt x="16380" y="2756"/>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12" name="Google Shape;512;p28"/>
              <p:cNvSpPr/>
              <p:nvPr/>
            </p:nvSpPr>
            <p:spPr>
              <a:xfrm>
                <a:off x="486420" y="3064319"/>
                <a:ext cx="476973" cy="196862"/>
              </a:xfrm>
              <a:custGeom>
                <a:avLst/>
                <a:gdLst/>
                <a:ahLst/>
                <a:cxnLst/>
                <a:rect l="l" t="t" r="r" b="b"/>
                <a:pathLst>
                  <a:path w="15567" h="6425" extrusionOk="0">
                    <a:moveTo>
                      <a:pt x="658" y="0"/>
                    </a:moveTo>
                    <a:lnTo>
                      <a:pt x="1" y="3737"/>
                    </a:lnTo>
                    <a:lnTo>
                      <a:pt x="15272" y="6424"/>
                    </a:lnTo>
                    <a:lnTo>
                      <a:pt x="15566" y="2622"/>
                    </a:lnTo>
                    <a:lnTo>
                      <a:pt x="658" y="0"/>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13" name="Google Shape;513;p28"/>
              <p:cNvSpPr/>
              <p:nvPr/>
            </p:nvSpPr>
            <p:spPr>
              <a:xfrm>
                <a:off x="464482" y="3178820"/>
                <a:ext cx="489872" cy="209179"/>
              </a:xfrm>
              <a:custGeom>
                <a:avLst/>
                <a:gdLst/>
                <a:ahLst/>
                <a:cxnLst/>
                <a:rect l="l" t="t" r="r" b="b"/>
                <a:pathLst>
                  <a:path w="15988" h="6827" extrusionOk="0">
                    <a:moveTo>
                      <a:pt x="717" y="0"/>
                    </a:moveTo>
                    <a:lnTo>
                      <a:pt x="1" y="4070"/>
                    </a:lnTo>
                    <a:lnTo>
                      <a:pt x="15667" y="6826"/>
                    </a:lnTo>
                    <a:lnTo>
                      <a:pt x="15988" y="2687"/>
                    </a:lnTo>
                    <a:lnTo>
                      <a:pt x="717"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14" name="Google Shape;514;p28"/>
              <p:cNvSpPr/>
              <p:nvPr/>
            </p:nvSpPr>
            <p:spPr>
              <a:xfrm>
                <a:off x="448856" y="3096154"/>
                <a:ext cx="334803" cy="296350"/>
              </a:xfrm>
              <a:custGeom>
                <a:avLst/>
                <a:gdLst/>
                <a:ahLst/>
                <a:cxnLst/>
                <a:rect l="l" t="t" r="r" b="b"/>
                <a:pathLst>
                  <a:path w="10927" h="9672" extrusionOk="0">
                    <a:moveTo>
                      <a:pt x="1701" y="1"/>
                    </a:moveTo>
                    <a:lnTo>
                      <a:pt x="1" y="9672"/>
                    </a:lnTo>
                    <a:lnTo>
                      <a:pt x="10927" y="6481"/>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15" name="Google Shape;515;p28"/>
              <p:cNvSpPr/>
              <p:nvPr/>
            </p:nvSpPr>
            <p:spPr>
              <a:xfrm>
                <a:off x="442544" y="3064319"/>
                <a:ext cx="101020" cy="380886"/>
              </a:xfrm>
              <a:custGeom>
                <a:avLst/>
                <a:gdLst/>
                <a:ahLst/>
                <a:cxnLst/>
                <a:rect l="l" t="t" r="r" b="b"/>
                <a:pathLst>
                  <a:path w="3297" h="12431" extrusionOk="0">
                    <a:moveTo>
                      <a:pt x="2090" y="0"/>
                    </a:moveTo>
                    <a:lnTo>
                      <a:pt x="1" y="11881"/>
                    </a:lnTo>
                    <a:lnTo>
                      <a:pt x="3120" y="12430"/>
                    </a:lnTo>
                    <a:lnTo>
                      <a:pt x="3296" y="213"/>
                    </a:lnTo>
                    <a:lnTo>
                      <a:pt x="2090" y="0"/>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516" name="Google Shape;516;p28"/>
              <p:cNvSpPr/>
              <p:nvPr/>
            </p:nvSpPr>
            <p:spPr>
              <a:xfrm>
                <a:off x="323264" y="3016276"/>
                <a:ext cx="210374" cy="983636"/>
              </a:xfrm>
              <a:custGeom>
                <a:avLst/>
                <a:gdLst/>
                <a:ahLst/>
                <a:cxnLst/>
                <a:rect l="l" t="t" r="r" b="b"/>
                <a:pathLst>
                  <a:path w="6866" h="32103" extrusionOk="0">
                    <a:moveTo>
                      <a:pt x="6074" y="0"/>
                    </a:moveTo>
                    <a:cubicBezTo>
                      <a:pt x="5791" y="0"/>
                      <a:pt x="5542" y="203"/>
                      <a:pt x="5493" y="489"/>
                    </a:cubicBezTo>
                    <a:lnTo>
                      <a:pt x="56" y="31381"/>
                    </a:lnTo>
                    <a:cubicBezTo>
                      <a:pt x="0" y="31702"/>
                      <a:pt x="216" y="32006"/>
                      <a:pt x="536" y="32064"/>
                    </a:cubicBezTo>
                    <a:lnTo>
                      <a:pt x="693" y="32094"/>
                    </a:lnTo>
                    <a:cubicBezTo>
                      <a:pt x="727" y="32100"/>
                      <a:pt x="762" y="32103"/>
                      <a:pt x="795" y="32103"/>
                    </a:cubicBezTo>
                    <a:cubicBezTo>
                      <a:pt x="1076" y="32103"/>
                      <a:pt x="1324" y="31903"/>
                      <a:pt x="1376" y="31617"/>
                    </a:cubicBezTo>
                    <a:lnTo>
                      <a:pt x="6810" y="721"/>
                    </a:lnTo>
                    <a:cubicBezTo>
                      <a:pt x="6866" y="401"/>
                      <a:pt x="6653" y="94"/>
                      <a:pt x="6333" y="38"/>
                    </a:cubicBezTo>
                    <a:lnTo>
                      <a:pt x="6176" y="9"/>
                    </a:lnTo>
                    <a:cubicBezTo>
                      <a:pt x="6142" y="3"/>
                      <a:pt x="6107" y="0"/>
                      <a:pt x="6074"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grpSp>
      </p:grpSp>
      <p:grpSp>
        <p:nvGrpSpPr>
          <p:cNvPr id="517" name="Google Shape;517;p28"/>
          <p:cNvGrpSpPr/>
          <p:nvPr/>
        </p:nvGrpSpPr>
        <p:grpSpPr>
          <a:xfrm rot="457325">
            <a:off x="5409563" y="-215062"/>
            <a:ext cx="3909619" cy="1874119"/>
            <a:chOff x="7065250" y="374670"/>
            <a:chExt cx="1876823" cy="899675"/>
          </a:xfrm>
        </p:grpSpPr>
        <p:sp>
          <p:nvSpPr>
            <p:cNvPr id="518" name="Google Shape;518;p28"/>
            <p:cNvSpPr/>
            <p:nvPr/>
          </p:nvSpPr>
          <p:spPr>
            <a:xfrm>
              <a:off x="7065250" y="374670"/>
              <a:ext cx="1876823" cy="773783"/>
            </a:xfrm>
            <a:custGeom>
              <a:avLst/>
              <a:gdLst/>
              <a:ahLst/>
              <a:cxnLst/>
              <a:rect l="l" t="t" r="r" b="b"/>
              <a:pathLst>
                <a:path w="61254" h="25254" extrusionOk="0">
                  <a:moveTo>
                    <a:pt x="38" y="1"/>
                  </a:moveTo>
                  <a:cubicBezTo>
                    <a:pt x="15" y="1"/>
                    <a:pt x="1" y="33"/>
                    <a:pt x="25" y="47"/>
                  </a:cubicBezTo>
                  <a:lnTo>
                    <a:pt x="267" y="204"/>
                  </a:lnTo>
                  <a:cubicBezTo>
                    <a:pt x="2899" y="1891"/>
                    <a:pt x="5551" y="3483"/>
                    <a:pt x="8140" y="4934"/>
                  </a:cubicBezTo>
                  <a:lnTo>
                    <a:pt x="8392" y="5075"/>
                  </a:lnTo>
                  <a:cubicBezTo>
                    <a:pt x="11494" y="6804"/>
                    <a:pt x="14077" y="8168"/>
                    <a:pt x="16529" y="9368"/>
                  </a:cubicBezTo>
                  <a:lnTo>
                    <a:pt x="17817" y="10008"/>
                  </a:lnTo>
                  <a:lnTo>
                    <a:pt x="20936" y="11489"/>
                  </a:lnTo>
                  <a:lnTo>
                    <a:pt x="23032" y="12437"/>
                  </a:lnTo>
                  <a:lnTo>
                    <a:pt x="23133" y="12483"/>
                  </a:lnTo>
                  <a:cubicBezTo>
                    <a:pt x="23790" y="12781"/>
                    <a:pt x="24464" y="13085"/>
                    <a:pt x="25137" y="13369"/>
                  </a:cubicBezTo>
                  <a:lnTo>
                    <a:pt x="27521" y="14389"/>
                  </a:lnTo>
                  <a:cubicBezTo>
                    <a:pt x="27975" y="14582"/>
                    <a:pt x="28442" y="14772"/>
                    <a:pt x="28894" y="14955"/>
                  </a:cubicBezTo>
                  <a:cubicBezTo>
                    <a:pt x="29142" y="15056"/>
                    <a:pt x="29394" y="15161"/>
                    <a:pt x="29649" y="15262"/>
                  </a:cubicBezTo>
                  <a:cubicBezTo>
                    <a:pt x="29904" y="15367"/>
                    <a:pt x="30159" y="15468"/>
                    <a:pt x="30414" y="15573"/>
                  </a:cubicBezTo>
                  <a:cubicBezTo>
                    <a:pt x="30862" y="15756"/>
                    <a:pt x="31326" y="15945"/>
                    <a:pt x="31787" y="16122"/>
                  </a:cubicBezTo>
                  <a:lnTo>
                    <a:pt x="35285" y="17459"/>
                  </a:lnTo>
                  <a:lnTo>
                    <a:pt x="38535" y="18630"/>
                  </a:lnTo>
                  <a:cubicBezTo>
                    <a:pt x="39061" y="18826"/>
                    <a:pt x="39601" y="19006"/>
                    <a:pt x="40124" y="19182"/>
                  </a:cubicBezTo>
                  <a:cubicBezTo>
                    <a:pt x="40320" y="19247"/>
                    <a:pt x="40519" y="19313"/>
                    <a:pt x="40716" y="19382"/>
                  </a:cubicBezTo>
                  <a:lnTo>
                    <a:pt x="43174" y="20209"/>
                  </a:lnTo>
                  <a:lnTo>
                    <a:pt x="47571" y="21595"/>
                  </a:lnTo>
                  <a:lnTo>
                    <a:pt x="52001" y="22886"/>
                  </a:lnTo>
                  <a:lnTo>
                    <a:pt x="52279" y="22961"/>
                  </a:lnTo>
                  <a:lnTo>
                    <a:pt x="56735" y="24151"/>
                  </a:lnTo>
                  <a:lnTo>
                    <a:pt x="61214" y="25250"/>
                  </a:lnTo>
                  <a:lnTo>
                    <a:pt x="61221" y="25250"/>
                  </a:lnTo>
                  <a:lnTo>
                    <a:pt x="61218" y="25253"/>
                  </a:lnTo>
                  <a:cubicBezTo>
                    <a:pt x="61247" y="25253"/>
                    <a:pt x="61254" y="25211"/>
                    <a:pt x="61224" y="25204"/>
                  </a:cubicBezTo>
                  <a:lnTo>
                    <a:pt x="56745" y="24102"/>
                  </a:lnTo>
                  <a:lnTo>
                    <a:pt x="52289" y="22912"/>
                  </a:lnTo>
                  <a:lnTo>
                    <a:pt x="52011" y="22837"/>
                  </a:lnTo>
                  <a:lnTo>
                    <a:pt x="47584" y="21546"/>
                  </a:lnTo>
                  <a:lnTo>
                    <a:pt x="43187" y="20163"/>
                  </a:lnTo>
                  <a:lnTo>
                    <a:pt x="40732" y="19336"/>
                  </a:lnTo>
                  <a:cubicBezTo>
                    <a:pt x="40532" y="19267"/>
                    <a:pt x="40336" y="19202"/>
                    <a:pt x="40140" y="19136"/>
                  </a:cubicBezTo>
                  <a:cubicBezTo>
                    <a:pt x="39617" y="18960"/>
                    <a:pt x="39078" y="18780"/>
                    <a:pt x="38555" y="18584"/>
                  </a:cubicBezTo>
                  <a:lnTo>
                    <a:pt x="35302" y="17413"/>
                  </a:lnTo>
                  <a:lnTo>
                    <a:pt x="31803" y="16076"/>
                  </a:lnTo>
                  <a:cubicBezTo>
                    <a:pt x="31346" y="15900"/>
                    <a:pt x="30881" y="15710"/>
                    <a:pt x="30433" y="15527"/>
                  </a:cubicBezTo>
                  <a:cubicBezTo>
                    <a:pt x="30175" y="15422"/>
                    <a:pt x="29920" y="15321"/>
                    <a:pt x="29668" y="15216"/>
                  </a:cubicBezTo>
                  <a:cubicBezTo>
                    <a:pt x="29417" y="15115"/>
                    <a:pt x="29165" y="15010"/>
                    <a:pt x="28910" y="14909"/>
                  </a:cubicBezTo>
                  <a:cubicBezTo>
                    <a:pt x="28459" y="14726"/>
                    <a:pt x="27991" y="14540"/>
                    <a:pt x="27537" y="14343"/>
                  </a:cubicBezTo>
                  <a:lnTo>
                    <a:pt x="25157" y="13323"/>
                  </a:lnTo>
                  <a:cubicBezTo>
                    <a:pt x="24483" y="13039"/>
                    <a:pt x="23807" y="12735"/>
                    <a:pt x="23153" y="12437"/>
                  </a:cubicBezTo>
                  <a:lnTo>
                    <a:pt x="20956" y="11444"/>
                  </a:lnTo>
                  <a:lnTo>
                    <a:pt x="17837" y="9963"/>
                  </a:lnTo>
                  <a:lnTo>
                    <a:pt x="16807" y="9453"/>
                  </a:lnTo>
                  <a:lnTo>
                    <a:pt x="16549" y="9322"/>
                  </a:lnTo>
                  <a:cubicBezTo>
                    <a:pt x="14103" y="8122"/>
                    <a:pt x="11517" y="6759"/>
                    <a:pt x="8418" y="5032"/>
                  </a:cubicBezTo>
                  <a:lnTo>
                    <a:pt x="8166" y="4889"/>
                  </a:lnTo>
                  <a:cubicBezTo>
                    <a:pt x="5577" y="3437"/>
                    <a:pt x="2925" y="1845"/>
                    <a:pt x="293" y="158"/>
                  </a:cubicBezTo>
                  <a:lnTo>
                    <a:pt x="52" y="4"/>
                  </a:lnTo>
                  <a:cubicBezTo>
                    <a:pt x="47" y="2"/>
                    <a:pt x="42" y="1"/>
                    <a:pt x="3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7315024" y="546988"/>
              <a:ext cx="208995" cy="199558"/>
            </a:xfrm>
            <a:custGeom>
              <a:avLst/>
              <a:gdLst/>
              <a:ahLst/>
              <a:cxnLst/>
              <a:rect l="l" t="t" r="r" b="b"/>
              <a:pathLst>
                <a:path w="6821" h="6513" extrusionOk="0">
                  <a:moveTo>
                    <a:pt x="2185" y="0"/>
                  </a:moveTo>
                  <a:lnTo>
                    <a:pt x="1" y="3999"/>
                  </a:lnTo>
                  <a:cubicBezTo>
                    <a:pt x="583" y="4800"/>
                    <a:pt x="1165" y="5617"/>
                    <a:pt x="1766" y="6408"/>
                  </a:cubicBezTo>
                  <a:lnTo>
                    <a:pt x="4751" y="6513"/>
                  </a:lnTo>
                  <a:lnTo>
                    <a:pt x="6821" y="2452"/>
                  </a:lnTo>
                  <a:cubicBezTo>
                    <a:pt x="5268" y="1645"/>
                    <a:pt x="3715" y="847"/>
                    <a:pt x="2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7579475" y="679290"/>
              <a:ext cx="206391" cy="196893"/>
            </a:xfrm>
            <a:custGeom>
              <a:avLst/>
              <a:gdLst/>
              <a:ahLst/>
              <a:cxnLst/>
              <a:rect l="l" t="t" r="r" b="b"/>
              <a:pathLst>
                <a:path w="6736" h="6426" extrusionOk="0">
                  <a:moveTo>
                    <a:pt x="1976" y="1"/>
                  </a:moveTo>
                  <a:lnTo>
                    <a:pt x="1" y="4111"/>
                  </a:lnTo>
                  <a:lnTo>
                    <a:pt x="1887" y="6425"/>
                  </a:lnTo>
                  <a:lnTo>
                    <a:pt x="4876" y="6370"/>
                  </a:lnTo>
                  <a:lnTo>
                    <a:pt x="6736" y="2208"/>
                  </a:lnTo>
                  <a:lnTo>
                    <a:pt x="4346" y="1126"/>
                  </a:lnTo>
                  <a:lnTo>
                    <a:pt x="1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7622861" y="702638"/>
              <a:ext cx="152403" cy="92809"/>
            </a:xfrm>
            <a:custGeom>
              <a:avLst/>
              <a:gdLst/>
              <a:ahLst/>
              <a:cxnLst/>
              <a:rect l="l" t="t" r="r" b="b"/>
              <a:pathLst>
                <a:path w="4974" h="3029" extrusionOk="0">
                  <a:moveTo>
                    <a:pt x="194" y="1"/>
                  </a:moveTo>
                  <a:lnTo>
                    <a:pt x="1" y="403"/>
                  </a:lnTo>
                  <a:lnTo>
                    <a:pt x="2292" y="1737"/>
                  </a:lnTo>
                  <a:lnTo>
                    <a:pt x="4614" y="3028"/>
                  </a:lnTo>
                  <a:lnTo>
                    <a:pt x="4973" y="2217"/>
                  </a:lnTo>
                  <a:lnTo>
                    <a:pt x="2574" y="1132"/>
                  </a:lnTo>
                  <a:lnTo>
                    <a:pt x="194"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7850361" y="798509"/>
              <a:ext cx="203388" cy="196556"/>
            </a:xfrm>
            <a:custGeom>
              <a:avLst/>
              <a:gdLst/>
              <a:ahLst/>
              <a:cxnLst/>
              <a:rect l="l" t="t" r="r" b="b"/>
              <a:pathLst>
                <a:path w="6638" h="6415" extrusionOk="0">
                  <a:moveTo>
                    <a:pt x="1772" y="0"/>
                  </a:moveTo>
                  <a:lnTo>
                    <a:pt x="0" y="4202"/>
                  </a:lnTo>
                  <a:cubicBezTo>
                    <a:pt x="657" y="4957"/>
                    <a:pt x="1331" y="5673"/>
                    <a:pt x="2004" y="6415"/>
                  </a:cubicBezTo>
                  <a:cubicBezTo>
                    <a:pt x="3002" y="6349"/>
                    <a:pt x="3986" y="6307"/>
                    <a:pt x="4979" y="6222"/>
                  </a:cubicBezTo>
                  <a:lnTo>
                    <a:pt x="6637" y="1975"/>
                  </a:lnTo>
                  <a:cubicBezTo>
                    <a:pt x="5816" y="1671"/>
                    <a:pt x="5012" y="1325"/>
                    <a:pt x="4201" y="1001"/>
                  </a:cubicBezTo>
                  <a:cubicBezTo>
                    <a:pt x="3391" y="664"/>
                    <a:pt x="2573" y="354"/>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7889334" y="822439"/>
              <a:ext cx="155069" cy="86098"/>
            </a:xfrm>
            <a:custGeom>
              <a:avLst/>
              <a:gdLst/>
              <a:ahLst/>
              <a:cxnLst/>
              <a:rect l="l" t="t" r="r" b="b"/>
              <a:pathLst>
                <a:path w="5061" h="2810" extrusionOk="0">
                  <a:moveTo>
                    <a:pt x="173" y="1"/>
                  </a:moveTo>
                  <a:lnTo>
                    <a:pt x="0" y="410"/>
                  </a:lnTo>
                  <a:cubicBezTo>
                    <a:pt x="778" y="831"/>
                    <a:pt x="1576" y="1217"/>
                    <a:pt x="2361" y="1619"/>
                  </a:cubicBezTo>
                  <a:cubicBezTo>
                    <a:pt x="3152" y="2015"/>
                    <a:pt x="3936" y="2433"/>
                    <a:pt x="4737" y="2809"/>
                  </a:cubicBezTo>
                  <a:lnTo>
                    <a:pt x="5061" y="1985"/>
                  </a:lnTo>
                  <a:cubicBezTo>
                    <a:pt x="4237" y="1678"/>
                    <a:pt x="3430" y="1331"/>
                    <a:pt x="2612" y="1005"/>
                  </a:cubicBezTo>
                  <a:cubicBezTo>
                    <a:pt x="1798" y="668"/>
                    <a:pt x="978" y="354"/>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8126823" y="904890"/>
              <a:ext cx="200079" cy="196065"/>
            </a:xfrm>
            <a:custGeom>
              <a:avLst/>
              <a:gdLst/>
              <a:ahLst/>
              <a:cxnLst/>
              <a:rect l="l" t="t" r="r" b="b"/>
              <a:pathLst>
                <a:path w="6530" h="6399" extrusionOk="0">
                  <a:moveTo>
                    <a:pt x="1573" y="0"/>
                  </a:moveTo>
                  <a:lnTo>
                    <a:pt x="1" y="4280"/>
                  </a:lnTo>
                  <a:lnTo>
                    <a:pt x="2100" y="6399"/>
                  </a:lnTo>
                  <a:cubicBezTo>
                    <a:pt x="3087" y="6307"/>
                    <a:pt x="4084" y="6176"/>
                    <a:pt x="5068" y="6059"/>
                  </a:cubicBezTo>
                  <a:lnTo>
                    <a:pt x="6530" y="1743"/>
                  </a:lnTo>
                  <a:cubicBezTo>
                    <a:pt x="4862" y="1197"/>
                    <a:pt x="3221" y="592"/>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8161384" y="929218"/>
              <a:ext cx="157214" cy="79388"/>
            </a:xfrm>
            <a:custGeom>
              <a:avLst/>
              <a:gdLst/>
              <a:ahLst/>
              <a:cxnLst/>
              <a:rect l="l" t="t" r="r" b="b"/>
              <a:pathLst>
                <a:path w="5131" h="2591" extrusionOk="0">
                  <a:moveTo>
                    <a:pt x="151" y="1"/>
                  </a:moveTo>
                  <a:lnTo>
                    <a:pt x="1" y="416"/>
                  </a:lnTo>
                  <a:cubicBezTo>
                    <a:pt x="1606" y="1152"/>
                    <a:pt x="3214" y="1904"/>
                    <a:pt x="4842" y="2590"/>
                  </a:cubicBezTo>
                  <a:lnTo>
                    <a:pt x="5130" y="1750"/>
                  </a:lnTo>
                  <a:cubicBezTo>
                    <a:pt x="3456" y="1204"/>
                    <a:pt x="1809" y="596"/>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8407911" y="998556"/>
              <a:ext cx="196372" cy="195453"/>
            </a:xfrm>
            <a:custGeom>
              <a:avLst/>
              <a:gdLst/>
              <a:ahLst/>
              <a:cxnLst/>
              <a:rect l="l" t="t" r="r" b="b"/>
              <a:pathLst>
                <a:path w="6409" h="6379" extrusionOk="0">
                  <a:moveTo>
                    <a:pt x="1377" y="0"/>
                  </a:moveTo>
                  <a:lnTo>
                    <a:pt x="0" y="4348"/>
                  </a:lnTo>
                  <a:lnTo>
                    <a:pt x="2191" y="6379"/>
                  </a:lnTo>
                  <a:lnTo>
                    <a:pt x="5140" y="5901"/>
                  </a:lnTo>
                  <a:lnTo>
                    <a:pt x="6408" y="1524"/>
                  </a:lnTo>
                  <a:lnTo>
                    <a:pt x="3884" y="788"/>
                  </a:lnTo>
                  <a:lnTo>
                    <a:pt x="1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8438152" y="1023282"/>
              <a:ext cx="158899" cy="73076"/>
            </a:xfrm>
            <a:custGeom>
              <a:avLst/>
              <a:gdLst/>
              <a:ahLst/>
              <a:cxnLst/>
              <a:rect l="l" t="t" r="r" b="b"/>
              <a:pathLst>
                <a:path w="5186" h="2385" extrusionOk="0">
                  <a:moveTo>
                    <a:pt x="135" y="1"/>
                  </a:moveTo>
                  <a:lnTo>
                    <a:pt x="1" y="426"/>
                  </a:lnTo>
                  <a:lnTo>
                    <a:pt x="2459" y="1430"/>
                  </a:lnTo>
                  <a:lnTo>
                    <a:pt x="4937" y="2384"/>
                  </a:lnTo>
                  <a:lnTo>
                    <a:pt x="5186" y="1531"/>
                  </a:lnTo>
                  <a:lnTo>
                    <a:pt x="2652" y="792"/>
                  </a:lnTo>
                  <a:lnTo>
                    <a:pt x="1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8692891" y="1080088"/>
              <a:ext cx="192358" cy="194258"/>
            </a:xfrm>
            <a:custGeom>
              <a:avLst/>
              <a:gdLst/>
              <a:ahLst/>
              <a:cxnLst/>
              <a:rect l="l" t="t" r="r" b="b"/>
              <a:pathLst>
                <a:path w="6278" h="6340" extrusionOk="0">
                  <a:moveTo>
                    <a:pt x="1184" y="1"/>
                  </a:moveTo>
                  <a:lnTo>
                    <a:pt x="1" y="4404"/>
                  </a:lnTo>
                  <a:lnTo>
                    <a:pt x="2276" y="6340"/>
                  </a:lnTo>
                  <a:lnTo>
                    <a:pt x="5199" y="5735"/>
                  </a:lnTo>
                  <a:lnTo>
                    <a:pt x="6278" y="1305"/>
                  </a:lnTo>
                  <a:lnTo>
                    <a:pt x="3724" y="681"/>
                  </a:lnTo>
                  <a:lnTo>
                    <a:pt x="1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8718934" y="1105121"/>
              <a:ext cx="160217" cy="66642"/>
            </a:xfrm>
            <a:custGeom>
              <a:avLst/>
              <a:gdLst/>
              <a:ahLst/>
              <a:cxnLst/>
              <a:rect l="l" t="t" r="r" b="b"/>
              <a:pathLst>
                <a:path w="5229" h="2175" extrusionOk="0">
                  <a:moveTo>
                    <a:pt x="115" y="1"/>
                  </a:moveTo>
                  <a:lnTo>
                    <a:pt x="1" y="432"/>
                  </a:lnTo>
                  <a:lnTo>
                    <a:pt x="2499" y="1328"/>
                  </a:lnTo>
                  <a:lnTo>
                    <a:pt x="5019" y="2175"/>
                  </a:lnTo>
                  <a:lnTo>
                    <a:pt x="5228" y="1312"/>
                  </a:lnTo>
                  <a:lnTo>
                    <a:pt x="2665" y="684"/>
                  </a:lnTo>
                  <a:lnTo>
                    <a:pt x="115"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7359536" y="575613"/>
              <a:ext cx="152403" cy="92809"/>
            </a:xfrm>
            <a:custGeom>
              <a:avLst/>
              <a:gdLst/>
              <a:ahLst/>
              <a:cxnLst/>
              <a:rect l="l" t="t" r="r" b="b"/>
              <a:pathLst>
                <a:path w="4974" h="3029" extrusionOk="0">
                  <a:moveTo>
                    <a:pt x="194" y="1"/>
                  </a:moveTo>
                  <a:lnTo>
                    <a:pt x="1" y="403"/>
                  </a:lnTo>
                  <a:lnTo>
                    <a:pt x="2292" y="1737"/>
                  </a:lnTo>
                  <a:lnTo>
                    <a:pt x="4614" y="3028"/>
                  </a:lnTo>
                  <a:lnTo>
                    <a:pt x="4973" y="2217"/>
                  </a:lnTo>
                  <a:lnTo>
                    <a:pt x="2574" y="1132"/>
                  </a:lnTo>
                  <a:lnTo>
                    <a:pt x="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8"/>
          <p:cNvGrpSpPr/>
          <p:nvPr/>
        </p:nvGrpSpPr>
        <p:grpSpPr>
          <a:xfrm rot="457325">
            <a:off x="6751415" y="-149569"/>
            <a:ext cx="2599456" cy="1308814"/>
            <a:chOff x="7767419" y="429791"/>
            <a:chExt cx="1247875" cy="628300"/>
          </a:xfrm>
        </p:grpSpPr>
        <p:sp>
          <p:nvSpPr>
            <p:cNvPr id="532" name="Google Shape;532;p28"/>
            <p:cNvSpPr/>
            <p:nvPr/>
          </p:nvSpPr>
          <p:spPr>
            <a:xfrm>
              <a:off x="7767419" y="429791"/>
              <a:ext cx="1247875" cy="495755"/>
            </a:xfrm>
            <a:custGeom>
              <a:avLst/>
              <a:gdLst/>
              <a:ahLst/>
              <a:cxnLst/>
              <a:rect l="l" t="t" r="r" b="b"/>
              <a:pathLst>
                <a:path w="40727" h="16180" extrusionOk="0">
                  <a:moveTo>
                    <a:pt x="26" y="1"/>
                  </a:moveTo>
                  <a:cubicBezTo>
                    <a:pt x="18" y="1"/>
                    <a:pt x="11" y="5"/>
                    <a:pt x="7" y="13"/>
                  </a:cubicBezTo>
                  <a:cubicBezTo>
                    <a:pt x="0" y="23"/>
                    <a:pt x="4" y="36"/>
                    <a:pt x="13" y="43"/>
                  </a:cubicBezTo>
                  <a:cubicBezTo>
                    <a:pt x="285" y="222"/>
                    <a:pt x="576" y="412"/>
                    <a:pt x="870" y="592"/>
                  </a:cubicBezTo>
                  <a:cubicBezTo>
                    <a:pt x="1194" y="798"/>
                    <a:pt x="1488" y="978"/>
                    <a:pt x="1766" y="1141"/>
                  </a:cubicBezTo>
                  <a:cubicBezTo>
                    <a:pt x="2315" y="1475"/>
                    <a:pt x="2890" y="1801"/>
                    <a:pt x="3446" y="2119"/>
                  </a:cubicBezTo>
                  <a:lnTo>
                    <a:pt x="3597" y="2204"/>
                  </a:lnTo>
                  <a:cubicBezTo>
                    <a:pt x="3992" y="2432"/>
                    <a:pt x="4404" y="2652"/>
                    <a:pt x="4800" y="2867"/>
                  </a:cubicBezTo>
                  <a:cubicBezTo>
                    <a:pt x="5015" y="2982"/>
                    <a:pt x="5244" y="3106"/>
                    <a:pt x="5467" y="3227"/>
                  </a:cubicBezTo>
                  <a:cubicBezTo>
                    <a:pt x="5869" y="3443"/>
                    <a:pt x="6281" y="3658"/>
                    <a:pt x="6680" y="3861"/>
                  </a:cubicBezTo>
                  <a:cubicBezTo>
                    <a:pt x="6908" y="3979"/>
                    <a:pt x="7137" y="4093"/>
                    <a:pt x="7363" y="4214"/>
                  </a:cubicBezTo>
                  <a:lnTo>
                    <a:pt x="7601" y="4335"/>
                  </a:lnTo>
                  <a:cubicBezTo>
                    <a:pt x="8010" y="4544"/>
                    <a:pt x="8429" y="4747"/>
                    <a:pt x="8834" y="4943"/>
                  </a:cubicBezTo>
                  <a:cubicBezTo>
                    <a:pt x="9066" y="5054"/>
                    <a:pt x="9295" y="5166"/>
                    <a:pt x="9524" y="5280"/>
                  </a:cubicBezTo>
                  <a:cubicBezTo>
                    <a:pt x="10099" y="5568"/>
                    <a:pt x="10694" y="5839"/>
                    <a:pt x="11270" y="6104"/>
                  </a:cubicBezTo>
                  <a:lnTo>
                    <a:pt x="11463" y="6192"/>
                  </a:lnTo>
                  <a:cubicBezTo>
                    <a:pt x="11695" y="6297"/>
                    <a:pt x="11930" y="6405"/>
                    <a:pt x="12159" y="6509"/>
                  </a:cubicBezTo>
                  <a:cubicBezTo>
                    <a:pt x="12568" y="6702"/>
                    <a:pt x="12993" y="6898"/>
                    <a:pt x="13418" y="7078"/>
                  </a:cubicBezTo>
                  <a:lnTo>
                    <a:pt x="15638" y="8033"/>
                  </a:lnTo>
                  <a:cubicBezTo>
                    <a:pt x="15994" y="8193"/>
                    <a:pt x="16354" y="8337"/>
                    <a:pt x="16631" y="8445"/>
                  </a:cubicBezTo>
                  <a:lnTo>
                    <a:pt x="17625" y="8847"/>
                  </a:lnTo>
                  <a:cubicBezTo>
                    <a:pt x="17861" y="8942"/>
                    <a:pt x="18096" y="9037"/>
                    <a:pt x="18331" y="9131"/>
                  </a:cubicBezTo>
                  <a:cubicBezTo>
                    <a:pt x="18753" y="9301"/>
                    <a:pt x="19191" y="9478"/>
                    <a:pt x="19623" y="9645"/>
                  </a:cubicBezTo>
                  <a:lnTo>
                    <a:pt x="21637" y="10397"/>
                  </a:lnTo>
                  <a:cubicBezTo>
                    <a:pt x="21869" y="10482"/>
                    <a:pt x="22101" y="10570"/>
                    <a:pt x="22327" y="10655"/>
                  </a:cubicBezTo>
                  <a:cubicBezTo>
                    <a:pt x="22758" y="10818"/>
                    <a:pt x="23209" y="10988"/>
                    <a:pt x="23657" y="11135"/>
                  </a:cubicBezTo>
                  <a:lnTo>
                    <a:pt x="26966" y="12273"/>
                  </a:lnTo>
                  <a:cubicBezTo>
                    <a:pt x="27185" y="12348"/>
                    <a:pt x="27410" y="12420"/>
                    <a:pt x="27629" y="12486"/>
                  </a:cubicBezTo>
                  <a:cubicBezTo>
                    <a:pt x="27750" y="12525"/>
                    <a:pt x="27868" y="12561"/>
                    <a:pt x="27992" y="12600"/>
                  </a:cubicBezTo>
                  <a:lnTo>
                    <a:pt x="30046" y="13247"/>
                  </a:lnTo>
                  <a:lnTo>
                    <a:pt x="30477" y="13385"/>
                  </a:lnTo>
                  <a:cubicBezTo>
                    <a:pt x="31010" y="13551"/>
                    <a:pt x="31559" y="13725"/>
                    <a:pt x="32105" y="13875"/>
                  </a:cubicBezTo>
                  <a:lnTo>
                    <a:pt x="35469" y="14833"/>
                  </a:lnTo>
                  <a:lnTo>
                    <a:pt x="35989" y="14980"/>
                  </a:lnTo>
                  <a:lnTo>
                    <a:pt x="40690" y="16177"/>
                  </a:lnTo>
                  <a:lnTo>
                    <a:pt x="40694" y="16177"/>
                  </a:lnTo>
                  <a:lnTo>
                    <a:pt x="40694" y="16180"/>
                  </a:lnTo>
                  <a:cubicBezTo>
                    <a:pt x="40720" y="16177"/>
                    <a:pt x="40726" y="16141"/>
                    <a:pt x="40700" y="16134"/>
                  </a:cubicBezTo>
                  <a:lnTo>
                    <a:pt x="36002" y="14934"/>
                  </a:lnTo>
                  <a:lnTo>
                    <a:pt x="32118" y="13829"/>
                  </a:lnTo>
                  <a:cubicBezTo>
                    <a:pt x="31572" y="13682"/>
                    <a:pt x="31023" y="13506"/>
                    <a:pt x="30490" y="13339"/>
                  </a:cubicBezTo>
                  <a:lnTo>
                    <a:pt x="30059" y="13202"/>
                  </a:lnTo>
                  <a:lnTo>
                    <a:pt x="28005" y="12558"/>
                  </a:lnTo>
                  <a:cubicBezTo>
                    <a:pt x="27884" y="12518"/>
                    <a:pt x="27764" y="12479"/>
                    <a:pt x="27643" y="12443"/>
                  </a:cubicBezTo>
                  <a:cubicBezTo>
                    <a:pt x="27423" y="12374"/>
                    <a:pt x="27198" y="12306"/>
                    <a:pt x="26979" y="12231"/>
                  </a:cubicBezTo>
                  <a:lnTo>
                    <a:pt x="23674" y="11093"/>
                  </a:lnTo>
                  <a:cubicBezTo>
                    <a:pt x="23222" y="10943"/>
                    <a:pt x="22774" y="10773"/>
                    <a:pt x="22340" y="10609"/>
                  </a:cubicBezTo>
                  <a:cubicBezTo>
                    <a:pt x="22117" y="10524"/>
                    <a:pt x="21882" y="10436"/>
                    <a:pt x="21653" y="10354"/>
                  </a:cubicBezTo>
                  <a:lnTo>
                    <a:pt x="19639" y="9602"/>
                  </a:lnTo>
                  <a:cubicBezTo>
                    <a:pt x="19208" y="9435"/>
                    <a:pt x="18770" y="9259"/>
                    <a:pt x="18348" y="9089"/>
                  </a:cubicBezTo>
                  <a:cubicBezTo>
                    <a:pt x="18112" y="8994"/>
                    <a:pt x="17880" y="8896"/>
                    <a:pt x="17645" y="8804"/>
                  </a:cubicBezTo>
                  <a:lnTo>
                    <a:pt x="16648" y="8402"/>
                  </a:lnTo>
                  <a:cubicBezTo>
                    <a:pt x="16373" y="8294"/>
                    <a:pt x="16010" y="8151"/>
                    <a:pt x="15654" y="7990"/>
                  </a:cubicBezTo>
                  <a:lnTo>
                    <a:pt x="13437" y="7036"/>
                  </a:lnTo>
                  <a:cubicBezTo>
                    <a:pt x="13012" y="6856"/>
                    <a:pt x="12587" y="6660"/>
                    <a:pt x="12179" y="6467"/>
                  </a:cubicBezTo>
                  <a:cubicBezTo>
                    <a:pt x="11950" y="6362"/>
                    <a:pt x="11714" y="6254"/>
                    <a:pt x="11482" y="6150"/>
                  </a:cubicBezTo>
                  <a:lnTo>
                    <a:pt x="11289" y="6061"/>
                  </a:lnTo>
                  <a:cubicBezTo>
                    <a:pt x="10714" y="5797"/>
                    <a:pt x="10119" y="5522"/>
                    <a:pt x="9543" y="5238"/>
                  </a:cubicBezTo>
                  <a:cubicBezTo>
                    <a:pt x="9315" y="5126"/>
                    <a:pt x="9086" y="5012"/>
                    <a:pt x="8854" y="4901"/>
                  </a:cubicBezTo>
                  <a:cubicBezTo>
                    <a:pt x="8448" y="4705"/>
                    <a:pt x="8030" y="4502"/>
                    <a:pt x="7621" y="4293"/>
                  </a:cubicBezTo>
                  <a:lnTo>
                    <a:pt x="7382" y="4172"/>
                  </a:lnTo>
                  <a:cubicBezTo>
                    <a:pt x="7157" y="4054"/>
                    <a:pt x="6928" y="3936"/>
                    <a:pt x="6702" y="3819"/>
                  </a:cubicBezTo>
                  <a:cubicBezTo>
                    <a:pt x="6304" y="3616"/>
                    <a:pt x="5888" y="3403"/>
                    <a:pt x="5489" y="3188"/>
                  </a:cubicBezTo>
                  <a:cubicBezTo>
                    <a:pt x="5267" y="3067"/>
                    <a:pt x="5042" y="2942"/>
                    <a:pt x="4823" y="2825"/>
                  </a:cubicBezTo>
                  <a:cubicBezTo>
                    <a:pt x="4424" y="2612"/>
                    <a:pt x="4015" y="2390"/>
                    <a:pt x="3619" y="2164"/>
                  </a:cubicBezTo>
                  <a:lnTo>
                    <a:pt x="3469" y="2076"/>
                  </a:lnTo>
                  <a:cubicBezTo>
                    <a:pt x="2913" y="1762"/>
                    <a:pt x="2338" y="1435"/>
                    <a:pt x="1789" y="1099"/>
                  </a:cubicBezTo>
                  <a:cubicBezTo>
                    <a:pt x="1511" y="935"/>
                    <a:pt x="1220" y="759"/>
                    <a:pt x="896" y="553"/>
                  </a:cubicBezTo>
                  <a:cubicBezTo>
                    <a:pt x="599" y="373"/>
                    <a:pt x="311" y="183"/>
                    <a:pt x="40" y="7"/>
                  </a:cubicBezTo>
                  <a:cubicBezTo>
                    <a:pt x="36" y="3"/>
                    <a:pt x="31" y="1"/>
                    <a:pt x="2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7984777" y="575636"/>
              <a:ext cx="207586" cy="213101"/>
            </a:xfrm>
            <a:custGeom>
              <a:avLst/>
              <a:gdLst/>
              <a:ahLst/>
              <a:cxnLst/>
              <a:rect l="l" t="t" r="r" b="b"/>
              <a:pathLst>
                <a:path w="6775" h="6955" extrusionOk="0">
                  <a:moveTo>
                    <a:pt x="2342" y="0"/>
                  </a:moveTo>
                  <a:lnTo>
                    <a:pt x="1" y="4826"/>
                  </a:lnTo>
                  <a:lnTo>
                    <a:pt x="1416" y="4816"/>
                  </a:lnTo>
                  <a:lnTo>
                    <a:pt x="2829" y="4773"/>
                  </a:lnTo>
                  <a:cubicBezTo>
                    <a:pt x="3417" y="5499"/>
                    <a:pt x="4009" y="6245"/>
                    <a:pt x="4620" y="6954"/>
                  </a:cubicBezTo>
                  <a:lnTo>
                    <a:pt x="6775" y="2047"/>
                  </a:lnTo>
                  <a:cubicBezTo>
                    <a:pt x="6023" y="1733"/>
                    <a:pt x="5291" y="1380"/>
                    <a:pt x="4548" y="1043"/>
                  </a:cubicBezTo>
                  <a:lnTo>
                    <a:pt x="3440" y="533"/>
                  </a:lnTo>
                  <a:lnTo>
                    <a:pt x="2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8241936" y="685204"/>
              <a:ext cx="201764" cy="208291"/>
            </a:xfrm>
            <a:custGeom>
              <a:avLst/>
              <a:gdLst/>
              <a:ahLst/>
              <a:cxnLst/>
              <a:rect l="l" t="t" r="r" b="b"/>
              <a:pathLst>
                <a:path w="6585" h="6798" extrusionOk="0">
                  <a:moveTo>
                    <a:pt x="2014" y="1"/>
                  </a:moveTo>
                  <a:lnTo>
                    <a:pt x="0" y="4967"/>
                  </a:lnTo>
                  <a:cubicBezTo>
                    <a:pt x="942" y="4895"/>
                    <a:pt x="1873" y="4826"/>
                    <a:pt x="2809" y="4741"/>
                  </a:cubicBezTo>
                  <a:lnTo>
                    <a:pt x="4731" y="6798"/>
                  </a:lnTo>
                  <a:lnTo>
                    <a:pt x="6585" y="1770"/>
                  </a:lnTo>
                  <a:lnTo>
                    <a:pt x="4290" y="910"/>
                  </a:lnTo>
                  <a:cubicBezTo>
                    <a:pt x="3528" y="615"/>
                    <a:pt x="2773" y="305"/>
                    <a:pt x="2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8290009" y="707264"/>
              <a:ext cx="145387" cy="77856"/>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8504886" y="779788"/>
              <a:ext cx="195943" cy="203174"/>
            </a:xfrm>
            <a:custGeom>
              <a:avLst/>
              <a:gdLst/>
              <a:ahLst/>
              <a:cxnLst/>
              <a:rect l="l" t="t" r="r" b="b"/>
              <a:pathLst>
                <a:path w="6395" h="6631" extrusionOk="0">
                  <a:moveTo>
                    <a:pt x="1726" y="0"/>
                  </a:moveTo>
                  <a:lnTo>
                    <a:pt x="0" y="5071"/>
                  </a:lnTo>
                  <a:cubicBezTo>
                    <a:pt x="932" y="4950"/>
                    <a:pt x="1857" y="4835"/>
                    <a:pt x="2789" y="4682"/>
                  </a:cubicBezTo>
                  <a:lnTo>
                    <a:pt x="4819" y="6630"/>
                  </a:lnTo>
                  <a:lnTo>
                    <a:pt x="6395" y="1511"/>
                  </a:lnTo>
                  <a:cubicBezTo>
                    <a:pt x="4836" y="1010"/>
                    <a:pt x="3266" y="549"/>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8546035" y="802217"/>
              <a:ext cx="147807" cy="70441"/>
            </a:xfrm>
            <a:custGeom>
              <a:avLst/>
              <a:gdLst/>
              <a:ahLst/>
              <a:cxnLst/>
              <a:rect l="l" t="t" r="r" b="b"/>
              <a:pathLst>
                <a:path w="4824" h="2299" extrusionOk="0">
                  <a:moveTo>
                    <a:pt x="132" y="0"/>
                  </a:moveTo>
                  <a:lnTo>
                    <a:pt x="1" y="386"/>
                  </a:lnTo>
                  <a:cubicBezTo>
                    <a:pt x="1508" y="1073"/>
                    <a:pt x="3051" y="1665"/>
                    <a:pt x="4584" y="2299"/>
                  </a:cubicBezTo>
                  <a:lnTo>
                    <a:pt x="4823" y="1521"/>
                  </a:lnTo>
                  <a:cubicBezTo>
                    <a:pt x="3257" y="1017"/>
                    <a:pt x="1678" y="556"/>
                    <a:pt x="132" y="0"/>
                  </a:cubicBez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8772431" y="860126"/>
              <a:ext cx="190060" cy="197965"/>
            </a:xfrm>
            <a:custGeom>
              <a:avLst/>
              <a:gdLst/>
              <a:ahLst/>
              <a:cxnLst/>
              <a:rect l="l" t="t" r="r" b="b"/>
              <a:pathLst>
                <a:path w="6203" h="6461" extrusionOk="0">
                  <a:moveTo>
                    <a:pt x="1455" y="0"/>
                  </a:moveTo>
                  <a:lnTo>
                    <a:pt x="1" y="5156"/>
                  </a:lnTo>
                  <a:lnTo>
                    <a:pt x="1383" y="4901"/>
                  </a:lnTo>
                  <a:lnTo>
                    <a:pt x="2073" y="4770"/>
                  </a:lnTo>
                  <a:lnTo>
                    <a:pt x="2763" y="4626"/>
                  </a:lnTo>
                  <a:lnTo>
                    <a:pt x="4891" y="6460"/>
                  </a:lnTo>
                  <a:lnTo>
                    <a:pt x="6202" y="1262"/>
                  </a:lnTo>
                  <a:lnTo>
                    <a:pt x="3822" y="657"/>
                  </a:lnTo>
                  <a:lnTo>
                    <a:pt x="3227" y="504"/>
                  </a:lnTo>
                  <a:lnTo>
                    <a:pt x="2636" y="337"/>
                  </a:ln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8807207" y="882952"/>
              <a:ext cx="149462" cy="63149"/>
            </a:xfrm>
            <a:custGeom>
              <a:avLst/>
              <a:gdLst/>
              <a:ahLst/>
              <a:cxnLst/>
              <a:rect l="l" t="t" r="r" b="b"/>
              <a:pathLst>
                <a:path w="4878" h="2061" extrusionOk="0">
                  <a:moveTo>
                    <a:pt x="111" y="1"/>
                  </a:moveTo>
                  <a:lnTo>
                    <a:pt x="0" y="393"/>
                  </a:lnTo>
                  <a:lnTo>
                    <a:pt x="1161" y="831"/>
                  </a:lnTo>
                  <a:lnTo>
                    <a:pt x="1743" y="1050"/>
                  </a:lnTo>
                  <a:lnTo>
                    <a:pt x="2328" y="1253"/>
                  </a:lnTo>
                  <a:lnTo>
                    <a:pt x="4678" y="2060"/>
                  </a:lnTo>
                  <a:lnTo>
                    <a:pt x="4878" y="1272"/>
                  </a:lnTo>
                  <a:lnTo>
                    <a:pt x="2485" y="661"/>
                  </a:lnTo>
                  <a:lnTo>
                    <a:pt x="1890" y="507"/>
                  </a:lnTo>
                  <a:lnTo>
                    <a:pt x="1295" y="341"/>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rot="159096">
              <a:off x="8037559" y="604014"/>
              <a:ext cx="145388" cy="77857"/>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Multiplication Sign 1">
            <a:extLst>
              <a:ext uri="{FF2B5EF4-FFF2-40B4-BE49-F238E27FC236}">
                <a16:creationId xmlns:a16="http://schemas.microsoft.com/office/drawing/2014/main" id="{5E06C569-720A-18C1-0035-D959E5F2F73E}"/>
              </a:ext>
            </a:extLst>
          </p:cNvPr>
          <p:cNvSpPr/>
          <p:nvPr/>
        </p:nvSpPr>
        <p:spPr>
          <a:xfrm>
            <a:off x="2699310" y="2969119"/>
            <a:ext cx="313439" cy="469026"/>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extBox 4">
            <a:extLst>
              <a:ext uri="{FF2B5EF4-FFF2-40B4-BE49-F238E27FC236}">
                <a16:creationId xmlns:a16="http://schemas.microsoft.com/office/drawing/2014/main" id="{C6F1D0CE-8E17-322C-314D-ECF22B6A0830}"/>
              </a:ext>
            </a:extLst>
          </p:cNvPr>
          <p:cNvSpPr txBox="1"/>
          <p:nvPr/>
        </p:nvSpPr>
        <p:spPr>
          <a:xfrm>
            <a:off x="8175446" y="4763944"/>
            <a:ext cx="1250741" cy="307777"/>
          </a:xfrm>
          <a:prstGeom prst="rect">
            <a:avLst/>
          </a:prstGeom>
          <a:noFill/>
        </p:spPr>
        <p:txBody>
          <a:bodyPr wrap="square" rtlCol="0">
            <a:spAutoFit/>
          </a:bodyPr>
          <a:lstStyle/>
          <a:p>
            <a:r>
              <a:rPr lang="fr-FR" dirty="0"/>
              <a:t>Page 01</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00"/>
                                        </p:tgtEl>
                                        <p:attrNameLst>
                                          <p:attrName>style.visibility</p:attrName>
                                        </p:attrNameLst>
                                      </p:cBhvr>
                                      <p:to>
                                        <p:strVal val="visible"/>
                                      </p:to>
                                    </p:set>
                                    <p:anim calcmode="lin" valueType="num">
                                      <p:cBhvr>
                                        <p:cTn id="7" dur="1000" fill="hold"/>
                                        <p:tgtEl>
                                          <p:spTgt spid="500"/>
                                        </p:tgtEl>
                                        <p:attrNameLst>
                                          <p:attrName>ppt_w</p:attrName>
                                        </p:attrNameLst>
                                      </p:cBhvr>
                                      <p:tavLst>
                                        <p:tav tm="0">
                                          <p:val>
                                            <p:strVal val="#ppt_w+.3"/>
                                          </p:val>
                                        </p:tav>
                                        <p:tav tm="100000">
                                          <p:val>
                                            <p:strVal val="#ppt_w"/>
                                          </p:val>
                                        </p:tav>
                                      </p:tavLst>
                                    </p:anim>
                                    <p:anim calcmode="lin" valueType="num">
                                      <p:cBhvr>
                                        <p:cTn id="8" dur="1000" fill="hold"/>
                                        <p:tgtEl>
                                          <p:spTgt spid="500"/>
                                        </p:tgtEl>
                                        <p:attrNameLst>
                                          <p:attrName>ppt_h</p:attrName>
                                        </p:attrNameLst>
                                      </p:cBhvr>
                                      <p:tavLst>
                                        <p:tav tm="0">
                                          <p:val>
                                            <p:strVal val="#ppt_h"/>
                                          </p:val>
                                        </p:tav>
                                        <p:tav tm="100000">
                                          <p:val>
                                            <p:strVal val="#ppt_h"/>
                                          </p:val>
                                        </p:tav>
                                      </p:tavLst>
                                    </p:anim>
                                    <p:animEffect transition="in" filter="fade">
                                      <p:cBhvr>
                                        <p:cTn id="9" dur="1000"/>
                                        <p:tgtEl>
                                          <p:spTgt spid="500"/>
                                        </p:tgtEl>
                                      </p:cBhvr>
                                    </p:animEffect>
                                  </p:childTnLst>
                                </p:cTn>
                              </p:par>
                              <p:par>
                                <p:cTn id="10" presetID="10" presetClass="entr" presetSubtype="0" fill="hold" nodeType="withEffect">
                                  <p:stCondLst>
                                    <p:cond delay="0"/>
                                  </p:stCondLst>
                                  <p:childTnLst>
                                    <p:set>
                                      <p:cBhvr>
                                        <p:cTn id="11" dur="1" fill="hold">
                                          <p:stCondLst>
                                            <p:cond delay="0"/>
                                          </p:stCondLst>
                                        </p:cTn>
                                        <p:tgtEl>
                                          <p:spTgt spid="479"/>
                                        </p:tgtEl>
                                        <p:attrNameLst>
                                          <p:attrName>style.visibility</p:attrName>
                                        </p:attrNameLst>
                                      </p:cBhvr>
                                      <p:to>
                                        <p:strVal val="visible"/>
                                      </p:to>
                                    </p:set>
                                    <p:animEffect transition="in" filter="fade">
                                      <p:cBhvr>
                                        <p:cTn id="12" dur="500"/>
                                        <p:tgtEl>
                                          <p:spTgt spid="479"/>
                                        </p:tgtEl>
                                      </p:cBhvr>
                                    </p:animEffect>
                                  </p:childTnLst>
                                </p:cTn>
                              </p:par>
                              <p:par>
                                <p:cTn id="13" presetID="10" presetClass="entr" presetSubtype="0" fill="hold" nodeType="withEffect">
                                  <p:stCondLst>
                                    <p:cond delay="0"/>
                                  </p:stCondLst>
                                  <p:childTnLst>
                                    <p:set>
                                      <p:cBhvr>
                                        <p:cTn id="14" dur="1" fill="hold">
                                          <p:stCondLst>
                                            <p:cond delay="0"/>
                                          </p:stCondLst>
                                        </p:cTn>
                                        <p:tgtEl>
                                          <p:spTgt spid="517"/>
                                        </p:tgtEl>
                                        <p:attrNameLst>
                                          <p:attrName>style.visibility</p:attrName>
                                        </p:attrNameLst>
                                      </p:cBhvr>
                                      <p:to>
                                        <p:strVal val="visible"/>
                                      </p:to>
                                    </p:set>
                                    <p:animEffect transition="in" filter="fade">
                                      <p:cBhvr>
                                        <p:cTn id="15" dur="500"/>
                                        <p:tgtEl>
                                          <p:spTgt spid="51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528"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 calcmode="lin" valueType="num">
                                      <p:cBhvr>
                                        <p:cTn id="20" dur="500" fill="hold"/>
                                        <p:tgtEl>
                                          <p:spTgt spid="496"/>
                                        </p:tgtEl>
                                        <p:attrNameLst>
                                          <p:attrName>ppt_w</p:attrName>
                                        </p:attrNameLst>
                                      </p:cBhvr>
                                      <p:tavLst>
                                        <p:tav tm="0">
                                          <p:val>
                                            <p:fltVal val="0"/>
                                          </p:val>
                                        </p:tav>
                                        <p:tav tm="100000">
                                          <p:val>
                                            <p:strVal val="#ppt_w"/>
                                          </p:val>
                                        </p:tav>
                                      </p:tavLst>
                                    </p:anim>
                                    <p:anim calcmode="lin" valueType="num">
                                      <p:cBhvr>
                                        <p:cTn id="21" dur="500" fill="hold"/>
                                        <p:tgtEl>
                                          <p:spTgt spid="496"/>
                                        </p:tgtEl>
                                        <p:attrNameLst>
                                          <p:attrName>ppt_h</p:attrName>
                                        </p:attrNameLst>
                                      </p:cBhvr>
                                      <p:tavLst>
                                        <p:tav tm="0">
                                          <p:val>
                                            <p:fltVal val="0"/>
                                          </p:val>
                                        </p:tav>
                                        <p:tav tm="100000">
                                          <p:val>
                                            <p:strVal val="#ppt_h"/>
                                          </p:val>
                                        </p:tav>
                                      </p:tavLst>
                                    </p:anim>
                                    <p:animEffect transition="in" filter="fade">
                                      <p:cBhvr>
                                        <p:cTn id="22" dur="500"/>
                                        <p:tgtEl>
                                          <p:spTgt spid="496"/>
                                        </p:tgtEl>
                                      </p:cBhvr>
                                    </p:animEffect>
                                    <p:anim calcmode="lin" valueType="num">
                                      <p:cBhvr>
                                        <p:cTn id="23" dur="500" fill="hold"/>
                                        <p:tgtEl>
                                          <p:spTgt spid="496"/>
                                        </p:tgtEl>
                                        <p:attrNameLst>
                                          <p:attrName>ppt_x</p:attrName>
                                        </p:attrNameLst>
                                      </p:cBhvr>
                                      <p:tavLst>
                                        <p:tav tm="0">
                                          <p:val>
                                            <p:fltVal val="0.5"/>
                                          </p:val>
                                        </p:tav>
                                        <p:tav tm="100000">
                                          <p:val>
                                            <p:strVal val="#ppt_x"/>
                                          </p:val>
                                        </p:tav>
                                      </p:tavLst>
                                    </p:anim>
                                    <p:anim calcmode="lin" valueType="num">
                                      <p:cBhvr>
                                        <p:cTn id="24" dur="500" fill="hold"/>
                                        <p:tgtEl>
                                          <p:spTgt spid="496"/>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499"/>
                                        </p:tgtEl>
                                        <p:attrNameLst>
                                          <p:attrName>style.visibility</p:attrName>
                                        </p:attrNameLst>
                                      </p:cBhvr>
                                      <p:to>
                                        <p:strVal val="visible"/>
                                      </p:to>
                                    </p:set>
                                    <p:anim calcmode="lin" valueType="num">
                                      <p:cBhvr>
                                        <p:cTn id="27" dur="500" fill="hold"/>
                                        <p:tgtEl>
                                          <p:spTgt spid="499"/>
                                        </p:tgtEl>
                                        <p:attrNameLst>
                                          <p:attrName>ppt_w</p:attrName>
                                        </p:attrNameLst>
                                      </p:cBhvr>
                                      <p:tavLst>
                                        <p:tav tm="0">
                                          <p:val>
                                            <p:fltVal val="0"/>
                                          </p:val>
                                        </p:tav>
                                        <p:tav tm="100000">
                                          <p:val>
                                            <p:strVal val="#ppt_w"/>
                                          </p:val>
                                        </p:tav>
                                      </p:tavLst>
                                    </p:anim>
                                    <p:anim calcmode="lin" valueType="num">
                                      <p:cBhvr>
                                        <p:cTn id="28" dur="500" fill="hold"/>
                                        <p:tgtEl>
                                          <p:spTgt spid="499"/>
                                        </p:tgtEl>
                                        <p:attrNameLst>
                                          <p:attrName>ppt_h</p:attrName>
                                        </p:attrNameLst>
                                      </p:cBhvr>
                                      <p:tavLst>
                                        <p:tav tm="0">
                                          <p:val>
                                            <p:fltVal val="0"/>
                                          </p:val>
                                        </p:tav>
                                        <p:tav tm="100000">
                                          <p:val>
                                            <p:strVal val="#ppt_h"/>
                                          </p:val>
                                        </p:tav>
                                      </p:tavLst>
                                    </p:anim>
                                    <p:animEffect transition="in" filter="fade">
                                      <p:cBhvr>
                                        <p:cTn id="29" dur="500"/>
                                        <p:tgtEl>
                                          <p:spTgt spid="499"/>
                                        </p:tgtEl>
                                      </p:cBhvr>
                                    </p:animEffect>
                                    <p:anim calcmode="lin" valueType="num">
                                      <p:cBhvr>
                                        <p:cTn id="30" dur="500" fill="hold"/>
                                        <p:tgtEl>
                                          <p:spTgt spid="499"/>
                                        </p:tgtEl>
                                        <p:attrNameLst>
                                          <p:attrName>ppt_x</p:attrName>
                                        </p:attrNameLst>
                                      </p:cBhvr>
                                      <p:tavLst>
                                        <p:tav tm="0">
                                          <p:val>
                                            <p:fltVal val="0.5"/>
                                          </p:val>
                                        </p:tav>
                                        <p:tav tm="100000">
                                          <p:val>
                                            <p:strVal val="#ppt_x"/>
                                          </p:val>
                                        </p:tav>
                                      </p:tavLst>
                                    </p:anim>
                                    <p:anim calcmode="lin" valueType="num">
                                      <p:cBhvr>
                                        <p:cTn id="31" dur="500" fill="hold"/>
                                        <p:tgtEl>
                                          <p:spTgt spid="499"/>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animEffect transition="in" filter="fade">
                                      <p:cBhvr>
                                        <p:cTn id="36" dur="500"/>
                                        <p:tgtEl>
                                          <p:spTgt spid="2"/>
                                        </p:tgtEl>
                                      </p:cBhvr>
                                    </p:animEffect>
                                    <p:anim calcmode="lin" valueType="num">
                                      <p:cBhvr>
                                        <p:cTn id="37" dur="500" fill="hold"/>
                                        <p:tgtEl>
                                          <p:spTgt spid="2"/>
                                        </p:tgtEl>
                                        <p:attrNameLst>
                                          <p:attrName>ppt_x</p:attrName>
                                        </p:attrNameLst>
                                      </p:cBhvr>
                                      <p:tavLst>
                                        <p:tav tm="0">
                                          <p:val>
                                            <p:fltVal val="0.5"/>
                                          </p:val>
                                        </p:tav>
                                        <p:tav tm="100000">
                                          <p:val>
                                            <p:strVal val="#ppt_x"/>
                                          </p:val>
                                        </p:tav>
                                      </p:tavLst>
                                    </p:anim>
                                    <p:anim calcmode="lin" valueType="num">
                                      <p:cBhvr>
                                        <p:cTn id="38" dur="500" fill="hold"/>
                                        <p:tgtEl>
                                          <p:spTgt spid="2"/>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497"/>
                                        </p:tgtEl>
                                        <p:attrNameLst>
                                          <p:attrName>style.visibility</p:attrName>
                                        </p:attrNameLst>
                                      </p:cBhvr>
                                      <p:to>
                                        <p:strVal val="visible"/>
                                      </p:to>
                                    </p:set>
                                    <p:anim calcmode="lin" valueType="num">
                                      <p:cBhvr>
                                        <p:cTn id="41" dur="500" fill="hold"/>
                                        <p:tgtEl>
                                          <p:spTgt spid="497"/>
                                        </p:tgtEl>
                                        <p:attrNameLst>
                                          <p:attrName>ppt_w</p:attrName>
                                        </p:attrNameLst>
                                      </p:cBhvr>
                                      <p:tavLst>
                                        <p:tav tm="0">
                                          <p:val>
                                            <p:fltVal val="0"/>
                                          </p:val>
                                        </p:tav>
                                        <p:tav tm="100000">
                                          <p:val>
                                            <p:strVal val="#ppt_w"/>
                                          </p:val>
                                        </p:tav>
                                      </p:tavLst>
                                    </p:anim>
                                    <p:anim calcmode="lin" valueType="num">
                                      <p:cBhvr>
                                        <p:cTn id="42" dur="500" fill="hold"/>
                                        <p:tgtEl>
                                          <p:spTgt spid="497"/>
                                        </p:tgtEl>
                                        <p:attrNameLst>
                                          <p:attrName>ppt_h</p:attrName>
                                        </p:attrNameLst>
                                      </p:cBhvr>
                                      <p:tavLst>
                                        <p:tav tm="0">
                                          <p:val>
                                            <p:fltVal val="0"/>
                                          </p:val>
                                        </p:tav>
                                        <p:tav tm="100000">
                                          <p:val>
                                            <p:strVal val="#ppt_h"/>
                                          </p:val>
                                        </p:tav>
                                      </p:tavLst>
                                    </p:anim>
                                    <p:animEffect transition="in" filter="fade">
                                      <p:cBhvr>
                                        <p:cTn id="43" dur="500"/>
                                        <p:tgtEl>
                                          <p:spTgt spid="497"/>
                                        </p:tgtEl>
                                      </p:cBhvr>
                                    </p:animEffect>
                                    <p:anim calcmode="lin" valueType="num">
                                      <p:cBhvr>
                                        <p:cTn id="44" dur="500" fill="hold"/>
                                        <p:tgtEl>
                                          <p:spTgt spid="497"/>
                                        </p:tgtEl>
                                        <p:attrNameLst>
                                          <p:attrName>ppt_x</p:attrName>
                                        </p:attrNameLst>
                                      </p:cBhvr>
                                      <p:tavLst>
                                        <p:tav tm="0">
                                          <p:val>
                                            <p:fltVal val="0.5"/>
                                          </p:val>
                                        </p:tav>
                                        <p:tav tm="100000">
                                          <p:val>
                                            <p:strVal val="#ppt_x"/>
                                          </p:val>
                                        </p:tav>
                                      </p:tavLst>
                                    </p:anim>
                                    <p:anim calcmode="lin" valueType="num">
                                      <p:cBhvr>
                                        <p:cTn id="45" dur="500" fill="hold"/>
                                        <p:tgtEl>
                                          <p:spTgt spid="497"/>
                                        </p:tgtEl>
                                        <p:attrNameLst>
                                          <p:attrName>ppt_y</p:attrName>
                                        </p:attrNameLst>
                                      </p:cBhvr>
                                      <p:tavLst>
                                        <p:tav tm="0">
                                          <p:val>
                                            <p:fltVal val="0.5"/>
                                          </p:val>
                                        </p:tav>
                                        <p:tav tm="100000">
                                          <p:val>
                                            <p:strVal val="#ppt_y"/>
                                          </p:val>
                                        </p:tav>
                                      </p:tavLst>
                                    </p:anim>
                                  </p:childTnLst>
                                </p:cTn>
                              </p:par>
                              <p:par>
                                <p:cTn id="46" presetID="53" presetClass="entr" presetSubtype="528" fill="hold" grpId="0" nodeType="withEffect">
                                  <p:stCondLst>
                                    <p:cond delay="0"/>
                                  </p:stCondLst>
                                  <p:childTnLst>
                                    <p:set>
                                      <p:cBhvr>
                                        <p:cTn id="47" dur="1" fill="hold">
                                          <p:stCondLst>
                                            <p:cond delay="0"/>
                                          </p:stCondLst>
                                        </p:cTn>
                                        <p:tgtEl>
                                          <p:spTgt spid="498">
                                            <p:txEl>
                                              <p:pRg st="0" end="0"/>
                                            </p:txEl>
                                          </p:spTgt>
                                        </p:tgtEl>
                                        <p:attrNameLst>
                                          <p:attrName>style.visibility</p:attrName>
                                        </p:attrNameLst>
                                      </p:cBhvr>
                                      <p:to>
                                        <p:strVal val="visible"/>
                                      </p:to>
                                    </p:set>
                                    <p:anim calcmode="lin" valueType="num">
                                      <p:cBhvr>
                                        <p:cTn id="48" dur="500" fill="hold"/>
                                        <p:tgtEl>
                                          <p:spTgt spid="498">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498">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498">
                                            <p:txEl>
                                              <p:pRg st="0" end="0"/>
                                            </p:txEl>
                                          </p:spTgt>
                                        </p:tgtEl>
                                      </p:cBhvr>
                                    </p:animEffect>
                                    <p:anim calcmode="lin" valueType="num">
                                      <p:cBhvr>
                                        <p:cTn id="51" dur="500" fill="hold"/>
                                        <p:tgtEl>
                                          <p:spTgt spid="498">
                                            <p:txEl>
                                              <p:pRg st="0" end="0"/>
                                            </p:txEl>
                                          </p:spTgt>
                                        </p:tgtEl>
                                        <p:attrNameLst>
                                          <p:attrName>ppt_x</p:attrName>
                                        </p:attrNameLst>
                                      </p:cBhvr>
                                      <p:tavLst>
                                        <p:tav tm="0">
                                          <p:val>
                                            <p:fltVal val="0.5"/>
                                          </p:val>
                                        </p:tav>
                                        <p:tav tm="100000">
                                          <p:val>
                                            <p:strVal val="#ppt_x"/>
                                          </p:val>
                                        </p:tav>
                                      </p:tavLst>
                                    </p:anim>
                                    <p:anim calcmode="lin" valueType="num">
                                      <p:cBhvr>
                                        <p:cTn id="52" dur="500" fill="hold"/>
                                        <p:tgtEl>
                                          <p:spTgt spid="498">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animBg="1"/>
      <p:bldP spid="497" grpId="0"/>
      <p:bldP spid="498" grpId="0" build="p"/>
      <p:bldP spid="499"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1"/>
          <p:cNvSpPr/>
          <p:nvPr/>
        </p:nvSpPr>
        <p:spPr>
          <a:xfrm>
            <a:off x="4132775" y="2178940"/>
            <a:ext cx="3799500" cy="644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57" name="Google Shape;657;p31"/>
          <p:cNvSpPr txBox="1">
            <a:spLocks noGrp="1"/>
          </p:cNvSpPr>
          <p:nvPr>
            <p:ph type="title"/>
          </p:nvPr>
        </p:nvSpPr>
        <p:spPr>
          <a:xfrm>
            <a:off x="3911763" y="2102221"/>
            <a:ext cx="4081974" cy="907964"/>
          </a:xfrm>
          <a:prstGeom prst="rect">
            <a:avLst/>
          </a:prstGeom>
        </p:spPr>
        <p:txBody>
          <a:bodyPr spcFirstLastPara="1" wrap="square" lIns="91425" tIns="91425" rIns="91425" bIns="91425" anchor="ctr" anchorCtr="0">
            <a:noAutofit/>
          </a:bodyPr>
          <a:lstStyle/>
          <a:p>
            <a:r>
              <a:rPr lang="fr-FR" sz="2400" dirty="0"/>
              <a:t>CONCLUSION</a:t>
            </a:r>
            <a:endParaRPr sz="2400" dirty="0"/>
          </a:p>
        </p:txBody>
      </p:sp>
      <p:grpSp>
        <p:nvGrpSpPr>
          <p:cNvPr id="659" name="Google Shape;659;p31"/>
          <p:cNvGrpSpPr/>
          <p:nvPr/>
        </p:nvGrpSpPr>
        <p:grpSpPr>
          <a:xfrm>
            <a:off x="347021" y="772177"/>
            <a:ext cx="3173553" cy="4498150"/>
            <a:chOff x="-169774" y="1636076"/>
            <a:chExt cx="1117094" cy="1583354"/>
          </a:xfrm>
        </p:grpSpPr>
        <p:sp>
          <p:nvSpPr>
            <p:cNvPr id="660" name="Google Shape;660;p31"/>
            <p:cNvSpPr/>
            <p:nvPr/>
          </p:nvSpPr>
          <p:spPr>
            <a:xfrm>
              <a:off x="203464" y="2756984"/>
              <a:ext cx="422285" cy="185363"/>
            </a:xfrm>
            <a:custGeom>
              <a:avLst/>
              <a:gdLst/>
              <a:ahLst/>
              <a:cxnLst/>
              <a:rect l="l" t="t" r="r" b="b"/>
              <a:pathLst>
                <a:path w="11614" h="5098" extrusionOk="0">
                  <a:moveTo>
                    <a:pt x="210" y="1"/>
                  </a:moveTo>
                  <a:lnTo>
                    <a:pt x="1" y="2940"/>
                  </a:lnTo>
                  <a:lnTo>
                    <a:pt x="11614" y="5098"/>
                  </a:lnTo>
                  <a:lnTo>
                    <a:pt x="9881" y="1802"/>
                  </a:lnTo>
                  <a:lnTo>
                    <a:pt x="2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31"/>
            <p:cNvGrpSpPr/>
            <p:nvPr/>
          </p:nvGrpSpPr>
          <p:grpSpPr>
            <a:xfrm>
              <a:off x="-169774" y="1636076"/>
              <a:ext cx="1117094" cy="1583354"/>
              <a:chOff x="182015" y="1887479"/>
              <a:chExt cx="941345" cy="1334249"/>
            </a:xfrm>
          </p:grpSpPr>
          <p:sp>
            <p:nvSpPr>
              <p:cNvPr id="662" name="Google Shape;662;p31"/>
              <p:cNvSpPr/>
              <p:nvPr/>
            </p:nvSpPr>
            <p:spPr>
              <a:xfrm>
                <a:off x="895031" y="2424103"/>
                <a:ext cx="210987" cy="179458"/>
              </a:xfrm>
              <a:custGeom>
                <a:avLst/>
                <a:gdLst/>
                <a:ahLst/>
                <a:cxnLst/>
                <a:rect l="l" t="t" r="r" b="b"/>
                <a:pathLst>
                  <a:path w="6886" h="5857" extrusionOk="0">
                    <a:moveTo>
                      <a:pt x="438" y="1"/>
                    </a:moveTo>
                    <a:lnTo>
                      <a:pt x="0" y="4555"/>
                    </a:lnTo>
                    <a:lnTo>
                      <a:pt x="6588" y="5856"/>
                    </a:lnTo>
                    <a:lnTo>
                      <a:pt x="6886" y="1273"/>
                    </a:lnTo>
                    <a:lnTo>
                      <a:pt x="4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921871" y="2156955"/>
                <a:ext cx="201489" cy="166008"/>
              </a:xfrm>
              <a:custGeom>
                <a:avLst/>
                <a:gdLst/>
                <a:ahLst/>
                <a:cxnLst/>
                <a:rect l="l" t="t" r="r" b="b"/>
                <a:pathLst>
                  <a:path w="6576" h="5418" extrusionOk="0">
                    <a:moveTo>
                      <a:pt x="403" y="1"/>
                    </a:moveTo>
                    <a:lnTo>
                      <a:pt x="1" y="4172"/>
                    </a:lnTo>
                    <a:lnTo>
                      <a:pt x="6304" y="5418"/>
                    </a:lnTo>
                    <a:lnTo>
                      <a:pt x="6575" y="1220"/>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908451" y="2284784"/>
                <a:ext cx="206575" cy="178325"/>
              </a:xfrm>
              <a:custGeom>
                <a:avLst/>
                <a:gdLst/>
                <a:ahLst/>
                <a:cxnLst/>
                <a:rect l="l" t="t" r="r" b="b"/>
                <a:pathLst>
                  <a:path w="6742" h="5820" extrusionOk="0">
                    <a:moveTo>
                      <a:pt x="439" y="0"/>
                    </a:moveTo>
                    <a:lnTo>
                      <a:pt x="0" y="4548"/>
                    </a:lnTo>
                    <a:lnTo>
                      <a:pt x="6448" y="5820"/>
                    </a:lnTo>
                    <a:lnTo>
                      <a:pt x="6742" y="1246"/>
                    </a:lnTo>
                    <a:lnTo>
                      <a:pt x="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894939" y="2112191"/>
                <a:ext cx="118638" cy="452400"/>
              </a:xfrm>
              <a:custGeom>
                <a:avLst/>
                <a:gdLst/>
                <a:ahLst/>
                <a:cxnLst/>
                <a:rect l="l" t="t" r="r" b="b"/>
                <a:pathLst>
                  <a:path w="3872" h="14765" extrusionOk="0">
                    <a:moveTo>
                      <a:pt x="3871" y="0"/>
                    </a:moveTo>
                    <a:lnTo>
                      <a:pt x="1282" y="1488"/>
                    </a:lnTo>
                    <a:lnTo>
                      <a:pt x="876" y="5663"/>
                    </a:lnTo>
                    <a:lnTo>
                      <a:pt x="438" y="10210"/>
                    </a:lnTo>
                    <a:lnTo>
                      <a:pt x="0" y="14765"/>
                    </a:lnTo>
                    <a:lnTo>
                      <a:pt x="2786" y="12937"/>
                    </a:lnTo>
                    <a:lnTo>
                      <a:pt x="3162" y="8471"/>
                    </a:lnTo>
                    <a:lnTo>
                      <a:pt x="3534" y="4009"/>
                    </a:lnTo>
                    <a:lnTo>
                      <a:pt x="3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810496" y="2341866"/>
                <a:ext cx="181144" cy="169838"/>
              </a:xfrm>
              <a:custGeom>
                <a:avLst/>
                <a:gdLst/>
                <a:ahLst/>
                <a:cxnLst/>
                <a:rect l="l" t="t" r="r" b="b"/>
                <a:pathLst>
                  <a:path w="5912" h="5543" extrusionOk="0">
                    <a:moveTo>
                      <a:pt x="494" y="1"/>
                    </a:moveTo>
                    <a:lnTo>
                      <a:pt x="0" y="4447"/>
                    </a:lnTo>
                    <a:lnTo>
                      <a:pt x="5535" y="5542"/>
                    </a:lnTo>
                    <a:lnTo>
                      <a:pt x="5911" y="1070"/>
                    </a:lnTo>
                    <a:lnTo>
                      <a:pt x="4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840737" y="2080846"/>
                <a:ext cx="172840" cy="156999"/>
              </a:xfrm>
              <a:custGeom>
                <a:avLst/>
                <a:gdLst/>
                <a:ahLst/>
                <a:cxnLst/>
                <a:rect l="l" t="t" r="r" b="b"/>
                <a:pathLst>
                  <a:path w="5641" h="5124" extrusionOk="0">
                    <a:moveTo>
                      <a:pt x="452" y="0"/>
                    </a:moveTo>
                    <a:lnTo>
                      <a:pt x="0" y="4077"/>
                    </a:lnTo>
                    <a:lnTo>
                      <a:pt x="5297" y="5123"/>
                    </a:lnTo>
                    <a:lnTo>
                      <a:pt x="5640" y="1023"/>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825601" y="2205734"/>
                <a:ext cx="177436" cy="168918"/>
              </a:xfrm>
              <a:custGeom>
                <a:avLst/>
                <a:gdLst/>
                <a:ahLst/>
                <a:cxnLst/>
                <a:rect l="l" t="t" r="r" b="b"/>
                <a:pathLst>
                  <a:path w="5791" h="5513" extrusionOk="0">
                    <a:moveTo>
                      <a:pt x="494" y="1"/>
                    </a:moveTo>
                    <a:lnTo>
                      <a:pt x="1" y="4444"/>
                    </a:lnTo>
                    <a:lnTo>
                      <a:pt x="5418" y="5513"/>
                    </a:lnTo>
                    <a:lnTo>
                      <a:pt x="5791" y="1047"/>
                    </a:lnTo>
                    <a:lnTo>
                      <a:pt x="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810680" y="2032037"/>
                <a:ext cx="123755" cy="444096"/>
              </a:xfrm>
              <a:custGeom>
                <a:avLst/>
                <a:gdLst/>
                <a:ahLst/>
                <a:cxnLst/>
                <a:rect l="l" t="t" r="r" b="b"/>
                <a:pathLst>
                  <a:path w="4039" h="14494" extrusionOk="0">
                    <a:moveTo>
                      <a:pt x="4038" y="1"/>
                    </a:moveTo>
                    <a:lnTo>
                      <a:pt x="1439" y="1531"/>
                    </a:lnTo>
                    <a:lnTo>
                      <a:pt x="988" y="5608"/>
                    </a:lnTo>
                    <a:lnTo>
                      <a:pt x="494" y="10047"/>
                    </a:lnTo>
                    <a:lnTo>
                      <a:pt x="1" y="14494"/>
                    </a:lnTo>
                    <a:lnTo>
                      <a:pt x="2789" y="12715"/>
                    </a:lnTo>
                    <a:lnTo>
                      <a:pt x="3218" y="8357"/>
                    </a:lnTo>
                    <a:lnTo>
                      <a:pt x="3646" y="3999"/>
                    </a:lnTo>
                    <a:lnTo>
                      <a:pt x="4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379334" y="2188514"/>
                <a:ext cx="529949" cy="233140"/>
              </a:xfrm>
              <a:custGeom>
                <a:avLst/>
                <a:gdLst/>
                <a:ahLst/>
                <a:cxnLst/>
                <a:rect l="l" t="t" r="r" b="b"/>
                <a:pathLst>
                  <a:path w="17296" h="7609" extrusionOk="0">
                    <a:moveTo>
                      <a:pt x="844" y="1"/>
                    </a:moveTo>
                    <a:lnTo>
                      <a:pt x="1" y="4277"/>
                    </a:lnTo>
                    <a:lnTo>
                      <a:pt x="16867" y="7608"/>
                    </a:lnTo>
                    <a:lnTo>
                      <a:pt x="17296" y="3250"/>
                    </a:lnTo>
                    <a:lnTo>
                      <a:pt x="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431146" y="1937299"/>
                <a:ext cx="503293" cy="217299"/>
              </a:xfrm>
              <a:custGeom>
                <a:avLst/>
                <a:gdLst/>
                <a:ahLst/>
                <a:cxnLst/>
                <a:rect l="l" t="t" r="r" b="b"/>
                <a:pathLst>
                  <a:path w="16426" h="7092" extrusionOk="0">
                    <a:moveTo>
                      <a:pt x="775" y="0"/>
                    </a:moveTo>
                    <a:lnTo>
                      <a:pt x="0" y="3927"/>
                    </a:lnTo>
                    <a:lnTo>
                      <a:pt x="16033" y="7091"/>
                    </a:lnTo>
                    <a:lnTo>
                      <a:pt x="16425" y="3093"/>
                    </a:lnTo>
                    <a:lnTo>
                      <a:pt x="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405194" y="2057591"/>
                <a:ext cx="517203" cy="230535"/>
              </a:xfrm>
              <a:custGeom>
                <a:avLst/>
                <a:gdLst/>
                <a:ahLst/>
                <a:cxnLst/>
                <a:rect l="l" t="t" r="r" b="b"/>
                <a:pathLst>
                  <a:path w="16880" h="7524" extrusionOk="0">
                    <a:moveTo>
                      <a:pt x="847" y="1"/>
                    </a:moveTo>
                    <a:lnTo>
                      <a:pt x="0" y="4274"/>
                    </a:lnTo>
                    <a:lnTo>
                      <a:pt x="16452" y="7523"/>
                    </a:lnTo>
                    <a:lnTo>
                      <a:pt x="16880" y="3165"/>
                    </a:lnTo>
                    <a:lnTo>
                      <a:pt x="8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386749" y="1970850"/>
                <a:ext cx="355056" cy="311149"/>
              </a:xfrm>
              <a:custGeom>
                <a:avLst/>
                <a:gdLst/>
                <a:ahLst/>
                <a:cxnLst/>
                <a:rect l="l" t="t" r="r" b="b"/>
                <a:pathLst>
                  <a:path w="11588" h="10155" extrusionOk="0">
                    <a:moveTo>
                      <a:pt x="2008" y="0"/>
                    </a:moveTo>
                    <a:lnTo>
                      <a:pt x="1" y="10155"/>
                    </a:lnTo>
                    <a:lnTo>
                      <a:pt x="1" y="10155"/>
                    </a:lnTo>
                    <a:lnTo>
                      <a:pt x="11587" y="7029"/>
                    </a:lnTo>
                    <a:lnTo>
                      <a:pt x="2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9334" y="1937299"/>
                <a:ext cx="114348" cy="402119"/>
              </a:xfrm>
              <a:custGeom>
                <a:avLst/>
                <a:gdLst/>
                <a:ahLst/>
                <a:cxnLst/>
                <a:rect l="l" t="t" r="r" b="b"/>
                <a:pathLst>
                  <a:path w="3732" h="13124" extrusionOk="0">
                    <a:moveTo>
                      <a:pt x="2466" y="0"/>
                    </a:moveTo>
                    <a:lnTo>
                      <a:pt x="1" y="12476"/>
                    </a:lnTo>
                    <a:lnTo>
                      <a:pt x="3277" y="13123"/>
                    </a:lnTo>
                    <a:lnTo>
                      <a:pt x="3731" y="252"/>
                    </a:lnTo>
                    <a:lnTo>
                      <a:pt x="2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82015" y="1887479"/>
                <a:ext cx="301835" cy="1334249"/>
              </a:xfrm>
              <a:custGeom>
                <a:avLst/>
                <a:gdLst/>
                <a:ahLst/>
                <a:cxnLst/>
                <a:rect l="l" t="t" r="r" b="b"/>
                <a:pathLst>
                  <a:path w="9851" h="43546" extrusionOk="0">
                    <a:moveTo>
                      <a:pt x="9085" y="1"/>
                    </a:moveTo>
                    <a:cubicBezTo>
                      <a:pt x="8758" y="1"/>
                      <a:pt x="8465" y="230"/>
                      <a:pt x="8396" y="560"/>
                    </a:cubicBezTo>
                    <a:lnTo>
                      <a:pt x="72" y="42702"/>
                    </a:lnTo>
                    <a:cubicBezTo>
                      <a:pt x="0" y="43084"/>
                      <a:pt x="249" y="43457"/>
                      <a:pt x="628" y="43532"/>
                    </a:cubicBezTo>
                    <a:cubicBezTo>
                      <a:pt x="674" y="43541"/>
                      <a:pt x="721" y="43546"/>
                      <a:pt x="766" y="43546"/>
                    </a:cubicBezTo>
                    <a:cubicBezTo>
                      <a:pt x="1098" y="43546"/>
                      <a:pt x="1393" y="43313"/>
                      <a:pt x="1462" y="42976"/>
                    </a:cubicBezTo>
                    <a:lnTo>
                      <a:pt x="9782" y="835"/>
                    </a:lnTo>
                    <a:cubicBezTo>
                      <a:pt x="9851" y="456"/>
                      <a:pt x="9602" y="90"/>
                      <a:pt x="9223" y="14"/>
                    </a:cubicBezTo>
                    <a:cubicBezTo>
                      <a:pt x="9177" y="5"/>
                      <a:pt x="9131" y="1"/>
                      <a:pt x="9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509461" y="2659508"/>
                <a:ext cx="354750" cy="138278"/>
              </a:xfrm>
              <a:custGeom>
                <a:avLst/>
                <a:gdLst/>
                <a:ahLst/>
                <a:cxnLst/>
                <a:rect l="l" t="t" r="r" b="b"/>
                <a:pathLst>
                  <a:path w="11578" h="4513" extrusionOk="0">
                    <a:moveTo>
                      <a:pt x="194" y="1"/>
                    </a:moveTo>
                    <a:lnTo>
                      <a:pt x="1" y="2695"/>
                    </a:lnTo>
                    <a:lnTo>
                      <a:pt x="9763" y="4513"/>
                    </a:lnTo>
                    <a:lnTo>
                      <a:pt x="11577" y="2119"/>
                    </a:lnTo>
                    <a:lnTo>
                      <a:pt x="1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502966" y="2742051"/>
                <a:ext cx="305634" cy="145203"/>
              </a:xfrm>
              <a:custGeom>
                <a:avLst/>
                <a:gdLst/>
                <a:ahLst/>
                <a:cxnLst/>
                <a:rect l="l" t="t" r="r" b="b"/>
                <a:pathLst>
                  <a:path w="9975" h="4739" extrusionOk="0">
                    <a:moveTo>
                      <a:pt x="213" y="1"/>
                    </a:moveTo>
                    <a:lnTo>
                      <a:pt x="0" y="2937"/>
                    </a:lnTo>
                    <a:lnTo>
                      <a:pt x="9671" y="4738"/>
                    </a:lnTo>
                    <a:lnTo>
                      <a:pt x="8890" y="3251"/>
                    </a:lnTo>
                    <a:lnTo>
                      <a:pt x="9975" y="1819"/>
                    </a:lnTo>
                    <a:lnTo>
                      <a:pt x="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496654" y="2625375"/>
                <a:ext cx="70043" cy="295431"/>
              </a:xfrm>
              <a:custGeom>
                <a:avLst/>
                <a:gdLst/>
                <a:ahLst/>
                <a:cxnLst/>
                <a:rect l="l" t="t" r="r" b="b"/>
                <a:pathLst>
                  <a:path w="2286" h="9642" extrusionOk="0">
                    <a:moveTo>
                      <a:pt x="2286" y="0"/>
                    </a:moveTo>
                    <a:lnTo>
                      <a:pt x="615" y="1076"/>
                    </a:lnTo>
                    <a:lnTo>
                      <a:pt x="422" y="3770"/>
                    </a:lnTo>
                    <a:lnTo>
                      <a:pt x="209" y="6702"/>
                    </a:lnTo>
                    <a:lnTo>
                      <a:pt x="0" y="9641"/>
                    </a:lnTo>
                    <a:lnTo>
                      <a:pt x="1789" y="8399"/>
                    </a:lnTo>
                    <a:lnTo>
                      <a:pt x="1959" y="5519"/>
                    </a:lnTo>
                    <a:lnTo>
                      <a:pt x="2129" y="2642"/>
                    </a:lnTo>
                    <a:lnTo>
                      <a:pt x="2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208763" y="2741867"/>
                <a:ext cx="347917" cy="140852"/>
              </a:xfrm>
              <a:custGeom>
                <a:avLst/>
                <a:gdLst/>
                <a:ahLst/>
                <a:cxnLst/>
                <a:rect l="l" t="t" r="r" b="b"/>
                <a:pathLst>
                  <a:path w="11355" h="4597" extrusionOk="0">
                    <a:moveTo>
                      <a:pt x="445" y="0"/>
                    </a:moveTo>
                    <a:lnTo>
                      <a:pt x="0" y="2835"/>
                    </a:lnTo>
                    <a:lnTo>
                      <a:pt x="11185" y="4597"/>
                    </a:lnTo>
                    <a:lnTo>
                      <a:pt x="11355" y="1717"/>
                    </a:lnTo>
                    <a:lnTo>
                      <a:pt x="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236094" y="2575279"/>
                <a:ext cx="330606" cy="131047"/>
              </a:xfrm>
              <a:custGeom>
                <a:avLst/>
                <a:gdLst/>
                <a:ahLst/>
                <a:cxnLst/>
                <a:rect l="l" t="t" r="r" b="b"/>
                <a:pathLst>
                  <a:path w="10790" h="4277" extrusionOk="0">
                    <a:moveTo>
                      <a:pt x="409" y="0"/>
                    </a:moveTo>
                    <a:lnTo>
                      <a:pt x="1" y="2603"/>
                    </a:lnTo>
                    <a:lnTo>
                      <a:pt x="10633" y="4277"/>
                    </a:lnTo>
                    <a:lnTo>
                      <a:pt x="10790" y="1635"/>
                    </a:lnTo>
                    <a:lnTo>
                      <a:pt x="4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222367" y="2655004"/>
                <a:ext cx="339522" cy="139473"/>
              </a:xfrm>
              <a:custGeom>
                <a:avLst/>
                <a:gdLst/>
                <a:ahLst/>
                <a:cxnLst/>
                <a:rect l="l" t="t" r="r" b="b"/>
                <a:pathLst>
                  <a:path w="11081" h="4552" extrusionOk="0">
                    <a:moveTo>
                      <a:pt x="449" y="1"/>
                    </a:moveTo>
                    <a:lnTo>
                      <a:pt x="1" y="2835"/>
                    </a:lnTo>
                    <a:lnTo>
                      <a:pt x="10911" y="4552"/>
                    </a:lnTo>
                    <a:lnTo>
                      <a:pt x="11081" y="1675"/>
                    </a:lnTo>
                    <a:lnTo>
                      <a:pt x="4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212655" y="2597524"/>
                <a:ext cx="231240" cy="206268"/>
              </a:xfrm>
              <a:custGeom>
                <a:avLst/>
                <a:gdLst/>
                <a:ahLst/>
                <a:cxnLst/>
                <a:rect l="l" t="t" r="r" b="b"/>
                <a:pathLst>
                  <a:path w="7547" h="6732" extrusionOk="0">
                    <a:moveTo>
                      <a:pt x="1060" y="0"/>
                    </a:moveTo>
                    <a:lnTo>
                      <a:pt x="1" y="6732"/>
                    </a:lnTo>
                    <a:lnTo>
                      <a:pt x="1" y="6732"/>
                    </a:lnTo>
                    <a:lnTo>
                      <a:pt x="7546" y="4381"/>
                    </a:lnTo>
                    <a:lnTo>
                      <a:pt x="1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995BDA9B-6C43-EFCA-29E9-5E66F2A7483C}"/>
              </a:ext>
            </a:extLst>
          </p:cNvPr>
          <p:cNvSpPr txBox="1"/>
          <p:nvPr/>
        </p:nvSpPr>
        <p:spPr>
          <a:xfrm>
            <a:off x="8324261" y="4800635"/>
            <a:ext cx="1250741" cy="307777"/>
          </a:xfrm>
          <a:prstGeom prst="rect">
            <a:avLst/>
          </a:prstGeom>
          <a:noFill/>
        </p:spPr>
        <p:txBody>
          <a:bodyPr wrap="square" rtlCol="0">
            <a:spAutoFit/>
          </a:bodyPr>
          <a:lstStyle/>
          <a:p>
            <a:r>
              <a:rPr lang="fr-FR" dirty="0"/>
              <a:t>Page 04</a:t>
            </a:r>
          </a:p>
        </p:txBody>
      </p:sp>
      <p:grpSp>
        <p:nvGrpSpPr>
          <p:cNvPr id="2" name="Group 1">
            <a:extLst>
              <a:ext uri="{FF2B5EF4-FFF2-40B4-BE49-F238E27FC236}">
                <a16:creationId xmlns:a16="http://schemas.microsoft.com/office/drawing/2014/main" id="{F920B8FA-95DB-0CD2-B481-A2122652285D}"/>
              </a:ext>
            </a:extLst>
          </p:cNvPr>
          <p:cNvGrpSpPr/>
          <p:nvPr/>
        </p:nvGrpSpPr>
        <p:grpSpPr>
          <a:xfrm>
            <a:off x="3960152" y="2186386"/>
            <a:ext cx="667651" cy="703049"/>
            <a:chOff x="3646170" y="2102221"/>
            <a:chExt cx="740153" cy="714383"/>
          </a:xfrm>
        </p:grpSpPr>
        <p:sp>
          <p:nvSpPr>
            <p:cNvPr id="3" name="Oval 2">
              <a:extLst>
                <a:ext uri="{FF2B5EF4-FFF2-40B4-BE49-F238E27FC236}">
                  <a16:creationId xmlns:a16="http://schemas.microsoft.com/office/drawing/2014/main" id="{8DE3C42A-7DF6-CC61-E73D-B965143A345D}"/>
                </a:ext>
              </a:extLst>
            </p:cNvPr>
            <p:cNvSpPr/>
            <p:nvPr/>
          </p:nvSpPr>
          <p:spPr>
            <a:xfrm>
              <a:off x="3646170" y="2102221"/>
              <a:ext cx="575660" cy="65448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extBox 4">
              <a:extLst>
                <a:ext uri="{FF2B5EF4-FFF2-40B4-BE49-F238E27FC236}">
                  <a16:creationId xmlns:a16="http://schemas.microsoft.com/office/drawing/2014/main" id="{BD402D2B-4335-F8D8-CE4B-CA21D7FBD5DA}"/>
                </a:ext>
              </a:extLst>
            </p:cNvPr>
            <p:cNvSpPr txBox="1"/>
            <p:nvPr/>
          </p:nvSpPr>
          <p:spPr>
            <a:xfrm>
              <a:off x="3740182" y="2284949"/>
              <a:ext cx="646141" cy="531655"/>
            </a:xfrm>
            <a:prstGeom prst="rect">
              <a:avLst/>
            </a:prstGeom>
            <a:noFill/>
          </p:spPr>
          <p:txBody>
            <a:bodyPr wrap="square" rtlCol="0">
              <a:spAutoFit/>
            </a:bodyPr>
            <a:lstStyle/>
            <a:p>
              <a:r>
                <a:rPr lang="fr-FR" dirty="0">
                  <a:solidFill>
                    <a:schemeClr val="accent4"/>
                  </a:solidFill>
                </a:rPr>
                <a:t>02</a:t>
              </a:r>
            </a:p>
            <a:p>
              <a:endParaRPr lang="fr-FR" dirty="0">
                <a:solidFill>
                  <a:schemeClr val="accent4"/>
                </a:solidFill>
              </a:endParaRPr>
            </a:p>
          </p:txBody>
        </p:sp>
      </p:grpSp>
    </p:spTree>
    <p:extLst>
      <p:ext uri="{BB962C8B-B14F-4D97-AF65-F5344CB8AC3E}">
        <p14:creationId xmlns:p14="http://schemas.microsoft.com/office/powerpoint/2010/main" val="198522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grpSp>
        <p:nvGrpSpPr>
          <p:cNvPr id="47" name="Google Shape;1012;p37">
            <a:extLst>
              <a:ext uri="{FF2B5EF4-FFF2-40B4-BE49-F238E27FC236}">
                <a16:creationId xmlns:a16="http://schemas.microsoft.com/office/drawing/2014/main" id="{4FBCBE35-77ED-F416-A082-66E46F9F90C6}"/>
              </a:ext>
            </a:extLst>
          </p:cNvPr>
          <p:cNvGrpSpPr/>
          <p:nvPr/>
        </p:nvGrpSpPr>
        <p:grpSpPr>
          <a:xfrm rot="-478849">
            <a:off x="4492971" y="62385"/>
            <a:ext cx="5383214" cy="2506738"/>
            <a:chOff x="5162720" y="3016271"/>
            <a:chExt cx="3542243" cy="1649475"/>
          </a:xfrm>
        </p:grpSpPr>
        <p:sp>
          <p:nvSpPr>
            <p:cNvPr id="48" name="Google Shape;1013;p37">
              <a:extLst>
                <a:ext uri="{FF2B5EF4-FFF2-40B4-BE49-F238E27FC236}">
                  <a16:creationId xmlns:a16="http://schemas.microsoft.com/office/drawing/2014/main" id="{EE0377AB-71D1-244B-1620-57DCEF20900E}"/>
                </a:ext>
              </a:extLst>
            </p:cNvPr>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1014;p37">
              <a:extLst>
                <a:ext uri="{FF2B5EF4-FFF2-40B4-BE49-F238E27FC236}">
                  <a16:creationId xmlns:a16="http://schemas.microsoft.com/office/drawing/2014/main" id="{4EEFF143-7D82-7B31-C60A-9E1F87A2D6CD}"/>
                </a:ext>
              </a:extLst>
            </p:cNvPr>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1015;p37">
              <a:extLst>
                <a:ext uri="{FF2B5EF4-FFF2-40B4-BE49-F238E27FC236}">
                  <a16:creationId xmlns:a16="http://schemas.microsoft.com/office/drawing/2014/main" id="{2E4F6C86-E772-462D-9606-D19FE912B4FE}"/>
                </a:ext>
              </a:extLst>
            </p:cNvPr>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1016;p37">
              <a:extLst>
                <a:ext uri="{FF2B5EF4-FFF2-40B4-BE49-F238E27FC236}">
                  <a16:creationId xmlns:a16="http://schemas.microsoft.com/office/drawing/2014/main" id="{A3519BFF-11BE-CB84-7D05-B6CC7F1A32F1}"/>
                </a:ext>
              </a:extLst>
            </p:cNvPr>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1017;p37">
              <a:extLst>
                <a:ext uri="{FF2B5EF4-FFF2-40B4-BE49-F238E27FC236}">
                  <a16:creationId xmlns:a16="http://schemas.microsoft.com/office/drawing/2014/main" id="{F932DF64-929C-A647-48E0-9752C25CB6FB}"/>
                </a:ext>
              </a:extLst>
            </p:cNvPr>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1018;p37">
              <a:extLst>
                <a:ext uri="{FF2B5EF4-FFF2-40B4-BE49-F238E27FC236}">
                  <a16:creationId xmlns:a16="http://schemas.microsoft.com/office/drawing/2014/main" id="{95E3F894-7E7F-0131-D740-0EC9133D13C8}"/>
                </a:ext>
              </a:extLst>
            </p:cNvPr>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1019;p37">
              <a:extLst>
                <a:ext uri="{FF2B5EF4-FFF2-40B4-BE49-F238E27FC236}">
                  <a16:creationId xmlns:a16="http://schemas.microsoft.com/office/drawing/2014/main" id="{26F7EC6E-5A24-FD4E-1739-B4395BD5A4F6}"/>
                </a:ext>
              </a:extLst>
            </p:cNvPr>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1020;p37">
              <a:extLst>
                <a:ext uri="{FF2B5EF4-FFF2-40B4-BE49-F238E27FC236}">
                  <a16:creationId xmlns:a16="http://schemas.microsoft.com/office/drawing/2014/main" id="{88932E8E-ADB8-61B1-2516-74912D5FE4EB}"/>
                </a:ext>
              </a:extLst>
            </p:cNvPr>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1021;p37">
              <a:extLst>
                <a:ext uri="{FF2B5EF4-FFF2-40B4-BE49-F238E27FC236}">
                  <a16:creationId xmlns:a16="http://schemas.microsoft.com/office/drawing/2014/main" id="{6D4A1494-EB9E-AB9E-EDCE-B28B801F6755}"/>
                </a:ext>
              </a:extLst>
            </p:cNvPr>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1022;p37">
              <a:extLst>
                <a:ext uri="{FF2B5EF4-FFF2-40B4-BE49-F238E27FC236}">
                  <a16:creationId xmlns:a16="http://schemas.microsoft.com/office/drawing/2014/main" id="{179F23FB-BBEE-5248-6746-5D9DB5E86AF4}"/>
                </a:ext>
              </a:extLst>
            </p:cNvPr>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1023;p37">
              <a:extLst>
                <a:ext uri="{FF2B5EF4-FFF2-40B4-BE49-F238E27FC236}">
                  <a16:creationId xmlns:a16="http://schemas.microsoft.com/office/drawing/2014/main" id="{820C8234-D9FB-55E7-2CE6-947B7E64DA8D}"/>
                </a:ext>
              </a:extLst>
            </p:cNvPr>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1024;p37">
              <a:extLst>
                <a:ext uri="{FF2B5EF4-FFF2-40B4-BE49-F238E27FC236}">
                  <a16:creationId xmlns:a16="http://schemas.microsoft.com/office/drawing/2014/main" id="{FA048F3D-655C-E584-9E28-DE1C21B91060}"/>
                </a:ext>
              </a:extLst>
            </p:cNvPr>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1025;p37">
              <a:extLst>
                <a:ext uri="{FF2B5EF4-FFF2-40B4-BE49-F238E27FC236}">
                  <a16:creationId xmlns:a16="http://schemas.microsoft.com/office/drawing/2014/main" id="{3E3A3CE9-9050-370F-DC6C-85C1C5A233F8}"/>
                </a:ext>
              </a:extLst>
            </p:cNvPr>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1026;p37">
              <a:extLst>
                <a:ext uri="{FF2B5EF4-FFF2-40B4-BE49-F238E27FC236}">
                  <a16:creationId xmlns:a16="http://schemas.microsoft.com/office/drawing/2014/main" id="{52B80CF6-5421-0F9E-C78E-1A02877EAD61}"/>
                </a:ext>
              </a:extLst>
            </p:cNvPr>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1027;p37">
              <a:extLst>
                <a:ext uri="{FF2B5EF4-FFF2-40B4-BE49-F238E27FC236}">
                  <a16:creationId xmlns:a16="http://schemas.microsoft.com/office/drawing/2014/main" id="{CB12C69A-9993-475C-2DD5-D9908C0F40D9}"/>
                </a:ext>
              </a:extLst>
            </p:cNvPr>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1028;p37">
              <a:extLst>
                <a:ext uri="{FF2B5EF4-FFF2-40B4-BE49-F238E27FC236}">
                  <a16:creationId xmlns:a16="http://schemas.microsoft.com/office/drawing/2014/main" id="{18409EA8-670D-FC83-B237-2E86812AB372}"/>
                </a:ext>
              </a:extLst>
            </p:cNvPr>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51" name="Google Shape;951;p36"/>
          <p:cNvGrpSpPr/>
          <p:nvPr/>
        </p:nvGrpSpPr>
        <p:grpSpPr>
          <a:xfrm rot="597245">
            <a:off x="-8876" y="-189836"/>
            <a:ext cx="1541601" cy="730852"/>
            <a:chOff x="148636" y="531180"/>
            <a:chExt cx="1078865" cy="511440"/>
          </a:xfrm>
        </p:grpSpPr>
        <p:sp>
          <p:nvSpPr>
            <p:cNvPr id="952" name="Google Shape;952;p36"/>
            <p:cNvSpPr/>
            <p:nvPr/>
          </p:nvSpPr>
          <p:spPr>
            <a:xfrm>
              <a:off x="148636" y="531180"/>
              <a:ext cx="1078865" cy="384318"/>
            </a:xfrm>
            <a:custGeom>
              <a:avLst/>
              <a:gdLst/>
              <a:ahLst/>
              <a:cxnLst/>
              <a:rect l="l" t="t" r="r" b="b"/>
              <a:pathLst>
                <a:path w="35211" h="12543" extrusionOk="0">
                  <a:moveTo>
                    <a:pt x="35178" y="0"/>
                  </a:moveTo>
                  <a:cubicBezTo>
                    <a:pt x="35175" y="0"/>
                    <a:pt x="35171" y="1"/>
                    <a:pt x="35168" y="1"/>
                  </a:cubicBezTo>
                  <a:cubicBezTo>
                    <a:pt x="34698" y="227"/>
                    <a:pt x="34217" y="443"/>
                    <a:pt x="33753" y="652"/>
                  </a:cubicBezTo>
                  <a:cubicBezTo>
                    <a:pt x="33494" y="770"/>
                    <a:pt x="33233" y="884"/>
                    <a:pt x="32971" y="1002"/>
                  </a:cubicBezTo>
                  <a:cubicBezTo>
                    <a:pt x="32710" y="1120"/>
                    <a:pt x="32448" y="1237"/>
                    <a:pt x="32187" y="1358"/>
                  </a:cubicBezTo>
                  <a:cubicBezTo>
                    <a:pt x="31726" y="1567"/>
                    <a:pt x="31245" y="1786"/>
                    <a:pt x="30771" y="1989"/>
                  </a:cubicBezTo>
                  <a:lnTo>
                    <a:pt x="28273" y="3058"/>
                  </a:lnTo>
                  <a:cubicBezTo>
                    <a:pt x="27564" y="3372"/>
                    <a:pt x="26832" y="3666"/>
                    <a:pt x="26122" y="3954"/>
                  </a:cubicBezTo>
                  <a:lnTo>
                    <a:pt x="23811" y="4889"/>
                  </a:lnTo>
                  <a:lnTo>
                    <a:pt x="20433" y="6187"/>
                  </a:lnTo>
                  <a:lnTo>
                    <a:pt x="19018" y="6700"/>
                  </a:lnTo>
                  <a:cubicBezTo>
                    <a:pt x="16337" y="7691"/>
                    <a:pt x="13434" y="8668"/>
                    <a:pt x="9883" y="9773"/>
                  </a:cubicBezTo>
                  <a:lnTo>
                    <a:pt x="9592" y="9862"/>
                  </a:lnTo>
                  <a:cubicBezTo>
                    <a:pt x="6624" y="10777"/>
                    <a:pt x="3502" y="11637"/>
                    <a:pt x="317" y="12415"/>
                  </a:cubicBezTo>
                  <a:lnTo>
                    <a:pt x="23" y="12490"/>
                  </a:lnTo>
                  <a:cubicBezTo>
                    <a:pt x="10" y="12494"/>
                    <a:pt x="0" y="12507"/>
                    <a:pt x="3" y="12520"/>
                  </a:cubicBezTo>
                  <a:cubicBezTo>
                    <a:pt x="7" y="12533"/>
                    <a:pt x="20" y="12543"/>
                    <a:pt x="30" y="12543"/>
                  </a:cubicBezTo>
                  <a:cubicBezTo>
                    <a:pt x="33" y="12543"/>
                    <a:pt x="36" y="12543"/>
                    <a:pt x="39" y="12539"/>
                  </a:cubicBezTo>
                  <a:lnTo>
                    <a:pt x="330" y="12467"/>
                  </a:lnTo>
                  <a:cubicBezTo>
                    <a:pt x="3518" y="11689"/>
                    <a:pt x="6640" y="10829"/>
                    <a:pt x="9612" y="9911"/>
                  </a:cubicBezTo>
                  <a:lnTo>
                    <a:pt x="9903" y="9822"/>
                  </a:lnTo>
                  <a:cubicBezTo>
                    <a:pt x="13453" y="8721"/>
                    <a:pt x="16357" y="7743"/>
                    <a:pt x="19037" y="6749"/>
                  </a:cubicBezTo>
                  <a:lnTo>
                    <a:pt x="20456" y="6236"/>
                  </a:lnTo>
                  <a:lnTo>
                    <a:pt x="23834" y="4938"/>
                  </a:lnTo>
                  <a:lnTo>
                    <a:pt x="26067" y="4033"/>
                  </a:lnTo>
                  <a:lnTo>
                    <a:pt x="26142" y="4003"/>
                  </a:lnTo>
                  <a:cubicBezTo>
                    <a:pt x="26848" y="3715"/>
                    <a:pt x="27584" y="3421"/>
                    <a:pt x="28296" y="3107"/>
                  </a:cubicBezTo>
                  <a:lnTo>
                    <a:pt x="30791" y="2038"/>
                  </a:lnTo>
                  <a:cubicBezTo>
                    <a:pt x="31268" y="1832"/>
                    <a:pt x="31745" y="1616"/>
                    <a:pt x="32210" y="1404"/>
                  </a:cubicBezTo>
                  <a:cubicBezTo>
                    <a:pt x="32471" y="1286"/>
                    <a:pt x="32736" y="1169"/>
                    <a:pt x="32994" y="1051"/>
                  </a:cubicBezTo>
                  <a:cubicBezTo>
                    <a:pt x="33253" y="933"/>
                    <a:pt x="33514" y="816"/>
                    <a:pt x="33772" y="698"/>
                  </a:cubicBezTo>
                  <a:cubicBezTo>
                    <a:pt x="34240" y="489"/>
                    <a:pt x="34720" y="273"/>
                    <a:pt x="35191" y="50"/>
                  </a:cubicBezTo>
                  <a:cubicBezTo>
                    <a:pt x="35204" y="44"/>
                    <a:pt x="35211" y="28"/>
                    <a:pt x="35204" y="15"/>
                  </a:cubicBezTo>
                  <a:cubicBezTo>
                    <a:pt x="35199" y="5"/>
                    <a:pt x="35189" y="0"/>
                    <a:pt x="3517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216349" y="838833"/>
              <a:ext cx="203174" cy="203787"/>
            </a:xfrm>
            <a:custGeom>
              <a:avLst/>
              <a:gdLst/>
              <a:ahLst/>
              <a:cxnLst/>
              <a:rect l="l" t="t" r="r" b="b"/>
              <a:pathLst>
                <a:path w="6631" h="6651" extrusionOk="0">
                  <a:moveTo>
                    <a:pt x="5287" y="1"/>
                  </a:moveTo>
                  <a:lnTo>
                    <a:pt x="2648" y="749"/>
                  </a:lnTo>
                  <a:lnTo>
                    <a:pt x="0" y="1455"/>
                  </a:lnTo>
                  <a:lnTo>
                    <a:pt x="1193" y="6078"/>
                  </a:lnTo>
                  <a:cubicBezTo>
                    <a:pt x="2214" y="6274"/>
                    <a:pt x="3243" y="6471"/>
                    <a:pt x="4273" y="6650"/>
                  </a:cubicBezTo>
                  <a:lnTo>
                    <a:pt x="6630" y="4587"/>
                  </a:lnTo>
                  <a:lnTo>
                    <a:pt x="5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223151" y="864969"/>
              <a:ext cx="170818" cy="58645"/>
            </a:xfrm>
            <a:custGeom>
              <a:avLst/>
              <a:gdLst/>
              <a:ahLst/>
              <a:cxnLst/>
              <a:rect l="l" t="t" r="r" b="b"/>
              <a:pathLst>
                <a:path w="5575" h="1914" extrusionOk="0">
                  <a:moveTo>
                    <a:pt x="5313" y="1"/>
                  </a:moveTo>
                  <a:lnTo>
                    <a:pt x="2662" y="753"/>
                  </a:lnTo>
                  <a:lnTo>
                    <a:pt x="0" y="1462"/>
                  </a:lnTo>
                  <a:lnTo>
                    <a:pt x="115" y="1913"/>
                  </a:lnTo>
                  <a:lnTo>
                    <a:pt x="2848" y="1426"/>
                  </a:lnTo>
                  <a:lnTo>
                    <a:pt x="5575" y="893"/>
                  </a:lnTo>
                  <a:lnTo>
                    <a:pt x="53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507825" y="745566"/>
              <a:ext cx="208291" cy="205104"/>
            </a:xfrm>
            <a:custGeom>
              <a:avLst/>
              <a:gdLst/>
              <a:ahLst/>
              <a:cxnLst/>
              <a:rect l="l" t="t" r="r" b="b"/>
              <a:pathLst>
                <a:path w="6798" h="6694" extrusionOk="0">
                  <a:moveTo>
                    <a:pt x="5209" y="1"/>
                  </a:moveTo>
                  <a:cubicBezTo>
                    <a:pt x="3476" y="596"/>
                    <a:pt x="1747" y="1197"/>
                    <a:pt x="1" y="1743"/>
                  </a:cubicBezTo>
                  <a:lnTo>
                    <a:pt x="1456" y="6294"/>
                  </a:lnTo>
                  <a:cubicBezTo>
                    <a:pt x="2486" y="6428"/>
                    <a:pt x="3525" y="6582"/>
                    <a:pt x="4562" y="6693"/>
                  </a:cubicBezTo>
                  <a:lnTo>
                    <a:pt x="6798" y="4506"/>
                  </a:lnTo>
                  <a:lnTo>
                    <a:pt x="5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516067" y="771211"/>
              <a:ext cx="169807" cy="67255"/>
            </a:xfrm>
            <a:custGeom>
              <a:avLst/>
              <a:gdLst/>
              <a:ahLst/>
              <a:cxnLst/>
              <a:rect l="l" t="t" r="r" b="b"/>
              <a:pathLst>
                <a:path w="5542" h="2195" extrusionOk="0">
                  <a:moveTo>
                    <a:pt x="5234" y="1"/>
                  </a:moveTo>
                  <a:cubicBezTo>
                    <a:pt x="3492" y="596"/>
                    <a:pt x="1756" y="1201"/>
                    <a:pt x="0" y="1753"/>
                  </a:cubicBezTo>
                  <a:lnTo>
                    <a:pt x="141" y="2194"/>
                  </a:lnTo>
                  <a:cubicBezTo>
                    <a:pt x="1949" y="1792"/>
                    <a:pt x="3743" y="1331"/>
                    <a:pt x="5542" y="877"/>
                  </a:cubicBezTo>
                  <a:lnTo>
                    <a:pt x="5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794735" y="636979"/>
              <a:ext cx="212182" cy="206207"/>
            </a:xfrm>
            <a:custGeom>
              <a:avLst/>
              <a:gdLst/>
              <a:ahLst/>
              <a:cxnLst/>
              <a:rect l="l" t="t" r="r" b="b"/>
              <a:pathLst>
                <a:path w="6925" h="6730" extrusionOk="0">
                  <a:moveTo>
                    <a:pt x="5114" y="1"/>
                  </a:moveTo>
                  <a:lnTo>
                    <a:pt x="2567" y="1034"/>
                  </a:lnTo>
                  <a:lnTo>
                    <a:pt x="0" y="2018"/>
                  </a:lnTo>
                  <a:lnTo>
                    <a:pt x="1691" y="6487"/>
                  </a:lnTo>
                  <a:lnTo>
                    <a:pt x="4813" y="6729"/>
                  </a:lnTo>
                  <a:lnTo>
                    <a:pt x="6925" y="4421"/>
                  </a:lnTo>
                  <a:lnTo>
                    <a:pt x="5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rot="-239741">
              <a:off x="804966" y="668889"/>
              <a:ext cx="169804" cy="67254"/>
            </a:xfrm>
            <a:custGeom>
              <a:avLst/>
              <a:gdLst/>
              <a:ahLst/>
              <a:cxnLst/>
              <a:rect l="l" t="t" r="r" b="b"/>
              <a:pathLst>
                <a:path w="5542" h="2195" extrusionOk="0">
                  <a:moveTo>
                    <a:pt x="5234" y="1"/>
                  </a:moveTo>
                  <a:cubicBezTo>
                    <a:pt x="3492" y="596"/>
                    <a:pt x="1756" y="1201"/>
                    <a:pt x="0" y="1753"/>
                  </a:cubicBezTo>
                  <a:lnTo>
                    <a:pt x="141" y="2194"/>
                  </a:lnTo>
                  <a:cubicBezTo>
                    <a:pt x="1949" y="1792"/>
                    <a:pt x="3743" y="1331"/>
                    <a:pt x="5542" y="877"/>
                  </a:cubicBezTo>
                  <a:lnTo>
                    <a:pt x="5234"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36"/>
          <p:cNvGrpSpPr/>
          <p:nvPr/>
        </p:nvGrpSpPr>
        <p:grpSpPr>
          <a:xfrm rot="-788599">
            <a:off x="7069125" y="-346090"/>
            <a:ext cx="2072222" cy="1043355"/>
            <a:chOff x="7767419" y="429791"/>
            <a:chExt cx="1247875" cy="628300"/>
          </a:xfrm>
        </p:grpSpPr>
        <p:sp>
          <p:nvSpPr>
            <p:cNvPr id="960" name="Google Shape;960;p36"/>
            <p:cNvSpPr/>
            <p:nvPr/>
          </p:nvSpPr>
          <p:spPr>
            <a:xfrm>
              <a:off x="7767419" y="429791"/>
              <a:ext cx="1247875" cy="495755"/>
            </a:xfrm>
            <a:custGeom>
              <a:avLst/>
              <a:gdLst/>
              <a:ahLst/>
              <a:cxnLst/>
              <a:rect l="l" t="t" r="r" b="b"/>
              <a:pathLst>
                <a:path w="40727" h="16180" extrusionOk="0">
                  <a:moveTo>
                    <a:pt x="26" y="1"/>
                  </a:moveTo>
                  <a:cubicBezTo>
                    <a:pt x="18" y="1"/>
                    <a:pt x="11" y="5"/>
                    <a:pt x="7" y="13"/>
                  </a:cubicBezTo>
                  <a:cubicBezTo>
                    <a:pt x="0" y="23"/>
                    <a:pt x="4" y="36"/>
                    <a:pt x="13" y="43"/>
                  </a:cubicBezTo>
                  <a:cubicBezTo>
                    <a:pt x="285" y="222"/>
                    <a:pt x="576" y="412"/>
                    <a:pt x="870" y="592"/>
                  </a:cubicBezTo>
                  <a:cubicBezTo>
                    <a:pt x="1194" y="798"/>
                    <a:pt x="1488" y="978"/>
                    <a:pt x="1766" y="1141"/>
                  </a:cubicBezTo>
                  <a:cubicBezTo>
                    <a:pt x="2315" y="1475"/>
                    <a:pt x="2890" y="1801"/>
                    <a:pt x="3446" y="2119"/>
                  </a:cubicBezTo>
                  <a:lnTo>
                    <a:pt x="3597" y="2204"/>
                  </a:lnTo>
                  <a:cubicBezTo>
                    <a:pt x="3992" y="2432"/>
                    <a:pt x="4404" y="2652"/>
                    <a:pt x="4800" y="2867"/>
                  </a:cubicBezTo>
                  <a:cubicBezTo>
                    <a:pt x="5015" y="2982"/>
                    <a:pt x="5244" y="3106"/>
                    <a:pt x="5467" y="3227"/>
                  </a:cubicBezTo>
                  <a:cubicBezTo>
                    <a:pt x="5869" y="3443"/>
                    <a:pt x="6281" y="3658"/>
                    <a:pt x="6680" y="3861"/>
                  </a:cubicBezTo>
                  <a:cubicBezTo>
                    <a:pt x="6908" y="3979"/>
                    <a:pt x="7137" y="4093"/>
                    <a:pt x="7363" y="4214"/>
                  </a:cubicBezTo>
                  <a:lnTo>
                    <a:pt x="7601" y="4335"/>
                  </a:lnTo>
                  <a:cubicBezTo>
                    <a:pt x="8010" y="4544"/>
                    <a:pt x="8429" y="4747"/>
                    <a:pt x="8834" y="4943"/>
                  </a:cubicBezTo>
                  <a:cubicBezTo>
                    <a:pt x="9066" y="5054"/>
                    <a:pt x="9295" y="5166"/>
                    <a:pt x="9524" y="5280"/>
                  </a:cubicBezTo>
                  <a:cubicBezTo>
                    <a:pt x="10099" y="5568"/>
                    <a:pt x="10694" y="5839"/>
                    <a:pt x="11270" y="6104"/>
                  </a:cubicBezTo>
                  <a:lnTo>
                    <a:pt x="11463" y="6192"/>
                  </a:lnTo>
                  <a:cubicBezTo>
                    <a:pt x="11695" y="6297"/>
                    <a:pt x="11930" y="6405"/>
                    <a:pt x="12159" y="6509"/>
                  </a:cubicBezTo>
                  <a:cubicBezTo>
                    <a:pt x="12568" y="6702"/>
                    <a:pt x="12993" y="6898"/>
                    <a:pt x="13418" y="7078"/>
                  </a:cubicBezTo>
                  <a:lnTo>
                    <a:pt x="15638" y="8033"/>
                  </a:lnTo>
                  <a:cubicBezTo>
                    <a:pt x="15994" y="8193"/>
                    <a:pt x="16354" y="8337"/>
                    <a:pt x="16631" y="8445"/>
                  </a:cubicBezTo>
                  <a:lnTo>
                    <a:pt x="17625" y="8847"/>
                  </a:lnTo>
                  <a:cubicBezTo>
                    <a:pt x="17861" y="8942"/>
                    <a:pt x="18096" y="9037"/>
                    <a:pt x="18331" y="9131"/>
                  </a:cubicBezTo>
                  <a:cubicBezTo>
                    <a:pt x="18753" y="9301"/>
                    <a:pt x="19191" y="9478"/>
                    <a:pt x="19623" y="9645"/>
                  </a:cubicBezTo>
                  <a:lnTo>
                    <a:pt x="21637" y="10397"/>
                  </a:lnTo>
                  <a:cubicBezTo>
                    <a:pt x="21869" y="10482"/>
                    <a:pt x="22101" y="10570"/>
                    <a:pt x="22327" y="10655"/>
                  </a:cubicBezTo>
                  <a:cubicBezTo>
                    <a:pt x="22758" y="10818"/>
                    <a:pt x="23209" y="10988"/>
                    <a:pt x="23657" y="11135"/>
                  </a:cubicBezTo>
                  <a:lnTo>
                    <a:pt x="26966" y="12273"/>
                  </a:lnTo>
                  <a:cubicBezTo>
                    <a:pt x="27185" y="12348"/>
                    <a:pt x="27410" y="12420"/>
                    <a:pt x="27629" y="12486"/>
                  </a:cubicBezTo>
                  <a:cubicBezTo>
                    <a:pt x="27750" y="12525"/>
                    <a:pt x="27868" y="12561"/>
                    <a:pt x="27992" y="12600"/>
                  </a:cubicBezTo>
                  <a:lnTo>
                    <a:pt x="30046" y="13247"/>
                  </a:lnTo>
                  <a:lnTo>
                    <a:pt x="30477" y="13385"/>
                  </a:lnTo>
                  <a:cubicBezTo>
                    <a:pt x="31010" y="13551"/>
                    <a:pt x="31559" y="13725"/>
                    <a:pt x="32105" y="13875"/>
                  </a:cubicBezTo>
                  <a:lnTo>
                    <a:pt x="35469" y="14833"/>
                  </a:lnTo>
                  <a:lnTo>
                    <a:pt x="35989" y="14980"/>
                  </a:lnTo>
                  <a:lnTo>
                    <a:pt x="40690" y="16177"/>
                  </a:lnTo>
                  <a:lnTo>
                    <a:pt x="40694" y="16177"/>
                  </a:lnTo>
                  <a:lnTo>
                    <a:pt x="40694" y="16180"/>
                  </a:lnTo>
                  <a:cubicBezTo>
                    <a:pt x="40720" y="16177"/>
                    <a:pt x="40726" y="16141"/>
                    <a:pt x="40700" y="16134"/>
                  </a:cubicBezTo>
                  <a:lnTo>
                    <a:pt x="36002" y="14934"/>
                  </a:lnTo>
                  <a:lnTo>
                    <a:pt x="32118" y="13829"/>
                  </a:lnTo>
                  <a:cubicBezTo>
                    <a:pt x="31572" y="13682"/>
                    <a:pt x="31023" y="13506"/>
                    <a:pt x="30490" y="13339"/>
                  </a:cubicBezTo>
                  <a:lnTo>
                    <a:pt x="30059" y="13202"/>
                  </a:lnTo>
                  <a:lnTo>
                    <a:pt x="28005" y="12558"/>
                  </a:lnTo>
                  <a:cubicBezTo>
                    <a:pt x="27884" y="12518"/>
                    <a:pt x="27764" y="12479"/>
                    <a:pt x="27643" y="12443"/>
                  </a:cubicBezTo>
                  <a:cubicBezTo>
                    <a:pt x="27423" y="12374"/>
                    <a:pt x="27198" y="12306"/>
                    <a:pt x="26979" y="12231"/>
                  </a:cubicBezTo>
                  <a:lnTo>
                    <a:pt x="23674" y="11093"/>
                  </a:lnTo>
                  <a:cubicBezTo>
                    <a:pt x="23222" y="10943"/>
                    <a:pt x="22774" y="10773"/>
                    <a:pt x="22340" y="10609"/>
                  </a:cubicBezTo>
                  <a:cubicBezTo>
                    <a:pt x="22117" y="10524"/>
                    <a:pt x="21882" y="10436"/>
                    <a:pt x="21653" y="10354"/>
                  </a:cubicBezTo>
                  <a:lnTo>
                    <a:pt x="19639" y="9602"/>
                  </a:lnTo>
                  <a:cubicBezTo>
                    <a:pt x="19208" y="9435"/>
                    <a:pt x="18770" y="9259"/>
                    <a:pt x="18348" y="9089"/>
                  </a:cubicBezTo>
                  <a:cubicBezTo>
                    <a:pt x="18112" y="8994"/>
                    <a:pt x="17880" y="8896"/>
                    <a:pt x="17645" y="8804"/>
                  </a:cubicBezTo>
                  <a:lnTo>
                    <a:pt x="16648" y="8402"/>
                  </a:lnTo>
                  <a:cubicBezTo>
                    <a:pt x="16373" y="8294"/>
                    <a:pt x="16010" y="8151"/>
                    <a:pt x="15654" y="7990"/>
                  </a:cubicBezTo>
                  <a:lnTo>
                    <a:pt x="13437" y="7036"/>
                  </a:lnTo>
                  <a:cubicBezTo>
                    <a:pt x="13012" y="6856"/>
                    <a:pt x="12587" y="6660"/>
                    <a:pt x="12179" y="6467"/>
                  </a:cubicBezTo>
                  <a:cubicBezTo>
                    <a:pt x="11950" y="6362"/>
                    <a:pt x="11714" y="6254"/>
                    <a:pt x="11482" y="6150"/>
                  </a:cubicBezTo>
                  <a:lnTo>
                    <a:pt x="11289" y="6061"/>
                  </a:lnTo>
                  <a:cubicBezTo>
                    <a:pt x="10714" y="5797"/>
                    <a:pt x="10119" y="5522"/>
                    <a:pt x="9543" y="5238"/>
                  </a:cubicBezTo>
                  <a:cubicBezTo>
                    <a:pt x="9315" y="5126"/>
                    <a:pt x="9086" y="5012"/>
                    <a:pt x="8854" y="4901"/>
                  </a:cubicBezTo>
                  <a:cubicBezTo>
                    <a:pt x="8448" y="4705"/>
                    <a:pt x="8030" y="4502"/>
                    <a:pt x="7621" y="4293"/>
                  </a:cubicBezTo>
                  <a:lnTo>
                    <a:pt x="7382" y="4172"/>
                  </a:lnTo>
                  <a:cubicBezTo>
                    <a:pt x="7157" y="4054"/>
                    <a:pt x="6928" y="3936"/>
                    <a:pt x="6702" y="3819"/>
                  </a:cubicBezTo>
                  <a:cubicBezTo>
                    <a:pt x="6304" y="3616"/>
                    <a:pt x="5888" y="3403"/>
                    <a:pt x="5489" y="3188"/>
                  </a:cubicBezTo>
                  <a:cubicBezTo>
                    <a:pt x="5267" y="3067"/>
                    <a:pt x="5042" y="2942"/>
                    <a:pt x="4823" y="2825"/>
                  </a:cubicBezTo>
                  <a:cubicBezTo>
                    <a:pt x="4424" y="2612"/>
                    <a:pt x="4015" y="2390"/>
                    <a:pt x="3619" y="2164"/>
                  </a:cubicBezTo>
                  <a:lnTo>
                    <a:pt x="3469" y="2076"/>
                  </a:lnTo>
                  <a:cubicBezTo>
                    <a:pt x="2913" y="1762"/>
                    <a:pt x="2338" y="1435"/>
                    <a:pt x="1789" y="1099"/>
                  </a:cubicBezTo>
                  <a:cubicBezTo>
                    <a:pt x="1511" y="935"/>
                    <a:pt x="1220" y="759"/>
                    <a:pt x="896" y="553"/>
                  </a:cubicBezTo>
                  <a:cubicBezTo>
                    <a:pt x="599" y="373"/>
                    <a:pt x="311" y="183"/>
                    <a:pt x="40" y="7"/>
                  </a:cubicBezTo>
                  <a:cubicBezTo>
                    <a:pt x="36" y="3"/>
                    <a:pt x="31" y="1"/>
                    <a:pt x="2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7984777" y="575636"/>
              <a:ext cx="207586" cy="213101"/>
            </a:xfrm>
            <a:custGeom>
              <a:avLst/>
              <a:gdLst/>
              <a:ahLst/>
              <a:cxnLst/>
              <a:rect l="l" t="t" r="r" b="b"/>
              <a:pathLst>
                <a:path w="6775" h="6955" extrusionOk="0">
                  <a:moveTo>
                    <a:pt x="2342" y="0"/>
                  </a:moveTo>
                  <a:lnTo>
                    <a:pt x="1" y="4826"/>
                  </a:lnTo>
                  <a:lnTo>
                    <a:pt x="1416" y="4816"/>
                  </a:lnTo>
                  <a:lnTo>
                    <a:pt x="2829" y="4773"/>
                  </a:lnTo>
                  <a:cubicBezTo>
                    <a:pt x="3417" y="5499"/>
                    <a:pt x="4009" y="6245"/>
                    <a:pt x="4620" y="6954"/>
                  </a:cubicBezTo>
                  <a:lnTo>
                    <a:pt x="6775" y="2047"/>
                  </a:lnTo>
                  <a:cubicBezTo>
                    <a:pt x="6023" y="1733"/>
                    <a:pt x="5291" y="1380"/>
                    <a:pt x="4548" y="1043"/>
                  </a:cubicBezTo>
                  <a:lnTo>
                    <a:pt x="3440" y="533"/>
                  </a:lnTo>
                  <a:lnTo>
                    <a:pt x="2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8241936" y="685204"/>
              <a:ext cx="201764" cy="208291"/>
            </a:xfrm>
            <a:custGeom>
              <a:avLst/>
              <a:gdLst/>
              <a:ahLst/>
              <a:cxnLst/>
              <a:rect l="l" t="t" r="r" b="b"/>
              <a:pathLst>
                <a:path w="6585" h="6798" extrusionOk="0">
                  <a:moveTo>
                    <a:pt x="2014" y="1"/>
                  </a:moveTo>
                  <a:lnTo>
                    <a:pt x="0" y="4967"/>
                  </a:lnTo>
                  <a:cubicBezTo>
                    <a:pt x="942" y="4895"/>
                    <a:pt x="1873" y="4826"/>
                    <a:pt x="2809" y="4741"/>
                  </a:cubicBezTo>
                  <a:lnTo>
                    <a:pt x="4731" y="6798"/>
                  </a:lnTo>
                  <a:lnTo>
                    <a:pt x="6585" y="1770"/>
                  </a:lnTo>
                  <a:lnTo>
                    <a:pt x="4290" y="910"/>
                  </a:lnTo>
                  <a:cubicBezTo>
                    <a:pt x="3528" y="615"/>
                    <a:pt x="2773" y="305"/>
                    <a:pt x="2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8290009" y="707264"/>
              <a:ext cx="145387" cy="77856"/>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8504886" y="779788"/>
              <a:ext cx="195943" cy="203174"/>
            </a:xfrm>
            <a:custGeom>
              <a:avLst/>
              <a:gdLst/>
              <a:ahLst/>
              <a:cxnLst/>
              <a:rect l="l" t="t" r="r" b="b"/>
              <a:pathLst>
                <a:path w="6395" h="6631" extrusionOk="0">
                  <a:moveTo>
                    <a:pt x="1726" y="0"/>
                  </a:moveTo>
                  <a:lnTo>
                    <a:pt x="0" y="5071"/>
                  </a:lnTo>
                  <a:cubicBezTo>
                    <a:pt x="932" y="4950"/>
                    <a:pt x="1857" y="4835"/>
                    <a:pt x="2789" y="4682"/>
                  </a:cubicBezTo>
                  <a:lnTo>
                    <a:pt x="4819" y="6630"/>
                  </a:lnTo>
                  <a:lnTo>
                    <a:pt x="6395" y="1511"/>
                  </a:lnTo>
                  <a:cubicBezTo>
                    <a:pt x="4836" y="1010"/>
                    <a:pt x="3266" y="549"/>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8546035" y="802217"/>
              <a:ext cx="147807" cy="70441"/>
            </a:xfrm>
            <a:custGeom>
              <a:avLst/>
              <a:gdLst/>
              <a:ahLst/>
              <a:cxnLst/>
              <a:rect l="l" t="t" r="r" b="b"/>
              <a:pathLst>
                <a:path w="4824" h="2299" extrusionOk="0">
                  <a:moveTo>
                    <a:pt x="132" y="0"/>
                  </a:moveTo>
                  <a:lnTo>
                    <a:pt x="1" y="386"/>
                  </a:lnTo>
                  <a:cubicBezTo>
                    <a:pt x="1508" y="1073"/>
                    <a:pt x="3051" y="1665"/>
                    <a:pt x="4584" y="2299"/>
                  </a:cubicBezTo>
                  <a:lnTo>
                    <a:pt x="4823" y="1521"/>
                  </a:lnTo>
                  <a:cubicBezTo>
                    <a:pt x="3257" y="1017"/>
                    <a:pt x="1678" y="556"/>
                    <a:pt x="132" y="0"/>
                  </a:cubicBez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8772431" y="860126"/>
              <a:ext cx="190060" cy="197965"/>
            </a:xfrm>
            <a:custGeom>
              <a:avLst/>
              <a:gdLst/>
              <a:ahLst/>
              <a:cxnLst/>
              <a:rect l="l" t="t" r="r" b="b"/>
              <a:pathLst>
                <a:path w="6203" h="6461" extrusionOk="0">
                  <a:moveTo>
                    <a:pt x="1455" y="0"/>
                  </a:moveTo>
                  <a:lnTo>
                    <a:pt x="1" y="5156"/>
                  </a:lnTo>
                  <a:lnTo>
                    <a:pt x="1383" y="4901"/>
                  </a:lnTo>
                  <a:lnTo>
                    <a:pt x="2073" y="4770"/>
                  </a:lnTo>
                  <a:lnTo>
                    <a:pt x="2763" y="4626"/>
                  </a:lnTo>
                  <a:lnTo>
                    <a:pt x="4891" y="6460"/>
                  </a:lnTo>
                  <a:lnTo>
                    <a:pt x="6202" y="1262"/>
                  </a:lnTo>
                  <a:lnTo>
                    <a:pt x="3822" y="657"/>
                  </a:lnTo>
                  <a:lnTo>
                    <a:pt x="3227" y="504"/>
                  </a:lnTo>
                  <a:lnTo>
                    <a:pt x="2636" y="337"/>
                  </a:ln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8807207" y="882952"/>
              <a:ext cx="149462" cy="63149"/>
            </a:xfrm>
            <a:custGeom>
              <a:avLst/>
              <a:gdLst/>
              <a:ahLst/>
              <a:cxnLst/>
              <a:rect l="l" t="t" r="r" b="b"/>
              <a:pathLst>
                <a:path w="4878" h="2061" extrusionOk="0">
                  <a:moveTo>
                    <a:pt x="111" y="1"/>
                  </a:moveTo>
                  <a:lnTo>
                    <a:pt x="0" y="393"/>
                  </a:lnTo>
                  <a:lnTo>
                    <a:pt x="1161" y="831"/>
                  </a:lnTo>
                  <a:lnTo>
                    <a:pt x="1743" y="1050"/>
                  </a:lnTo>
                  <a:lnTo>
                    <a:pt x="2328" y="1253"/>
                  </a:lnTo>
                  <a:lnTo>
                    <a:pt x="4678" y="2060"/>
                  </a:lnTo>
                  <a:lnTo>
                    <a:pt x="4878" y="1272"/>
                  </a:lnTo>
                  <a:lnTo>
                    <a:pt x="2485" y="661"/>
                  </a:lnTo>
                  <a:lnTo>
                    <a:pt x="1890" y="507"/>
                  </a:lnTo>
                  <a:lnTo>
                    <a:pt x="1295" y="341"/>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rot="159096">
              <a:off x="8037559" y="604014"/>
              <a:ext cx="145388" cy="77857"/>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6A79118-1C7C-4959-E3CF-AE5698382F3F}"/>
              </a:ext>
            </a:extLst>
          </p:cNvPr>
          <p:cNvSpPr txBox="1"/>
          <p:nvPr/>
        </p:nvSpPr>
        <p:spPr>
          <a:xfrm>
            <a:off x="8324261" y="4800635"/>
            <a:ext cx="1250741" cy="523220"/>
          </a:xfrm>
          <a:prstGeom prst="rect">
            <a:avLst/>
          </a:prstGeom>
          <a:noFill/>
        </p:spPr>
        <p:txBody>
          <a:bodyPr wrap="square" rtlCol="0">
            <a:spAutoFit/>
          </a:bodyPr>
          <a:lstStyle/>
          <a:p>
            <a:r>
              <a:rPr lang="fr-FR" dirty="0"/>
              <a:t>Page 07</a:t>
            </a:r>
          </a:p>
          <a:p>
            <a:endParaRPr lang="fr-FR" dirty="0"/>
          </a:p>
        </p:txBody>
      </p:sp>
      <p:sp>
        <p:nvSpPr>
          <p:cNvPr id="29" name="TextBox 28">
            <a:extLst>
              <a:ext uri="{FF2B5EF4-FFF2-40B4-BE49-F238E27FC236}">
                <a16:creationId xmlns:a16="http://schemas.microsoft.com/office/drawing/2014/main" id="{0152CB94-5D7B-1A28-34DC-7BD39E419EC1}"/>
              </a:ext>
            </a:extLst>
          </p:cNvPr>
          <p:cNvSpPr txBox="1"/>
          <p:nvPr/>
        </p:nvSpPr>
        <p:spPr>
          <a:xfrm>
            <a:off x="787214" y="1450323"/>
            <a:ext cx="7870260" cy="1938992"/>
          </a:xfrm>
          <a:prstGeom prst="rect">
            <a:avLst/>
          </a:prstGeom>
          <a:noFill/>
        </p:spPr>
        <p:txBody>
          <a:bodyPr wrap="square" rtlCol="0">
            <a:spAutoFit/>
          </a:bodyPr>
          <a:lstStyle/>
          <a:p>
            <a:r>
              <a:rPr lang="en-US" sz="2400" b="0" i="0" dirty="0">
                <a:solidFill>
                  <a:schemeClr val="bg1">
                    <a:lumMod val="10000"/>
                  </a:schemeClr>
                </a:solidFill>
                <a:effectLst/>
                <a:latin typeface="Söhne"/>
              </a:rPr>
              <a:t>Palestine its very Arabic and </a:t>
            </a:r>
            <a:r>
              <a:rPr lang="en-US" sz="2400" b="0" i="0" dirty="0" err="1">
                <a:solidFill>
                  <a:schemeClr val="bg1">
                    <a:lumMod val="10000"/>
                  </a:schemeClr>
                </a:solidFill>
                <a:effectLst/>
                <a:latin typeface="Söhne"/>
              </a:rPr>
              <a:t>muslim</a:t>
            </a:r>
            <a:r>
              <a:rPr lang="en-US" sz="2400" b="0" i="0" dirty="0">
                <a:solidFill>
                  <a:schemeClr val="bg1">
                    <a:lumMod val="10000"/>
                  </a:schemeClr>
                </a:solidFill>
                <a:effectLst/>
                <a:latin typeface="Söhne"/>
              </a:rPr>
              <a:t> matter we should</a:t>
            </a:r>
          </a:p>
          <a:p>
            <a:r>
              <a:rPr lang="en-US" sz="2400" dirty="0">
                <a:solidFill>
                  <a:schemeClr val="bg1">
                    <a:lumMod val="10000"/>
                  </a:schemeClr>
                </a:solidFill>
                <a:latin typeface="Söhne"/>
              </a:rPr>
              <a:t>Do all what you can to save this matter cause every day </a:t>
            </a:r>
          </a:p>
          <a:p>
            <a:r>
              <a:rPr lang="en-US" sz="2400" dirty="0" err="1">
                <a:solidFill>
                  <a:schemeClr val="bg1">
                    <a:lumMod val="10000"/>
                  </a:schemeClr>
                </a:solidFill>
                <a:latin typeface="Söhne"/>
              </a:rPr>
              <a:t>Thers</a:t>
            </a:r>
            <a:r>
              <a:rPr lang="en-US" sz="2400" dirty="0">
                <a:solidFill>
                  <a:schemeClr val="bg1">
                    <a:lumMod val="10000"/>
                  </a:schemeClr>
                </a:solidFill>
                <a:latin typeface="Söhne"/>
              </a:rPr>
              <a:t> a 100 of innocent who are dying.</a:t>
            </a:r>
          </a:p>
          <a:p>
            <a:r>
              <a:rPr lang="en-US" sz="2400" dirty="0">
                <a:solidFill>
                  <a:schemeClr val="bg1">
                    <a:lumMod val="10000"/>
                  </a:schemeClr>
                </a:solidFill>
                <a:latin typeface="Söhne"/>
              </a:rPr>
              <a:t>                              Lets be all one hand.</a:t>
            </a:r>
          </a:p>
          <a:p>
            <a:r>
              <a:rPr lang="en-US" sz="2400" dirty="0">
                <a:solidFill>
                  <a:schemeClr val="bg1">
                    <a:lumMod val="10000"/>
                  </a:schemeClr>
                </a:solidFill>
                <a:latin typeface="Söhne"/>
              </a:rPr>
              <a:t>                                   Free Palestine </a:t>
            </a:r>
            <a:r>
              <a:rPr lang="fr-FR" sz="2400" dirty="0">
                <a:solidFill>
                  <a:schemeClr val="bg1">
                    <a:lumMod val="10000"/>
                  </a:schemeClr>
                </a:solidFill>
                <a:latin typeface="Söhne"/>
              </a:rPr>
              <a:t>💓</a:t>
            </a:r>
            <a:endParaRPr lang="fr-FR" sz="2400" dirty="0">
              <a:solidFill>
                <a:schemeClr val="bg1">
                  <a:lumMod val="10000"/>
                </a:schemeClr>
              </a:solidFill>
            </a:endParaRPr>
          </a:p>
        </p:txBody>
      </p:sp>
      <p:grpSp>
        <p:nvGrpSpPr>
          <p:cNvPr id="30" name="Google Shape;995;p37">
            <a:extLst>
              <a:ext uri="{FF2B5EF4-FFF2-40B4-BE49-F238E27FC236}">
                <a16:creationId xmlns:a16="http://schemas.microsoft.com/office/drawing/2014/main" id="{531C9AC5-633B-1674-21A1-79032139095E}"/>
              </a:ext>
            </a:extLst>
          </p:cNvPr>
          <p:cNvGrpSpPr/>
          <p:nvPr/>
        </p:nvGrpSpPr>
        <p:grpSpPr>
          <a:xfrm rot="10444219">
            <a:off x="-281463" y="2549114"/>
            <a:ext cx="5383258" cy="2506759"/>
            <a:chOff x="5162720" y="3016271"/>
            <a:chExt cx="3542243" cy="1649475"/>
          </a:xfrm>
        </p:grpSpPr>
        <p:sp>
          <p:nvSpPr>
            <p:cNvPr id="31" name="Google Shape;996;p37">
              <a:extLst>
                <a:ext uri="{FF2B5EF4-FFF2-40B4-BE49-F238E27FC236}">
                  <a16:creationId xmlns:a16="http://schemas.microsoft.com/office/drawing/2014/main" id="{5DE45884-021B-2A51-8714-B076A786050D}"/>
                </a:ext>
              </a:extLst>
            </p:cNvPr>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997;p37">
              <a:extLst>
                <a:ext uri="{FF2B5EF4-FFF2-40B4-BE49-F238E27FC236}">
                  <a16:creationId xmlns:a16="http://schemas.microsoft.com/office/drawing/2014/main" id="{31923FCE-B17D-CBB8-E8EC-9A2329E90367}"/>
                </a:ext>
              </a:extLst>
            </p:cNvPr>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998;p37">
              <a:extLst>
                <a:ext uri="{FF2B5EF4-FFF2-40B4-BE49-F238E27FC236}">
                  <a16:creationId xmlns:a16="http://schemas.microsoft.com/office/drawing/2014/main" id="{FB2176DC-5121-6D14-F03A-2EA0A59ED743}"/>
                </a:ext>
              </a:extLst>
            </p:cNvPr>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999;p37">
              <a:extLst>
                <a:ext uri="{FF2B5EF4-FFF2-40B4-BE49-F238E27FC236}">
                  <a16:creationId xmlns:a16="http://schemas.microsoft.com/office/drawing/2014/main" id="{A72D84D6-3F4C-ACA5-C4EF-4B249DB241F9}"/>
                </a:ext>
              </a:extLst>
            </p:cNvPr>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 name="Google Shape;1000;p37">
              <a:extLst>
                <a:ext uri="{FF2B5EF4-FFF2-40B4-BE49-F238E27FC236}">
                  <a16:creationId xmlns:a16="http://schemas.microsoft.com/office/drawing/2014/main" id="{00899A68-1AEA-A68C-157B-EA32F5936AC9}"/>
                </a:ext>
              </a:extLst>
            </p:cNvPr>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Google Shape;1001;p37">
              <a:extLst>
                <a:ext uri="{FF2B5EF4-FFF2-40B4-BE49-F238E27FC236}">
                  <a16:creationId xmlns:a16="http://schemas.microsoft.com/office/drawing/2014/main" id="{8620B69C-592D-4200-A7F9-5A602EA48CED}"/>
                </a:ext>
              </a:extLst>
            </p:cNvPr>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 name="Google Shape;1002;p37">
              <a:extLst>
                <a:ext uri="{FF2B5EF4-FFF2-40B4-BE49-F238E27FC236}">
                  <a16:creationId xmlns:a16="http://schemas.microsoft.com/office/drawing/2014/main" id="{0C6AB0EA-F6A6-353E-087A-4E1972802A11}"/>
                </a:ext>
              </a:extLst>
            </p:cNvPr>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Google Shape;1003;p37">
              <a:extLst>
                <a:ext uri="{FF2B5EF4-FFF2-40B4-BE49-F238E27FC236}">
                  <a16:creationId xmlns:a16="http://schemas.microsoft.com/office/drawing/2014/main" id="{6789FCC7-E0F2-46A3-F82A-94F55FC40F6E}"/>
                </a:ext>
              </a:extLst>
            </p:cNvPr>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 name="Google Shape;1004;p37">
              <a:extLst>
                <a:ext uri="{FF2B5EF4-FFF2-40B4-BE49-F238E27FC236}">
                  <a16:creationId xmlns:a16="http://schemas.microsoft.com/office/drawing/2014/main" id="{94CEC5D5-07BC-928D-E331-3DF0AFED89BC}"/>
                </a:ext>
              </a:extLst>
            </p:cNvPr>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1005;p37">
              <a:extLst>
                <a:ext uri="{FF2B5EF4-FFF2-40B4-BE49-F238E27FC236}">
                  <a16:creationId xmlns:a16="http://schemas.microsoft.com/office/drawing/2014/main" id="{1C3724C8-072D-E649-7EDE-E2B1BA6C35FD}"/>
                </a:ext>
              </a:extLst>
            </p:cNvPr>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1006;p37">
              <a:extLst>
                <a:ext uri="{FF2B5EF4-FFF2-40B4-BE49-F238E27FC236}">
                  <a16:creationId xmlns:a16="http://schemas.microsoft.com/office/drawing/2014/main" id="{5387729B-F746-F225-5AA5-4F1FD1A63AEE}"/>
                </a:ext>
              </a:extLst>
            </p:cNvPr>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1007;p37">
              <a:extLst>
                <a:ext uri="{FF2B5EF4-FFF2-40B4-BE49-F238E27FC236}">
                  <a16:creationId xmlns:a16="http://schemas.microsoft.com/office/drawing/2014/main" id="{2C1A2424-EAF3-27C9-70E0-1DCD8162B401}"/>
                </a:ext>
              </a:extLst>
            </p:cNvPr>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1008;p37">
              <a:extLst>
                <a:ext uri="{FF2B5EF4-FFF2-40B4-BE49-F238E27FC236}">
                  <a16:creationId xmlns:a16="http://schemas.microsoft.com/office/drawing/2014/main" id="{7A5703B1-68D5-53E9-2391-AD7A5A32EA35}"/>
                </a:ext>
              </a:extLst>
            </p:cNvPr>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1009;p37">
              <a:extLst>
                <a:ext uri="{FF2B5EF4-FFF2-40B4-BE49-F238E27FC236}">
                  <a16:creationId xmlns:a16="http://schemas.microsoft.com/office/drawing/2014/main" id="{3A69FBEB-93A7-BE13-FF5B-45B1E86B2864}"/>
                </a:ext>
              </a:extLst>
            </p:cNvPr>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1010;p37">
              <a:extLst>
                <a:ext uri="{FF2B5EF4-FFF2-40B4-BE49-F238E27FC236}">
                  <a16:creationId xmlns:a16="http://schemas.microsoft.com/office/drawing/2014/main" id="{B4DC9DFE-B3DE-12AA-5071-557224764A74}"/>
                </a:ext>
              </a:extLst>
            </p:cNvPr>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 name="Google Shape;1011;p37">
              <a:extLst>
                <a:ext uri="{FF2B5EF4-FFF2-40B4-BE49-F238E27FC236}">
                  <a16:creationId xmlns:a16="http://schemas.microsoft.com/office/drawing/2014/main" id="{F5451FE0-EFE0-5E55-7FA1-0C09F72FF2A4}"/>
                </a:ext>
              </a:extLst>
            </p:cNvPr>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extLst>
      <p:ext uri="{BB962C8B-B14F-4D97-AF65-F5344CB8AC3E}">
        <p14:creationId xmlns:p14="http://schemas.microsoft.com/office/powerpoint/2010/main" val="4089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pic>
        <p:nvPicPr>
          <p:cNvPr id="1776" name="Google Shape;1776;p47"/>
          <p:cNvPicPr preferRelativeResize="0"/>
          <p:nvPr/>
        </p:nvPicPr>
        <p:blipFill>
          <a:blip r:embed="rId3">
            <a:alphaModFix/>
          </a:blip>
          <a:stretch>
            <a:fillRect/>
          </a:stretch>
        </p:blipFill>
        <p:spPr>
          <a:xfrm>
            <a:off x="916600" y="864837"/>
            <a:ext cx="2416200" cy="3665100"/>
          </a:xfrm>
          <a:prstGeom prst="roundRect">
            <a:avLst>
              <a:gd name="adj" fmla="val 50000"/>
            </a:avLst>
          </a:prstGeom>
          <a:noFill/>
          <a:ln>
            <a:noFill/>
          </a:ln>
        </p:spPr>
      </p:pic>
      <p:sp>
        <p:nvSpPr>
          <p:cNvPr id="1780" name="Google Shape;1780;p47"/>
          <p:cNvSpPr txBox="1">
            <a:spLocks noGrp="1"/>
          </p:cNvSpPr>
          <p:nvPr>
            <p:ph type="ctrTitle"/>
          </p:nvPr>
        </p:nvSpPr>
        <p:spPr>
          <a:xfrm>
            <a:off x="3694961" y="2316893"/>
            <a:ext cx="4315200" cy="10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1782" name="Google Shape;1782;p47"/>
          <p:cNvSpPr txBox="1"/>
          <p:nvPr/>
        </p:nvSpPr>
        <p:spPr>
          <a:xfrm>
            <a:off x="3753575" y="4346498"/>
            <a:ext cx="2146800" cy="3387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2"/>
                </a:solidFill>
                <a:latin typeface="Source Sans Pro"/>
                <a:ea typeface="Source Sans Pro"/>
                <a:cs typeface="Source Sans Pro"/>
                <a:sym typeface="Source Sans Pro"/>
              </a:rPr>
              <a:t>Please keep this slide for attribution</a:t>
            </a:r>
            <a:endParaRPr sz="1000">
              <a:solidFill>
                <a:schemeClr val="dk2"/>
              </a:solidFill>
              <a:latin typeface="Source Sans Pro"/>
              <a:ea typeface="Source Sans Pro"/>
              <a:cs typeface="Source Sans Pro"/>
              <a:sym typeface="Source Sans Pro"/>
            </a:endParaRPr>
          </a:p>
        </p:txBody>
      </p:sp>
      <p:grpSp>
        <p:nvGrpSpPr>
          <p:cNvPr id="1795" name="Google Shape;1795;p47"/>
          <p:cNvGrpSpPr/>
          <p:nvPr/>
        </p:nvGrpSpPr>
        <p:grpSpPr>
          <a:xfrm rot="-899968" flipH="1">
            <a:off x="1459543" y="481236"/>
            <a:ext cx="1330315" cy="922380"/>
            <a:chOff x="4180553" y="1389549"/>
            <a:chExt cx="622602" cy="431684"/>
          </a:xfrm>
        </p:grpSpPr>
        <p:sp>
          <p:nvSpPr>
            <p:cNvPr id="1796" name="Google Shape;1796;p47"/>
            <p:cNvSpPr/>
            <p:nvPr/>
          </p:nvSpPr>
          <p:spPr>
            <a:xfrm>
              <a:off x="4217933" y="1662733"/>
              <a:ext cx="292520" cy="158501"/>
            </a:xfrm>
            <a:custGeom>
              <a:avLst/>
              <a:gdLst/>
              <a:ahLst/>
              <a:cxnLst/>
              <a:rect l="l" t="t" r="r" b="b"/>
              <a:pathLst>
                <a:path w="9547" h="5173" extrusionOk="0">
                  <a:moveTo>
                    <a:pt x="9223" y="0"/>
                  </a:moveTo>
                  <a:lnTo>
                    <a:pt x="0" y="2446"/>
                  </a:lnTo>
                  <a:lnTo>
                    <a:pt x="1825" y="5172"/>
                  </a:lnTo>
                  <a:lnTo>
                    <a:pt x="9547" y="3014"/>
                  </a:lnTo>
                  <a:lnTo>
                    <a:pt x="92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4199488" y="1485727"/>
              <a:ext cx="291233" cy="161289"/>
            </a:xfrm>
            <a:custGeom>
              <a:avLst/>
              <a:gdLst/>
              <a:ahLst/>
              <a:cxnLst/>
              <a:rect l="l" t="t" r="r" b="b"/>
              <a:pathLst>
                <a:path w="9505" h="5264" extrusionOk="0">
                  <a:moveTo>
                    <a:pt x="9210" y="0"/>
                  </a:moveTo>
                  <a:lnTo>
                    <a:pt x="1720" y="2109"/>
                  </a:lnTo>
                  <a:lnTo>
                    <a:pt x="1" y="5264"/>
                  </a:lnTo>
                  <a:lnTo>
                    <a:pt x="9505" y="2763"/>
                  </a:lnTo>
                  <a:lnTo>
                    <a:pt x="9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4180553" y="1571763"/>
              <a:ext cx="305573" cy="165916"/>
            </a:xfrm>
            <a:custGeom>
              <a:avLst/>
              <a:gdLst/>
              <a:ahLst/>
              <a:cxnLst/>
              <a:rect l="l" t="t" r="r" b="b"/>
              <a:pathLst>
                <a:path w="9973" h="5415" extrusionOk="0">
                  <a:moveTo>
                    <a:pt x="9897" y="1"/>
                  </a:moveTo>
                  <a:lnTo>
                    <a:pt x="619" y="2456"/>
                  </a:lnTo>
                  <a:lnTo>
                    <a:pt x="1" y="3590"/>
                  </a:lnTo>
                  <a:lnTo>
                    <a:pt x="1220" y="5415"/>
                  </a:lnTo>
                  <a:lnTo>
                    <a:pt x="9972" y="3057"/>
                  </a:lnTo>
                  <a:lnTo>
                    <a:pt x="98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4427692" y="1452361"/>
              <a:ext cx="82575" cy="301344"/>
            </a:xfrm>
            <a:custGeom>
              <a:avLst/>
              <a:gdLst/>
              <a:ahLst/>
              <a:cxnLst/>
              <a:rect l="l" t="t" r="r" b="b"/>
              <a:pathLst>
                <a:path w="2695" h="9835" extrusionOk="0">
                  <a:moveTo>
                    <a:pt x="0" y="0"/>
                  </a:moveTo>
                  <a:lnTo>
                    <a:pt x="255" y="2714"/>
                  </a:lnTo>
                  <a:lnTo>
                    <a:pt x="533" y="5666"/>
                  </a:lnTo>
                  <a:lnTo>
                    <a:pt x="811" y="8622"/>
                  </a:lnTo>
                  <a:lnTo>
                    <a:pt x="2694" y="9835"/>
                  </a:lnTo>
                  <a:lnTo>
                    <a:pt x="2374" y="6820"/>
                  </a:lnTo>
                  <a:lnTo>
                    <a:pt x="2053" y="3813"/>
                  </a:lnTo>
                  <a:lnTo>
                    <a:pt x="1759" y="1047"/>
                  </a:lnTo>
                  <a:lnTo>
                    <a:pt x="0" y="0"/>
                  </a:lnTo>
                  <a:close/>
                  <a:moveTo>
                    <a:pt x="2694" y="9835"/>
                  </a:moveTo>
                  <a:lnTo>
                    <a:pt x="2694" y="9835"/>
                  </a:lnTo>
                  <a:lnTo>
                    <a:pt x="2694" y="98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4444023" y="1559936"/>
              <a:ext cx="359131" cy="156601"/>
            </a:xfrm>
            <a:custGeom>
              <a:avLst/>
              <a:gdLst/>
              <a:ahLst/>
              <a:cxnLst/>
              <a:rect l="l" t="t" r="r" b="b"/>
              <a:pathLst>
                <a:path w="11721" h="5111" extrusionOk="0">
                  <a:moveTo>
                    <a:pt x="11158" y="1"/>
                  </a:moveTo>
                  <a:lnTo>
                    <a:pt x="0" y="2155"/>
                  </a:lnTo>
                  <a:lnTo>
                    <a:pt x="278" y="5111"/>
                  </a:lnTo>
                  <a:lnTo>
                    <a:pt x="11721" y="2904"/>
                  </a:lnTo>
                  <a:lnTo>
                    <a:pt x="11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4427692" y="1389549"/>
              <a:ext cx="341115" cy="146000"/>
            </a:xfrm>
            <a:custGeom>
              <a:avLst/>
              <a:gdLst/>
              <a:ahLst/>
              <a:cxnLst/>
              <a:rect l="l" t="t" r="r" b="b"/>
              <a:pathLst>
                <a:path w="11133" h="4765" extrusionOk="0">
                  <a:moveTo>
                    <a:pt x="10619" y="1"/>
                  </a:moveTo>
                  <a:lnTo>
                    <a:pt x="0" y="2050"/>
                  </a:lnTo>
                  <a:lnTo>
                    <a:pt x="255" y="4764"/>
                  </a:lnTo>
                  <a:lnTo>
                    <a:pt x="11132" y="2665"/>
                  </a:lnTo>
                  <a:lnTo>
                    <a:pt x="106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4435505" y="1471204"/>
              <a:ext cx="350430" cy="154793"/>
            </a:xfrm>
            <a:custGeom>
              <a:avLst/>
              <a:gdLst/>
              <a:ahLst/>
              <a:cxnLst/>
              <a:rect l="l" t="t" r="r" b="b"/>
              <a:pathLst>
                <a:path w="11437" h="5052" extrusionOk="0">
                  <a:moveTo>
                    <a:pt x="10877" y="0"/>
                  </a:moveTo>
                  <a:lnTo>
                    <a:pt x="0" y="2099"/>
                  </a:lnTo>
                  <a:lnTo>
                    <a:pt x="278" y="5051"/>
                  </a:lnTo>
                  <a:lnTo>
                    <a:pt x="11436" y="2897"/>
                  </a:lnTo>
                  <a:lnTo>
                    <a:pt x="10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4557819" y="1412284"/>
              <a:ext cx="240340" cy="211110"/>
            </a:xfrm>
            <a:custGeom>
              <a:avLst/>
              <a:gdLst/>
              <a:ahLst/>
              <a:cxnLst/>
              <a:rect l="l" t="t" r="r" b="b"/>
              <a:pathLst>
                <a:path w="7844" h="6890" extrusionOk="0">
                  <a:moveTo>
                    <a:pt x="6516" y="1"/>
                  </a:moveTo>
                  <a:lnTo>
                    <a:pt x="0" y="4738"/>
                  </a:lnTo>
                  <a:lnTo>
                    <a:pt x="7843" y="6889"/>
                  </a:lnTo>
                  <a:lnTo>
                    <a:pt x="65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4" name="Google Shape;1804;p47"/>
          <p:cNvGrpSpPr/>
          <p:nvPr/>
        </p:nvGrpSpPr>
        <p:grpSpPr>
          <a:xfrm rot="457477">
            <a:off x="6192438" y="-307614"/>
            <a:ext cx="3201070" cy="1534468"/>
            <a:chOff x="7065250" y="374670"/>
            <a:chExt cx="1876823" cy="899675"/>
          </a:xfrm>
        </p:grpSpPr>
        <p:sp>
          <p:nvSpPr>
            <p:cNvPr id="1805" name="Google Shape;1805;p47"/>
            <p:cNvSpPr/>
            <p:nvPr/>
          </p:nvSpPr>
          <p:spPr>
            <a:xfrm>
              <a:off x="7065250" y="374670"/>
              <a:ext cx="1876823" cy="773783"/>
            </a:xfrm>
            <a:custGeom>
              <a:avLst/>
              <a:gdLst/>
              <a:ahLst/>
              <a:cxnLst/>
              <a:rect l="l" t="t" r="r" b="b"/>
              <a:pathLst>
                <a:path w="61254" h="25254" extrusionOk="0">
                  <a:moveTo>
                    <a:pt x="38" y="1"/>
                  </a:moveTo>
                  <a:cubicBezTo>
                    <a:pt x="15" y="1"/>
                    <a:pt x="1" y="33"/>
                    <a:pt x="25" y="47"/>
                  </a:cubicBezTo>
                  <a:lnTo>
                    <a:pt x="267" y="204"/>
                  </a:lnTo>
                  <a:cubicBezTo>
                    <a:pt x="2899" y="1891"/>
                    <a:pt x="5551" y="3483"/>
                    <a:pt x="8140" y="4934"/>
                  </a:cubicBezTo>
                  <a:lnTo>
                    <a:pt x="8392" y="5075"/>
                  </a:lnTo>
                  <a:cubicBezTo>
                    <a:pt x="11494" y="6804"/>
                    <a:pt x="14077" y="8168"/>
                    <a:pt x="16529" y="9368"/>
                  </a:cubicBezTo>
                  <a:lnTo>
                    <a:pt x="17817" y="10008"/>
                  </a:lnTo>
                  <a:lnTo>
                    <a:pt x="20936" y="11489"/>
                  </a:lnTo>
                  <a:lnTo>
                    <a:pt x="23032" y="12437"/>
                  </a:lnTo>
                  <a:lnTo>
                    <a:pt x="23133" y="12483"/>
                  </a:lnTo>
                  <a:cubicBezTo>
                    <a:pt x="23790" y="12781"/>
                    <a:pt x="24464" y="13085"/>
                    <a:pt x="25137" y="13369"/>
                  </a:cubicBezTo>
                  <a:lnTo>
                    <a:pt x="27521" y="14389"/>
                  </a:lnTo>
                  <a:cubicBezTo>
                    <a:pt x="27975" y="14582"/>
                    <a:pt x="28442" y="14772"/>
                    <a:pt x="28894" y="14955"/>
                  </a:cubicBezTo>
                  <a:cubicBezTo>
                    <a:pt x="29142" y="15056"/>
                    <a:pt x="29394" y="15161"/>
                    <a:pt x="29649" y="15262"/>
                  </a:cubicBezTo>
                  <a:cubicBezTo>
                    <a:pt x="29904" y="15367"/>
                    <a:pt x="30159" y="15468"/>
                    <a:pt x="30414" y="15573"/>
                  </a:cubicBezTo>
                  <a:cubicBezTo>
                    <a:pt x="30862" y="15756"/>
                    <a:pt x="31326" y="15945"/>
                    <a:pt x="31787" y="16122"/>
                  </a:cubicBezTo>
                  <a:lnTo>
                    <a:pt x="35285" y="17459"/>
                  </a:lnTo>
                  <a:lnTo>
                    <a:pt x="38535" y="18630"/>
                  </a:lnTo>
                  <a:cubicBezTo>
                    <a:pt x="39061" y="18826"/>
                    <a:pt x="39601" y="19006"/>
                    <a:pt x="40124" y="19182"/>
                  </a:cubicBezTo>
                  <a:cubicBezTo>
                    <a:pt x="40320" y="19247"/>
                    <a:pt x="40519" y="19313"/>
                    <a:pt x="40716" y="19382"/>
                  </a:cubicBezTo>
                  <a:lnTo>
                    <a:pt x="43174" y="20209"/>
                  </a:lnTo>
                  <a:lnTo>
                    <a:pt x="47571" y="21595"/>
                  </a:lnTo>
                  <a:lnTo>
                    <a:pt x="52001" y="22886"/>
                  </a:lnTo>
                  <a:lnTo>
                    <a:pt x="52279" y="22961"/>
                  </a:lnTo>
                  <a:lnTo>
                    <a:pt x="56735" y="24151"/>
                  </a:lnTo>
                  <a:lnTo>
                    <a:pt x="61214" y="25250"/>
                  </a:lnTo>
                  <a:lnTo>
                    <a:pt x="61221" y="25250"/>
                  </a:lnTo>
                  <a:lnTo>
                    <a:pt x="61218" y="25253"/>
                  </a:lnTo>
                  <a:cubicBezTo>
                    <a:pt x="61247" y="25253"/>
                    <a:pt x="61254" y="25211"/>
                    <a:pt x="61224" y="25204"/>
                  </a:cubicBezTo>
                  <a:lnTo>
                    <a:pt x="56745" y="24102"/>
                  </a:lnTo>
                  <a:lnTo>
                    <a:pt x="52289" y="22912"/>
                  </a:lnTo>
                  <a:lnTo>
                    <a:pt x="52011" y="22837"/>
                  </a:lnTo>
                  <a:lnTo>
                    <a:pt x="47584" y="21546"/>
                  </a:lnTo>
                  <a:lnTo>
                    <a:pt x="43187" y="20163"/>
                  </a:lnTo>
                  <a:lnTo>
                    <a:pt x="40732" y="19336"/>
                  </a:lnTo>
                  <a:cubicBezTo>
                    <a:pt x="40532" y="19267"/>
                    <a:pt x="40336" y="19202"/>
                    <a:pt x="40140" y="19136"/>
                  </a:cubicBezTo>
                  <a:cubicBezTo>
                    <a:pt x="39617" y="18960"/>
                    <a:pt x="39078" y="18780"/>
                    <a:pt x="38555" y="18584"/>
                  </a:cubicBezTo>
                  <a:lnTo>
                    <a:pt x="35302" y="17413"/>
                  </a:lnTo>
                  <a:lnTo>
                    <a:pt x="31803" y="16076"/>
                  </a:lnTo>
                  <a:cubicBezTo>
                    <a:pt x="31346" y="15900"/>
                    <a:pt x="30881" y="15710"/>
                    <a:pt x="30433" y="15527"/>
                  </a:cubicBezTo>
                  <a:cubicBezTo>
                    <a:pt x="30175" y="15422"/>
                    <a:pt x="29920" y="15321"/>
                    <a:pt x="29668" y="15216"/>
                  </a:cubicBezTo>
                  <a:cubicBezTo>
                    <a:pt x="29417" y="15115"/>
                    <a:pt x="29165" y="15010"/>
                    <a:pt x="28910" y="14909"/>
                  </a:cubicBezTo>
                  <a:cubicBezTo>
                    <a:pt x="28459" y="14726"/>
                    <a:pt x="27991" y="14540"/>
                    <a:pt x="27537" y="14343"/>
                  </a:cubicBezTo>
                  <a:lnTo>
                    <a:pt x="25157" y="13323"/>
                  </a:lnTo>
                  <a:cubicBezTo>
                    <a:pt x="24483" y="13039"/>
                    <a:pt x="23807" y="12735"/>
                    <a:pt x="23153" y="12437"/>
                  </a:cubicBezTo>
                  <a:lnTo>
                    <a:pt x="20956" y="11444"/>
                  </a:lnTo>
                  <a:lnTo>
                    <a:pt x="17837" y="9963"/>
                  </a:lnTo>
                  <a:lnTo>
                    <a:pt x="16807" y="9453"/>
                  </a:lnTo>
                  <a:lnTo>
                    <a:pt x="16549" y="9322"/>
                  </a:lnTo>
                  <a:cubicBezTo>
                    <a:pt x="14103" y="8122"/>
                    <a:pt x="11517" y="6759"/>
                    <a:pt x="8418" y="5032"/>
                  </a:cubicBezTo>
                  <a:lnTo>
                    <a:pt x="8166" y="4889"/>
                  </a:lnTo>
                  <a:cubicBezTo>
                    <a:pt x="5577" y="3437"/>
                    <a:pt x="2925" y="1845"/>
                    <a:pt x="293" y="158"/>
                  </a:cubicBezTo>
                  <a:lnTo>
                    <a:pt x="52" y="4"/>
                  </a:lnTo>
                  <a:cubicBezTo>
                    <a:pt x="47" y="2"/>
                    <a:pt x="42" y="1"/>
                    <a:pt x="3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7315024" y="546988"/>
              <a:ext cx="208995" cy="199558"/>
            </a:xfrm>
            <a:custGeom>
              <a:avLst/>
              <a:gdLst/>
              <a:ahLst/>
              <a:cxnLst/>
              <a:rect l="l" t="t" r="r" b="b"/>
              <a:pathLst>
                <a:path w="6821" h="6513" extrusionOk="0">
                  <a:moveTo>
                    <a:pt x="2185" y="0"/>
                  </a:moveTo>
                  <a:lnTo>
                    <a:pt x="1" y="3999"/>
                  </a:lnTo>
                  <a:cubicBezTo>
                    <a:pt x="583" y="4800"/>
                    <a:pt x="1165" y="5617"/>
                    <a:pt x="1766" y="6408"/>
                  </a:cubicBezTo>
                  <a:lnTo>
                    <a:pt x="4751" y="6513"/>
                  </a:lnTo>
                  <a:lnTo>
                    <a:pt x="6821" y="2452"/>
                  </a:lnTo>
                  <a:cubicBezTo>
                    <a:pt x="5268" y="1645"/>
                    <a:pt x="3715" y="847"/>
                    <a:pt x="2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7579475" y="679290"/>
              <a:ext cx="206391" cy="196893"/>
            </a:xfrm>
            <a:custGeom>
              <a:avLst/>
              <a:gdLst/>
              <a:ahLst/>
              <a:cxnLst/>
              <a:rect l="l" t="t" r="r" b="b"/>
              <a:pathLst>
                <a:path w="6736" h="6426" extrusionOk="0">
                  <a:moveTo>
                    <a:pt x="1976" y="1"/>
                  </a:moveTo>
                  <a:lnTo>
                    <a:pt x="1" y="4111"/>
                  </a:lnTo>
                  <a:lnTo>
                    <a:pt x="1887" y="6425"/>
                  </a:lnTo>
                  <a:lnTo>
                    <a:pt x="4876" y="6370"/>
                  </a:lnTo>
                  <a:lnTo>
                    <a:pt x="6736" y="2208"/>
                  </a:lnTo>
                  <a:lnTo>
                    <a:pt x="4346" y="1126"/>
                  </a:lnTo>
                  <a:lnTo>
                    <a:pt x="1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7622861" y="702638"/>
              <a:ext cx="152403" cy="92809"/>
            </a:xfrm>
            <a:custGeom>
              <a:avLst/>
              <a:gdLst/>
              <a:ahLst/>
              <a:cxnLst/>
              <a:rect l="l" t="t" r="r" b="b"/>
              <a:pathLst>
                <a:path w="4974" h="3029" extrusionOk="0">
                  <a:moveTo>
                    <a:pt x="194" y="1"/>
                  </a:moveTo>
                  <a:lnTo>
                    <a:pt x="1" y="403"/>
                  </a:lnTo>
                  <a:lnTo>
                    <a:pt x="2292" y="1737"/>
                  </a:lnTo>
                  <a:lnTo>
                    <a:pt x="4614" y="3028"/>
                  </a:lnTo>
                  <a:lnTo>
                    <a:pt x="4973" y="2217"/>
                  </a:lnTo>
                  <a:lnTo>
                    <a:pt x="2574" y="1132"/>
                  </a:lnTo>
                  <a:lnTo>
                    <a:pt x="194"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7850361" y="798509"/>
              <a:ext cx="203388" cy="196556"/>
            </a:xfrm>
            <a:custGeom>
              <a:avLst/>
              <a:gdLst/>
              <a:ahLst/>
              <a:cxnLst/>
              <a:rect l="l" t="t" r="r" b="b"/>
              <a:pathLst>
                <a:path w="6638" h="6415" extrusionOk="0">
                  <a:moveTo>
                    <a:pt x="1772" y="0"/>
                  </a:moveTo>
                  <a:lnTo>
                    <a:pt x="0" y="4202"/>
                  </a:lnTo>
                  <a:cubicBezTo>
                    <a:pt x="657" y="4957"/>
                    <a:pt x="1331" y="5673"/>
                    <a:pt x="2004" y="6415"/>
                  </a:cubicBezTo>
                  <a:cubicBezTo>
                    <a:pt x="3002" y="6349"/>
                    <a:pt x="3986" y="6307"/>
                    <a:pt x="4979" y="6222"/>
                  </a:cubicBezTo>
                  <a:lnTo>
                    <a:pt x="6637" y="1975"/>
                  </a:lnTo>
                  <a:cubicBezTo>
                    <a:pt x="5816" y="1671"/>
                    <a:pt x="5012" y="1325"/>
                    <a:pt x="4201" y="1001"/>
                  </a:cubicBezTo>
                  <a:cubicBezTo>
                    <a:pt x="3391" y="664"/>
                    <a:pt x="2573" y="354"/>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7889334" y="822439"/>
              <a:ext cx="155069" cy="86098"/>
            </a:xfrm>
            <a:custGeom>
              <a:avLst/>
              <a:gdLst/>
              <a:ahLst/>
              <a:cxnLst/>
              <a:rect l="l" t="t" r="r" b="b"/>
              <a:pathLst>
                <a:path w="5061" h="2810" extrusionOk="0">
                  <a:moveTo>
                    <a:pt x="173" y="1"/>
                  </a:moveTo>
                  <a:lnTo>
                    <a:pt x="0" y="410"/>
                  </a:lnTo>
                  <a:cubicBezTo>
                    <a:pt x="778" y="831"/>
                    <a:pt x="1576" y="1217"/>
                    <a:pt x="2361" y="1619"/>
                  </a:cubicBezTo>
                  <a:cubicBezTo>
                    <a:pt x="3152" y="2015"/>
                    <a:pt x="3936" y="2433"/>
                    <a:pt x="4737" y="2809"/>
                  </a:cubicBezTo>
                  <a:lnTo>
                    <a:pt x="5061" y="1985"/>
                  </a:lnTo>
                  <a:cubicBezTo>
                    <a:pt x="4237" y="1678"/>
                    <a:pt x="3430" y="1331"/>
                    <a:pt x="2612" y="1005"/>
                  </a:cubicBezTo>
                  <a:cubicBezTo>
                    <a:pt x="1798" y="668"/>
                    <a:pt x="978" y="354"/>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8126823" y="904890"/>
              <a:ext cx="200079" cy="196065"/>
            </a:xfrm>
            <a:custGeom>
              <a:avLst/>
              <a:gdLst/>
              <a:ahLst/>
              <a:cxnLst/>
              <a:rect l="l" t="t" r="r" b="b"/>
              <a:pathLst>
                <a:path w="6530" h="6399" extrusionOk="0">
                  <a:moveTo>
                    <a:pt x="1573" y="0"/>
                  </a:moveTo>
                  <a:lnTo>
                    <a:pt x="1" y="4280"/>
                  </a:lnTo>
                  <a:lnTo>
                    <a:pt x="2100" y="6399"/>
                  </a:lnTo>
                  <a:cubicBezTo>
                    <a:pt x="3087" y="6307"/>
                    <a:pt x="4084" y="6176"/>
                    <a:pt x="5068" y="6059"/>
                  </a:cubicBezTo>
                  <a:lnTo>
                    <a:pt x="6530" y="1743"/>
                  </a:lnTo>
                  <a:cubicBezTo>
                    <a:pt x="4862" y="1197"/>
                    <a:pt x="3221" y="592"/>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8161384" y="929218"/>
              <a:ext cx="157214" cy="79388"/>
            </a:xfrm>
            <a:custGeom>
              <a:avLst/>
              <a:gdLst/>
              <a:ahLst/>
              <a:cxnLst/>
              <a:rect l="l" t="t" r="r" b="b"/>
              <a:pathLst>
                <a:path w="5131" h="2591" extrusionOk="0">
                  <a:moveTo>
                    <a:pt x="151" y="1"/>
                  </a:moveTo>
                  <a:lnTo>
                    <a:pt x="1" y="416"/>
                  </a:lnTo>
                  <a:cubicBezTo>
                    <a:pt x="1606" y="1152"/>
                    <a:pt x="3214" y="1904"/>
                    <a:pt x="4842" y="2590"/>
                  </a:cubicBezTo>
                  <a:lnTo>
                    <a:pt x="5130" y="1750"/>
                  </a:lnTo>
                  <a:cubicBezTo>
                    <a:pt x="3456" y="1204"/>
                    <a:pt x="1809" y="596"/>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8407911" y="998556"/>
              <a:ext cx="196372" cy="195453"/>
            </a:xfrm>
            <a:custGeom>
              <a:avLst/>
              <a:gdLst/>
              <a:ahLst/>
              <a:cxnLst/>
              <a:rect l="l" t="t" r="r" b="b"/>
              <a:pathLst>
                <a:path w="6409" h="6379" extrusionOk="0">
                  <a:moveTo>
                    <a:pt x="1377" y="0"/>
                  </a:moveTo>
                  <a:lnTo>
                    <a:pt x="0" y="4348"/>
                  </a:lnTo>
                  <a:lnTo>
                    <a:pt x="2191" y="6379"/>
                  </a:lnTo>
                  <a:lnTo>
                    <a:pt x="5140" y="5901"/>
                  </a:lnTo>
                  <a:lnTo>
                    <a:pt x="6408" y="1524"/>
                  </a:lnTo>
                  <a:lnTo>
                    <a:pt x="3884" y="788"/>
                  </a:lnTo>
                  <a:lnTo>
                    <a:pt x="1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8438152" y="1023282"/>
              <a:ext cx="158899" cy="73076"/>
            </a:xfrm>
            <a:custGeom>
              <a:avLst/>
              <a:gdLst/>
              <a:ahLst/>
              <a:cxnLst/>
              <a:rect l="l" t="t" r="r" b="b"/>
              <a:pathLst>
                <a:path w="5186" h="2385" extrusionOk="0">
                  <a:moveTo>
                    <a:pt x="135" y="1"/>
                  </a:moveTo>
                  <a:lnTo>
                    <a:pt x="1" y="426"/>
                  </a:lnTo>
                  <a:lnTo>
                    <a:pt x="2459" y="1430"/>
                  </a:lnTo>
                  <a:lnTo>
                    <a:pt x="4937" y="2384"/>
                  </a:lnTo>
                  <a:lnTo>
                    <a:pt x="5186" y="1531"/>
                  </a:lnTo>
                  <a:lnTo>
                    <a:pt x="2652" y="792"/>
                  </a:lnTo>
                  <a:lnTo>
                    <a:pt x="1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8692891" y="1080088"/>
              <a:ext cx="192358" cy="194258"/>
            </a:xfrm>
            <a:custGeom>
              <a:avLst/>
              <a:gdLst/>
              <a:ahLst/>
              <a:cxnLst/>
              <a:rect l="l" t="t" r="r" b="b"/>
              <a:pathLst>
                <a:path w="6278" h="6340" extrusionOk="0">
                  <a:moveTo>
                    <a:pt x="1184" y="1"/>
                  </a:moveTo>
                  <a:lnTo>
                    <a:pt x="1" y="4404"/>
                  </a:lnTo>
                  <a:lnTo>
                    <a:pt x="2276" y="6340"/>
                  </a:lnTo>
                  <a:lnTo>
                    <a:pt x="5199" y="5735"/>
                  </a:lnTo>
                  <a:lnTo>
                    <a:pt x="6278" y="1305"/>
                  </a:lnTo>
                  <a:lnTo>
                    <a:pt x="3724" y="681"/>
                  </a:lnTo>
                  <a:lnTo>
                    <a:pt x="1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8718934" y="1105121"/>
              <a:ext cx="160217" cy="66642"/>
            </a:xfrm>
            <a:custGeom>
              <a:avLst/>
              <a:gdLst/>
              <a:ahLst/>
              <a:cxnLst/>
              <a:rect l="l" t="t" r="r" b="b"/>
              <a:pathLst>
                <a:path w="5229" h="2175" extrusionOk="0">
                  <a:moveTo>
                    <a:pt x="115" y="1"/>
                  </a:moveTo>
                  <a:lnTo>
                    <a:pt x="1" y="432"/>
                  </a:lnTo>
                  <a:lnTo>
                    <a:pt x="2499" y="1328"/>
                  </a:lnTo>
                  <a:lnTo>
                    <a:pt x="5019" y="2175"/>
                  </a:lnTo>
                  <a:lnTo>
                    <a:pt x="5228" y="1312"/>
                  </a:lnTo>
                  <a:lnTo>
                    <a:pt x="2665" y="684"/>
                  </a:lnTo>
                  <a:lnTo>
                    <a:pt x="115"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7359536" y="575613"/>
              <a:ext cx="152403" cy="92809"/>
            </a:xfrm>
            <a:custGeom>
              <a:avLst/>
              <a:gdLst/>
              <a:ahLst/>
              <a:cxnLst/>
              <a:rect l="l" t="t" r="r" b="b"/>
              <a:pathLst>
                <a:path w="4974" h="3029" extrusionOk="0">
                  <a:moveTo>
                    <a:pt x="194" y="1"/>
                  </a:moveTo>
                  <a:lnTo>
                    <a:pt x="1" y="403"/>
                  </a:lnTo>
                  <a:lnTo>
                    <a:pt x="2292" y="1737"/>
                  </a:lnTo>
                  <a:lnTo>
                    <a:pt x="4614" y="3028"/>
                  </a:lnTo>
                  <a:lnTo>
                    <a:pt x="4973" y="2217"/>
                  </a:lnTo>
                  <a:lnTo>
                    <a:pt x="2574" y="1132"/>
                  </a:lnTo>
                  <a:lnTo>
                    <a:pt x="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8" name="Google Shape;1818;p47"/>
          <p:cNvGrpSpPr/>
          <p:nvPr/>
        </p:nvGrpSpPr>
        <p:grpSpPr>
          <a:xfrm rot="457477">
            <a:off x="7291106" y="-253961"/>
            <a:ext cx="2128351" cy="1071615"/>
            <a:chOff x="7767419" y="429791"/>
            <a:chExt cx="1247875" cy="628300"/>
          </a:xfrm>
        </p:grpSpPr>
        <p:sp>
          <p:nvSpPr>
            <p:cNvPr id="1819" name="Google Shape;1819;p47"/>
            <p:cNvSpPr/>
            <p:nvPr/>
          </p:nvSpPr>
          <p:spPr>
            <a:xfrm>
              <a:off x="7767419" y="429791"/>
              <a:ext cx="1247875" cy="495755"/>
            </a:xfrm>
            <a:custGeom>
              <a:avLst/>
              <a:gdLst/>
              <a:ahLst/>
              <a:cxnLst/>
              <a:rect l="l" t="t" r="r" b="b"/>
              <a:pathLst>
                <a:path w="40727" h="16180" extrusionOk="0">
                  <a:moveTo>
                    <a:pt x="26" y="1"/>
                  </a:moveTo>
                  <a:cubicBezTo>
                    <a:pt x="18" y="1"/>
                    <a:pt x="11" y="5"/>
                    <a:pt x="7" y="13"/>
                  </a:cubicBezTo>
                  <a:cubicBezTo>
                    <a:pt x="0" y="23"/>
                    <a:pt x="4" y="36"/>
                    <a:pt x="13" y="43"/>
                  </a:cubicBezTo>
                  <a:cubicBezTo>
                    <a:pt x="285" y="222"/>
                    <a:pt x="576" y="412"/>
                    <a:pt x="870" y="592"/>
                  </a:cubicBezTo>
                  <a:cubicBezTo>
                    <a:pt x="1194" y="798"/>
                    <a:pt x="1488" y="978"/>
                    <a:pt x="1766" y="1141"/>
                  </a:cubicBezTo>
                  <a:cubicBezTo>
                    <a:pt x="2315" y="1475"/>
                    <a:pt x="2890" y="1801"/>
                    <a:pt x="3446" y="2119"/>
                  </a:cubicBezTo>
                  <a:lnTo>
                    <a:pt x="3597" y="2204"/>
                  </a:lnTo>
                  <a:cubicBezTo>
                    <a:pt x="3992" y="2432"/>
                    <a:pt x="4404" y="2652"/>
                    <a:pt x="4800" y="2867"/>
                  </a:cubicBezTo>
                  <a:cubicBezTo>
                    <a:pt x="5015" y="2982"/>
                    <a:pt x="5244" y="3106"/>
                    <a:pt x="5467" y="3227"/>
                  </a:cubicBezTo>
                  <a:cubicBezTo>
                    <a:pt x="5869" y="3443"/>
                    <a:pt x="6281" y="3658"/>
                    <a:pt x="6680" y="3861"/>
                  </a:cubicBezTo>
                  <a:cubicBezTo>
                    <a:pt x="6908" y="3979"/>
                    <a:pt x="7137" y="4093"/>
                    <a:pt x="7363" y="4214"/>
                  </a:cubicBezTo>
                  <a:lnTo>
                    <a:pt x="7601" y="4335"/>
                  </a:lnTo>
                  <a:cubicBezTo>
                    <a:pt x="8010" y="4544"/>
                    <a:pt x="8429" y="4747"/>
                    <a:pt x="8834" y="4943"/>
                  </a:cubicBezTo>
                  <a:cubicBezTo>
                    <a:pt x="9066" y="5054"/>
                    <a:pt x="9295" y="5166"/>
                    <a:pt x="9524" y="5280"/>
                  </a:cubicBezTo>
                  <a:cubicBezTo>
                    <a:pt x="10099" y="5568"/>
                    <a:pt x="10694" y="5839"/>
                    <a:pt x="11270" y="6104"/>
                  </a:cubicBezTo>
                  <a:lnTo>
                    <a:pt x="11463" y="6192"/>
                  </a:lnTo>
                  <a:cubicBezTo>
                    <a:pt x="11695" y="6297"/>
                    <a:pt x="11930" y="6405"/>
                    <a:pt x="12159" y="6509"/>
                  </a:cubicBezTo>
                  <a:cubicBezTo>
                    <a:pt x="12568" y="6702"/>
                    <a:pt x="12993" y="6898"/>
                    <a:pt x="13418" y="7078"/>
                  </a:cubicBezTo>
                  <a:lnTo>
                    <a:pt x="15638" y="8033"/>
                  </a:lnTo>
                  <a:cubicBezTo>
                    <a:pt x="15994" y="8193"/>
                    <a:pt x="16354" y="8337"/>
                    <a:pt x="16631" y="8445"/>
                  </a:cubicBezTo>
                  <a:lnTo>
                    <a:pt x="17625" y="8847"/>
                  </a:lnTo>
                  <a:cubicBezTo>
                    <a:pt x="17861" y="8942"/>
                    <a:pt x="18096" y="9037"/>
                    <a:pt x="18331" y="9131"/>
                  </a:cubicBezTo>
                  <a:cubicBezTo>
                    <a:pt x="18753" y="9301"/>
                    <a:pt x="19191" y="9478"/>
                    <a:pt x="19623" y="9645"/>
                  </a:cubicBezTo>
                  <a:lnTo>
                    <a:pt x="21637" y="10397"/>
                  </a:lnTo>
                  <a:cubicBezTo>
                    <a:pt x="21869" y="10482"/>
                    <a:pt x="22101" y="10570"/>
                    <a:pt x="22327" y="10655"/>
                  </a:cubicBezTo>
                  <a:cubicBezTo>
                    <a:pt x="22758" y="10818"/>
                    <a:pt x="23209" y="10988"/>
                    <a:pt x="23657" y="11135"/>
                  </a:cubicBezTo>
                  <a:lnTo>
                    <a:pt x="26966" y="12273"/>
                  </a:lnTo>
                  <a:cubicBezTo>
                    <a:pt x="27185" y="12348"/>
                    <a:pt x="27410" y="12420"/>
                    <a:pt x="27629" y="12486"/>
                  </a:cubicBezTo>
                  <a:cubicBezTo>
                    <a:pt x="27750" y="12525"/>
                    <a:pt x="27868" y="12561"/>
                    <a:pt x="27992" y="12600"/>
                  </a:cubicBezTo>
                  <a:lnTo>
                    <a:pt x="30046" y="13247"/>
                  </a:lnTo>
                  <a:lnTo>
                    <a:pt x="30477" y="13385"/>
                  </a:lnTo>
                  <a:cubicBezTo>
                    <a:pt x="31010" y="13551"/>
                    <a:pt x="31559" y="13725"/>
                    <a:pt x="32105" y="13875"/>
                  </a:cubicBezTo>
                  <a:lnTo>
                    <a:pt x="35469" y="14833"/>
                  </a:lnTo>
                  <a:lnTo>
                    <a:pt x="35989" y="14980"/>
                  </a:lnTo>
                  <a:lnTo>
                    <a:pt x="40690" y="16177"/>
                  </a:lnTo>
                  <a:lnTo>
                    <a:pt x="40694" y="16177"/>
                  </a:lnTo>
                  <a:lnTo>
                    <a:pt x="40694" y="16180"/>
                  </a:lnTo>
                  <a:cubicBezTo>
                    <a:pt x="40720" y="16177"/>
                    <a:pt x="40726" y="16141"/>
                    <a:pt x="40700" y="16134"/>
                  </a:cubicBezTo>
                  <a:lnTo>
                    <a:pt x="36002" y="14934"/>
                  </a:lnTo>
                  <a:lnTo>
                    <a:pt x="32118" y="13829"/>
                  </a:lnTo>
                  <a:cubicBezTo>
                    <a:pt x="31572" y="13682"/>
                    <a:pt x="31023" y="13506"/>
                    <a:pt x="30490" y="13339"/>
                  </a:cubicBezTo>
                  <a:lnTo>
                    <a:pt x="30059" y="13202"/>
                  </a:lnTo>
                  <a:lnTo>
                    <a:pt x="28005" y="12558"/>
                  </a:lnTo>
                  <a:cubicBezTo>
                    <a:pt x="27884" y="12518"/>
                    <a:pt x="27764" y="12479"/>
                    <a:pt x="27643" y="12443"/>
                  </a:cubicBezTo>
                  <a:cubicBezTo>
                    <a:pt x="27423" y="12374"/>
                    <a:pt x="27198" y="12306"/>
                    <a:pt x="26979" y="12231"/>
                  </a:cubicBezTo>
                  <a:lnTo>
                    <a:pt x="23674" y="11093"/>
                  </a:lnTo>
                  <a:cubicBezTo>
                    <a:pt x="23222" y="10943"/>
                    <a:pt x="22774" y="10773"/>
                    <a:pt x="22340" y="10609"/>
                  </a:cubicBezTo>
                  <a:cubicBezTo>
                    <a:pt x="22117" y="10524"/>
                    <a:pt x="21882" y="10436"/>
                    <a:pt x="21653" y="10354"/>
                  </a:cubicBezTo>
                  <a:lnTo>
                    <a:pt x="19639" y="9602"/>
                  </a:lnTo>
                  <a:cubicBezTo>
                    <a:pt x="19208" y="9435"/>
                    <a:pt x="18770" y="9259"/>
                    <a:pt x="18348" y="9089"/>
                  </a:cubicBezTo>
                  <a:cubicBezTo>
                    <a:pt x="18112" y="8994"/>
                    <a:pt x="17880" y="8896"/>
                    <a:pt x="17645" y="8804"/>
                  </a:cubicBezTo>
                  <a:lnTo>
                    <a:pt x="16648" y="8402"/>
                  </a:lnTo>
                  <a:cubicBezTo>
                    <a:pt x="16373" y="8294"/>
                    <a:pt x="16010" y="8151"/>
                    <a:pt x="15654" y="7990"/>
                  </a:cubicBezTo>
                  <a:lnTo>
                    <a:pt x="13437" y="7036"/>
                  </a:lnTo>
                  <a:cubicBezTo>
                    <a:pt x="13012" y="6856"/>
                    <a:pt x="12587" y="6660"/>
                    <a:pt x="12179" y="6467"/>
                  </a:cubicBezTo>
                  <a:cubicBezTo>
                    <a:pt x="11950" y="6362"/>
                    <a:pt x="11714" y="6254"/>
                    <a:pt x="11482" y="6150"/>
                  </a:cubicBezTo>
                  <a:lnTo>
                    <a:pt x="11289" y="6061"/>
                  </a:lnTo>
                  <a:cubicBezTo>
                    <a:pt x="10714" y="5797"/>
                    <a:pt x="10119" y="5522"/>
                    <a:pt x="9543" y="5238"/>
                  </a:cubicBezTo>
                  <a:cubicBezTo>
                    <a:pt x="9315" y="5126"/>
                    <a:pt x="9086" y="5012"/>
                    <a:pt x="8854" y="4901"/>
                  </a:cubicBezTo>
                  <a:cubicBezTo>
                    <a:pt x="8448" y="4705"/>
                    <a:pt x="8030" y="4502"/>
                    <a:pt x="7621" y="4293"/>
                  </a:cubicBezTo>
                  <a:lnTo>
                    <a:pt x="7382" y="4172"/>
                  </a:lnTo>
                  <a:cubicBezTo>
                    <a:pt x="7157" y="4054"/>
                    <a:pt x="6928" y="3936"/>
                    <a:pt x="6702" y="3819"/>
                  </a:cubicBezTo>
                  <a:cubicBezTo>
                    <a:pt x="6304" y="3616"/>
                    <a:pt x="5888" y="3403"/>
                    <a:pt x="5489" y="3188"/>
                  </a:cubicBezTo>
                  <a:cubicBezTo>
                    <a:pt x="5267" y="3067"/>
                    <a:pt x="5042" y="2942"/>
                    <a:pt x="4823" y="2825"/>
                  </a:cubicBezTo>
                  <a:cubicBezTo>
                    <a:pt x="4424" y="2612"/>
                    <a:pt x="4015" y="2390"/>
                    <a:pt x="3619" y="2164"/>
                  </a:cubicBezTo>
                  <a:lnTo>
                    <a:pt x="3469" y="2076"/>
                  </a:lnTo>
                  <a:cubicBezTo>
                    <a:pt x="2913" y="1762"/>
                    <a:pt x="2338" y="1435"/>
                    <a:pt x="1789" y="1099"/>
                  </a:cubicBezTo>
                  <a:cubicBezTo>
                    <a:pt x="1511" y="935"/>
                    <a:pt x="1220" y="759"/>
                    <a:pt x="896" y="553"/>
                  </a:cubicBezTo>
                  <a:cubicBezTo>
                    <a:pt x="599" y="373"/>
                    <a:pt x="311" y="183"/>
                    <a:pt x="40" y="7"/>
                  </a:cubicBezTo>
                  <a:cubicBezTo>
                    <a:pt x="36" y="3"/>
                    <a:pt x="31" y="1"/>
                    <a:pt x="2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7"/>
            <p:cNvSpPr/>
            <p:nvPr/>
          </p:nvSpPr>
          <p:spPr>
            <a:xfrm>
              <a:off x="7984777" y="575636"/>
              <a:ext cx="207586" cy="213101"/>
            </a:xfrm>
            <a:custGeom>
              <a:avLst/>
              <a:gdLst/>
              <a:ahLst/>
              <a:cxnLst/>
              <a:rect l="l" t="t" r="r" b="b"/>
              <a:pathLst>
                <a:path w="6775" h="6955" extrusionOk="0">
                  <a:moveTo>
                    <a:pt x="2342" y="0"/>
                  </a:moveTo>
                  <a:lnTo>
                    <a:pt x="1" y="4826"/>
                  </a:lnTo>
                  <a:lnTo>
                    <a:pt x="1416" y="4816"/>
                  </a:lnTo>
                  <a:lnTo>
                    <a:pt x="2829" y="4773"/>
                  </a:lnTo>
                  <a:cubicBezTo>
                    <a:pt x="3417" y="5499"/>
                    <a:pt x="4009" y="6245"/>
                    <a:pt x="4620" y="6954"/>
                  </a:cubicBezTo>
                  <a:lnTo>
                    <a:pt x="6775" y="2047"/>
                  </a:lnTo>
                  <a:cubicBezTo>
                    <a:pt x="6023" y="1733"/>
                    <a:pt x="5291" y="1380"/>
                    <a:pt x="4548" y="1043"/>
                  </a:cubicBezTo>
                  <a:lnTo>
                    <a:pt x="3440" y="533"/>
                  </a:lnTo>
                  <a:lnTo>
                    <a:pt x="2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8241936" y="685204"/>
              <a:ext cx="201764" cy="208291"/>
            </a:xfrm>
            <a:custGeom>
              <a:avLst/>
              <a:gdLst/>
              <a:ahLst/>
              <a:cxnLst/>
              <a:rect l="l" t="t" r="r" b="b"/>
              <a:pathLst>
                <a:path w="6585" h="6798" extrusionOk="0">
                  <a:moveTo>
                    <a:pt x="2014" y="1"/>
                  </a:moveTo>
                  <a:lnTo>
                    <a:pt x="0" y="4967"/>
                  </a:lnTo>
                  <a:cubicBezTo>
                    <a:pt x="942" y="4895"/>
                    <a:pt x="1873" y="4826"/>
                    <a:pt x="2809" y="4741"/>
                  </a:cubicBezTo>
                  <a:lnTo>
                    <a:pt x="4731" y="6798"/>
                  </a:lnTo>
                  <a:lnTo>
                    <a:pt x="6585" y="1770"/>
                  </a:lnTo>
                  <a:lnTo>
                    <a:pt x="4290" y="910"/>
                  </a:lnTo>
                  <a:cubicBezTo>
                    <a:pt x="3528" y="615"/>
                    <a:pt x="2773" y="305"/>
                    <a:pt x="2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8290009" y="707264"/>
              <a:ext cx="145387" cy="77856"/>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8504886" y="779788"/>
              <a:ext cx="195943" cy="203174"/>
            </a:xfrm>
            <a:custGeom>
              <a:avLst/>
              <a:gdLst/>
              <a:ahLst/>
              <a:cxnLst/>
              <a:rect l="l" t="t" r="r" b="b"/>
              <a:pathLst>
                <a:path w="6395" h="6631" extrusionOk="0">
                  <a:moveTo>
                    <a:pt x="1726" y="0"/>
                  </a:moveTo>
                  <a:lnTo>
                    <a:pt x="0" y="5071"/>
                  </a:lnTo>
                  <a:cubicBezTo>
                    <a:pt x="932" y="4950"/>
                    <a:pt x="1857" y="4835"/>
                    <a:pt x="2789" y="4682"/>
                  </a:cubicBezTo>
                  <a:lnTo>
                    <a:pt x="4819" y="6630"/>
                  </a:lnTo>
                  <a:lnTo>
                    <a:pt x="6395" y="1511"/>
                  </a:lnTo>
                  <a:cubicBezTo>
                    <a:pt x="4836" y="1010"/>
                    <a:pt x="3266" y="549"/>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8546035" y="802217"/>
              <a:ext cx="147807" cy="70441"/>
            </a:xfrm>
            <a:custGeom>
              <a:avLst/>
              <a:gdLst/>
              <a:ahLst/>
              <a:cxnLst/>
              <a:rect l="l" t="t" r="r" b="b"/>
              <a:pathLst>
                <a:path w="4824" h="2299" extrusionOk="0">
                  <a:moveTo>
                    <a:pt x="132" y="0"/>
                  </a:moveTo>
                  <a:lnTo>
                    <a:pt x="1" y="386"/>
                  </a:lnTo>
                  <a:cubicBezTo>
                    <a:pt x="1508" y="1073"/>
                    <a:pt x="3051" y="1665"/>
                    <a:pt x="4584" y="2299"/>
                  </a:cubicBezTo>
                  <a:lnTo>
                    <a:pt x="4823" y="1521"/>
                  </a:lnTo>
                  <a:cubicBezTo>
                    <a:pt x="3257" y="1017"/>
                    <a:pt x="1678" y="556"/>
                    <a:pt x="132" y="0"/>
                  </a:cubicBez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8772431" y="860126"/>
              <a:ext cx="190060" cy="197965"/>
            </a:xfrm>
            <a:custGeom>
              <a:avLst/>
              <a:gdLst/>
              <a:ahLst/>
              <a:cxnLst/>
              <a:rect l="l" t="t" r="r" b="b"/>
              <a:pathLst>
                <a:path w="6203" h="6461" extrusionOk="0">
                  <a:moveTo>
                    <a:pt x="1455" y="0"/>
                  </a:moveTo>
                  <a:lnTo>
                    <a:pt x="1" y="5156"/>
                  </a:lnTo>
                  <a:lnTo>
                    <a:pt x="1383" y="4901"/>
                  </a:lnTo>
                  <a:lnTo>
                    <a:pt x="2073" y="4770"/>
                  </a:lnTo>
                  <a:lnTo>
                    <a:pt x="2763" y="4626"/>
                  </a:lnTo>
                  <a:lnTo>
                    <a:pt x="4891" y="6460"/>
                  </a:lnTo>
                  <a:lnTo>
                    <a:pt x="6202" y="1262"/>
                  </a:lnTo>
                  <a:lnTo>
                    <a:pt x="3822" y="657"/>
                  </a:lnTo>
                  <a:lnTo>
                    <a:pt x="3227" y="504"/>
                  </a:lnTo>
                  <a:lnTo>
                    <a:pt x="2636" y="337"/>
                  </a:ln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8807207" y="882952"/>
              <a:ext cx="149462" cy="63149"/>
            </a:xfrm>
            <a:custGeom>
              <a:avLst/>
              <a:gdLst/>
              <a:ahLst/>
              <a:cxnLst/>
              <a:rect l="l" t="t" r="r" b="b"/>
              <a:pathLst>
                <a:path w="4878" h="2061" extrusionOk="0">
                  <a:moveTo>
                    <a:pt x="111" y="1"/>
                  </a:moveTo>
                  <a:lnTo>
                    <a:pt x="0" y="393"/>
                  </a:lnTo>
                  <a:lnTo>
                    <a:pt x="1161" y="831"/>
                  </a:lnTo>
                  <a:lnTo>
                    <a:pt x="1743" y="1050"/>
                  </a:lnTo>
                  <a:lnTo>
                    <a:pt x="2328" y="1253"/>
                  </a:lnTo>
                  <a:lnTo>
                    <a:pt x="4678" y="2060"/>
                  </a:lnTo>
                  <a:lnTo>
                    <a:pt x="4878" y="1272"/>
                  </a:lnTo>
                  <a:lnTo>
                    <a:pt x="2485" y="661"/>
                  </a:lnTo>
                  <a:lnTo>
                    <a:pt x="1890" y="507"/>
                  </a:lnTo>
                  <a:lnTo>
                    <a:pt x="1295" y="341"/>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rot="159096">
              <a:off x="8037559" y="604014"/>
              <a:ext cx="145388" cy="77857"/>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14B678F-CB0B-32FD-94BF-87B187B5E49F}"/>
              </a:ext>
            </a:extLst>
          </p:cNvPr>
          <p:cNvPicPr>
            <a:picLocks noChangeAspect="1"/>
          </p:cNvPicPr>
          <p:nvPr/>
        </p:nvPicPr>
        <p:blipFill>
          <a:blip r:embed="rId4"/>
          <a:stretch>
            <a:fillRect/>
          </a:stretch>
        </p:blipFill>
        <p:spPr>
          <a:xfrm>
            <a:off x="3513539" y="3570201"/>
            <a:ext cx="2619741" cy="1286054"/>
          </a:xfrm>
          <a:prstGeom prst="rect">
            <a:avLst/>
          </a:prstGeom>
        </p:spPr>
      </p:pic>
      <p:pic>
        <p:nvPicPr>
          <p:cNvPr id="5" name="Picture 4">
            <a:extLst>
              <a:ext uri="{FF2B5EF4-FFF2-40B4-BE49-F238E27FC236}">
                <a16:creationId xmlns:a16="http://schemas.microsoft.com/office/drawing/2014/main" id="{DBC06A1A-58E0-00FA-6E93-BC71CA8284EE}"/>
              </a:ext>
            </a:extLst>
          </p:cNvPr>
          <p:cNvPicPr>
            <a:picLocks noChangeAspect="1"/>
          </p:cNvPicPr>
          <p:nvPr/>
        </p:nvPicPr>
        <p:blipFill>
          <a:blip r:embed="rId4"/>
          <a:stretch>
            <a:fillRect/>
          </a:stretch>
        </p:blipFill>
        <p:spPr>
          <a:xfrm>
            <a:off x="5004148" y="3570201"/>
            <a:ext cx="2619741" cy="12860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grpSp>
        <p:nvGrpSpPr>
          <p:cNvPr id="551" name="Google Shape;551;p29"/>
          <p:cNvGrpSpPr/>
          <p:nvPr/>
        </p:nvGrpSpPr>
        <p:grpSpPr>
          <a:xfrm rot="-264876">
            <a:off x="-165625" y="-912120"/>
            <a:ext cx="3099154" cy="1813268"/>
            <a:chOff x="223764" y="-49136"/>
            <a:chExt cx="2336453" cy="1367024"/>
          </a:xfrm>
        </p:grpSpPr>
        <p:sp>
          <p:nvSpPr>
            <p:cNvPr id="552" name="Google Shape;552;p29"/>
            <p:cNvSpPr/>
            <p:nvPr/>
          </p:nvSpPr>
          <p:spPr>
            <a:xfrm>
              <a:off x="223764" y="-49136"/>
              <a:ext cx="2336453" cy="1177097"/>
            </a:xfrm>
            <a:custGeom>
              <a:avLst/>
              <a:gdLst/>
              <a:ahLst/>
              <a:cxnLst/>
              <a:rect l="l" t="t" r="r" b="b"/>
              <a:pathLst>
                <a:path w="76255" h="38417" extrusionOk="0">
                  <a:moveTo>
                    <a:pt x="76211" y="1"/>
                  </a:moveTo>
                  <a:cubicBezTo>
                    <a:pt x="76204" y="1"/>
                    <a:pt x="76196" y="3"/>
                    <a:pt x="76189" y="9"/>
                  </a:cubicBezTo>
                  <a:cubicBezTo>
                    <a:pt x="72458" y="3013"/>
                    <a:pt x="68692" y="5877"/>
                    <a:pt x="64998" y="8522"/>
                  </a:cubicBezTo>
                  <a:lnTo>
                    <a:pt x="64638" y="8777"/>
                  </a:lnTo>
                  <a:cubicBezTo>
                    <a:pt x="60862" y="11445"/>
                    <a:pt x="56919" y="14051"/>
                    <a:pt x="52918" y="16519"/>
                  </a:cubicBezTo>
                  <a:lnTo>
                    <a:pt x="52542" y="16748"/>
                  </a:lnTo>
                  <a:cubicBezTo>
                    <a:pt x="48399" y="19281"/>
                    <a:pt x="44290" y="21603"/>
                    <a:pt x="40327" y="23653"/>
                  </a:cubicBezTo>
                  <a:lnTo>
                    <a:pt x="39935" y="23855"/>
                  </a:lnTo>
                  <a:cubicBezTo>
                    <a:pt x="35747" y="26020"/>
                    <a:pt x="31481" y="28024"/>
                    <a:pt x="27253" y="29809"/>
                  </a:cubicBezTo>
                  <a:lnTo>
                    <a:pt x="26851" y="29979"/>
                  </a:lnTo>
                  <a:cubicBezTo>
                    <a:pt x="22264" y="31904"/>
                    <a:pt x="17981" y="33493"/>
                    <a:pt x="13757" y="34840"/>
                  </a:cubicBezTo>
                  <a:lnTo>
                    <a:pt x="13346" y="34974"/>
                  </a:lnTo>
                  <a:cubicBezTo>
                    <a:pt x="10982" y="35723"/>
                    <a:pt x="8798" y="36351"/>
                    <a:pt x="6673" y="36900"/>
                  </a:cubicBezTo>
                  <a:cubicBezTo>
                    <a:pt x="5702" y="37155"/>
                    <a:pt x="4669" y="37403"/>
                    <a:pt x="3325" y="37704"/>
                  </a:cubicBezTo>
                  <a:lnTo>
                    <a:pt x="3207" y="37730"/>
                  </a:lnTo>
                  <a:cubicBezTo>
                    <a:pt x="2697" y="37838"/>
                    <a:pt x="2171" y="37953"/>
                    <a:pt x="1661" y="38051"/>
                  </a:cubicBezTo>
                  <a:cubicBezTo>
                    <a:pt x="1131" y="38159"/>
                    <a:pt x="572" y="38257"/>
                    <a:pt x="43" y="38345"/>
                  </a:cubicBezTo>
                  <a:cubicBezTo>
                    <a:pt x="0" y="38351"/>
                    <a:pt x="3" y="38414"/>
                    <a:pt x="49" y="38417"/>
                  </a:cubicBezTo>
                  <a:lnTo>
                    <a:pt x="52" y="38417"/>
                  </a:lnTo>
                  <a:cubicBezTo>
                    <a:pt x="582" y="38332"/>
                    <a:pt x="1141" y="38230"/>
                    <a:pt x="1671" y="38126"/>
                  </a:cubicBezTo>
                  <a:cubicBezTo>
                    <a:pt x="2184" y="38028"/>
                    <a:pt x="2710" y="37913"/>
                    <a:pt x="3220" y="37802"/>
                  </a:cubicBezTo>
                  <a:lnTo>
                    <a:pt x="3338" y="37776"/>
                  </a:lnTo>
                  <a:cubicBezTo>
                    <a:pt x="4688" y="37475"/>
                    <a:pt x="5718" y="37227"/>
                    <a:pt x="6689" y="36972"/>
                  </a:cubicBezTo>
                  <a:cubicBezTo>
                    <a:pt x="8818" y="36423"/>
                    <a:pt x="11001" y="35795"/>
                    <a:pt x="13365" y="35046"/>
                  </a:cubicBezTo>
                  <a:lnTo>
                    <a:pt x="13780" y="34912"/>
                  </a:lnTo>
                  <a:cubicBezTo>
                    <a:pt x="18004" y="33565"/>
                    <a:pt x="22287" y="31976"/>
                    <a:pt x="26877" y="30051"/>
                  </a:cubicBezTo>
                  <a:lnTo>
                    <a:pt x="27283" y="29881"/>
                  </a:lnTo>
                  <a:cubicBezTo>
                    <a:pt x="31510" y="28092"/>
                    <a:pt x="35780" y="26091"/>
                    <a:pt x="39968" y="23924"/>
                  </a:cubicBezTo>
                  <a:lnTo>
                    <a:pt x="40357" y="23721"/>
                  </a:lnTo>
                  <a:cubicBezTo>
                    <a:pt x="44323" y="21671"/>
                    <a:pt x="48435" y="19344"/>
                    <a:pt x="52578" y="16810"/>
                  </a:cubicBezTo>
                  <a:lnTo>
                    <a:pt x="52954" y="16581"/>
                  </a:lnTo>
                  <a:cubicBezTo>
                    <a:pt x="56955" y="14113"/>
                    <a:pt x="60901" y="11507"/>
                    <a:pt x="64681" y="8836"/>
                  </a:cubicBezTo>
                  <a:lnTo>
                    <a:pt x="65040" y="8581"/>
                  </a:lnTo>
                  <a:cubicBezTo>
                    <a:pt x="68735" y="5936"/>
                    <a:pt x="72501" y="3072"/>
                    <a:pt x="76238" y="68"/>
                  </a:cubicBezTo>
                  <a:cubicBezTo>
                    <a:pt x="76254" y="55"/>
                    <a:pt x="76254" y="32"/>
                    <a:pt x="76241" y="15"/>
                  </a:cubicBezTo>
                  <a:cubicBezTo>
                    <a:pt x="76233" y="6"/>
                    <a:pt x="76223" y="1"/>
                    <a:pt x="7621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07502" y="1032752"/>
              <a:ext cx="243557" cy="285136"/>
            </a:xfrm>
            <a:custGeom>
              <a:avLst/>
              <a:gdLst/>
              <a:ahLst/>
              <a:cxnLst/>
              <a:rect l="l" t="t" r="r" b="b"/>
              <a:pathLst>
                <a:path w="7949" h="9306" extrusionOk="0">
                  <a:moveTo>
                    <a:pt x="7601" y="1"/>
                  </a:moveTo>
                  <a:cubicBezTo>
                    <a:pt x="5074" y="740"/>
                    <a:pt x="2527" y="1407"/>
                    <a:pt x="0" y="1949"/>
                  </a:cubicBezTo>
                  <a:lnTo>
                    <a:pt x="259" y="3159"/>
                  </a:lnTo>
                  <a:cubicBezTo>
                    <a:pt x="2050" y="5255"/>
                    <a:pt x="3956" y="7308"/>
                    <a:pt x="5928" y="9305"/>
                  </a:cubicBezTo>
                  <a:cubicBezTo>
                    <a:pt x="6689" y="6602"/>
                    <a:pt x="7353" y="3891"/>
                    <a:pt x="7948" y="1184"/>
                  </a:cubicBezTo>
                  <a:lnTo>
                    <a:pt x="7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15407" y="1069029"/>
              <a:ext cx="235652" cy="78469"/>
            </a:xfrm>
            <a:custGeom>
              <a:avLst/>
              <a:gdLst/>
              <a:ahLst/>
              <a:cxnLst/>
              <a:rect l="l" t="t" r="r" b="b"/>
              <a:pathLst>
                <a:path w="7691" h="2561" extrusionOk="0">
                  <a:moveTo>
                    <a:pt x="7690" y="0"/>
                  </a:moveTo>
                  <a:lnTo>
                    <a:pt x="7690" y="0"/>
                  </a:lnTo>
                  <a:cubicBezTo>
                    <a:pt x="5137" y="749"/>
                    <a:pt x="2567" y="1423"/>
                    <a:pt x="1" y="1975"/>
                  </a:cubicBezTo>
                  <a:lnTo>
                    <a:pt x="504" y="2560"/>
                  </a:lnTo>
                  <a:cubicBezTo>
                    <a:pt x="2793" y="2246"/>
                    <a:pt x="5088" y="1848"/>
                    <a:pt x="7379" y="1383"/>
                  </a:cubicBezTo>
                  <a:lnTo>
                    <a:pt x="7690" y="0"/>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726715" y="888316"/>
              <a:ext cx="242454" cy="288935"/>
            </a:xfrm>
            <a:custGeom>
              <a:avLst/>
              <a:gdLst/>
              <a:ahLst/>
              <a:cxnLst/>
              <a:rect l="l" t="t" r="r" b="b"/>
              <a:pathLst>
                <a:path w="7913" h="9430" extrusionOk="0">
                  <a:moveTo>
                    <a:pt x="7451" y="1"/>
                  </a:moveTo>
                  <a:cubicBezTo>
                    <a:pt x="4993" y="998"/>
                    <a:pt x="2502" y="1910"/>
                    <a:pt x="0" y="2773"/>
                  </a:cubicBezTo>
                  <a:lnTo>
                    <a:pt x="399" y="3943"/>
                  </a:lnTo>
                  <a:cubicBezTo>
                    <a:pt x="1429" y="4882"/>
                    <a:pt x="2466" y="5804"/>
                    <a:pt x="3518" y="6712"/>
                  </a:cubicBezTo>
                  <a:cubicBezTo>
                    <a:pt x="4568" y="7625"/>
                    <a:pt x="5640" y="8543"/>
                    <a:pt x="6712" y="9429"/>
                  </a:cubicBezTo>
                  <a:cubicBezTo>
                    <a:pt x="6945" y="8043"/>
                    <a:pt x="7160" y="6667"/>
                    <a:pt x="7360" y="5287"/>
                  </a:cubicBezTo>
                  <a:cubicBezTo>
                    <a:pt x="7559" y="3907"/>
                    <a:pt x="7742" y="2524"/>
                    <a:pt x="7912" y="1148"/>
                  </a:cubicBezTo>
                  <a:lnTo>
                    <a:pt x="74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738940" y="923491"/>
              <a:ext cx="230229" cy="101602"/>
            </a:xfrm>
            <a:custGeom>
              <a:avLst/>
              <a:gdLst/>
              <a:ahLst/>
              <a:cxnLst/>
              <a:rect l="l" t="t" r="r" b="b"/>
              <a:pathLst>
                <a:path w="7514" h="3316" extrusionOk="0">
                  <a:moveTo>
                    <a:pt x="7513" y="0"/>
                  </a:moveTo>
                  <a:lnTo>
                    <a:pt x="7513" y="0"/>
                  </a:lnTo>
                  <a:cubicBezTo>
                    <a:pt x="5032" y="1004"/>
                    <a:pt x="2524" y="1922"/>
                    <a:pt x="0" y="2795"/>
                  </a:cubicBezTo>
                  <a:lnTo>
                    <a:pt x="576" y="3315"/>
                  </a:lnTo>
                  <a:cubicBezTo>
                    <a:pt x="2835" y="2727"/>
                    <a:pt x="5091" y="2099"/>
                    <a:pt x="7333" y="1409"/>
                  </a:cubicBezTo>
                  <a:lnTo>
                    <a:pt x="75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a:off x="1136214" y="708002"/>
              <a:ext cx="238226" cy="289732"/>
            </a:xfrm>
            <a:custGeom>
              <a:avLst/>
              <a:gdLst/>
              <a:ahLst/>
              <a:cxnLst/>
              <a:rect l="l" t="t" r="r" b="b"/>
              <a:pathLst>
                <a:path w="7775" h="9456" extrusionOk="0">
                  <a:moveTo>
                    <a:pt x="7226" y="1"/>
                  </a:moveTo>
                  <a:cubicBezTo>
                    <a:pt x="6032" y="593"/>
                    <a:pt x="4829" y="1165"/>
                    <a:pt x="3633" y="1740"/>
                  </a:cubicBezTo>
                  <a:lnTo>
                    <a:pt x="1818" y="2574"/>
                  </a:lnTo>
                  <a:cubicBezTo>
                    <a:pt x="1217" y="2852"/>
                    <a:pt x="612" y="3130"/>
                    <a:pt x="1" y="3394"/>
                  </a:cubicBezTo>
                  <a:lnTo>
                    <a:pt x="504" y="4522"/>
                  </a:lnTo>
                  <a:cubicBezTo>
                    <a:pt x="1609" y="5369"/>
                    <a:pt x="2724" y="6196"/>
                    <a:pt x="3849" y="7013"/>
                  </a:cubicBezTo>
                  <a:cubicBezTo>
                    <a:pt x="4973" y="7834"/>
                    <a:pt x="6111" y="8648"/>
                    <a:pt x="7258" y="9456"/>
                  </a:cubicBezTo>
                  <a:cubicBezTo>
                    <a:pt x="7481" y="6657"/>
                    <a:pt x="7654" y="3878"/>
                    <a:pt x="7775" y="1109"/>
                  </a:cubicBezTo>
                  <a:lnTo>
                    <a:pt x="72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1151626" y="741981"/>
              <a:ext cx="222814" cy="119036"/>
            </a:xfrm>
            <a:custGeom>
              <a:avLst/>
              <a:gdLst/>
              <a:ahLst/>
              <a:cxnLst/>
              <a:rect l="l" t="t" r="r" b="b"/>
              <a:pathLst>
                <a:path w="7272" h="3885" extrusionOk="0">
                  <a:moveTo>
                    <a:pt x="7272" y="0"/>
                  </a:moveTo>
                  <a:lnTo>
                    <a:pt x="7272" y="0"/>
                  </a:lnTo>
                  <a:cubicBezTo>
                    <a:pt x="6072" y="592"/>
                    <a:pt x="4863" y="1171"/>
                    <a:pt x="3656" y="1749"/>
                  </a:cubicBezTo>
                  <a:lnTo>
                    <a:pt x="1832" y="2589"/>
                  </a:lnTo>
                  <a:cubicBezTo>
                    <a:pt x="1224" y="2871"/>
                    <a:pt x="616" y="3148"/>
                    <a:pt x="1" y="3413"/>
                  </a:cubicBezTo>
                  <a:lnTo>
                    <a:pt x="619" y="3884"/>
                  </a:lnTo>
                  <a:cubicBezTo>
                    <a:pt x="1724" y="3498"/>
                    <a:pt x="2819" y="3083"/>
                    <a:pt x="3924" y="2684"/>
                  </a:cubicBezTo>
                  <a:cubicBezTo>
                    <a:pt x="5019" y="2269"/>
                    <a:pt x="6111" y="1837"/>
                    <a:pt x="7210" y="1416"/>
                  </a:cubicBezTo>
                  <a:lnTo>
                    <a:pt x="72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29"/>
          <p:cNvGrpSpPr/>
          <p:nvPr/>
        </p:nvGrpSpPr>
        <p:grpSpPr>
          <a:xfrm rot="-264876">
            <a:off x="-157236" y="-133299"/>
            <a:ext cx="1431045" cy="678392"/>
            <a:chOff x="148636" y="531180"/>
            <a:chExt cx="1078865" cy="511440"/>
          </a:xfrm>
        </p:grpSpPr>
        <p:sp>
          <p:nvSpPr>
            <p:cNvPr id="560" name="Google Shape;560;p29"/>
            <p:cNvSpPr/>
            <p:nvPr/>
          </p:nvSpPr>
          <p:spPr>
            <a:xfrm>
              <a:off x="148636" y="531180"/>
              <a:ext cx="1078865" cy="384318"/>
            </a:xfrm>
            <a:custGeom>
              <a:avLst/>
              <a:gdLst/>
              <a:ahLst/>
              <a:cxnLst/>
              <a:rect l="l" t="t" r="r" b="b"/>
              <a:pathLst>
                <a:path w="35211" h="12543" extrusionOk="0">
                  <a:moveTo>
                    <a:pt x="35178" y="0"/>
                  </a:moveTo>
                  <a:cubicBezTo>
                    <a:pt x="35175" y="0"/>
                    <a:pt x="35171" y="1"/>
                    <a:pt x="35168" y="1"/>
                  </a:cubicBezTo>
                  <a:cubicBezTo>
                    <a:pt x="34698" y="227"/>
                    <a:pt x="34217" y="443"/>
                    <a:pt x="33753" y="652"/>
                  </a:cubicBezTo>
                  <a:cubicBezTo>
                    <a:pt x="33494" y="770"/>
                    <a:pt x="33233" y="884"/>
                    <a:pt x="32971" y="1002"/>
                  </a:cubicBezTo>
                  <a:cubicBezTo>
                    <a:pt x="32710" y="1120"/>
                    <a:pt x="32448" y="1237"/>
                    <a:pt x="32187" y="1358"/>
                  </a:cubicBezTo>
                  <a:cubicBezTo>
                    <a:pt x="31726" y="1567"/>
                    <a:pt x="31245" y="1786"/>
                    <a:pt x="30771" y="1989"/>
                  </a:cubicBezTo>
                  <a:lnTo>
                    <a:pt x="28273" y="3058"/>
                  </a:lnTo>
                  <a:cubicBezTo>
                    <a:pt x="27564" y="3372"/>
                    <a:pt x="26832" y="3666"/>
                    <a:pt x="26122" y="3954"/>
                  </a:cubicBezTo>
                  <a:lnTo>
                    <a:pt x="23811" y="4889"/>
                  </a:lnTo>
                  <a:lnTo>
                    <a:pt x="20433" y="6187"/>
                  </a:lnTo>
                  <a:lnTo>
                    <a:pt x="19018" y="6700"/>
                  </a:lnTo>
                  <a:cubicBezTo>
                    <a:pt x="16337" y="7691"/>
                    <a:pt x="13434" y="8668"/>
                    <a:pt x="9883" y="9773"/>
                  </a:cubicBezTo>
                  <a:lnTo>
                    <a:pt x="9592" y="9862"/>
                  </a:lnTo>
                  <a:cubicBezTo>
                    <a:pt x="6624" y="10777"/>
                    <a:pt x="3502" y="11637"/>
                    <a:pt x="317" y="12415"/>
                  </a:cubicBezTo>
                  <a:lnTo>
                    <a:pt x="23" y="12490"/>
                  </a:lnTo>
                  <a:cubicBezTo>
                    <a:pt x="10" y="12494"/>
                    <a:pt x="0" y="12507"/>
                    <a:pt x="3" y="12520"/>
                  </a:cubicBezTo>
                  <a:cubicBezTo>
                    <a:pt x="7" y="12533"/>
                    <a:pt x="20" y="12543"/>
                    <a:pt x="30" y="12543"/>
                  </a:cubicBezTo>
                  <a:cubicBezTo>
                    <a:pt x="33" y="12543"/>
                    <a:pt x="36" y="12543"/>
                    <a:pt x="39" y="12539"/>
                  </a:cubicBezTo>
                  <a:lnTo>
                    <a:pt x="330" y="12467"/>
                  </a:lnTo>
                  <a:cubicBezTo>
                    <a:pt x="3518" y="11689"/>
                    <a:pt x="6640" y="10829"/>
                    <a:pt x="9612" y="9911"/>
                  </a:cubicBezTo>
                  <a:lnTo>
                    <a:pt x="9903" y="9822"/>
                  </a:lnTo>
                  <a:cubicBezTo>
                    <a:pt x="13453" y="8721"/>
                    <a:pt x="16357" y="7743"/>
                    <a:pt x="19037" y="6749"/>
                  </a:cubicBezTo>
                  <a:lnTo>
                    <a:pt x="20456" y="6236"/>
                  </a:lnTo>
                  <a:lnTo>
                    <a:pt x="23834" y="4938"/>
                  </a:lnTo>
                  <a:lnTo>
                    <a:pt x="26067" y="4033"/>
                  </a:lnTo>
                  <a:lnTo>
                    <a:pt x="26142" y="4003"/>
                  </a:lnTo>
                  <a:cubicBezTo>
                    <a:pt x="26848" y="3715"/>
                    <a:pt x="27584" y="3421"/>
                    <a:pt x="28296" y="3107"/>
                  </a:cubicBezTo>
                  <a:lnTo>
                    <a:pt x="30791" y="2038"/>
                  </a:lnTo>
                  <a:cubicBezTo>
                    <a:pt x="31268" y="1832"/>
                    <a:pt x="31745" y="1616"/>
                    <a:pt x="32210" y="1404"/>
                  </a:cubicBezTo>
                  <a:cubicBezTo>
                    <a:pt x="32471" y="1286"/>
                    <a:pt x="32736" y="1169"/>
                    <a:pt x="32994" y="1051"/>
                  </a:cubicBezTo>
                  <a:cubicBezTo>
                    <a:pt x="33253" y="933"/>
                    <a:pt x="33514" y="816"/>
                    <a:pt x="33772" y="698"/>
                  </a:cubicBezTo>
                  <a:cubicBezTo>
                    <a:pt x="34240" y="489"/>
                    <a:pt x="34720" y="273"/>
                    <a:pt x="35191" y="50"/>
                  </a:cubicBezTo>
                  <a:cubicBezTo>
                    <a:pt x="35204" y="44"/>
                    <a:pt x="35211" y="28"/>
                    <a:pt x="35204" y="15"/>
                  </a:cubicBezTo>
                  <a:cubicBezTo>
                    <a:pt x="35199" y="5"/>
                    <a:pt x="35189" y="0"/>
                    <a:pt x="3517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216349" y="838833"/>
              <a:ext cx="203174" cy="203787"/>
            </a:xfrm>
            <a:custGeom>
              <a:avLst/>
              <a:gdLst/>
              <a:ahLst/>
              <a:cxnLst/>
              <a:rect l="l" t="t" r="r" b="b"/>
              <a:pathLst>
                <a:path w="6631" h="6651" extrusionOk="0">
                  <a:moveTo>
                    <a:pt x="5287" y="1"/>
                  </a:moveTo>
                  <a:lnTo>
                    <a:pt x="2648" y="749"/>
                  </a:lnTo>
                  <a:lnTo>
                    <a:pt x="0" y="1455"/>
                  </a:lnTo>
                  <a:lnTo>
                    <a:pt x="1193" y="6078"/>
                  </a:lnTo>
                  <a:cubicBezTo>
                    <a:pt x="2214" y="6274"/>
                    <a:pt x="3243" y="6471"/>
                    <a:pt x="4273" y="6650"/>
                  </a:cubicBezTo>
                  <a:lnTo>
                    <a:pt x="6630" y="4587"/>
                  </a:lnTo>
                  <a:lnTo>
                    <a:pt x="5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223151" y="864969"/>
              <a:ext cx="170818" cy="58645"/>
            </a:xfrm>
            <a:custGeom>
              <a:avLst/>
              <a:gdLst/>
              <a:ahLst/>
              <a:cxnLst/>
              <a:rect l="l" t="t" r="r" b="b"/>
              <a:pathLst>
                <a:path w="5575" h="1914" extrusionOk="0">
                  <a:moveTo>
                    <a:pt x="5313" y="1"/>
                  </a:moveTo>
                  <a:lnTo>
                    <a:pt x="2662" y="753"/>
                  </a:lnTo>
                  <a:lnTo>
                    <a:pt x="0" y="1462"/>
                  </a:lnTo>
                  <a:lnTo>
                    <a:pt x="115" y="1913"/>
                  </a:lnTo>
                  <a:lnTo>
                    <a:pt x="2848" y="1426"/>
                  </a:lnTo>
                  <a:lnTo>
                    <a:pt x="5575" y="893"/>
                  </a:lnTo>
                  <a:lnTo>
                    <a:pt x="53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507825" y="745566"/>
              <a:ext cx="208291" cy="205104"/>
            </a:xfrm>
            <a:custGeom>
              <a:avLst/>
              <a:gdLst/>
              <a:ahLst/>
              <a:cxnLst/>
              <a:rect l="l" t="t" r="r" b="b"/>
              <a:pathLst>
                <a:path w="6798" h="6694" extrusionOk="0">
                  <a:moveTo>
                    <a:pt x="5209" y="1"/>
                  </a:moveTo>
                  <a:cubicBezTo>
                    <a:pt x="3476" y="596"/>
                    <a:pt x="1747" y="1197"/>
                    <a:pt x="1" y="1743"/>
                  </a:cubicBezTo>
                  <a:lnTo>
                    <a:pt x="1456" y="6294"/>
                  </a:lnTo>
                  <a:cubicBezTo>
                    <a:pt x="2486" y="6428"/>
                    <a:pt x="3525" y="6582"/>
                    <a:pt x="4562" y="6693"/>
                  </a:cubicBezTo>
                  <a:lnTo>
                    <a:pt x="6798" y="4506"/>
                  </a:lnTo>
                  <a:lnTo>
                    <a:pt x="5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516067" y="771211"/>
              <a:ext cx="169807" cy="67255"/>
            </a:xfrm>
            <a:custGeom>
              <a:avLst/>
              <a:gdLst/>
              <a:ahLst/>
              <a:cxnLst/>
              <a:rect l="l" t="t" r="r" b="b"/>
              <a:pathLst>
                <a:path w="5542" h="2195" extrusionOk="0">
                  <a:moveTo>
                    <a:pt x="5234" y="1"/>
                  </a:moveTo>
                  <a:cubicBezTo>
                    <a:pt x="3492" y="596"/>
                    <a:pt x="1756" y="1201"/>
                    <a:pt x="0" y="1753"/>
                  </a:cubicBezTo>
                  <a:lnTo>
                    <a:pt x="141" y="2194"/>
                  </a:lnTo>
                  <a:cubicBezTo>
                    <a:pt x="1949" y="1792"/>
                    <a:pt x="3743" y="1331"/>
                    <a:pt x="5542" y="877"/>
                  </a:cubicBezTo>
                  <a:lnTo>
                    <a:pt x="5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94735" y="636979"/>
              <a:ext cx="212182" cy="206207"/>
            </a:xfrm>
            <a:custGeom>
              <a:avLst/>
              <a:gdLst/>
              <a:ahLst/>
              <a:cxnLst/>
              <a:rect l="l" t="t" r="r" b="b"/>
              <a:pathLst>
                <a:path w="6925" h="6730" extrusionOk="0">
                  <a:moveTo>
                    <a:pt x="5114" y="1"/>
                  </a:moveTo>
                  <a:lnTo>
                    <a:pt x="2567" y="1034"/>
                  </a:lnTo>
                  <a:lnTo>
                    <a:pt x="0" y="2018"/>
                  </a:lnTo>
                  <a:lnTo>
                    <a:pt x="1691" y="6487"/>
                  </a:lnTo>
                  <a:lnTo>
                    <a:pt x="4813" y="6729"/>
                  </a:lnTo>
                  <a:lnTo>
                    <a:pt x="6925" y="4421"/>
                  </a:lnTo>
                  <a:lnTo>
                    <a:pt x="5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rot="-239741">
              <a:off x="804966" y="668889"/>
              <a:ext cx="169804" cy="67254"/>
            </a:xfrm>
            <a:custGeom>
              <a:avLst/>
              <a:gdLst/>
              <a:ahLst/>
              <a:cxnLst/>
              <a:rect l="l" t="t" r="r" b="b"/>
              <a:pathLst>
                <a:path w="5542" h="2195" extrusionOk="0">
                  <a:moveTo>
                    <a:pt x="5234" y="1"/>
                  </a:moveTo>
                  <a:cubicBezTo>
                    <a:pt x="3492" y="596"/>
                    <a:pt x="1756" y="1201"/>
                    <a:pt x="0" y="1753"/>
                  </a:cubicBezTo>
                  <a:lnTo>
                    <a:pt x="141" y="2194"/>
                  </a:lnTo>
                  <a:cubicBezTo>
                    <a:pt x="1949" y="1792"/>
                    <a:pt x="3743" y="1331"/>
                    <a:pt x="5542" y="877"/>
                  </a:cubicBezTo>
                  <a:lnTo>
                    <a:pt x="5234"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9"/>
          <p:cNvGrpSpPr/>
          <p:nvPr/>
        </p:nvGrpSpPr>
        <p:grpSpPr>
          <a:xfrm rot="457237">
            <a:off x="6876226" y="-252487"/>
            <a:ext cx="2489446" cy="1193343"/>
            <a:chOff x="7065250" y="374670"/>
            <a:chExt cx="1876823" cy="899675"/>
          </a:xfrm>
        </p:grpSpPr>
        <p:sp>
          <p:nvSpPr>
            <p:cNvPr id="568" name="Google Shape;568;p29"/>
            <p:cNvSpPr/>
            <p:nvPr/>
          </p:nvSpPr>
          <p:spPr>
            <a:xfrm>
              <a:off x="7065250" y="374670"/>
              <a:ext cx="1876823" cy="773783"/>
            </a:xfrm>
            <a:custGeom>
              <a:avLst/>
              <a:gdLst/>
              <a:ahLst/>
              <a:cxnLst/>
              <a:rect l="l" t="t" r="r" b="b"/>
              <a:pathLst>
                <a:path w="61254" h="25254" extrusionOk="0">
                  <a:moveTo>
                    <a:pt x="38" y="1"/>
                  </a:moveTo>
                  <a:cubicBezTo>
                    <a:pt x="15" y="1"/>
                    <a:pt x="1" y="33"/>
                    <a:pt x="25" y="47"/>
                  </a:cubicBezTo>
                  <a:lnTo>
                    <a:pt x="267" y="204"/>
                  </a:lnTo>
                  <a:cubicBezTo>
                    <a:pt x="2899" y="1891"/>
                    <a:pt x="5551" y="3483"/>
                    <a:pt x="8140" y="4934"/>
                  </a:cubicBezTo>
                  <a:lnTo>
                    <a:pt x="8392" y="5075"/>
                  </a:lnTo>
                  <a:cubicBezTo>
                    <a:pt x="11494" y="6804"/>
                    <a:pt x="14077" y="8168"/>
                    <a:pt x="16529" y="9368"/>
                  </a:cubicBezTo>
                  <a:lnTo>
                    <a:pt x="17817" y="10008"/>
                  </a:lnTo>
                  <a:lnTo>
                    <a:pt x="20936" y="11489"/>
                  </a:lnTo>
                  <a:lnTo>
                    <a:pt x="23032" y="12437"/>
                  </a:lnTo>
                  <a:lnTo>
                    <a:pt x="23133" y="12483"/>
                  </a:lnTo>
                  <a:cubicBezTo>
                    <a:pt x="23790" y="12781"/>
                    <a:pt x="24464" y="13085"/>
                    <a:pt x="25137" y="13369"/>
                  </a:cubicBezTo>
                  <a:lnTo>
                    <a:pt x="27521" y="14389"/>
                  </a:lnTo>
                  <a:cubicBezTo>
                    <a:pt x="27975" y="14582"/>
                    <a:pt x="28442" y="14772"/>
                    <a:pt x="28894" y="14955"/>
                  </a:cubicBezTo>
                  <a:cubicBezTo>
                    <a:pt x="29142" y="15056"/>
                    <a:pt x="29394" y="15161"/>
                    <a:pt x="29649" y="15262"/>
                  </a:cubicBezTo>
                  <a:cubicBezTo>
                    <a:pt x="29904" y="15367"/>
                    <a:pt x="30159" y="15468"/>
                    <a:pt x="30414" y="15573"/>
                  </a:cubicBezTo>
                  <a:cubicBezTo>
                    <a:pt x="30862" y="15756"/>
                    <a:pt x="31326" y="15945"/>
                    <a:pt x="31787" y="16122"/>
                  </a:cubicBezTo>
                  <a:lnTo>
                    <a:pt x="35285" y="17459"/>
                  </a:lnTo>
                  <a:lnTo>
                    <a:pt x="38535" y="18630"/>
                  </a:lnTo>
                  <a:cubicBezTo>
                    <a:pt x="39061" y="18826"/>
                    <a:pt x="39601" y="19006"/>
                    <a:pt x="40124" y="19182"/>
                  </a:cubicBezTo>
                  <a:cubicBezTo>
                    <a:pt x="40320" y="19247"/>
                    <a:pt x="40519" y="19313"/>
                    <a:pt x="40716" y="19382"/>
                  </a:cubicBezTo>
                  <a:lnTo>
                    <a:pt x="43174" y="20209"/>
                  </a:lnTo>
                  <a:lnTo>
                    <a:pt x="47571" y="21595"/>
                  </a:lnTo>
                  <a:lnTo>
                    <a:pt x="52001" y="22886"/>
                  </a:lnTo>
                  <a:lnTo>
                    <a:pt x="52279" y="22961"/>
                  </a:lnTo>
                  <a:lnTo>
                    <a:pt x="56735" y="24151"/>
                  </a:lnTo>
                  <a:lnTo>
                    <a:pt x="61214" y="25250"/>
                  </a:lnTo>
                  <a:lnTo>
                    <a:pt x="61221" y="25250"/>
                  </a:lnTo>
                  <a:lnTo>
                    <a:pt x="61218" y="25253"/>
                  </a:lnTo>
                  <a:cubicBezTo>
                    <a:pt x="61247" y="25253"/>
                    <a:pt x="61254" y="25211"/>
                    <a:pt x="61224" y="25204"/>
                  </a:cubicBezTo>
                  <a:lnTo>
                    <a:pt x="56745" y="24102"/>
                  </a:lnTo>
                  <a:lnTo>
                    <a:pt x="52289" y="22912"/>
                  </a:lnTo>
                  <a:lnTo>
                    <a:pt x="52011" y="22837"/>
                  </a:lnTo>
                  <a:lnTo>
                    <a:pt x="47584" y="21546"/>
                  </a:lnTo>
                  <a:lnTo>
                    <a:pt x="43187" y="20163"/>
                  </a:lnTo>
                  <a:lnTo>
                    <a:pt x="40732" y="19336"/>
                  </a:lnTo>
                  <a:cubicBezTo>
                    <a:pt x="40532" y="19267"/>
                    <a:pt x="40336" y="19202"/>
                    <a:pt x="40140" y="19136"/>
                  </a:cubicBezTo>
                  <a:cubicBezTo>
                    <a:pt x="39617" y="18960"/>
                    <a:pt x="39078" y="18780"/>
                    <a:pt x="38555" y="18584"/>
                  </a:cubicBezTo>
                  <a:lnTo>
                    <a:pt x="35302" y="17413"/>
                  </a:lnTo>
                  <a:lnTo>
                    <a:pt x="31803" y="16076"/>
                  </a:lnTo>
                  <a:cubicBezTo>
                    <a:pt x="31346" y="15900"/>
                    <a:pt x="30881" y="15710"/>
                    <a:pt x="30433" y="15527"/>
                  </a:cubicBezTo>
                  <a:cubicBezTo>
                    <a:pt x="30175" y="15422"/>
                    <a:pt x="29920" y="15321"/>
                    <a:pt x="29668" y="15216"/>
                  </a:cubicBezTo>
                  <a:cubicBezTo>
                    <a:pt x="29417" y="15115"/>
                    <a:pt x="29165" y="15010"/>
                    <a:pt x="28910" y="14909"/>
                  </a:cubicBezTo>
                  <a:cubicBezTo>
                    <a:pt x="28459" y="14726"/>
                    <a:pt x="27991" y="14540"/>
                    <a:pt x="27537" y="14343"/>
                  </a:cubicBezTo>
                  <a:lnTo>
                    <a:pt x="25157" y="13323"/>
                  </a:lnTo>
                  <a:cubicBezTo>
                    <a:pt x="24483" y="13039"/>
                    <a:pt x="23807" y="12735"/>
                    <a:pt x="23153" y="12437"/>
                  </a:cubicBezTo>
                  <a:lnTo>
                    <a:pt x="20956" y="11444"/>
                  </a:lnTo>
                  <a:lnTo>
                    <a:pt x="17837" y="9963"/>
                  </a:lnTo>
                  <a:lnTo>
                    <a:pt x="16807" y="9453"/>
                  </a:lnTo>
                  <a:lnTo>
                    <a:pt x="16549" y="9322"/>
                  </a:lnTo>
                  <a:cubicBezTo>
                    <a:pt x="14103" y="8122"/>
                    <a:pt x="11517" y="6759"/>
                    <a:pt x="8418" y="5032"/>
                  </a:cubicBezTo>
                  <a:lnTo>
                    <a:pt x="8166" y="4889"/>
                  </a:lnTo>
                  <a:cubicBezTo>
                    <a:pt x="5577" y="3437"/>
                    <a:pt x="2925" y="1845"/>
                    <a:pt x="293" y="158"/>
                  </a:cubicBezTo>
                  <a:lnTo>
                    <a:pt x="52" y="4"/>
                  </a:lnTo>
                  <a:cubicBezTo>
                    <a:pt x="47" y="2"/>
                    <a:pt x="42" y="1"/>
                    <a:pt x="3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7315024" y="546988"/>
              <a:ext cx="208995" cy="199558"/>
            </a:xfrm>
            <a:custGeom>
              <a:avLst/>
              <a:gdLst/>
              <a:ahLst/>
              <a:cxnLst/>
              <a:rect l="l" t="t" r="r" b="b"/>
              <a:pathLst>
                <a:path w="6821" h="6513" extrusionOk="0">
                  <a:moveTo>
                    <a:pt x="2185" y="0"/>
                  </a:moveTo>
                  <a:lnTo>
                    <a:pt x="1" y="3999"/>
                  </a:lnTo>
                  <a:cubicBezTo>
                    <a:pt x="583" y="4800"/>
                    <a:pt x="1165" y="5617"/>
                    <a:pt x="1766" y="6408"/>
                  </a:cubicBezTo>
                  <a:lnTo>
                    <a:pt x="4751" y="6513"/>
                  </a:lnTo>
                  <a:lnTo>
                    <a:pt x="6821" y="2452"/>
                  </a:lnTo>
                  <a:cubicBezTo>
                    <a:pt x="5268" y="1645"/>
                    <a:pt x="3715" y="847"/>
                    <a:pt x="2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7579475" y="679290"/>
              <a:ext cx="206391" cy="196893"/>
            </a:xfrm>
            <a:custGeom>
              <a:avLst/>
              <a:gdLst/>
              <a:ahLst/>
              <a:cxnLst/>
              <a:rect l="l" t="t" r="r" b="b"/>
              <a:pathLst>
                <a:path w="6736" h="6426" extrusionOk="0">
                  <a:moveTo>
                    <a:pt x="1976" y="1"/>
                  </a:moveTo>
                  <a:lnTo>
                    <a:pt x="1" y="4111"/>
                  </a:lnTo>
                  <a:lnTo>
                    <a:pt x="1887" y="6425"/>
                  </a:lnTo>
                  <a:lnTo>
                    <a:pt x="4876" y="6370"/>
                  </a:lnTo>
                  <a:lnTo>
                    <a:pt x="6736" y="2208"/>
                  </a:lnTo>
                  <a:lnTo>
                    <a:pt x="4346" y="1126"/>
                  </a:lnTo>
                  <a:lnTo>
                    <a:pt x="1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7622861" y="702638"/>
              <a:ext cx="152403" cy="92809"/>
            </a:xfrm>
            <a:custGeom>
              <a:avLst/>
              <a:gdLst/>
              <a:ahLst/>
              <a:cxnLst/>
              <a:rect l="l" t="t" r="r" b="b"/>
              <a:pathLst>
                <a:path w="4974" h="3029" extrusionOk="0">
                  <a:moveTo>
                    <a:pt x="194" y="1"/>
                  </a:moveTo>
                  <a:lnTo>
                    <a:pt x="1" y="403"/>
                  </a:lnTo>
                  <a:lnTo>
                    <a:pt x="2292" y="1737"/>
                  </a:lnTo>
                  <a:lnTo>
                    <a:pt x="4614" y="3028"/>
                  </a:lnTo>
                  <a:lnTo>
                    <a:pt x="4973" y="2217"/>
                  </a:lnTo>
                  <a:lnTo>
                    <a:pt x="2574" y="1132"/>
                  </a:lnTo>
                  <a:lnTo>
                    <a:pt x="194"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7850361" y="798509"/>
              <a:ext cx="203388" cy="196556"/>
            </a:xfrm>
            <a:custGeom>
              <a:avLst/>
              <a:gdLst/>
              <a:ahLst/>
              <a:cxnLst/>
              <a:rect l="l" t="t" r="r" b="b"/>
              <a:pathLst>
                <a:path w="6638" h="6415" extrusionOk="0">
                  <a:moveTo>
                    <a:pt x="1772" y="0"/>
                  </a:moveTo>
                  <a:lnTo>
                    <a:pt x="0" y="4202"/>
                  </a:lnTo>
                  <a:cubicBezTo>
                    <a:pt x="657" y="4957"/>
                    <a:pt x="1331" y="5673"/>
                    <a:pt x="2004" y="6415"/>
                  </a:cubicBezTo>
                  <a:cubicBezTo>
                    <a:pt x="3002" y="6349"/>
                    <a:pt x="3986" y="6307"/>
                    <a:pt x="4979" y="6222"/>
                  </a:cubicBezTo>
                  <a:lnTo>
                    <a:pt x="6637" y="1975"/>
                  </a:lnTo>
                  <a:cubicBezTo>
                    <a:pt x="5816" y="1671"/>
                    <a:pt x="5012" y="1325"/>
                    <a:pt x="4201" y="1001"/>
                  </a:cubicBezTo>
                  <a:cubicBezTo>
                    <a:pt x="3391" y="664"/>
                    <a:pt x="2573" y="354"/>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7889334" y="822439"/>
              <a:ext cx="155069" cy="86098"/>
            </a:xfrm>
            <a:custGeom>
              <a:avLst/>
              <a:gdLst/>
              <a:ahLst/>
              <a:cxnLst/>
              <a:rect l="l" t="t" r="r" b="b"/>
              <a:pathLst>
                <a:path w="5061" h="2810" extrusionOk="0">
                  <a:moveTo>
                    <a:pt x="173" y="1"/>
                  </a:moveTo>
                  <a:lnTo>
                    <a:pt x="0" y="410"/>
                  </a:lnTo>
                  <a:cubicBezTo>
                    <a:pt x="778" y="831"/>
                    <a:pt x="1576" y="1217"/>
                    <a:pt x="2361" y="1619"/>
                  </a:cubicBezTo>
                  <a:cubicBezTo>
                    <a:pt x="3152" y="2015"/>
                    <a:pt x="3936" y="2433"/>
                    <a:pt x="4737" y="2809"/>
                  </a:cubicBezTo>
                  <a:lnTo>
                    <a:pt x="5061" y="1985"/>
                  </a:lnTo>
                  <a:cubicBezTo>
                    <a:pt x="4237" y="1678"/>
                    <a:pt x="3430" y="1331"/>
                    <a:pt x="2612" y="1005"/>
                  </a:cubicBezTo>
                  <a:cubicBezTo>
                    <a:pt x="1798" y="668"/>
                    <a:pt x="978" y="354"/>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126823" y="904890"/>
              <a:ext cx="200079" cy="196065"/>
            </a:xfrm>
            <a:custGeom>
              <a:avLst/>
              <a:gdLst/>
              <a:ahLst/>
              <a:cxnLst/>
              <a:rect l="l" t="t" r="r" b="b"/>
              <a:pathLst>
                <a:path w="6530" h="6399" extrusionOk="0">
                  <a:moveTo>
                    <a:pt x="1573" y="0"/>
                  </a:moveTo>
                  <a:lnTo>
                    <a:pt x="1" y="4280"/>
                  </a:lnTo>
                  <a:lnTo>
                    <a:pt x="2100" y="6399"/>
                  </a:lnTo>
                  <a:cubicBezTo>
                    <a:pt x="3087" y="6307"/>
                    <a:pt x="4084" y="6176"/>
                    <a:pt x="5068" y="6059"/>
                  </a:cubicBezTo>
                  <a:lnTo>
                    <a:pt x="6530" y="1743"/>
                  </a:lnTo>
                  <a:cubicBezTo>
                    <a:pt x="4862" y="1197"/>
                    <a:pt x="3221" y="592"/>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8161384" y="929218"/>
              <a:ext cx="157214" cy="79388"/>
            </a:xfrm>
            <a:custGeom>
              <a:avLst/>
              <a:gdLst/>
              <a:ahLst/>
              <a:cxnLst/>
              <a:rect l="l" t="t" r="r" b="b"/>
              <a:pathLst>
                <a:path w="5131" h="2591" extrusionOk="0">
                  <a:moveTo>
                    <a:pt x="151" y="1"/>
                  </a:moveTo>
                  <a:lnTo>
                    <a:pt x="1" y="416"/>
                  </a:lnTo>
                  <a:cubicBezTo>
                    <a:pt x="1606" y="1152"/>
                    <a:pt x="3214" y="1904"/>
                    <a:pt x="4842" y="2590"/>
                  </a:cubicBezTo>
                  <a:lnTo>
                    <a:pt x="5130" y="1750"/>
                  </a:lnTo>
                  <a:cubicBezTo>
                    <a:pt x="3456" y="1204"/>
                    <a:pt x="1809" y="596"/>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407911" y="998556"/>
              <a:ext cx="196372" cy="195453"/>
            </a:xfrm>
            <a:custGeom>
              <a:avLst/>
              <a:gdLst/>
              <a:ahLst/>
              <a:cxnLst/>
              <a:rect l="l" t="t" r="r" b="b"/>
              <a:pathLst>
                <a:path w="6409" h="6379" extrusionOk="0">
                  <a:moveTo>
                    <a:pt x="1377" y="0"/>
                  </a:moveTo>
                  <a:lnTo>
                    <a:pt x="0" y="4348"/>
                  </a:lnTo>
                  <a:lnTo>
                    <a:pt x="2191" y="6379"/>
                  </a:lnTo>
                  <a:lnTo>
                    <a:pt x="5140" y="5901"/>
                  </a:lnTo>
                  <a:lnTo>
                    <a:pt x="6408" y="1524"/>
                  </a:lnTo>
                  <a:lnTo>
                    <a:pt x="3884" y="788"/>
                  </a:lnTo>
                  <a:lnTo>
                    <a:pt x="1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8438152" y="1023282"/>
              <a:ext cx="158899" cy="73076"/>
            </a:xfrm>
            <a:custGeom>
              <a:avLst/>
              <a:gdLst/>
              <a:ahLst/>
              <a:cxnLst/>
              <a:rect l="l" t="t" r="r" b="b"/>
              <a:pathLst>
                <a:path w="5186" h="2385" extrusionOk="0">
                  <a:moveTo>
                    <a:pt x="135" y="1"/>
                  </a:moveTo>
                  <a:lnTo>
                    <a:pt x="1" y="426"/>
                  </a:lnTo>
                  <a:lnTo>
                    <a:pt x="2459" y="1430"/>
                  </a:lnTo>
                  <a:lnTo>
                    <a:pt x="4937" y="2384"/>
                  </a:lnTo>
                  <a:lnTo>
                    <a:pt x="5186" y="1531"/>
                  </a:lnTo>
                  <a:lnTo>
                    <a:pt x="2652" y="792"/>
                  </a:lnTo>
                  <a:lnTo>
                    <a:pt x="1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692891" y="1080088"/>
              <a:ext cx="192358" cy="194258"/>
            </a:xfrm>
            <a:custGeom>
              <a:avLst/>
              <a:gdLst/>
              <a:ahLst/>
              <a:cxnLst/>
              <a:rect l="l" t="t" r="r" b="b"/>
              <a:pathLst>
                <a:path w="6278" h="6340" extrusionOk="0">
                  <a:moveTo>
                    <a:pt x="1184" y="1"/>
                  </a:moveTo>
                  <a:lnTo>
                    <a:pt x="1" y="4404"/>
                  </a:lnTo>
                  <a:lnTo>
                    <a:pt x="2276" y="6340"/>
                  </a:lnTo>
                  <a:lnTo>
                    <a:pt x="5199" y="5735"/>
                  </a:lnTo>
                  <a:lnTo>
                    <a:pt x="6278" y="1305"/>
                  </a:lnTo>
                  <a:lnTo>
                    <a:pt x="3724" y="681"/>
                  </a:lnTo>
                  <a:lnTo>
                    <a:pt x="1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8718934" y="1105121"/>
              <a:ext cx="160217" cy="66642"/>
            </a:xfrm>
            <a:custGeom>
              <a:avLst/>
              <a:gdLst/>
              <a:ahLst/>
              <a:cxnLst/>
              <a:rect l="l" t="t" r="r" b="b"/>
              <a:pathLst>
                <a:path w="5229" h="2175" extrusionOk="0">
                  <a:moveTo>
                    <a:pt x="115" y="1"/>
                  </a:moveTo>
                  <a:lnTo>
                    <a:pt x="1" y="432"/>
                  </a:lnTo>
                  <a:lnTo>
                    <a:pt x="2499" y="1328"/>
                  </a:lnTo>
                  <a:lnTo>
                    <a:pt x="5019" y="2175"/>
                  </a:lnTo>
                  <a:lnTo>
                    <a:pt x="5228" y="1312"/>
                  </a:lnTo>
                  <a:lnTo>
                    <a:pt x="2665" y="684"/>
                  </a:lnTo>
                  <a:lnTo>
                    <a:pt x="115"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7359536" y="575613"/>
              <a:ext cx="152403" cy="92809"/>
            </a:xfrm>
            <a:custGeom>
              <a:avLst/>
              <a:gdLst/>
              <a:ahLst/>
              <a:cxnLst/>
              <a:rect l="l" t="t" r="r" b="b"/>
              <a:pathLst>
                <a:path w="4974" h="3029" extrusionOk="0">
                  <a:moveTo>
                    <a:pt x="194" y="1"/>
                  </a:moveTo>
                  <a:lnTo>
                    <a:pt x="1" y="403"/>
                  </a:lnTo>
                  <a:lnTo>
                    <a:pt x="2292" y="1737"/>
                  </a:lnTo>
                  <a:lnTo>
                    <a:pt x="4614" y="3028"/>
                  </a:lnTo>
                  <a:lnTo>
                    <a:pt x="4973" y="2217"/>
                  </a:lnTo>
                  <a:lnTo>
                    <a:pt x="2574" y="1132"/>
                  </a:lnTo>
                  <a:lnTo>
                    <a:pt x="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9"/>
          <p:cNvGrpSpPr/>
          <p:nvPr/>
        </p:nvGrpSpPr>
        <p:grpSpPr>
          <a:xfrm rot="457237">
            <a:off x="7730649" y="-210797"/>
            <a:ext cx="1655201" cy="833386"/>
            <a:chOff x="7767419" y="429791"/>
            <a:chExt cx="1247875" cy="628300"/>
          </a:xfrm>
        </p:grpSpPr>
        <p:sp>
          <p:nvSpPr>
            <p:cNvPr id="582" name="Google Shape;582;p29"/>
            <p:cNvSpPr/>
            <p:nvPr/>
          </p:nvSpPr>
          <p:spPr>
            <a:xfrm>
              <a:off x="7767419" y="429791"/>
              <a:ext cx="1247875" cy="495755"/>
            </a:xfrm>
            <a:custGeom>
              <a:avLst/>
              <a:gdLst/>
              <a:ahLst/>
              <a:cxnLst/>
              <a:rect l="l" t="t" r="r" b="b"/>
              <a:pathLst>
                <a:path w="40727" h="16180" extrusionOk="0">
                  <a:moveTo>
                    <a:pt x="26" y="1"/>
                  </a:moveTo>
                  <a:cubicBezTo>
                    <a:pt x="18" y="1"/>
                    <a:pt x="11" y="5"/>
                    <a:pt x="7" y="13"/>
                  </a:cubicBezTo>
                  <a:cubicBezTo>
                    <a:pt x="0" y="23"/>
                    <a:pt x="4" y="36"/>
                    <a:pt x="13" y="43"/>
                  </a:cubicBezTo>
                  <a:cubicBezTo>
                    <a:pt x="285" y="222"/>
                    <a:pt x="576" y="412"/>
                    <a:pt x="870" y="592"/>
                  </a:cubicBezTo>
                  <a:cubicBezTo>
                    <a:pt x="1194" y="798"/>
                    <a:pt x="1488" y="978"/>
                    <a:pt x="1766" y="1141"/>
                  </a:cubicBezTo>
                  <a:cubicBezTo>
                    <a:pt x="2315" y="1475"/>
                    <a:pt x="2890" y="1801"/>
                    <a:pt x="3446" y="2119"/>
                  </a:cubicBezTo>
                  <a:lnTo>
                    <a:pt x="3597" y="2204"/>
                  </a:lnTo>
                  <a:cubicBezTo>
                    <a:pt x="3992" y="2432"/>
                    <a:pt x="4404" y="2652"/>
                    <a:pt x="4800" y="2867"/>
                  </a:cubicBezTo>
                  <a:cubicBezTo>
                    <a:pt x="5015" y="2982"/>
                    <a:pt x="5244" y="3106"/>
                    <a:pt x="5467" y="3227"/>
                  </a:cubicBezTo>
                  <a:cubicBezTo>
                    <a:pt x="5869" y="3443"/>
                    <a:pt x="6281" y="3658"/>
                    <a:pt x="6680" y="3861"/>
                  </a:cubicBezTo>
                  <a:cubicBezTo>
                    <a:pt x="6908" y="3979"/>
                    <a:pt x="7137" y="4093"/>
                    <a:pt x="7363" y="4214"/>
                  </a:cubicBezTo>
                  <a:lnTo>
                    <a:pt x="7601" y="4335"/>
                  </a:lnTo>
                  <a:cubicBezTo>
                    <a:pt x="8010" y="4544"/>
                    <a:pt x="8429" y="4747"/>
                    <a:pt x="8834" y="4943"/>
                  </a:cubicBezTo>
                  <a:cubicBezTo>
                    <a:pt x="9066" y="5054"/>
                    <a:pt x="9295" y="5166"/>
                    <a:pt x="9524" y="5280"/>
                  </a:cubicBezTo>
                  <a:cubicBezTo>
                    <a:pt x="10099" y="5568"/>
                    <a:pt x="10694" y="5839"/>
                    <a:pt x="11270" y="6104"/>
                  </a:cubicBezTo>
                  <a:lnTo>
                    <a:pt x="11463" y="6192"/>
                  </a:lnTo>
                  <a:cubicBezTo>
                    <a:pt x="11695" y="6297"/>
                    <a:pt x="11930" y="6405"/>
                    <a:pt x="12159" y="6509"/>
                  </a:cubicBezTo>
                  <a:cubicBezTo>
                    <a:pt x="12568" y="6702"/>
                    <a:pt x="12993" y="6898"/>
                    <a:pt x="13418" y="7078"/>
                  </a:cubicBezTo>
                  <a:lnTo>
                    <a:pt x="15638" y="8033"/>
                  </a:lnTo>
                  <a:cubicBezTo>
                    <a:pt x="15994" y="8193"/>
                    <a:pt x="16354" y="8337"/>
                    <a:pt x="16631" y="8445"/>
                  </a:cubicBezTo>
                  <a:lnTo>
                    <a:pt x="17625" y="8847"/>
                  </a:lnTo>
                  <a:cubicBezTo>
                    <a:pt x="17861" y="8942"/>
                    <a:pt x="18096" y="9037"/>
                    <a:pt x="18331" y="9131"/>
                  </a:cubicBezTo>
                  <a:cubicBezTo>
                    <a:pt x="18753" y="9301"/>
                    <a:pt x="19191" y="9478"/>
                    <a:pt x="19623" y="9645"/>
                  </a:cubicBezTo>
                  <a:lnTo>
                    <a:pt x="21637" y="10397"/>
                  </a:lnTo>
                  <a:cubicBezTo>
                    <a:pt x="21869" y="10482"/>
                    <a:pt x="22101" y="10570"/>
                    <a:pt x="22327" y="10655"/>
                  </a:cubicBezTo>
                  <a:cubicBezTo>
                    <a:pt x="22758" y="10818"/>
                    <a:pt x="23209" y="10988"/>
                    <a:pt x="23657" y="11135"/>
                  </a:cubicBezTo>
                  <a:lnTo>
                    <a:pt x="26966" y="12273"/>
                  </a:lnTo>
                  <a:cubicBezTo>
                    <a:pt x="27185" y="12348"/>
                    <a:pt x="27410" y="12420"/>
                    <a:pt x="27629" y="12486"/>
                  </a:cubicBezTo>
                  <a:cubicBezTo>
                    <a:pt x="27750" y="12525"/>
                    <a:pt x="27868" y="12561"/>
                    <a:pt x="27992" y="12600"/>
                  </a:cubicBezTo>
                  <a:lnTo>
                    <a:pt x="30046" y="13247"/>
                  </a:lnTo>
                  <a:lnTo>
                    <a:pt x="30477" y="13385"/>
                  </a:lnTo>
                  <a:cubicBezTo>
                    <a:pt x="31010" y="13551"/>
                    <a:pt x="31559" y="13725"/>
                    <a:pt x="32105" y="13875"/>
                  </a:cubicBezTo>
                  <a:lnTo>
                    <a:pt x="35469" y="14833"/>
                  </a:lnTo>
                  <a:lnTo>
                    <a:pt x="35989" y="14980"/>
                  </a:lnTo>
                  <a:lnTo>
                    <a:pt x="40690" y="16177"/>
                  </a:lnTo>
                  <a:lnTo>
                    <a:pt x="40694" y="16177"/>
                  </a:lnTo>
                  <a:lnTo>
                    <a:pt x="40694" y="16180"/>
                  </a:lnTo>
                  <a:cubicBezTo>
                    <a:pt x="40720" y="16177"/>
                    <a:pt x="40726" y="16141"/>
                    <a:pt x="40700" y="16134"/>
                  </a:cubicBezTo>
                  <a:lnTo>
                    <a:pt x="36002" y="14934"/>
                  </a:lnTo>
                  <a:lnTo>
                    <a:pt x="32118" y="13829"/>
                  </a:lnTo>
                  <a:cubicBezTo>
                    <a:pt x="31572" y="13682"/>
                    <a:pt x="31023" y="13506"/>
                    <a:pt x="30490" y="13339"/>
                  </a:cubicBezTo>
                  <a:lnTo>
                    <a:pt x="30059" y="13202"/>
                  </a:lnTo>
                  <a:lnTo>
                    <a:pt x="28005" y="12558"/>
                  </a:lnTo>
                  <a:cubicBezTo>
                    <a:pt x="27884" y="12518"/>
                    <a:pt x="27764" y="12479"/>
                    <a:pt x="27643" y="12443"/>
                  </a:cubicBezTo>
                  <a:cubicBezTo>
                    <a:pt x="27423" y="12374"/>
                    <a:pt x="27198" y="12306"/>
                    <a:pt x="26979" y="12231"/>
                  </a:cubicBezTo>
                  <a:lnTo>
                    <a:pt x="23674" y="11093"/>
                  </a:lnTo>
                  <a:cubicBezTo>
                    <a:pt x="23222" y="10943"/>
                    <a:pt x="22774" y="10773"/>
                    <a:pt x="22340" y="10609"/>
                  </a:cubicBezTo>
                  <a:cubicBezTo>
                    <a:pt x="22117" y="10524"/>
                    <a:pt x="21882" y="10436"/>
                    <a:pt x="21653" y="10354"/>
                  </a:cubicBezTo>
                  <a:lnTo>
                    <a:pt x="19639" y="9602"/>
                  </a:lnTo>
                  <a:cubicBezTo>
                    <a:pt x="19208" y="9435"/>
                    <a:pt x="18770" y="9259"/>
                    <a:pt x="18348" y="9089"/>
                  </a:cubicBezTo>
                  <a:cubicBezTo>
                    <a:pt x="18112" y="8994"/>
                    <a:pt x="17880" y="8896"/>
                    <a:pt x="17645" y="8804"/>
                  </a:cubicBezTo>
                  <a:lnTo>
                    <a:pt x="16648" y="8402"/>
                  </a:lnTo>
                  <a:cubicBezTo>
                    <a:pt x="16373" y="8294"/>
                    <a:pt x="16010" y="8151"/>
                    <a:pt x="15654" y="7990"/>
                  </a:cubicBezTo>
                  <a:lnTo>
                    <a:pt x="13437" y="7036"/>
                  </a:lnTo>
                  <a:cubicBezTo>
                    <a:pt x="13012" y="6856"/>
                    <a:pt x="12587" y="6660"/>
                    <a:pt x="12179" y="6467"/>
                  </a:cubicBezTo>
                  <a:cubicBezTo>
                    <a:pt x="11950" y="6362"/>
                    <a:pt x="11714" y="6254"/>
                    <a:pt x="11482" y="6150"/>
                  </a:cubicBezTo>
                  <a:lnTo>
                    <a:pt x="11289" y="6061"/>
                  </a:lnTo>
                  <a:cubicBezTo>
                    <a:pt x="10714" y="5797"/>
                    <a:pt x="10119" y="5522"/>
                    <a:pt x="9543" y="5238"/>
                  </a:cubicBezTo>
                  <a:cubicBezTo>
                    <a:pt x="9315" y="5126"/>
                    <a:pt x="9086" y="5012"/>
                    <a:pt x="8854" y="4901"/>
                  </a:cubicBezTo>
                  <a:cubicBezTo>
                    <a:pt x="8448" y="4705"/>
                    <a:pt x="8030" y="4502"/>
                    <a:pt x="7621" y="4293"/>
                  </a:cubicBezTo>
                  <a:lnTo>
                    <a:pt x="7382" y="4172"/>
                  </a:lnTo>
                  <a:cubicBezTo>
                    <a:pt x="7157" y="4054"/>
                    <a:pt x="6928" y="3936"/>
                    <a:pt x="6702" y="3819"/>
                  </a:cubicBezTo>
                  <a:cubicBezTo>
                    <a:pt x="6304" y="3616"/>
                    <a:pt x="5888" y="3403"/>
                    <a:pt x="5489" y="3188"/>
                  </a:cubicBezTo>
                  <a:cubicBezTo>
                    <a:pt x="5267" y="3067"/>
                    <a:pt x="5042" y="2942"/>
                    <a:pt x="4823" y="2825"/>
                  </a:cubicBezTo>
                  <a:cubicBezTo>
                    <a:pt x="4424" y="2612"/>
                    <a:pt x="4015" y="2390"/>
                    <a:pt x="3619" y="2164"/>
                  </a:cubicBezTo>
                  <a:lnTo>
                    <a:pt x="3469" y="2076"/>
                  </a:lnTo>
                  <a:cubicBezTo>
                    <a:pt x="2913" y="1762"/>
                    <a:pt x="2338" y="1435"/>
                    <a:pt x="1789" y="1099"/>
                  </a:cubicBezTo>
                  <a:cubicBezTo>
                    <a:pt x="1511" y="935"/>
                    <a:pt x="1220" y="759"/>
                    <a:pt x="896" y="553"/>
                  </a:cubicBezTo>
                  <a:cubicBezTo>
                    <a:pt x="599" y="373"/>
                    <a:pt x="311" y="183"/>
                    <a:pt x="40" y="7"/>
                  </a:cubicBezTo>
                  <a:cubicBezTo>
                    <a:pt x="36" y="3"/>
                    <a:pt x="31" y="1"/>
                    <a:pt x="2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984777" y="575636"/>
              <a:ext cx="207586" cy="213101"/>
            </a:xfrm>
            <a:custGeom>
              <a:avLst/>
              <a:gdLst/>
              <a:ahLst/>
              <a:cxnLst/>
              <a:rect l="l" t="t" r="r" b="b"/>
              <a:pathLst>
                <a:path w="6775" h="6955" extrusionOk="0">
                  <a:moveTo>
                    <a:pt x="2342" y="0"/>
                  </a:moveTo>
                  <a:lnTo>
                    <a:pt x="1" y="4826"/>
                  </a:lnTo>
                  <a:lnTo>
                    <a:pt x="1416" y="4816"/>
                  </a:lnTo>
                  <a:lnTo>
                    <a:pt x="2829" y="4773"/>
                  </a:lnTo>
                  <a:cubicBezTo>
                    <a:pt x="3417" y="5499"/>
                    <a:pt x="4009" y="6245"/>
                    <a:pt x="4620" y="6954"/>
                  </a:cubicBezTo>
                  <a:lnTo>
                    <a:pt x="6775" y="2047"/>
                  </a:lnTo>
                  <a:cubicBezTo>
                    <a:pt x="6023" y="1733"/>
                    <a:pt x="5291" y="1380"/>
                    <a:pt x="4548" y="1043"/>
                  </a:cubicBezTo>
                  <a:lnTo>
                    <a:pt x="3440" y="533"/>
                  </a:lnTo>
                  <a:lnTo>
                    <a:pt x="2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8241936" y="685204"/>
              <a:ext cx="201764" cy="208291"/>
            </a:xfrm>
            <a:custGeom>
              <a:avLst/>
              <a:gdLst/>
              <a:ahLst/>
              <a:cxnLst/>
              <a:rect l="l" t="t" r="r" b="b"/>
              <a:pathLst>
                <a:path w="6585" h="6798" extrusionOk="0">
                  <a:moveTo>
                    <a:pt x="2014" y="1"/>
                  </a:moveTo>
                  <a:lnTo>
                    <a:pt x="0" y="4967"/>
                  </a:lnTo>
                  <a:cubicBezTo>
                    <a:pt x="942" y="4895"/>
                    <a:pt x="1873" y="4826"/>
                    <a:pt x="2809" y="4741"/>
                  </a:cubicBezTo>
                  <a:lnTo>
                    <a:pt x="4731" y="6798"/>
                  </a:lnTo>
                  <a:lnTo>
                    <a:pt x="6585" y="1770"/>
                  </a:lnTo>
                  <a:lnTo>
                    <a:pt x="4290" y="910"/>
                  </a:lnTo>
                  <a:cubicBezTo>
                    <a:pt x="3528" y="615"/>
                    <a:pt x="2773" y="305"/>
                    <a:pt x="2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8290009" y="707264"/>
              <a:ext cx="145387" cy="77856"/>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504886" y="779788"/>
              <a:ext cx="195943" cy="203174"/>
            </a:xfrm>
            <a:custGeom>
              <a:avLst/>
              <a:gdLst/>
              <a:ahLst/>
              <a:cxnLst/>
              <a:rect l="l" t="t" r="r" b="b"/>
              <a:pathLst>
                <a:path w="6395" h="6631" extrusionOk="0">
                  <a:moveTo>
                    <a:pt x="1726" y="0"/>
                  </a:moveTo>
                  <a:lnTo>
                    <a:pt x="0" y="5071"/>
                  </a:lnTo>
                  <a:cubicBezTo>
                    <a:pt x="932" y="4950"/>
                    <a:pt x="1857" y="4835"/>
                    <a:pt x="2789" y="4682"/>
                  </a:cubicBezTo>
                  <a:lnTo>
                    <a:pt x="4819" y="6630"/>
                  </a:lnTo>
                  <a:lnTo>
                    <a:pt x="6395" y="1511"/>
                  </a:lnTo>
                  <a:cubicBezTo>
                    <a:pt x="4836" y="1010"/>
                    <a:pt x="3266" y="549"/>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546035" y="802217"/>
              <a:ext cx="147807" cy="70441"/>
            </a:xfrm>
            <a:custGeom>
              <a:avLst/>
              <a:gdLst/>
              <a:ahLst/>
              <a:cxnLst/>
              <a:rect l="l" t="t" r="r" b="b"/>
              <a:pathLst>
                <a:path w="4824" h="2299" extrusionOk="0">
                  <a:moveTo>
                    <a:pt x="132" y="0"/>
                  </a:moveTo>
                  <a:lnTo>
                    <a:pt x="1" y="386"/>
                  </a:lnTo>
                  <a:cubicBezTo>
                    <a:pt x="1508" y="1073"/>
                    <a:pt x="3051" y="1665"/>
                    <a:pt x="4584" y="2299"/>
                  </a:cubicBezTo>
                  <a:lnTo>
                    <a:pt x="4823" y="1521"/>
                  </a:lnTo>
                  <a:cubicBezTo>
                    <a:pt x="3257" y="1017"/>
                    <a:pt x="1678" y="556"/>
                    <a:pt x="132" y="0"/>
                  </a:cubicBez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772431" y="860126"/>
              <a:ext cx="190060" cy="197965"/>
            </a:xfrm>
            <a:custGeom>
              <a:avLst/>
              <a:gdLst/>
              <a:ahLst/>
              <a:cxnLst/>
              <a:rect l="l" t="t" r="r" b="b"/>
              <a:pathLst>
                <a:path w="6203" h="6461" extrusionOk="0">
                  <a:moveTo>
                    <a:pt x="1455" y="0"/>
                  </a:moveTo>
                  <a:lnTo>
                    <a:pt x="1" y="5156"/>
                  </a:lnTo>
                  <a:lnTo>
                    <a:pt x="1383" y="4901"/>
                  </a:lnTo>
                  <a:lnTo>
                    <a:pt x="2073" y="4770"/>
                  </a:lnTo>
                  <a:lnTo>
                    <a:pt x="2763" y="4626"/>
                  </a:lnTo>
                  <a:lnTo>
                    <a:pt x="4891" y="6460"/>
                  </a:lnTo>
                  <a:lnTo>
                    <a:pt x="6202" y="1262"/>
                  </a:lnTo>
                  <a:lnTo>
                    <a:pt x="3822" y="657"/>
                  </a:lnTo>
                  <a:lnTo>
                    <a:pt x="3227" y="504"/>
                  </a:lnTo>
                  <a:lnTo>
                    <a:pt x="2636" y="337"/>
                  </a:ln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8807207" y="882952"/>
              <a:ext cx="149462" cy="63149"/>
            </a:xfrm>
            <a:custGeom>
              <a:avLst/>
              <a:gdLst/>
              <a:ahLst/>
              <a:cxnLst/>
              <a:rect l="l" t="t" r="r" b="b"/>
              <a:pathLst>
                <a:path w="4878" h="2061" extrusionOk="0">
                  <a:moveTo>
                    <a:pt x="111" y="1"/>
                  </a:moveTo>
                  <a:lnTo>
                    <a:pt x="0" y="393"/>
                  </a:lnTo>
                  <a:lnTo>
                    <a:pt x="1161" y="831"/>
                  </a:lnTo>
                  <a:lnTo>
                    <a:pt x="1743" y="1050"/>
                  </a:lnTo>
                  <a:lnTo>
                    <a:pt x="2328" y="1253"/>
                  </a:lnTo>
                  <a:lnTo>
                    <a:pt x="4678" y="2060"/>
                  </a:lnTo>
                  <a:lnTo>
                    <a:pt x="4878" y="1272"/>
                  </a:lnTo>
                  <a:lnTo>
                    <a:pt x="2485" y="661"/>
                  </a:lnTo>
                  <a:lnTo>
                    <a:pt x="1890" y="507"/>
                  </a:lnTo>
                  <a:lnTo>
                    <a:pt x="1295" y="341"/>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rot="159096">
              <a:off x="8037559" y="604014"/>
              <a:ext cx="145388" cy="77857"/>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8C89ACA7-AC77-A1CD-6E70-6F9B518B58FD}"/>
              </a:ext>
            </a:extLst>
          </p:cNvPr>
          <p:cNvPicPr>
            <a:picLocks noChangeAspect="1"/>
          </p:cNvPicPr>
          <p:nvPr/>
        </p:nvPicPr>
        <p:blipFill>
          <a:blip r:embed="rId3"/>
          <a:stretch>
            <a:fillRect/>
          </a:stretch>
        </p:blipFill>
        <p:spPr>
          <a:xfrm>
            <a:off x="415671" y="1009184"/>
            <a:ext cx="3365026" cy="2243789"/>
          </a:xfrm>
          <a:prstGeom prst="rect">
            <a:avLst/>
          </a:prstGeom>
        </p:spPr>
      </p:pic>
      <p:sp>
        <p:nvSpPr>
          <p:cNvPr id="9" name="TextBox 8">
            <a:extLst>
              <a:ext uri="{FF2B5EF4-FFF2-40B4-BE49-F238E27FC236}">
                <a16:creationId xmlns:a16="http://schemas.microsoft.com/office/drawing/2014/main" id="{70E1F3C6-AC5D-D64F-6694-E40EFA88AE25}"/>
              </a:ext>
            </a:extLst>
          </p:cNvPr>
          <p:cNvSpPr txBox="1"/>
          <p:nvPr/>
        </p:nvSpPr>
        <p:spPr>
          <a:xfrm>
            <a:off x="5010912" y="1148486"/>
            <a:ext cx="2290661" cy="651053"/>
          </a:xfrm>
          <a:prstGeom prst="rect">
            <a:avLst/>
          </a:prstGeom>
          <a:noFill/>
        </p:spPr>
        <p:txBody>
          <a:bodyPr wrap="square" rtlCol="0">
            <a:spAutoFit/>
          </a:bodyPr>
          <a:lstStyle/>
          <a:p>
            <a:endParaRPr lang="fr-FR" dirty="0"/>
          </a:p>
        </p:txBody>
      </p:sp>
      <p:grpSp>
        <p:nvGrpSpPr>
          <p:cNvPr id="17" name="Group 16">
            <a:extLst>
              <a:ext uri="{FF2B5EF4-FFF2-40B4-BE49-F238E27FC236}">
                <a16:creationId xmlns:a16="http://schemas.microsoft.com/office/drawing/2014/main" id="{94F34217-D100-B037-FFEA-39DEB6563B86}"/>
              </a:ext>
            </a:extLst>
          </p:cNvPr>
          <p:cNvGrpSpPr/>
          <p:nvPr/>
        </p:nvGrpSpPr>
        <p:grpSpPr>
          <a:xfrm>
            <a:off x="4521936" y="440886"/>
            <a:ext cx="2961443" cy="1605342"/>
            <a:chOff x="5501959" y="859880"/>
            <a:chExt cx="2961443" cy="1605342"/>
          </a:xfrm>
        </p:grpSpPr>
        <p:grpSp>
          <p:nvGrpSpPr>
            <p:cNvPr id="10" name="Google Shape;2191;p49">
              <a:extLst>
                <a:ext uri="{FF2B5EF4-FFF2-40B4-BE49-F238E27FC236}">
                  <a16:creationId xmlns:a16="http://schemas.microsoft.com/office/drawing/2014/main" id="{436EBDC1-63D5-B7AD-9948-DA3ADF62CBFB}"/>
                </a:ext>
              </a:extLst>
            </p:cNvPr>
            <p:cNvGrpSpPr/>
            <p:nvPr/>
          </p:nvGrpSpPr>
          <p:grpSpPr>
            <a:xfrm>
              <a:off x="5501959" y="859880"/>
              <a:ext cx="2961443" cy="1605342"/>
              <a:chOff x="950875" y="2571750"/>
              <a:chExt cx="3008199" cy="708355"/>
            </a:xfrm>
          </p:grpSpPr>
          <p:sp>
            <p:nvSpPr>
              <p:cNvPr id="11" name="Google Shape;2192;p49">
                <a:extLst>
                  <a:ext uri="{FF2B5EF4-FFF2-40B4-BE49-F238E27FC236}">
                    <a16:creationId xmlns:a16="http://schemas.microsoft.com/office/drawing/2014/main" id="{FAB6809F-DFEE-198C-C1B6-786DA13F9C50}"/>
                  </a:ext>
                </a:extLst>
              </p:cNvPr>
              <p:cNvSpPr/>
              <p:nvPr/>
            </p:nvSpPr>
            <p:spPr>
              <a:xfrm>
                <a:off x="950875" y="2571750"/>
                <a:ext cx="3008158" cy="708355"/>
              </a:xfrm>
              <a:custGeom>
                <a:avLst/>
                <a:gdLst/>
                <a:ahLst/>
                <a:cxnLst/>
                <a:rect l="l" t="t" r="r" b="b"/>
                <a:pathLst>
                  <a:path w="51525" h="12133" extrusionOk="0">
                    <a:moveTo>
                      <a:pt x="0" y="0"/>
                    </a:moveTo>
                    <a:lnTo>
                      <a:pt x="2959" y="6065"/>
                    </a:lnTo>
                    <a:lnTo>
                      <a:pt x="0" y="12133"/>
                    </a:lnTo>
                    <a:lnTo>
                      <a:pt x="51525" y="12133"/>
                    </a:lnTo>
                    <a:lnTo>
                      <a:pt x="48566" y="6065"/>
                    </a:lnTo>
                    <a:lnTo>
                      <a:pt x="51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93;p49">
                <a:extLst>
                  <a:ext uri="{FF2B5EF4-FFF2-40B4-BE49-F238E27FC236}">
                    <a16:creationId xmlns:a16="http://schemas.microsoft.com/office/drawing/2014/main" id="{E9ADE5D9-3556-69AE-C9F6-E54143AD1D7E}"/>
                  </a:ext>
                </a:extLst>
              </p:cNvPr>
              <p:cNvSpPr/>
              <p:nvPr/>
            </p:nvSpPr>
            <p:spPr>
              <a:xfrm>
                <a:off x="1065949" y="2807853"/>
                <a:ext cx="2777839" cy="236157"/>
              </a:xfrm>
              <a:custGeom>
                <a:avLst/>
                <a:gdLst/>
                <a:ahLst/>
                <a:cxnLst/>
                <a:rect l="l" t="t" r="r" b="b"/>
                <a:pathLst>
                  <a:path w="47580" h="4045" extrusionOk="0">
                    <a:moveTo>
                      <a:pt x="1" y="0"/>
                    </a:moveTo>
                    <a:lnTo>
                      <a:pt x="988" y="2021"/>
                    </a:lnTo>
                    <a:lnTo>
                      <a:pt x="1" y="4044"/>
                    </a:lnTo>
                    <a:lnTo>
                      <a:pt x="47579" y="4044"/>
                    </a:lnTo>
                    <a:lnTo>
                      <a:pt x="46595" y="2021"/>
                    </a:lnTo>
                    <a:lnTo>
                      <a:pt x="475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4;p49">
                <a:extLst>
                  <a:ext uri="{FF2B5EF4-FFF2-40B4-BE49-F238E27FC236}">
                    <a16:creationId xmlns:a16="http://schemas.microsoft.com/office/drawing/2014/main" id="{1ADEAD68-D23E-EB5E-A8D3-D194CAF2C734}"/>
                  </a:ext>
                </a:extLst>
              </p:cNvPr>
              <p:cNvSpPr/>
              <p:nvPr/>
            </p:nvSpPr>
            <p:spPr>
              <a:xfrm>
                <a:off x="950875" y="2571750"/>
                <a:ext cx="3008158" cy="236157"/>
              </a:xfrm>
              <a:custGeom>
                <a:avLst/>
                <a:gdLst/>
                <a:ahLst/>
                <a:cxnLst/>
                <a:rect l="l" t="t" r="r" b="b"/>
                <a:pathLst>
                  <a:path w="51525" h="4045" extrusionOk="0">
                    <a:moveTo>
                      <a:pt x="0" y="0"/>
                    </a:moveTo>
                    <a:lnTo>
                      <a:pt x="1972" y="4044"/>
                    </a:lnTo>
                    <a:lnTo>
                      <a:pt x="49550" y="4044"/>
                    </a:lnTo>
                    <a:lnTo>
                      <a:pt x="51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95;p49">
                <a:extLst>
                  <a:ext uri="{FF2B5EF4-FFF2-40B4-BE49-F238E27FC236}">
                    <a16:creationId xmlns:a16="http://schemas.microsoft.com/office/drawing/2014/main" id="{34371E0C-B110-F713-9BA9-286ED98FA9D0}"/>
                  </a:ext>
                </a:extLst>
              </p:cNvPr>
              <p:cNvSpPr/>
              <p:nvPr/>
            </p:nvSpPr>
            <p:spPr>
              <a:xfrm>
                <a:off x="950875" y="2571750"/>
                <a:ext cx="602449" cy="708355"/>
              </a:xfrm>
              <a:custGeom>
                <a:avLst/>
                <a:gdLst/>
                <a:ahLst/>
                <a:cxnLst/>
                <a:rect l="l" t="t" r="r" b="b"/>
                <a:pathLst>
                  <a:path w="10319" h="12133" extrusionOk="0">
                    <a:moveTo>
                      <a:pt x="0" y="0"/>
                    </a:moveTo>
                    <a:lnTo>
                      <a:pt x="2959" y="6065"/>
                    </a:lnTo>
                    <a:lnTo>
                      <a:pt x="0" y="12133"/>
                    </a:lnTo>
                    <a:lnTo>
                      <a:pt x="10318" y="606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96;p49">
                <a:extLst>
                  <a:ext uri="{FF2B5EF4-FFF2-40B4-BE49-F238E27FC236}">
                    <a16:creationId xmlns:a16="http://schemas.microsoft.com/office/drawing/2014/main" id="{CE5814E1-200D-F819-297E-A0D365170E9F}"/>
                  </a:ext>
                </a:extLst>
              </p:cNvPr>
              <p:cNvSpPr/>
              <p:nvPr/>
            </p:nvSpPr>
            <p:spPr>
              <a:xfrm>
                <a:off x="3356450" y="2571750"/>
                <a:ext cx="602624" cy="708355"/>
              </a:xfrm>
              <a:custGeom>
                <a:avLst/>
                <a:gdLst/>
                <a:ahLst/>
                <a:cxnLst/>
                <a:rect l="l" t="t" r="r" b="b"/>
                <a:pathLst>
                  <a:path w="10322" h="12133" extrusionOk="0">
                    <a:moveTo>
                      <a:pt x="10322" y="0"/>
                    </a:moveTo>
                    <a:lnTo>
                      <a:pt x="1" y="6065"/>
                    </a:lnTo>
                    <a:lnTo>
                      <a:pt x="10322" y="12133"/>
                    </a:lnTo>
                    <a:lnTo>
                      <a:pt x="7363" y="6065"/>
                    </a:lnTo>
                    <a:lnTo>
                      <a:pt x="10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5DF97D84-84E8-52EB-D139-E17B5DC30A8D}"/>
                </a:ext>
              </a:extLst>
            </p:cNvPr>
            <p:cNvSpPr txBox="1"/>
            <p:nvPr/>
          </p:nvSpPr>
          <p:spPr>
            <a:xfrm>
              <a:off x="6337669" y="1370163"/>
              <a:ext cx="2068581" cy="584775"/>
            </a:xfrm>
            <a:prstGeom prst="rect">
              <a:avLst/>
            </a:prstGeom>
            <a:noFill/>
          </p:spPr>
          <p:txBody>
            <a:bodyPr wrap="square" rtlCol="0">
              <a:spAutoFit/>
            </a:bodyPr>
            <a:lstStyle/>
            <a:p>
              <a:r>
                <a:rPr lang="fr-FR"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r>
                <a:rPr lang="fr-FR" sz="3200" b="1" dirty="0">
                  <a:ln w="9525">
                    <a:solidFill>
                      <a:schemeClr val="bg1"/>
                    </a:solidFill>
                    <a:prstDash val="solid"/>
                  </a:ln>
                  <a:solidFill>
                    <a:schemeClr val="accent3"/>
                  </a:solidFill>
                  <a:effectLst>
                    <a:outerShdw blurRad="12700" dist="38100" dir="2700000" algn="tl" rotWithShape="0">
                      <a:schemeClr val="bg1">
                        <a:lumMod val="50000"/>
                      </a:schemeClr>
                    </a:outerShdw>
                  </a:effectLst>
                </a:rPr>
                <a:t>9</a:t>
              </a:r>
              <a:r>
                <a:rPr lang="fr-FR" sz="3200" b="1" dirty="0">
                  <a:ln w="9525">
                    <a:solidFill>
                      <a:schemeClr val="bg1"/>
                    </a:solidFill>
                    <a:prstDash val="solid"/>
                  </a:ln>
                  <a:solidFill>
                    <a:schemeClr val="bg2"/>
                  </a:solidFill>
                  <a:effectLst>
                    <a:outerShdw blurRad="12700" dist="38100" dir="2700000" algn="tl" rotWithShape="0">
                      <a:schemeClr val="bg1">
                        <a:lumMod val="50000"/>
                      </a:schemeClr>
                    </a:outerShdw>
                  </a:effectLst>
                </a:rPr>
                <a:t>6</a:t>
              </a:r>
              <a:r>
                <a:rPr lang="fr-FR"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7</a:t>
              </a:r>
            </a:p>
          </p:txBody>
        </p:sp>
      </p:grpSp>
      <p:sp>
        <p:nvSpPr>
          <p:cNvPr id="18" name="TextBox 17">
            <a:extLst>
              <a:ext uri="{FF2B5EF4-FFF2-40B4-BE49-F238E27FC236}">
                <a16:creationId xmlns:a16="http://schemas.microsoft.com/office/drawing/2014/main" id="{E4645E3C-7D34-38A8-4292-888188D066C5}"/>
              </a:ext>
            </a:extLst>
          </p:cNvPr>
          <p:cNvSpPr txBox="1"/>
          <p:nvPr/>
        </p:nvSpPr>
        <p:spPr>
          <a:xfrm>
            <a:off x="3994099" y="2223821"/>
            <a:ext cx="4301824" cy="2062103"/>
          </a:xfrm>
          <a:prstGeom prst="rect">
            <a:avLst/>
          </a:prstGeom>
          <a:noFill/>
        </p:spPr>
        <p:txBody>
          <a:bodyPr wrap="square" rtlCol="0">
            <a:spAutoFit/>
          </a:bodyPr>
          <a:lstStyle/>
          <a:p>
            <a:r>
              <a:rPr lang="fr-FR" sz="1600" dirty="0"/>
              <a:t>This year </a:t>
            </a:r>
            <a:r>
              <a:rPr lang="en-US" sz="1600" dirty="0"/>
              <a:t>initiated the establishment of settlements in Palestinian territories, resulting in tragic consequences. </a:t>
            </a:r>
            <a:r>
              <a:rPr lang="en-US" sz="1600" dirty="0">
                <a:solidFill>
                  <a:schemeClr val="tx1"/>
                </a:solidFill>
              </a:rPr>
              <a:t>Incidents</a:t>
            </a:r>
            <a:r>
              <a:rPr lang="en-US" sz="1600" dirty="0"/>
              <a:t> have included the loss of lives, including children and women, as well as extensive destruction, impacting homes and even trees. The vulnerability of Palestinians has been evident in the face of these actions.</a:t>
            </a:r>
            <a:endParaRPr lang="fr-FR" sz="1600" dirty="0"/>
          </a:p>
        </p:txBody>
      </p:sp>
      <p:sp>
        <p:nvSpPr>
          <p:cNvPr id="20" name="TextBox 19">
            <a:extLst>
              <a:ext uri="{FF2B5EF4-FFF2-40B4-BE49-F238E27FC236}">
                <a16:creationId xmlns:a16="http://schemas.microsoft.com/office/drawing/2014/main" id="{AC133501-4275-1B18-F974-17E0C1F6365B}"/>
              </a:ext>
            </a:extLst>
          </p:cNvPr>
          <p:cNvSpPr txBox="1"/>
          <p:nvPr/>
        </p:nvSpPr>
        <p:spPr>
          <a:xfrm>
            <a:off x="2096676" y="4674613"/>
            <a:ext cx="4754880" cy="307777"/>
          </a:xfrm>
          <a:prstGeom prst="rect">
            <a:avLst/>
          </a:prstGeom>
          <a:noFill/>
        </p:spPr>
        <p:txBody>
          <a:bodyPr wrap="square">
            <a:spAutoFit/>
          </a:bodyPr>
          <a:lstStyle/>
          <a:p>
            <a:r>
              <a:rPr lang="fr-FR" dirty="0" err="1"/>
              <a:t>What</a:t>
            </a:r>
            <a:r>
              <a:rPr lang="fr-FR" dirty="0"/>
              <a:t> </a:t>
            </a:r>
            <a:r>
              <a:rPr lang="fr-FR" dirty="0" err="1"/>
              <a:t>was</a:t>
            </a:r>
            <a:r>
              <a:rPr lang="fr-FR" dirty="0"/>
              <a:t> </a:t>
            </a:r>
            <a:r>
              <a:rPr lang="fr-FR" dirty="0" err="1"/>
              <a:t>taken</a:t>
            </a:r>
            <a:r>
              <a:rPr lang="fr-FR" dirty="0"/>
              <a:t> by force, can </a:t>
            </a:r>
            <a:r>
              <a:rPr lang="fr-FR" dirty="0" err="1"/>
              <a:t>only</a:t>
            </a:r>
            <a:r>
              <a:rPr lang="fr-FR" dirty="0"/>
              <a:t> </a:t>
            </a:r>
            <a:r>
              <a:rPr lang="fr-FR" dirty="0" err="1"/>
              <a:t>be</a:t>
            </a:r>
            <a:r>
              <a:rPr lang="fr-FR" dirty="0"/>
              <a:t> </a:t>
            </a:r>
            <a:r>
              <a:rPr lang="fr-FR" dirty="0" err="1"/>
              <a:t>regained</a:t>
            </a:r>
            <a:r>
              <a:rPr lang="fr-FR" dirty="0"/>
              <a:t> by force</a:t>
            </a:r>
          </a:p>
        </p:txBody>
      </p:sp>
      <p:grpSp>
        <p:nvGrpSpPr>
          <p:cNvPr id="21" name="Google Shape;2197;p49">
            <a:extLst>
              <a:ext uri="{FF2B5EF4-FFF2-40B4-BE49-F238E27FC236}">
                <a16:creationId xmlns:a16="http://schemas.microsoft.com/office/drawing/2014/main" id="{93F6522D-4B81-AFB3-8EF4-D2EAA4D41413}"/>
              </a:ext>
            </a:extLst>
          </p:cNvPr>
          <p:cNvGrpSpPr/>
          <p:nvPr/>
        </p:nvGrpSpPr>
        <p:grpSpPr>
          <a:xfrm>
            <a:off x="6976377" y="4457522"/>
            <a:ext cx="721285" cy="624916"/>
            <a:chOff x="6553304" y="2464840"/>
            <a:chExt cx="1199585" cy="1020808"/>
          </a:xfrm>
        </p:grpSpPr>
        <p:sp>
          <p:nvSpPr>
            <p:cNvPr id="22" name="Google Shape;2198;p49">
              <a:extLst>
                <a:ext uri="{FF2B5EF4-FFF2-40B4-BE49-F238E27FC236}">
                  <a16:creationId xmlns:a16="http://schemas.microsoft.com/office/drawing/2014/main" id="{AF6E6F98-B4E4-2E74-9854-0E72374BC06B}"/>
                </a:ext>
              </a:extLst>
            </p:cNvPr>
            <p:cNvSpPr/>
            <p:nvPr/>
          </p:nvSpPr>
          <p:spPr>
            <a:xfrm>
              <a:off x="6816787" y="3148003"/>
              <a:ext cx="758339" cy="337646"/>
            </a:xfrm>
            <a:custGeom>
              <a:avLst/>
              <a:gdLst/>
              <a:ahLst/>
              <a:cxnLst/>
              <a:rect l="l" t="t" r="r" b="b"/>
              <a:pathLst>
                <a:path w="17934" h="7985" extrusionOk="0">
                  <a:moveTo>
                    <a:pt x="2495" y="1"/>
                  </a:moveTo>
                  <a:lnTo>
                    <a:pt x="1" y="1867"/>
                  </a:lnTo>
                  <a:cubicBezTo>
                    <a:pt x="2034" y="3613"/>
                    <a:pt x="4647" y="5581"/>
                    <a:pt x="7945" y="7984"/>
                  </a:cubicBezTo>
                  <a:cubicBezTo>
                    <a:pt x="12480" y="4689"/>
                    <a:pt x="15710" y="2204"/>
                    <a:pt x="1793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99;p49">
              <a:extLst>
                <a:ext uri="{FF2B5EF4-FFF2-40B4-BE49-F238E27FC236}">
                  <a16:creationId xmlns:a16="http://schemas.microsoft.com/office/drawing/2014/main" id="{1B1637C8-2F5B-9EDD-0E64-DA9A5E7AC962}"/>
                </a:ext>
              </a:extLst>
            </p:cNvPr>
            <p:cNvSpPr/>
            <p:nvPr/>
          </p:nvSpPr>
          <p:spPr>
            <a:xfrm>
              <a:off x="6922291" y="2802658"/>
              <a:ext cx="827983" cy="345384"/>
            </a:xfrm>
            <a:custGeom>
              <a:avLst/>
              <a:gdLst/>
              <a:ahLst/>
              <a:cxnLst/>
              <a:rect l="l" t="t" r="r" b="b"/>
              <a:pathLst>
                <a:path w="19581" h="8168" extrusionOk="0">
                  <a:moveTo>
                    <a:pt x="0" y="1"/>
                  </a:moveTo>
                  <a:lnTo>
                    <a:pt x="5454" y="4084"/>
                  </a:lnTo>
                  <a:lnTo>
                    <a:pt x="0" y="8168"/>
                  </a:lnTo>
                  <a:lnTo>
                    <a:pt x="15438" y="8168"/>
                  </a:lnTo>
                  <a:cubicBezTo>
                    <a:pt x="17874" y="5752"/>
                    <a:pt x="19093" y="3666"/>
                    <a:pt x="19472" y="1204"/>
                  </a:cubicBezTo>
                  <a:cubicBezTo>
                    <a:pt x="19531" y="805"/>
                    <a:pt x="19567" y="403"/>
                    <a:pt x="1958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00;p49">
              <a:extLst>
                <a:ext uri="{FF2B5EF4-FFF2-40B4-BE49-F238E27FC236}">
                  <a16:creationId xmlns:a16="http://schemas.microsoft.com/office/drawing/2014/main" id="{78FC2FF5-9CA2-02EE-0338-89F4D8E9434F}"/>
                </a:ext>
              </a:extLst>
            </p:cNvPr>
            <p:cNvSpPr/>
            <p:nvPr/>
          </p:nvSpPr>
          <p:spPr>
            <a:xfrm>
              <a:off x="6623118" y="2464840"/>
              <a:ext cx="1129771" cy="337857"/>
            </a:xfrm>
            <a:custGeom>
              <a:avLst/>
              <a:gdLst/>
              <a:ahLst/>
              <a:cxnLst/>
              <a:rect l="l" t="t" r="r" b="b"/>
              <a:pathLst>
                <a:path w="26718" h="7990" extrusionOk="0">
                  <a:moveTo>
                    <a:pt x="5929" y="1"/>
                  </a:moveTo>
                  <a:cubicBezTo>
                    <a:pt x="4149" y="1"/>
                    <a:pt x="2429" y="554"/>
                    <a:pt x="1197" y="1504"/>
                  </a:cubicBezTo>
                  <a:cubicBezTo>
                    <a:pt x="749" y="1847"/>
                    <a:pt x="347" y="2246"/>
                    <a:pt x="0" y="2690"/>
                  </a:cubicBezTo>
                  <a:lnTo>
                    <a:pt x="7075" y="7990"/>
                  </a:lnTo>
                  <a:lnTo>
                    <a:pt x="26655" y="7990"/>
                  </a:lnTo>
                  <a:cubicBezTo>
                    <a:pt x="26717" y="5793"/>
                    <a:pt x="26060" y="3204"/>
                    <a:pt x="23857" y="1507"/>
                  </a:cubicBezTo>
                  <a:cubicBezTo>
                    <a:pt x="22624" y="555"/>
                    <a:pt x="20905" y="3"/>
                    <a:pt x="19126" y="3"/>
                  </a:cubicBezTo>
                  <a:cubicBezTo>
                    <a:pt x="16664" y="3"/>
                    <a:pt x="14088" y="1059"/>
                    <a:pt x="12525" y="3589"/>
                  </a:cubicBezTo>
                  <a:cubicBezTo>
                    <a:pt x="10966" y="1058"/>
                    <a:pt x="8390" y="1"/>
                    <a:pt x="592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01;p49">
              <a:extLst>
                <a:ext uri="{FF2B5EF4-FFF2-40B4-BE49-F238E27FC236}">
                  <a16:creationId xmlns:a16="http://schemas.microsoft.com/office/drawing/2014/main" id="{ECF56AEC-82D8-AB24-CB29-600087B04928}"/>
                </a:ext>
              </a:extLst>
            </p:cNvPr>
            <p:cNvSpPr/>
            <p:nvPr/>
          </p:nvSpPr>
          <p:spPr>
            <a:xfrm>
              <a:off x="6730524" y="3148003"/>
              <a:ext cx="191678" cy="78988"/>
            </a:xfrm>
            <a:custGeom>
              <a:avLst/>
              <a:gdLst/>
              <a:ahLst/>
              <a:cxnLst/>
              <a:rect l="l" t="t" r="r" b="b"/>
              <a:pathLst>
                <a:path w="4533" h="1868" extrusionOk="0">
                  <a:moveTo>
                    <a:pt x="1" y="1"/>
                  </a:moveTo>
                  <a:cubicBezTo>
                    <a:pt x="606" y="599"/>
                    <a:pt x="1282" y="1217"/>
                    <a:pt x="2041" y="1867"/>
                  </a:cubicBezTo>
                  <a:lnTo>
                    <a:pt x="453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02;p49">
              <a:extLst>
                <a:ext uri="{FF2B5EF4-FFF2-40B4-BE49-F238E27FC236}">
                  <a16:creationId xmlns:a16="http://schemas.microsoft.com/office/drawing/2014/main" id="{153B23AC-8B24-6C9E-8F23-705766521FE3}"/>
                </a:ext>
              </a:extLst>
            </p:cNvPr>
            <p:cNvSpPr/>
            <p:nvPr/>
          </p:nvSpPr>
          <p:spPr>
            <a:xfrm>
              <a:off x="6555376" y="2802658"/>
              <a:ext cx="597529" cy="345384"/>
            </a:xfrm>
            <a:custGeom>
              <a:avLst/>
              <a:gdLst/>
              <a:ahLst/>
              <a:cxnLst/>
              <a:rect l="l" t="t" r="r" b="b"/>
              <a:pathLst>
                <a:path w="14131" h="8168" extrusionOk="0">
                  <a:moveTo>
                    <a:pt x="0" y="1"/>
                  </a:moveTo>
                  <a:cubicBezTo>
                    <a:pt x="14" y="403"/>
                    <a:pt x="50" y="805"/>
                    <a:pt x="108" y="1204"/>
                  </a:cubicBezTo>
                  <a:cubicBezTo>
                    <a:pt x="488" y="3666"/>
                    <a:pt x="1707" y="5752"/>
                    <a:pt x="4143" y="8168"/>
                  </a:cubicBezTo>
                  <a:lnTo>
                    <a:pt x="8677" y="8168"/>
                  </a:lnTo>
                  <a:lnTo>
                    <a:pt x="14131" y="4084"/>
                  </a:lnTo>
                  <a:lnTo>
                    <a:pt x="867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3;p49">
              <a:extLst>
                <a:ext uri="{FF2B5EF4-FFF2-40B4-BE49-F238E27FC236}">
                  <a16:creationId xmlns:a16="http://schemas.microsoft.com/office/drawing/2014/main" id="{FB9E8695-776A-7AF1-1944-07766B9EE76D}"/>
                </a:ext>
              </a:extLst>
            </p:cNvPr>
            <p:cNvSpPr/>
            <p:nvPr/>
          </p:nvSpPr>
          <p:spPr>
            <a:xfrm>
              <a:off x="6553304" y="2578588"/>
              <a:ext cx="369021" cy="224110"/>
            </a:xfrm>
            <a:custGeom>
              <a:avLst/>
              <a:gdLst/>
              <a:ahLst/>
              <a:cxnLst/>
              <a:rect l="l" t="t" r="r" b="b"/>
              <a:pathLst>
                <a:path w="8727" h="5300" extrusionOk="0">
                  <a:moveTo>
                    <a:pt x="1651" y="0"/>
                  </a:moveTo>
                  <a:cubicBezTo>
                    <a:pt x="399" y="1589"/>
                    <a:pt x="0" y="3564"/>
                    <a:pt x="49" y="5300"/>
                  </a:cubicBezTo>
                  <a:lnTo>
                    <a:pt x="8726" y="5300"/>
                  </a:lnTo>
                  <a:lnTo>
                    <a:pt x="16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197;p49">
            <a:extLst>
              <a:ext uri="{FF2B5EF4-FFF2-40B4-BE49-F238E27FC236}">
                <a16:creationId xmlns:a16="http://schemas.microsoft.com/office/drawing/2014/main" id="{DD33117B-7D1F-36EE-8816-CCA85E825979}"/>
              </a:ext>
            </a:extLst>
          </p:cNvPr>
          <p:cNvGrpSpPr/>
          <p:nvPr/>
        </p:nvGrpSpPr>
        <p:grpSpPr>
          <a:xfrm>
            <a:off x="874328" y="4480984"/>
            <a:ext cx="721285" cy="624916"/>
            <a:chOff x="6553304" y="2464840"/>
            <a:chExt cx="1199585" cy="1020808"/>
          </a:xfrm>
        </p:grpSpPr>
        <p:sp>
          <p:nvSpPr>
            <p:cNvPr id="29" name="Google Shape;2198;p49">
              <a:extLst>
                <a:ext uri="{FF2B5EF4-FFF2-40B4-BE49-F238E27FC236}">
                  <a16:creationId xmlns:a16="http://schemas.microsoft.com/office/drawing/2014/main" id="{C4987C85-E823-7C54-52BA-9635EEA8F7D3}"/>
                </a:ext>
              </a:extLst>
            </p:cNvPr>
            <p:cNvSpPr/>
            <p:nvPr/>
          </p:nvSpPr>
          <p:spPr>
            <a:xfrm>
              <a:off x="6816787" y="3148003"/>
              <a:ext cx="758339" cy="337646"/>
            </a:xfrm>
            <a:custGeom>
              <a:avLst/>
              <a:gdLst/>
              <a:ahLst/>
              <a:cxnLst/>
              <a:rect l="l" t="t" r="r" b="b"/>
              <a:pathLst>
                <a:path w="17934" h="7985" extrusionOk="0">
                  <a:moveTo>
                    <a:pt x="2495" y="1"/>
                  </a:moveTo>
                  <a:lnTo>
                    <a:pt x="1" y="1867"/>
                  </a:lnTo>
                  <a:cubicBezTo>
                    <a:pt x="2034" y="3613"/>
                    <a:pt x="4647" y="5581"/>
                    <a:pt x="7945" y="7984"/>
                  </a:cubicBezTo>
                  <a:cubicBezTo>
                    <a:pt x="12480" y="4689"/>
                    <a:pt x="15710" y="2204"/>
                    <a:pt x="1793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99;p49">
              <a:extLst>
                <a:ext uri="{FF2B5EF4-FFF2-40B4-BE49-F238E27FC236}">
                  <a16:creationId xmlns:a16="http://schemas.microsoft.com/office/drawing/2014/main" id="{ED6FBDB7-56AD-C368-0194-631CE06A8736}"/>
                </a:ext>
              </a:extLst>
            </p:cNvPr>
            <p:cNvSpPr/>
            <p:nvPr/>
          </p:nvSpPr>
          <p:spPr>
            <a:xfrm>
              <a:off x="6922291" y="2802658"/>
              <a:ext cx="827983" cy="345384"/>
            </a:xfrm>
            <a:custGeom>
              <a:avLst/>
              <a:gdLst/>
              <a:ahLst/>
              <a:cxnLst/>
              <a:rect l="l" t="t" r="r" b="b"/>
              <a:pathLst>
                <a:path w="19581" h="8168" extrusionOk="0">
                  <a:moveTo>
                    <a:pt x="0" y="1"/>
                  </a:moveTo>
                  <a:lnTo>
                    <a:pt x="5454" y="4084"/>
                  </a:lnTo>
                  <a:lnTo>
                    <a:pt x="0" y="8168"/>
                  </a:lnTo>
                  <a:lnTo>
                    <a:pt x="15438" y="8168"/>
                  </a:lnTo>
                  <a:cubicBezTo>
                    <a:pt x="17874" y="5752"/>
                    <a:pt x="19093" y="3666"/>
                    <a:pt x="19472" y="1204"/>
                  </a:cubicBezTo>
                  <a:cubicBezTo>
                    <a:pt x="19531" y="805"/>
                    <a:pt x="19567" y="403"/>
                    <a:pt x="1958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00;p49">
              <a:extLst>
                <a:ext uri="{FF2B5EF4-FFF2-40B4-BE49-F238E27FC236}">
                  <a16:creationId xmlns:a16="http://schemas.microsoft.com/office/drawing/2014/main" id="{2BD4F05C-4FC6-3355-A58C-0D43D1BCF300}"/>
                </a:ext>
              </a:extLst>
            </p:cNvPr>
            <p:cNvSpPr/>
            <p:nvPr/>
          </p:nvSpPr>
          <p:spPr>
            <a:xfrm>
              <a:off x="6623118" y="2464840"/>
              <a:ext cx="1129771" cy="337857"/>
            </a:xfrm>
            <a:custGeom>
              <a:avLst/>
              <a:gdLst/>
              <a:ahLst/>
              <a:cxnLst/>
              <a:rect l="l" t="t" r="r" b="b"/>
              <a:pathLst>
                <a:path w="26718" h="7990" extrusionOk="0">
                  <a:moveTo>
                    <a:pt x="5929" y="1"/>
                  </a:moveTo>
                  <a:cubicBezTo>
                    <a:pt x="4149" y="1"/>
                    <a:pt x="2429" y="554"/>
                    <a:pt x="1197" y="1504"/>
                  </a:cubicBezTo>
                  <a:cubicBezTo>
                    <a:pt x="749" y="1847"/>
                    <a:pt x="347" y="2246"/>
                    <a:pt x="0" y="2690"/>
                  </a:cubicBezTo>
                  <a:lnTo>
                    <a:pt x="7075" y="7990"/>
                  </a:lnTo>
                  <a:lnTo>
                    <a:pt x="26655" y="7990"/>
                  </a:lnTo>
                  <a:cubicBezTo>
                    <a:pt x="26717" y="5793"/>
                    <a:pt x="26060" y="3204"/>
                    <a:pt x="23857" y="1507"/>
                  </a:cubicBezTo>
                  <a:cubicBezTo>
                    <a:pt x="22624" y="555"/>
                    <a:pt x="20905" y="3"/>
                    <a:pt x="19126" y="3"/>
                  </a:cubicBezTo>
                  <a:cubicBezTo>
                    <a:pt x="16664" y="3"/>
                    <a:pt x="14088" y="1059"/>
                    <a:pt x="12525" y="3589"/>
                  </a:cubicBezTo>
                  <a:cubicBezTo>
                    <a:pt x="10966" y="1058"/>
                    <a:pt x="8390" y="1"/>
                    <a:pt x="592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01;p49">
              <a:extLst>
                <a:ext uri="{FF2B5EF4-FFF2-40B4-BE49-F238E27FC236}">
                  <a16:creationId xmlns:a16="http://schemas.microsoft.com/office/drawing/2014/main" id="{EB253202-8541-8021-ACF8-FED17134FD79}"/>
                </a:ext>
              </a:extLst>
            </p:cNvPr>
            <p:cNvSpPr/>
            <p:nvPr/>
          </p:nvSpPr>
          <p:spPr>
            <a:xfrm>
              <a:off x="6730524" y="3148003"/>
              <a:ext cx="191678" cy="78988"/>
            </a:xfrm>
            <a:custGeom>
              <a:avLst/>
              <a:gdLst/>
              <a:ahLst/>
              <a:cxnLst/>
              <a:rect l="l" t="t" r="r" b="b"/>
              <a:pathLst>
                <a:path w="4533" h="1868" extrusionOk="0">
                  <a:moveTo>
                    <a:pt x="1" y="1"/>
                  </a:moveTo>
                  <a:cubicBezTo>
                    <a:pt x="606" y="599"/>
                    <a:pt x="1282" y="1217"/>
                    <a:pt x="2041" y="1867"/>
                  </a:cubicBezTo>
                  <a:lnTo>
                    <a:pt x="453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2;p49">
              <a:extLst>
                <a:ext uri="{FF2B5EF4-FFF2-40B4-BE49-F238E27FC236}">
                  <a16:creationId xmlns:a16="http://schemas.microsoft.com/office/drawing/2014/main" id="{EF3C7793-37A4-286F-76AC-6EE15CB428DE}"/>
                </a:ext>
              </a:extLst>
            </p:cNvPr>
            <p:cNvSpPr/>
            <p:nvPr/>
          </p:nvSpPr>
          <p:spPr>
            <a:xfrm>
              <a:off x="6555376" y="2802658"/>
              <a:ext cx="597529" cy="345384"/>
            </a:xfrm>
            <a:custGeom>
              <a:avLst/>
              <a:gdLst/>
              <a:ahLst/>
              <a:cxnLst/>
              <a:rect l="l" t="t" r="r" b="b"/>
              <a:pathLst>
                <a:path w="14131" h="8168" extrusionOk="0">
                  <a:moveTo>
                    <a:pt x="0" y="1"/>
                  </a:moveTo>
                  <a:cubicBezTo>
                    <a:pt x="14" y="403"/>
                    <a:pt x="50" y="805"/>
                    <a:pt x="108" y="1204"/>
                  </a:cubicBezTo>
                  <a:cubicBezTo>
                    <a:pt x="488" y="3666"/>
                    <a:pt x="1707" y="5752"/>
                    <a:pt x="4143" y="8168"/>
                  </a:cubicBezTo>
                  <a:lnTo>
                    <a:pt x="8677" y="8168"/>
                  </a:lnTo>
                  <a:lnTo>
                    <a:pt x="14131" y="4084"/>
                  </a:lnTo>
                  <a:lnTo>
                    <a:pt x="867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3;p49">
              <a:extLst>
                <a:ext uri="{FF2B5EF4-FFF2-40B4-BE49-F238E27FC236}">
                  <a16:creationId xmlns:a16="http://schemas.microsoft.com/office/drawing/2014/main" id="{6320F688-FF83-6804-78D3-853D4304231E}"/>
                </a:ext>
              </a:extLst>
            </p:cNvPr>
            <p:cNvSpPr/>
            <p:nvPr/>
          </p:nvSpPr>
          <p:spPr>
            <a:xfrm>
              <a:off x="6553304" y="2578588"/>
              <a:ext cx="369021" cy="224110"/>
            </a:xfrm>
            <a:custGeom>
              <a:avLst/>
              <a:gdLst/>
              <a:ahLst/>
              <a:cxnLst/>
              <a:rect l="l" t="t" r="r" b="b"/>
              <a:pathLst>
                <a:path w="8727" h="5300" extrusionOk="0">
                  <a:moveTo>
                    <a:pt x="1651" y="0"/>
                  </a:moveTo>
                  <a:cubicBezTo>
                    <a:pt x="399" y="1589"/>
                    <a:pt x="0" y="3564"/>
                    <a:pt x="49" y="5300"/>
                  </a:cubicBezTo>
                  <a:lnTo>
                    <a:pt x="8726" y="5300"/>
                  </a:lnTo>
                  <a:lnTo>
                    <a:pt x="16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Straight Connector 35">
            <a:extLst>
              <a:ext uri="{FF2B5EF4-FFF2-40B4-BE49-F238E27FC236}">
                <a16:creationId xmlns:a16="http://schemas.microsoft.com/office/drawing/2014/main" id="{5AD209DE-B9A8-68D5-FA0F-70661B1962ED}"/>
              </a:ext>
            </a:extLst>
          </p:cNvPr>
          <p:cNvCxnSpPr/>
          <p:nvPr/>
        </p:nvCxnSpPr>
        <p:spPr>
          <a:xfrm>
            <a:off x="755535" y="4321237"/>
            <a:ext cx="7674099"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DDEEC5-3D46-299E-BB68-FC1FD73DBBA5}"/>
              </a:ext>
            </a:extLst>
          </p:cNvPr>
          <p:cNvSpPr txBox="1"/>
          <p:nvPr/>
        </p:nvSpPr>
        <p:spPr>
          <a:xfrm>
            <a:off x="8324261" y="4800635"/>
            <a:ext cx="1250741" cy="307777"/>
          </a:xfrm>
          <a:prstGeom prst="rect">
            <a:avLst/>
          </a:prstGeom>
          <a:noFill/>
        </p:spPr>
        <p:txBody>
          <a:bodyPr wrap="square" rtlCol="0">
            <a:spAutoFit/>
          </a:bodyPr>
          <a:lstStyle/>
          <a:p>
            <a:r>
              <a:rPr lang="fr-FR" dirty="0"/>
              <a:t>Page 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30"/>
          <p:cNvSpPr/>
          <p:nvPr/>
        </p:nvSpPr>
        <p:spPr>
          <a:xfrm>
            <a:off x="5078731" y="1416600"/>
            <a:ext cx="777600" cy="77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09443" y="2734875"/>
            <a:ext cx="777600" cy="77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710672" y="1416600"/>
            <a:ext cx="777600" cy="77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txBox="1">
            <a:spLocks noGrp="1"/>
          </p:cNvSpPr>
          <p:nvPr>
            <p:ph type="title" idx="3"/>
          </p:nvPr>
        </p:nvSpPr>
        <p:spPr>
          <a:xfrm>
            <a:off x="764072" y="1566300"/>
            <a:ext cx="6708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02" name="Google Shape;602;p30"/>
          <p:cNvSpPr txBox="1">
            <a:spLocks noGrp="1"/>
          </p:cNvSpPr>
          <p:nvPr>
            <p:ph type="subTitle" idx="4"/>
          </p:nvPr>
        </p:nvSpPr>
        <p:spPr>
          <a:xfrm>
            <a:off x="1511060" y="1573200"/>
            <a:ext cx="3597340" cy="4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WHY BOYCOTTING!?</a:t>
            </a:r>
            <a:endParaRPr dirty="0"/>
          </a:p>
        </p:txBody>
      </p:sp>
      <p:sp>
        <p:nvSpPr>
          <p:cNvPr id="604" name="Google Shape;604;p30"/>
          <p:cNvSpPr txBox="1">
            <a:spLocks noGrp="1"/>
          </p:cNvSpPr>
          <p:nvPr>
            <p:ph type="subTitle" idx="6"/>
          </p:nvPr>
        </p:nvSpPr>
        <p:spPr>
          <a:xfrm>
            <a:off x="1511060" y="2044491"/>
            <a:ext cx="24591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05" name="Google Shape;605;p30"/>
          <p:cNvSpPr txBox="1">
            <a:spLocks noGrp="1"/>
          </p:cNvSpPr>
          <p:nvPr>
            <p:ph type="title" idx="7"/>
          </p:nvPr>
        </p:nvSpPr>
        <p:spPr>
          <a:xfrm>
            <a:off x="3062843" y="2884575"/>
            <a:ext cx="6708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06" name="Google Shape;606;p30"/>
          <p:cNvSpPr txBox="1">
            <a:spLocks noGrp="1"/>
          </p:cNvSpPr>
          <p:nvPr>
            <p:ph type="subTitle" idx="8"/>
          </p:nvPr>
        </p:nvSpPr>
        <p:spPr>
          <a:xfrm>
            <a:off x="3809831" y="3355879"/>
            <a:ext cx="24591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07" name="Google Shape;607;p30"/>
          <p:cNvSpPr txBox="1">
            <a:spLocks noGrp="1"/>
          </p:cNvSpPr>
          <p:nvPr>
            <p:ph type="title" idx="9"/>
          </p:nvPr>
        </p:nvSpPr>
        <p:spPr>
          <a:xfrm>
            <a:off x="5132131" y="1566300"/>
            <a:ext cx="6708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08" name="Google Shape;608;p30"/>
          <p:cNvSpPr txBox="1">
            <a:spLocks noGrp="1"/>
          </p:cNvSpPr>
          <p:nvPr>
            <p:ph type="subTitle" idx="13"/>
          </p:nvPr>
        </p:nvSpPr>
        <p:spPr>
          <a:xfrm>
            <a:off x="5879119" y="1573200"/>
            <a:ext cx="2459100" cy="4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OUR IDEA</a:t>
            </a:r>
            <a:endParaRPr dirty="0"/>
          </a:p>
        </p:txBody>
      </p:sp>
      <p:sp>
        <p:nvSpPr>
          <p:cNvPr id="609" name="Google Shape;609;p30"/>
          <p:cNvSpPr txBox="1">
            <a:spLocks noGrp="1"/>
          </p:cNvSpPr>
          <p:nvPr>
            <p:ph type="subTitle" idx="14"/>
          </p:nvPr>
        </p:nvSpPr>
        <p:spPr>
          <a:xfrm>
            <a:off x="3809831" y="2891475"/>
            <a:ext cx="2459100" cy="4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610" name="Google Shape;610;p30"/>
          <p:cNvSpPr txBox="1">
            <a:spLocks noGrp="1"/>
          </p:cNvSpPr>
          <p:nvPr>
            <p:ph type="subTitle" idx="15"/>
          </p:nvPr>
        </p:nvSpPr>
        <p:spPr>
          <a:xfrm>
            <a:off x="5879119" y="2044491"/>
            <a:ext cx="24591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11" name="Google Shape;611;p30"/>
          <p:cNvSpPr txBox="1">
            <a:spLocks noGrp="1"/>
          </p:cNvSpPr>
          <p:nvPr>
            <p:ph type="title"/>
          </p:nvPr>
        </p:nvSpPr>
        <p:spPr>
          <a:xfrm>
            <a:off x="713250"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grpSp>
        <p:nvGrpSpPr>
          <p:cNvPr id="612" name="Google Shape;612;p30"/>
          <p:cNvGrpSpPr/>
          <p:nvPr/>
        </p:nvGrpSpPr>
        <p:grpSpPr>
          <a:xfrm>
            <a:off x="-590231" y="3878879"/>
            <a:ext cx="4197558" cy="2089191"/>
            <a:chOff x="5162720" y="3016271"/>
            <a:chExt cx="3542243" cy="1763030"/>
          </a:xfrm>
        </p:grpSpPr>
        <p:sp>
          <p:nvSpPr>
            <p:cNvPr id="613" name="Google Shape;613;p30"/>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813895" y="3537969"/>
              <a:ext cx="1141156" cy="1241332"/>
            </a:xfrm>
            <a:custGeom>
              <a:avLst/>
              <a:gdLst/>
              <a:ahLst/>
              <a:cxnLst/>
              <a:rect l="l" t="t" r="r" b="b"/>
              <a:pathLst>
                <a:path w="27032" h="29405" extrusionOk="0">
                  <a:moveTo>
                    <a:pt x="23451" y="1"/>
                  </a:moveTo>
                  <a:cubicBezTo>
                    <a:pt x="24122" y="651"/>
                    <a:pt x="24606" y="1540"/>
                    <a:pt x="21477" y="4254"/>
                  </a:cubicBezTo>
                  <a:cubicBezTo>
                    <a:pt x="18051" y="7216"/>
                    <a:pt x="16115" y="6274"/>
                    <a:pt x="11835" y="10688"/>
                  </a:cubicBezTo>
                  <a:cubicBezTo>
                    <a:pt x="7729" y="14925"/>
                    <a:pt x="0" y="27388"/>
                    <a:pt x="0" y="27388"/>
                  </a:cubicBezTo>
                  <a:lnTo>
                    <a:pt x="1426" y="29405"/>
                  </a:lnTo>
                  <a:cubicBezTo>
                    <a:pt x="1426" y="29405"/>
                    <a:pt x="9312" y="16825"/>
                    <a:pt x="13516" y="12565"/>
                  </a:cubicBezTo>
                  <a:cubicBezTo>
                    <a:pt x="17894" y="8122"/>
                    <a:pt x="19888" y="9106"/>
                    <a:pt x="23396" y="6131"/>
                  </a:cubicBezTo>
                  <a:cubicBezTo>
                    <a:pt x="27031" y="3044"/>
                    <a:pt x="25917" y="2286"/>
                    <a:pt x="25145" y="1570"/>
                  </a:cubicBezTo>
                  <a:lnTo>
                    <a:pt x="234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697253" y="3390004"/>
              <a:ext cx="1064029" cy="1211528"/>
            </a:xfrm>
            <a:custGeom>
              <a:avLst/>
              <a:gdLst/>
              <a:ahLst/>
              <a:cxnLst/>
              <a:rect l="l" t="t" r="r" b="b"/>
              <a:pathLst>
                <a:path w="25205" h="28699" extrusionOk="0">
                  <a:moveTo>
                    <a:pt x="22432" y="1"/>
                  </a:moveTo>
                  <a:lnTo>
                    <a:pt x="22432" y="1"/>
                  </a:lnTo>
                  <a:cubicBezTo>
                    <a:pt x="23066" y="612"/>
                    <a:pt x="23517" y="1459"/>
                    <a:pt x="20536" y="4143"/>
                  </a:cubicBezTo>
                  <a:cubicBezTo>
                    <a:pt x="17276" y="7079"/>
                    <a:pt x="15442" y="6213"/>
                    <a:pt x="11355" y="10571"/>
                  </a:cubicBezTo>
                  <a:lnTo>
                    <a:pt x="11359" y="10571"/>
                  </a:lnTo>
                  <a:cubicBezTo>
                    <a:pt x="7429" y="14759"/>
                    <a:pt x="1" y="26986"/>
                    <a:pt x="1" y="26986"/>
                  </a:cubicBezTo>
                  <a:lnTo>
                    <a:pt x="1214" y="28699"/>
                  </a:lnTo>
                  <a:cubicBezTo>
                    <a:pt x="1214" y="28699"/>
                    <a:pt x="8769" y="16367"/>
                    <a:pt x="12777" y="12159"/>
                  </a:cubicBezTo>
                  <a:cubicBezTo>
                    <a:pt x="16949" y="7775"/>
                    <a:pt x="18826" y="8674"/>
                    <a:pt x="22157" y="5725"/>
                  </a:cubicBezTo>
                  <a:cubicBezTo>
                    <a:pt x="25204" y="3028"/>
                    <a:pt x="24737" y="2162"/>
                    <a:pt x="24089" y="1534"/>
                  </a:cubicBezTo>
                  <a:lnTo>
                    <a:pt x="22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748334" y="3454890"/>
              <a:ext cx="1104302" cy="1239264"/>
            </a:xfrm>
            <a:custGeom>
              <a:avLst/>
              <a:gdLst/>
              <a:ahLst/>
              <a:cxnLst/>
              <a:rect l="l" t="t" r="r" b="b"/>
              <a:pathLst>
                <a:path w="26159" h="29356" extrusionOk="0">
                  <a:moveTo>
                    <a:pt x="22879" y="0"/>
                  </a:moveTo>
                  <a:cubicBezTo>
                    <a:pt x="23527" y="628"/>
                    <a:pt x="23994" y="1491"/>
                    <a:pt x="20947" y="4188"/>
                  </a:cubicBezTo>
                  <a:cubicBezTo>
                    <a:pt x="17616" y="7137"/>
                    <a:pt x="15739" y="6238"/>
                    <a:pt x="11567" y="10622"/>
                  </a:cubicBezTo>
                  <a:cubicBezTo>
                    <a:pt x="7563" y="14833"/>
                    <a:pt x="1" y="27162"/>
                    <a:pt x="1" y="27162"/>
                  </a:cubicBezTo>
                  <a:lnTo>
                    <a:pt x="1553" y="29356"/>
                  </a:lnTo>
                  <a:cubicBezTo>
                    <a:pt x="1553" y="29356"/>
                    <a:pt x="9279" y="16893"/>
                    <a:pt x="13388" y="12656"/>
                  </a:cubicBezTo>
                  <a:cubicBezTo>
                    <a:pt x="17668" y="8242"/>
                    <a:pt x="19604" y="9184"/>
                    <a:pt x="23030" y="6222"/>
                  </a:cubicBezTo>
                  <a:cubicBezTo>
                    <a:pt x="26159" y="3508"/>
                    <a:pt x="25675" y="2619"/>
                    <a:pt x="25004" y="1969"/>
                  </a:cubicBezTo>
                  <a:lnTo>
                    <a:pt x="24743" y="1727"/>
                  </a:lnTo>
                  <a:lnTo>
                    <a:pt x="228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30"/>
          <p:cNvGrpSpPr/>
          <p:nvPr/>
        </p:nvGrpSpPr>
        <p:grpSpPr>
          <a:xfrm flipH="1">
            <a:off x="5525251" y="3878879"/>
            <a:ext cx="4197558" cy="2089191"/>
            <a:chOff x="5162720" y="3016271"/>
            <a:chExt cx="3542243" cy="1763030"/>
          </a:xfrm>
        </p:grpSpPr>
        <p:sp>
          <p:nvSpPr>
            <p:cNvPr id="633" name="Google Shape;633;p30"/>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813895" y="3537969"/>
              <a:ext cx="1141156" cy="1241332"/>
            </a:xfrm>
            <a:custGeom>
              <a:avLst/>
              <a:gdLst/>
              <a:ahLst/>
              <a:cxnLst/>
              <a:rect l="l" t="t" r="r" b="b"/>
              <a:pathLst>
                <a:path w="27032" h="29405" extrusionOk="0">
                  <a:moveTo>
                    <a:pt x="23451" y="1"/>
                  </a:moveTo>
                  <a:cubicBezTo>
                    <a:pt x="24122" y="651"/>
                    <a:pt x="24606" y="1540"/>
                    <a:pt x="21477" y="4254"/>
                  </a:cubicBezTo>
                  <a:cubicBezTo>
                    <a:pt x="18051" y="7216"/>
                    <a:pt x="16115" y="6274"/>
                    <a:pt x="11835" y="10688"/>
                  </a:cubicBezTo>
                  <a:cubicBezTo>
                    <a:pt x="7729" y="14925"/>
                    <a:pt x="0" y="27388"/>
                    <a:pt x="0" y="27388"/>
                  </a:cubicBezTo>
                  <a:lnTo>
                    <a:pt x="1426" y="29405"/>
                  </a:lnTo>
                  <a:cubicBezTo>
                    <a:pt x="1426" y="29405"/>
                    <a:pt x="9312" y="16825"/>
                    <a:pt x="13516" y="12565"/>
                  </a:cubicBezTo>
                  <a:cubicBezTo>
                    <a:pt x="17894" y="8122"/>
                    <a:pt x="19888" y="9106"/>
                    <a:pt x="23396" y="6131"/>
                  </a:cubicBezTo>
                  <a:cubicBezTo>
                    <a:pt x="27031" y="3044"/>
                    <a:pt x="25917" y="2286"/>
                    <a:pt x="25145" y="1570"/>
                  </a:cubicBezTo>
                  <a:lnTo>
                    <a:pt x="234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697253" y="3390004"/>
              <a:ext cx="1064029" cy="1211528"/>
            </a:xfrm>
            <a:custGeom>
              <a:avLst/>
              <a:gdLst/>
              <a:ahLst/>
              <a:cxnLst/>
              <a:rect l="l" t="t" r="r" b="b"/>
              <a:pathLst>
                <a:path w="25205" h="28699" extrusionOk="0">
                  <a:moveTo>
                    <a:pt x="22432" y="1"/>
                  </a:moveTo>
                  <a:lnTo>
                    <a:pt x="22432" y="1"/>
                  </a:lnTo>
                  <a:cubicBezTo>
                    <a:pt x="23066" y="612"/>
                    <a:pt x="23517" y="1459"/>
                    <a:pt x="20536" y="4143"/>
                  </a:cubicBezTo>
                  <a:cubicBezTo>
                    <a:pt x="17276" y="7079"/>
                    <a:pt x="15442" y="6213"/>
                    <a:pt x="11355" y="10571"/>
                  </a:cubicBezTo>
                  <a:lnTo>
                    <a:pt x="11359" y="10571"/>
                  </a:lnTo>
                  <a:cubicBezTo>
                    <a:pt x="7429" y="14759"/>
                    <a:pt x="1" y="26986"/>
                    <a:pt x="1" y="26986"/>
                  </a:cubicBezTo>
                  <a:lnTo>
                    <a:pt x="1214" y="28699"/>
                  </a:lnTo>
                  <a:cubicBezTo>
                    <a:pt x="1214" y="28699"/>
                    <a:pt x="8769" y="16367"/>
                    <a:pt x="12777" y="12159"/>
                  </a:cubicBezTo>
                  <a:cubicBezTo>
                    <a:pt x="16949" y="7775"/>
                    <a:pt x="18826" y="8674"/>
                    <a:pt x="22157" y="5725"/>
                  </a:cubicBezTo>
                  <a:cubicBezTo>
                    <a:pt x="25204" y="3028"/>
                    <a:pt x="24737" y="2162"/>
                    <a:pt x="24089" y="1534"/>
                  </a:cubicBezTo>
                  <a:lnTo>
                    <a:pt x="22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748334" y="3454890"/>
              <a:ext cx="1104302" cy="1239264"/>
            </a:xfrm>
            <a:custGeom>
              <a:avLst/>
              <a:gdLst/>
              <a:ahLst/>
              <a:cxnLst/>
              <a:rect l="l" t="t" r="r" b="b"/>
              <a:pathLst>
                <a:path w="26159" h="29356" extrusionOk="0">
                  <a:moveTo>
                    <a:pt x="22879" y="0"/>
                  </a:moveTo>
                  <a:cubicBezTo>
                    <a:pt x="23527" y="628"/>
                    <a:pt x="23994" y="1491"/>
                    <a:pt x="20947" y="4188"/>
                  </a:cubicBezTo>
                  <a:cubicBezTo>
                    <a:pt x="17616" y="7137"/>
                    <a:pt x="15739" y="6238"/>
                    <a:pt x="11567" y="10622"/>
                  </a:cubicBezTo>
                  <a:cubicBezTo>
                    <a:pt x="7563" y="14833"/>
                    <a:pt x="1" y="27162"/>
                    <a:pt x="1" y="27162"/>
                  </a:cubicBezTo>
                  <a:lnTo>
                    <a:pt x="1553" y="29356"/>
                  </a:lnTo>
                  <a:cubicBezTo>
                    <a:pt x="1553" y="29356"/>
                    <a:pt x="9279" y="16893"/>
                    <a:pt x="13388" y="12656"/>
                  </a:cubicBezTo>
                  <a:cubicBezTo>
                    <a:pt x="17668" y="8242"/>
                    <a:pt x="19604" y="9184"/>
                    <a:pt x="23030" y="6222"/>
                  </a:cubicBezTo>
                  <a:cubicBezTo>
                    <a:pt x="26159" y="3508"/>
                    <a:pt x="25675" y="2619"/>
                    <a:pt x="25004" y="1969"/>
                  </a:cubicBezTo>
                  <a:lnTo>
                    <a:pt x="24743" y="1727"/>
                  </a:lnTo>
                  <a:lnTo>
                    <a:pt x="228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C2F8DDAB-6E6F-69DB-F2E9-54A25F6B0EA1}"/>
              </a:ext>
            </a:extLst>
          </p:cNvPr>
          <p:cNvSpPr txBox="1"/>
          <p:nvPr/>
        </p:nvSpPr>
        <p:spPr>
          <a:xfrm>
            <a:off x="8357023" y="4514597"/>
            <a:ext cx="1250741" cy="523220"/>
          </a:xfrm>
          <a:prstGeom prst="rect">
            <a:avLst/>
          </a:prstGeom>
          <a:noFill/>
        </p:spPr>
        <p:txBody>
          <a:bodyPr wrap="square" rtlCol="0">
            <a:spAutoFit/>
          </a:bodyPr>
          <a:lstStyle/>
          <a:p>
            <a:r>
              <a:rPr lang="fr-FR" dirty="0"/>
              <a:t>Page 03</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1"/>
          <p:cNvSpPr/>
          <p:nvPr/>
        </p:nvSpPr>
        <p:spPr>
          <a:xfrm>
            <a:off x="4132775" y="2178940"/>
            <a:ext cx="3799500" cy="644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7" name="Google Shape;657;p31"/>
          <p:cNvSpPr txBox="1">
            <a:spLocks noGrp="1"/>
          </p:cNvSpPr>
          <p:nvPr>
            <p:ph type="title"/>
          </p:nvPr>
        </p:nvSpPr>
        <p:spPr>
          <a:xfrm>
            <a:off x="3969961" y="2224410"/>
            <a:ext cx="4081974" cy="907964"/>
          </a:xfrm>
          <a:prstGeom prst="rect">
            <a:avLst/>
          </a:prstGeom>
        </p:spPr>
        <p:txBody>
          <a:bodyPr spcFirstLastPara="1" wrap="square" lIns="91425" tIns="91425" rIns="91425" bIns="91425" anchor="ctr" anchorCtr="0">
            <a:noAutofit/>
          </a:bodyPr>
          <a:lstStyle/>
          <a:p>
            <a:r>
              <a:rPr lang="fr-FR" sz="2400" dirty="0"/>
              <a:t>WHY BOYCOTTING!?</a:t>
            </a:r>
            <a:br>
              <a:rPr lang="fr-FR" sz="2400" dirty="0"/>
            </a:br>
            <a:endParaRPr sz="2400" dirty="0"/>
          </a:p>
        </p:txBody>
      </p:sp>
      <p:grpSp>
        <p:nvGrpSpPr>
          <p:cNvPr id="659" name="Google Shape;659;p31"/>
          <p:cNvGrpSpPr/>
          <p:nvPr/>
        </p:nvGrpSpPr>
        <p:grpSpPr>
          <a:xfrm>
            <a:off x="347021" y="772177"/>
            <a:ext cx="3173553" cy="4498150"/>
            <a:chOff x="-169774" y="1636076"/>
            <a:chExt cx="1117094" cy="1583354"/>
          </a:xfrm>
        </p:grpSpPr>
        <p:sp>
          <p:nvSpPr>
            <p:cNvPr id="660" name="Google Shape;660;p31"/>
            <p:cNvSpPr/>
            <p:nvPr/>
          </p:nvSpPr>
          <p:spPr>
            <a:xfrm>
              <a:off x="203464" y="2756984"/>
              <a:ext cx="422285" cy="185363"/>
            </a:xfrm>
            <a:custGeom>
              <a:avLst/>
              <a:gdLst/>
              <a:ahLst/>
              <a:cxnLst/>
              <a:rect l="l" t="t" r="r" b="b"/>
              <a:pathLst>
                <a:path w="11614" h="5098" extrusionOk="0">
                  <a:moveTo>
                    <a:pt x="210" y="1"/>
                  </a:moveTo>
                  <a:lnTo>
                    <a:pt x="1" y="2940"/>
                  </a:lnTo>
                  <a:lnTo>
                    <a:pt x="11614" y="5098"/>
                  </a:lnTo>
                  <a:lnTo>
                    <a:pt x="9881" y="1802"/>
                  </a:lnTo>
                  <a:lnTo>
                    <a:pt x="2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31"/>
            <p:cNvGrpSpPr/>
            <p:nvPr/>
          </p:nvGrpSpPr>
          <p:grpSpPr>
            <a:xfrm>
              <a:off x="-169774" y="1636076"/>
              <a:ext cx="1117094" cy="1583354"/>
              <a:chOff x="182015" y="1887479"/>
              <a:chExt cx="941345" cy="1334249"/>
            </a:xfrm>
          </p:grpSpPr>
          <p:sp>
            <p:nvSpPr>
              <p:cNvPr id="662" name="Google Shape;662;p31"/>
              <p:cNvSpPr/>
              <p:nvPr/>
            </p:nvSpPr>
            <p:spPr>
              <a:xfrm>
                <a:off x="895031" y="2424103"/>
                <a:ext cx="210987" cy="179458"/>
              </a:xfrm>
              <a:custGeom>
                <a:avLst/>
                <a:gdLst/>
                <a:ahLst/>
                <a:cxnLst/>
                <a:rect l="l" t="t" r="r" b="b"/>
                <a:pathLst>
                  <a:path w="6886" h="5857" extrusionOk="0">
                    <a:moveTo>
                      <a:pt x="438" y="1"/>
                    </a:moveTo>
                    <a:lnTo>
                      <a:pt x="0" y="4555"/>
                    </a:lnTo>
                    <a:lnTo>
                      <a:pt x="6588" y="5856"/>
                    </a:lnTo>
                    <a:lnTo>
                      <a:pt x="6886" y="1273"/>
                    </a:lnTo>
                    <a:lnTo>
                      <a:pt x="4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921871" y="2156955"/>
                <a:ext cx="201489" cy="166008"/>
              </a:xfrm>
              <a:custGeom>
                <a:avLst/>
                <a:gdLst/>
                <a:ahLst/>
                <a:cxnLst/>
                <a:rect l="l" t="t" r="r" b="b"/>
                <a:pathLst>
                  <a:path w="6576" h="5418" extrusionOk="0">
                    <a:moveTo>
                      <a:pt x="403" y="1"/>
                    </a:moveTo>
                    <a:lnTo>
                      <a:pt x="1" y="4172"/>
                    </a:lnTo>
                    <a:lnTo>
                      <a:pt x="6304" y="5418"/>
                    </a:lnTo>
                    <a:lnTo>
                      <a:pt x="6575" y="1220"/>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908451" y="2284784"/>
                <a:ext cx="206575" cy="178325"/>
              </a:xfrm>
              <a:custGeom>
                <a:avLst/>
                <a:gdLst/>
                <a:ahLst/>
                <a:cxnLst/>
                <a:rect l="l" t="t" r="r" b="b"/>
                <a:pathLst>
                  <a:path w="6742" h="5820" extrusionOk="0">
                    <a:moveTo>
                      <a:pt x="439" y="0"/>
                    </a:moveTo>
                    <a:lnTo>
                      <a:pt x="0" y="4548"/>
                    </a:lnTo>
                    <a:lnTo>
                      <a:pt x="6448" y="5820"/>
                    </a:lnTo>
                    <a:lnTo>
                      <a:pt x="6742" y="1246"/>
                    </a:lnTo>
                    <a:lnTo>
                      <a:pt x="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894939" y="2112191"/>
                <a:ext cx="118638" cy="452400"/>
              </a:xfrm>
              <a:custGeom>
                <a:avLst/>
                <a:gdLst/>
                <a:ahLst/>
                <a:cxnLst/>
                <a:rect l="l" t="t" r="r" b="b"/>
                <a:pathLst>
                  <a:path w="3872" h="14765" extrusionOk="0">
                    <a:moveTo>
                      <a:pt x="3871" y="0"/>
                    </a:moveTo>
                    <a:lnTo>
                      <a:pt x="1282" y="1488"/>
                    </a:lnTo>
                    <a:lnTo>
                      <a:pt x="876" y="5663"/>
                    </a:lnTo>
                    <a:lnTo>
                      <a:pt x="438" y="10210"/>
                    </a:lnTo>
                    <a:lnTo>
                      <a:pt x="0" y="14765"/>
                    </a:lnTo>
                    <a:lnTo>
                      <a:pt x="2786" y="12937"/>
                    </a:lnTo>
                    <a:lnTo>
                      <a:pt x="3162" y="8471"/>
                    </a:lnTo>
                    <a:lnTo>
                      <a:pt x="3534" y="4009"/>
                    </a:lnTo>
                    <a:lnTo>
                      <a:pt x="3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810496" y="2341866"/>
                <a:ext cx="181144" cy="169838"/>
              </a:xfrm>
              <a:custGeom>
                <a:avLst/>
                <a:gdLst/>
                <a:ahLst/>
                <a:cxnLst/>
                <a:rect l="l" t="t" r="r" b="b"/>
                <a:pathLst>
                  <a:path w="5912" h="5543" extrusionOk="0">
                    <a:moveTo>
                      <a:pt x="494" y="1"/>
                    </a:moveTo>
                    <a:lnTo>
                      <a:pt x="0" y="4447"/>
                    </a:lnTo>
                    <a:lnTo>
                      <a:pt x="5535" y="5542"/>
                    </a:lnTo>
                    <a:lnTo>
                      <a:pt x="5911" y="1070"/>
                    </a:lnTo>
                    <a:lnTo>
                      <a:pt x="4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840737" y="2080846"/>
                <a:ext cx="172840" cy="156999"/>
              </a:xfrm>
              <a:custGeom>
                <a:avLst/>
                <a:gdLst/>
                <a:ahLst/>
                <a:cxnLst/>
                <a:rect l="l" t="t" r="r" b="b"/>
                <a:pathLst>
                  <a:path w="5641" h="5124" extrusionOk="0">
                    <a:moveTo>
                      <a:pt x="452" y="0"/>
                    </a:moveTo>
                    <a:lnTo>
                      <a:pt x="0" y="4077"/>
                    </a:lnTo>
                    <a:lnTo>
                      <a:pt x="5297" y="5123"/>
                    </a:lnTo>
                    <a:lnTo>
                      <a:pt x="5640" y="1023"/>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825601" y="2205734"/>
                <a:ext cx="177436" cy="168918"/>
              </a:xfrm>
              <a:custGeom>
                <a:avLst/>
                <a:gdLst/>
                <a:ahLst/>
                <a:cxnLst/>
                <a:rect l="l" t="t" r="r" b="b"/>
                <a:pathLst>
                  <a:path w="5791" h="5513" extrusionOk="0">
                    <a:moveTo>
                      <a:pt x="494" y="1"/>
                    </a:moveTo>
                    <a:lnTo>
                      <a:pt x="1" y="4444"/>
                    </a:lnTo>
                    <a:lnTo>
                      <a:pt x="5418" y="5513"/>
                    </a:lnTo>
                    <a:lnTo>
                      <a:pt x="5791" y="1047"/>
                    </a:lnTo>
                    <a:lnTo>
                      <a:pt x="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810680" y="2032037"/>
                <a:ext cx="123755" cy="444096"/>
              </a:xfrm>
              <a:custGeom>
                <a:avLst/>
                <a:gdLst/>
                <a:ahLst/>
                <a:cxnLst/>
                <a:rect l="l" t="t" r="r" b="b"/>
                <a:pathLst>
                  <a:path w="4039" h="14494" extrusionOk="0">
                    <a:moveTo>
                      <a:pt x="4038" y="1"/>
                    </a:moveTo>
                    <a:lnTo>
                      <a:pt x="1439" y="1531"/>
                    </a:lnTo>
                    <a:lnTo>
                      <a:pt x="988" y="5608"/>
                    </a:lnTo>
                    <a:lnTo>
                      <a:pt x="494" y="10047"/>
                    </a:lnTo>
                    <a:lnTo>
                      <a:pt x="1" y="14494"/>
                    </a:lnTo>
                    <a:lnTo>
                      <a:pt x="2789" y="12715"/>
                    </a:lnTo>
                    <a:lnTo>
                      <a:pt x="3218" y="8357"/>
                    </a:lnTo>
                    <a:lnTo>
                      <a:pt x="3646" y="3999"/>
                    </a:lnTo>
                    <a:lnTo>
                      <a:pt x="4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379334" y="2188514"/>
                <a:ext cx="529949" cy="233140"/>
              </a:xfrm>
              <a:custGeom>
                <a:avLst/>
                <a:gdLst/>
                <a:ahLst/>
                <a:cxnLst/>
                <a:rect l="l" t="t" r="r" b="b"/>
                <a:pathLst>
                  <a:path w="17296" h="7609" extrusionOk="0">
                    <a:moveTo>
                      <a:pt x="844" y="1"/>
                    </a:moveTo>
                    <a:lnTo>
                      <a:pt x="1" y="4277"/>
                    </a:lnTo>
                    <a:lnTo>
                      <a:pt x="16867" y="7608"/>
                    </a:lnTo>
                    <a:lnTo>
                      <a:pt x="17296" y="3250"/>
                    </a:lnTo>
                    <a:lnTo>
                      <a:pt x="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431146" y="1937299"/>
                <a:ext cx="503293" cy="217299"/>
              </a:xfrm>
              <a:custGeom>
                <a:avLst/>
                <a:gdLst/>
                <a:ahLst/>
                <a:cxnLst/>
                <a:rect l="l" t="t" r="r" b="b"/>
                <a:pathLst>
                  <a:path w="16426" h="7092" extrusionOk="0">
                    <a:moveTo>
                      <a:pt x="775" y="0"/>
                    </a:moveTo>
                    <a:lnTo>
                      <a:pt x="0" y="3927"/>
                    </a:lnTo>
                    <a:lnTo>
                      <a:pt x="16033" y="7091"/>
                    </a:lnTo>
                    <a:lnTo>
                      <a:pt x="16425" y="3093"/>
                    </a:lnTo>
                    <a:lnTo>
                      <a:pt x="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405194" y="2057591"/>
                <a:ext cx="517203" cy="230535"/>
              </a:xfrm>
              <a:custGeom>
                <a:avLst/>
                <a:gdLst/>
                <a:ahLst/>
                <a:cxnLst/>
                <a:rect l="l" t="t" r="r" b="b"/>
                <a:pathLst>
                  <a:path w="16880" h="7524" extrusionOk="0">
                    <a:moveTo>
                      <a:pt x="847" y="1"/>
                    </a:moveTo>
                    <a:lnTo>
                      <a:pt x="0" y="4274"/>
                    </a:lnTo>
                    <a:lnTo>
                      <a:pt x="16452" y="7523"/>
                    </a:lnTo>
                    <a:lnTo>
                      <a:pt x="16880" y="3165"/>
                    </a:lnTo>
                    <a:lnTo>
                      <a:pt x="8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386749" y="1970850"/>
                <a:ext cx="355056" cy="311149"/>
              </a:xfrm>
              <a:custGeom>
                <a:avLst/>
                <a:gdLst/>
                <a:ahLst/>
                <a:cxnLst/>
                <a:rect l="l" t="t" r="r" b="b"/>
                <a:pathLst>
                  <a:path w="11588" h="10155" extrusionOk="0">
                    <a:moveTo>
                      <a:pt x="2008" y="0"/>
                    </a:moveTo>
                    <a:lnTo>
                      <a:pt x="1" y="10155"/>
                    </a:lnTo>
                    <a:lnTo>
                      <a:pt x="1" y="10155"/>
                    </a:lnTo>
                    <a:lnTo>
                      <a:pt x="11587" y="7029"/>
                    </a:lnTo>
                    <a:lnTo>
                      <a:pt x="2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9334" y="1937299"/>
                <a:ext cx="114348" cy="402119"/>
              </a:xfrm>
              <a:custGeom>
                <a:avLst/>
                <a:gdLst/>
                <a:ahLst/>
                <a:cxnLst/>
                <a:rect l="l" t="t" r="r" b="b"/>
                <a:pathLst>
                  <a:path w="3732" h="13124" extrusionOk="0">
                    <a:moveTo>
                      <a:pt x="2466" y="0"/>
                    </a:moveTo>
                    <a:lnTo>
                      <a:pt x="1" y="12476"/>
                    </a:lnTo>
                    <a:lnTo>
                      <a:pt x="3277" y="13123"/>
                    </a:lnTo>
                    <a:lnTo>
                      <a:pt x="3731" y="252"/>
                    </a:lnTo>
                    <a:lnTo>
                      <a:pt x="2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82015" y="1887479"/>
                <a:ext cx="301835" cy="1334249"/>
              </a:xfrm>
              <a:custGeom>
                <a:avLst/>
                <a:gdLst/>
                <a:ahLst/>
                <a:cxnLst/>
                <a:rect l="l" t="t" r="r" b="b"/>
                <a:pathLst>
                  <a:path w="9851" h="43546" extrusionOk="0">
                    <a:moveTo>
                      <a:pt x="9085" y="1"/>
                    </a:moveTo>
                    <a:cubicBezTo>
                      <a:pt x="8758" y="1"/>
                      <a:pt x="8465" y="230"/>
                      <a:pt x="8396" y="560"/>
                    </a:cubicBezTo>
                    <a:lnTo>
                      <a:pt x="72" y="42702"/>
                    </a:lnTo>
                    <a:cubicBezTo>
                      <a:pt x="0" y="43084"/>
                      <a:pt x="249" y="43457"/>
                      <a:pt x="628" y="43532"/>
                    </a:cubicBezTo>
                    <a:cubicBezTo>
                      <a:pt x="674" y="43541"/>
                      <a:pt x="721" y="43546"/>
                      <a:pt x="766" y="43546"/>
                    </a:cubicBezTo>
                    <a:cubicBezTo>
                      <a:pt x="1098" y="43546"/>
                      <a:pt x="1393" y="43313"/>
                      <a:pt x="1462" y="42976"/>
                    </a:cubicBezTo>
                    <a:lnTo>
                      <a:pt x="9782" y="835"/>
                    </a:lnTo>
                    <a:cubicBezTo>
                      <a:pt x="9851" y="456"/>
                      <a:pt x="9602" y="90"/>
                      <a:pt x="9223" y="14"/>
                    </a:cubicBezTo>
                    <a:cubicBezTo>
                      <a:pt x="9177" y="5"/>
                      <a:pt x="9131" y="1"/>
                      <a:pt x="9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509461" y="2659508"/>
                <a:ext cx="354750" cy="138278"/>
              </a:xfrm>
              <a:custGeom>
                <a:avLst/>
                <a:gdLst/>
                <a:ahLst/>
                <a:cxnLst/>
                <a:rect l="l" t="t" r="r" b="b"/>
                <a:pathLst>
                  <a:path w="11578" h="4513" extrusionOk="0">
                    <a:moveTo>
                      <a:pt x="194" y="1"/>
                    </a:moveTo>
                    <a:lnTo>
                      <a:pt x="1" y="2695"/>
                    </a:lnTo>
                    <a:lnTo>
                      <a:pt x="9763" y="4513"/>
                    </a:lnTo>
                    <a:lnTo>
                      <a:pt x="11577" y="2119"/>
                    </a:lnTo>
                    <a:lnTo>
                      <a:pt x="1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502966" y="2742051"/>
                <a:ext cx="305634" cy="145203"/>
              </a:xfrm>
              <a:custGeom>
                <a:avLst/>
                <a:gdLst/>
                <a:ahLst/>
                <a:cxnLst/>
                <a:rect l="l" t="t" r="r" b="b"/>
                <a:pathLst>
                  <a:path w="9975" h="4739" extrusionOk="0">
                    <a:moveTo>
                      <a:pt x="213" y="1"/>
                    </a:moveTo>
                    <a:lnTo>
                      <a:pt x="0" y="2937"/>
                    </a:lnTo>
                    <a:lnTo>
                      <a:pt x="9671" y="4738"/>
                    </a:lnTo>
                    <a:lnTo>
                      <a:pt x="8890" y="3251"/>
                    </a:lnTo>
                    <a:lnTo>
                      <a:pt x="9975" y="1819"/>
                    </a:lnTo>
                    <a:lnTo>
                      <a:pt x="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496654" y="2625375"/>
                <a:ext cx="70043" cy="295431"/>
              </a:xfrm>
              <a:custGeom>
                <a:avLst/>
                <a:gdLst/>
                <a:ahLst/>
                <a:cxnLst/>
                <a:rect l="l" t="t" r="r" b="b"/>
                <a:pathLst>
                  <a:path w="2286" h="9642" extrusionOk="0">
                    <a:moveTo>
                      <a:pt x="2286" y="0"/>
                    </a:moveTo>
                    <a:lnTo>
                      <a:pt x="615" y="1076"/>
                    </a:lnTo>
                    <a:lnTo>
                      <a:pt x="422" y="3770"/>
                    </a:lnTo>
                    <a:lnTo>
                      <a:pt x="209" y="6702"/>
                    </a:lnTo>
                    <a:lnTo>
                      <a:pt x="0" y="9641"/>
                    </a:lnTo>
                    <a:lnTo>
                      <a:pt x="1789" y="8399"/>
                    </a:lnTo>
                    <a:lnTo>
                      <a:pt x="1959" y="5519"/>
                    </a:lnTo>
                    <a:lnTo>
                      <a:pt x="2129" y="2642"/>
                    </a:lnTo>
                    <a:lnTo>
                      <a:pt x="2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208763" y="2741867"/>
                <a:ext cx="347917" cy="140852"/>
              </a:xfrm>
              <a:custGeom>
                <a:avLst/>
                <a:gdLst/>
                <a:ahLst/>
                <a:cxnLst/>
                <a:rect l="l" t="t" r="r" b="b"/>
                <a:pathLst>
                  <a:path w="11355" h="4597" extrusionOk="0">
                    <a:moveTo>
                      <a:pt x="445" y="0"/>
                    </a:moveTo>
                    <a:lnTo>
                      <a:pt x="0" y="2835"/>
                    </a:lnTo>
                    <a:lnTo>
                      <a:pt x="11185" y="4597"/>
                    </a:lnTo>
                    <a:lnTo>
                      <a:pt x="11355" y="1717"/>
                    </a:lnTo>
                    <a:lnTo>
                      <a:pt x="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236094" y="2575279"/>
                <a:ext cx="330606" cy="131047"/>
              </a:xfrm>
              <a:custGeom>
                <a:avLst/>
                <a:gdLst/>
                <a:ahLst/>
                <a:cxnLst/>
                <a:rect l="l" t="t" r="r" b="b"/>
                <a:pathLst>
                  <a:path w="10790" h="4277" extrusionOk="0">
                    <a:moveTo>
                      <a:pt x="409" y="0"/>
                    </a:moveTo>
                    <a:lnTo>
                      <a:pt x="1" y="2603"/>
                    </a:lnTo>
                    <a:lnTo>
                      <a:pt x="10633" y="4277"/>
                    </a:lnTo>
                    <a:lnTo>
                      <a:pt x="10790" y="1635"/>
                    </a:lnTo>
                    <a:lnTo>
                      <a:pt x="4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222367" y="2655004"/>
                <a:ext cx="339522" cy="139473"/>
              </a:xfrm>
              <a:custGeom>
                <a:avLst/>
                <a:gdLst/>
                <a:ahLst/>
                <a:cxnLst/>
                <a:rect l="l" t="t" r="r" b="b"/>
                <a:pathLst>
                  <a:path w="11081" h="4552" extrusionOk="0">
                    <a:moveTo>
                      <a:pt x="449" y="1"/>
                    </a:moveTo>
                    <a:lnTo>
                      <a:pt x="1" y="2835"/>
                    </a:lnTo>
                    <a:lnTo>
                      <a:pt x="10911" y="4552"/>
                    </a:lnTo>
                    <a:lnTo>
                      <a:pt x="11081" y="1675"/>
                    </a:lnTo>
                    <a:lnTo>
                      <a:pt x="4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212655" y="2597524"/>
                <a:ext cx="231240" cy="206268"/>
              </a:xfrm>
              <a:custGeom>
                <a:avLst/>
                <a:gdLst/>
                <a:ahLst/>
                <a:cxnLst/>
                <a:rect l="l" t="t" r="r" b="b"/>
                <a:pathLst>
                  <a:path w="7547" h="6732" extrusionOk="0">
                    <a:moveTo>
                      <a:pt x="1060" y="0"/>
                    </a:moveTo>
                    <a:lnTo>
                      <a:pt x="1" y="6732"/>
                    </a:lnTo>
                    <a:lnTo>
                      <a:pt x="1" y="6732"/>
                    </a:lnTo>
                    <a:lnTo>
                      <a:pt x="7546" y="4381"/>
                    </a:lnTo>
                    <a:lnTo>
                      <a:pt x="1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995BDA9B-6C43-EFCA-29E9-5E66F2A7483C}"/>
              </a:ext>
            </a:extLst>
          </p:cNvPr>
          <p:cNvSpPr txBox="1"/>
          <p:nvPr/>
        </p:nvSpPr>
        <p:spPr>
          <a:xfrm>
            <a:off x="8324261" y="4800635"/>
            <a:ext cx="1250741" cy="307777"/>
          </a:xfrm>
          <a:prstGeom prst="rect">
            <a:avLst/>
          </a:prstGeom>
          <a:noFill/>
        </p:spPr>
        <p:txBody>
          <a:bodyPr wrap="square" rtlCol="0">
            <a:spAutoFit/>
          </a:bodyPr>
          <a:lstStyle/>
          <a:p>
            <a:r>
              <a:rPr lang="fr-FR" dirty="0"/>
              <a:t>Page 04</a:t>
            </a:r>
          </a:p>
        </p:txBody>
      </p:sp>
      <p:grpSp>
        <p:nvGrpSpPr>
          <p:cNvPr id="8" name="Group 7">
            <a:extLst>
              <a:ext uri="{FF2B5EF4-FFF2-40B4-BE49-F238E27FC236}">
                <a16:creationId xmlns:a16="http://schemas.microsoft.com/office/drawing/2014/main" id="{AD0B72B7-BEBF-8B69-550A-BAF4B879A61D}"/>
              </a:ext>
            </a:extLst>
          </p:cNvPr>
          <p:cNvGrpSpPr/>
          <p:nvPr/>
        </p:nvGrpSpPr>
        <p:grpSpPr>
          <a:xfrm>
            <a:off x="3868712" y="2152095"/>
            <a:ext cx="667651" cy="644100"/>
            <a:chOff x="3646170" y="2102221"/>
            <a:chExt cx="740153" cy="654484"/>
          </a:xfrm>
        </p:grpSpPr>
        <p:sp>
          <p:nvSpPr>
            <p:cNvPr id="6" name="Oval 5">
              <a:extLst>
                <a:ext uri="{FF2B5EF4-FFF2-40B4-BE49-F238E27FC236}">
                  <a16:creationId xmlns:a16="http://schemas.microsoft.com/office/drawing/2014/main" id="{97B0951F-A9B6-2C9C-3F8B-F3CF85543BCB}"/>
                </a:ext>
              </a:extLst>
            </p:cNvPr>
            <p:cNvSpPr/>
            <p:nvPr/>
          </p:nvSpPr>
          <p:spPr>
            <a:xfrm>
              <a:off x="3646170" y="2102221"/>
              <a:ext cx="575660" cy="65448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extBox 6">
              <a:extLst>
                <a:ext uri="{FF2B5EF4-FFF2-40B4-BE49-F238E27FC236}">
                  <a16:creationId xmlns:a16="http://schemas.microsoft.com/office/drawing/2014/main" id="{369BF3D0-6D87-3EBF-C30C-527CAC6CCADE}"/>
                </a:ext>
              </a:extLst>
            </p:cNvPr>
            <p:cNvSpPr txBox="1"/>
            <p:nvPr/>
          </p:nvSpPr>
          <p:spPr>
            <a:xfrm>
              <a:off x="3740182" y="2284949"/>
              <a:ext cx="646141" cy="312739"/>
            </a:xfrm>
            <a:prstGeom prst="rect">
              <a:avLst/>
            </a:prstGeom>
            <a:noFill/>
          </p:spPr>
          <p:txBody>
            <a:bodyPr wrap="square" rtlCol="0">
              <a:spAutoFit/>
            </a:bodyPr>
            <a:lstStyle/>
            <a:p>
              <a:r>
                <a:rPr lang="fr-FR" dirty="0">
                  <a:solidFill>
                    <a:schemeClr val="accent4"/>
                  </a:solidFill>
                </a:rPr>
                <a:t>01</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9" name="Google Shape;789;p3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Reason</a:t>
            </a:r>
            <a:endParaRPr dirty="0"/>
          </a:p>
        </p:txBody>
      </p:sp>
      <p:grpSp>
        <p:nvGrpSpPr>
          <p:cNvPr id="807" name="Google Shape;807;p34"/>
          <p:cNvGrpSpPr/>
          <p:nvPr/>
        </p:nvGrpSpPr>
        <p:grpSpPr>
          <a:xfrm rot="729991">
            <a:off x="-378988" y="1011890"/>
            <a:ext cx="1987148" cy="2816401"/>
            <a:chOff x="-169774" y="1636076"/>
            <a:chExt cx="1117094" cy="1583354"/>
          </a:xfrm>
        </p:grpSpPr>
        <p:sp>
          <p:nvSpPr>
            <p:cNvPr id="808" name="Google Shape;808;p34"/>
            <p:cNvSpPr/>
            <p:nvPr/>
          </p:nvSpPr>
          <p:spPr>
            <a:xfrm>
              <a:off x="203464" y="2756984"/>
              <a:ext cx="422285" cy="185363"/>
            </a:xfrm>
            <a:custGeom>
              <a:avLst/>
              <a:gdLst/>
              <a:ahLst/>
              <a:cxnLst/>
              <a:rect l="l" t="t" r="r" b="b"/>
              <a:pathLst>
                <a:path w="11614" h="5098" extrusionOk="0">
                  <a:moveTo>
                    <a:pt x="210" y="1"/>
                  </a:moveTo>
                  <a:lnTo>
                    <a:pt x="1" y="2940"/>
                  </a:lnTo>
                  <a:lnTo>
                    <a:pt x="11614" y="5098"/>
                  </a:lnTo>
                  <a:lnTo>
                    <a:pt x="9881" y="1802"/>
                  </a:lnTo>
                  <a:lnTo>
                    <a:pt x="2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34"/>
            <p:cNvGrpSpPr/>
            <p:nvPr/>
          </p:nvGrpSpPr>
          <p:grpSpPr>
            <a:xfrm>
              <a:off x="-169774" y="1636076"/>
              <a:ext cx="1117094" cy="1583354"/>
              <a:chOff x="182015" y="1887479"/>
              <a:chExt cx="941345" cy="1334249"/>
            </a:xfrm>
          </p:grpSpPr>
          <p:sp>
            <p:nvSpPr>
              <p:cNvPr id="810" name="Google Shape;810;p34"/>
              <p:cNvSpPr/>
              <p:nvPr/>
            </p:nvSpPr>
            <p:spPr>
              <a:xfrm>
                <a:off x="895031" y="2424103"/>
                <a:ext cx="210987" cy="179458"/>
              </a:xfrm>
              <a:custGeom>
                <a:avLst/>
                <a:gdLst/>
                <a:ahLst/>
                <a:cxnLst/>
                <a:rect l="l" t="t" r="r" b="b"/>
                <a:pathLst>
                  <a:path w="6886" h="5857" extrusionOk="0">
                    <a:moveTo>
                      <a:pt x="438" y="1"/>
                    </a:moveTo>
                    <a:lnTo>
                      <a:pt x="0" y="4555"/>
                    </a:lnTo>
                    <a:lnTo>
                      <a:pt x="6588" y="5856"/>
                    </a:lnTo>
                    <a:lnTo>
                      <a:pt x="6886" y="1273"/>
                    </a:lnTo>
                    <a:lnTo>
                      <a:pt x="4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921871" y="2156955"/>
                <a:ext cx="201489" cy="166008"/>
              </a:xfrm>
              <a:custGeom>
                <a:avLst/>
                <a:gdLst/>
                <a:ahLst/>
                <a:cxnLst/>
                <a:rect l="l" t="t" r="r" b="b"/>
                <a:pathLst>
                  <a:path w="6576" h="5418" extrusionOk="0">
                    <a:moveTo>
                      <a:pt x="403" y="1"/>
                    </a:moveTo>
                    <a:lnTo>
                      <a:pt x="1" y="4172"/>
                    </a:lnTo>
                    <a:lnTo>
                      <a:pt x="6304" y="5418"/>
                    </a:lnTo>
                    <a:lnTo>
                      <a:pt x="6575" y="1220"/>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908451" y="2284784"/>
                <a:ext cx="206575" cy="178325"/>
              </a:xfrm>
              <a:custGeom>
                <a:avLst/>
                <a:gdLst/>
                <a:ahLst/>
                <a:cxnLst/>
                <a:rect l="l" t="t" r="r" b="b"/>
                <a:pathLst>
                  <a:path w="6742" h="5820" extrusionOk="0">
                    <a:moveTo>
                      <a:pt x="439" y="0"/>
                    </a:moveTo>
                    <a:lnTo>
                      <a:pt x="0" y="4548"/>
                    </a:lnTo>
                    <a:lnTo>
                      <a:pt x="6448" y="5820"/>
                    </a:lnTo>
                    <a:lnTo>
                      <a:pt x="6742" y="1246"/>
                    </a:lnTo>
                    <a:lnTo>
                      <a:pt x="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894939" y="2112191"/>
                <a:ext cx="118638" cy="452400"/>
              </a:xfrm>
              <a:custGeom>
                <a:avLst/>
                <a:gdLst/>
                <a:ahLst/>
                <a:cxnLst/>
                <a:rect l="l" t="t" r="r" b="b"/>
                <a:pathLst>
                  <a:path w="3872" h="14765" extrusionOk="0">
                    <a:moveTo>
                      <a:pt x="3871" y="0"/>
                    </a:moveTo>
                    <a:lnTo>
                      <a:pt x="1282" y="1488"/>
                    </a:lnTo>
                    <a:lnTo>
                      <a:pt x="876" y="5663"/>
                    </a:lnTo>
                    <a:lnTo>
                      <a:pt x="438" y="10210"/>
                    </a:lnTo>
                    <a:lnTo>
                      <a:pt x="0" y="14765"/>
                    </a:lnTo>
                    <a:lnTo>
                      <a:pt x="2786" y="12937"/>
                    </a:lnTo>
                    <a:lnTo>
                      <a:pt x="3162" y="8471"/>
                    </a:lnTo>
                    <a:lnTo>
                      <a:pt x="3534" y="4009"/>
                    </a:lnTo>
                    <a:lnTo>
                      <a:pt x="3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810496" y="2341866"/>
                <a:ext cx="181144" cy="169838"/>
              </a:xfrm>
              <a:custGeom>
                <a:avLst/>
                <a:gdLst/>
                <a:ahLst/>
                <a:cxnLst/>
                <a:rect l="l" t="t" r="r" b="b"/>
                <a:pathLst>
                  <a:path w="5912" h="5543" extrusionOk="0">
                    <a:moveTo>
                      <a:pt x="494" y="1"/>
                    </a:moveTo>
                    <a:lnTo>
                      <a:pt x="0" y="4447"/>
                    </a:lnTo>
                    <a:lnTo>
                      <a:pt x="5535" y="5542"/>
                    </a:lnTo>
                    <a:lnTo>
                      <a:pt x="5911" y="1070"/>
                    </a:lnTo>
                    <a:lnTo>
                      <a:pt x="4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840737" y="2080846"/>
                <a:ext cx="172840" cy="156999"/>
              </a:xfrm>
              <a:custGeom>
                <a:avLst/>
                <a:gdLst/>
                <a:ahLst/>
                <a:cxnLst/>
                <a:rect l="l" t="t" r="r" b="b"/>
                <a:pathLst>
                  <a:path w="5641" h="5124" extrusionOk="0">
                    <a:moveTo>
                      <a:pt x="452" y="0"/>
                    </a:moveTo>
                    <a:lnTo>
                      <a:pt x="0" y="4077"/>
                    </a:lnTo>
                    <a:lnTo>
                      <a:pt x="5297" y="5123"/>
                    </a:lnTo>
                    <a:lnTo>
                      <a:pt x="5640" y="1023"/>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825601" y="2205734"/>
                <a:ext cx="177436" cy="168918"/>
              </a:xfrm>
              <a:custGeom>
                <a:avLst/>
                <a:gdLst/>
                <a:ahLst/>
                <a:cxnLst/>
                <a:rect l="l" t="t" r="r" b="b"/>
                <a:pathLst>
                  <a:path w="5791" h="5513" extrusionOk="0">
                    <a:moveTo>
                      <a:pt x="494" y="1"/>
                    </a:moveTo>
                    <a:lnTo>
                      <a:pt x="1" y="4444"/>
                    </a:lnTo>
                    <a:lnTo>
                      <a:pt x="5418" y="5513"/>
                    </a:lnTo>
                    <a:lnTo>
                      <a:pt x="5791" y="1047"/>
                    </a:lnTo>
                    <a:lnTo>
                      <a:pt x="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810680" y="2032037"/>
                <a:ext cx="123755" cy="444096"/>
              </a:xfrm>
              <a:custGeom>
                <a:avLst/>
                <a:gdLst/>
                <a:ahLst/>
                <a:cxnLst/>
                <a:rect l="l" t="t" r="r" b="b"/>
                <a:pathLst>
                  <a:path w="4039" h="14494" extrusionOk="0">
                    <a:moveTo>
                      <a:pt x="4038" y="1"/>
                    </a:moveTo>
                    <a:lnTo>
                      <a:pt x="1439" y="1531"/>
                    </a:lnTo>
                    <a:lnTo>
                      <a:pt x="988" y="5608"/>
                    </a:lnTo>
                    <a:lnTo>
                      <a:pt x="494" y="10047"/>
                    </a:lnTo>
                    <a:lnTo>
                      <a:pt x="1" y="14494"/>
                    </a:lnTo>
                    <a:lnTo>
                      <a:pt x="2789" y="12715"/>
                    </a:lnTo>
                    <a:lnTo>
                      <a:pt x="3218" y="8357"/>
                    </a:lnTo>
                    <a:lnTo>
                      <a:pt x="3646" y="3999"/>
                    </a:lnTo>
                    <a:lnTo>
                      <a:pt x="4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379334" y="2188514"/>
                <a:ext cx="529949" cy="233140"/>
              </a:xfrm>
              <a:custGeom>
                <a:avLst/>
                <a:gdLst/>
                <a:ahLst/>
                <a:cxnLst/>
                <a:rect l="l" t="t" r="r" b="b"/>
                <a:pathLst>
                  <a:path w="17296" h="7609" extrusionOk="0">
                    <a:moveTo>
                      <a:pt x="844" y="1"/>
                    </a:moveTo>
                    <a:lnTo>
                      <a:pt x="1" y="4277"/>
                    </a:lnTo>
                    <a:lnTo>
                      <a:pt x="16867" y="7608"/>
                    </a:lnTo>
                    <a:lnTo>
                      <a:pt x="17296" y="3250"/>
                    </a:lnTo>
                    <a:lnTo>
                      <a:pt x="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31146" y="1937299"/>
                <a:ext cx="503293" cy="217299"/>
              </a:xfrm>
              <a:custGeom>
                <a:avLst/>
                <a:gdLst/>
                <a:ahLst/>
                <a:cxnLst/>
                <a:rect l="l" t="t" r="r" b="b"/>
                <a:pathLst>
                  <a:path w="16426" h="7092" extrusionOk="0">
                    <a:moveTo>
                      <a:pt x="775" y="0"/>
                    </a:moveTo>
                    <a:lnTo>
                      <a:pt x="0" y="3927"/>
                    </a:lnTo>
                    <a:lnTo>
                      <a:pt x="16033" y="7091"/>
                    </a:lnTo>
                    <a:lnTo>
                      <a:pt x="16425" y="3093"/>
                    </a:lnTo>
                    <a:lnTo>
                      <a:pt x="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05194" y="2057591"/>
                <a:ext cx="517203" cy="230535"/>
              </a:xfrm>
              <a:custGeom>
                <a:avLst/>
                <a:gdLst/>
                <a:ahLst/>
                <a:cxnLst/>
                <a:rect l="l" t="t" r="r" b="b"/>
                <a:pathLst>
                  <a:path w="16880" h="7524" extrusionOk="0">
                    <a:moveTo>
                      <a:pt x="847" y="1"/>
                    </a:moveTo>
                    <a:lnTo>
                      <a:pt x="0" y="4274"/>
                    </a:lnTo>
                    <a:lnTo>
                      <a:pt x="16452" y="7523"/>
                    </a:lnTo>
                    <a:lnTo>
                      <a:pt x="16880" y="3165"/>
                    </a:lnTo>
                    <a:lnTo>
                      <a:pt x="8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386749" y="1970850"/>
                <a:ext cx="355056" cy="311149"/>
              </a:xfrm>
              <a:custGeom>
                <a:avLst/>
                <a:gdLst/>
                <a:ahLst/>
                <a:cxnLst/>
                <a:rect l="l" t="t" r="r" b="b"/>
                <a:pathLst>
                  <a:path w="11588" h="10155" extrusionOk="0">
                    <a:moveTo>
                      <a:pt x="2008" y="0"/>
                    </a:moveTo>
                    <a:lnTo>
                      <a:pt x="1" y="10155"/>
                    </a:lnTo>
                    <a:lnTo>
                      <a:pt x="1" y="10155"/>
                    </a:lnTo>
                    <a:lnTo>
                      <a:pt x="11587" y="7029"/>
                    </a:lnTo>
                    <a:lnTo>
                      <a:pt x="2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379334" y="1937299"/>
                <a:ext cx="114348" cy="402119"/>
              </a:xfrm>
              <a:custGeom>
                <a:avLst/>
                <a:gdLst/>
                <a:ahLst/>
                <a:cxnLst/>
                <a:rect l="l" t="t" r="r" b="b"/>
                <a:pathLst>
                  <a:path w="3732" h="13124" extrusionOk="0">
                    <a:moveTo>
                      <a:pt x="2466" y="0"/>
                    </a:moveTo>
                    <a:lnTo>
                      <a:pt x="1" y="12476"/>
                    </a:lnTo>
                    <a:lnTo>
                      <a:pt x="3277" y="13123"/>
                    </a:lnTo>
                    <a:lnTo>
                      <a:pt x="3731" y="252"/>
                    </a:lnTo>
                    <a:lnTo>
                      <a:pt x="2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182015" y="1887479"/>
                <a:ext cx="301835" cy="1334249"/>
              </a:xfrm>
              <a:custGeom>
                <a:avLst/>
                <a:gdLst/>
                <a:ahLst/>
                <a:cxnLst/>
                <a:rect l="l" t="t" r="r" b="b"/>
                <a:pathLst>
                  <a:path w="9851" h="43546" extrusionOk="0">
                    <a:moveTo>
                      <a:pt x="9085" y="1"/>
                    </a:moveTo>
                    <a:cubicBezTo>
                      <a:pt x="8758" y="1"/>
                      <a:pt x="8465" y="230"/>
                      <a:pt x="8396" y="560"/>
                    </a:cubicBezTo>
                    <a:lnTo>
                      <a:pt x="72" y="42702"/>
                    </a:lnTo>
                    <a:cubicBezTo>
                      <a:pt x="0" y="43084"/>
                      <a:pt x="249" y="43457"/>
                      <a:pt x="628" y="43532"/>
                    </a:cubicBezTo>
                    <a:cubicBezTo>
                      <a:pt x="674" y="43541"/>
                      <a:pt x="721" y="43546"/>
                      <a:pt x="766" y="43546"/>
                    </a:cubicBezTo>
                    <a:cubicBezTo>
                      <a:pt x="1098" y="43546"/>
                      <a:pt x="1393" y="43313"/>
                      <a:pt x="1462" y="42976"/>
                    </a:cubicBezTo>
                    <a:lnTo>
                      <a:pt x="9782" y="835"/>
                    </a:lnTo>
                    <a:cubicBezTo>
                      <a:pt x="9851" y="456"/>
                      <a:pt x="9602" y="90"/>
                      <a:pt x="9223" y="14"/>
                    </a:cubicBezTo>
                    <a:cubicBezTo>
                      <a:pt x="9177" y="5"/>
                      <a:pt x="9131" y="1"/>
                      <a:pt x="9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09461" y="2659508"/>
                <a:ext cx="354750" cy="138278"/>
              </a:xfrm>
              <a:custGeom>
                <a:avLst/>
                <a:gdLst/>
                <a:ahLst/>
                <a:cxnLst/>
                <a:rect l="l" t="t" r="r" b="b"/>
                <a:pathLst>
                  <a:path w="11578" h="4513" extrusionOk="0">
                    <a:moveTo>
                      <a:pt x="194" y="1"/>
                    </a:moveTo>
                    <a:lnTo>
                      <a:pt x="1" y="2695"/>
                    </a:lnTo>
                    <a:lnTo>
                      <a:pt x="9763" y="4513"/>
                    </a:lnTo>
                    <a:lnTo>
                      <a:pt x="11577" y="2119"/>
                    </a:lnTo>
                    <a:lnTo>
                      <a:pt x="1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02966" y="2742051"/>
                <a:ext cx="305634" cy="145203"/>
              </a:xfrm>
              <a:custGeom>
                <a:avLst/>
                <a:gdLst/>
                <a:ahLst/>
                <a:cxnLst/>
                <a:rect l="l" t="t" r="r" b="b"/>
                <a:pathLst>
                  <a:path w="9975" h="4739" extrusionOk="0">
                    <a:moveTo>
                      <a:pt x="213" y="1"/>
                    </a:moveTo>
                    <a:lnTo>
                      <a:pt x="0" y="2937"/>
                    </a:lnTo>
                    <a:lnTo>
                      <a:pt x="9671" y="4738"/>
                    </a:lnTo>
                    <a:lnTo>
                      <a:pt x="8890" y="3251"/>
                    </a:lnTo>
                    <a:lnTo>
                      <a:pt x="9975" y="1819"/>
                    </a:lnTo>
                    <a:lnTo>
                      <a:pt x="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96654" y="2625375"/>
                <a:ext cx="70043" cy="295431"/>
              </a:xfrm>
              <a:custGeom>
                <a:avLst/>
                <a:gdLst/>
                <a:ahLst/>
                <a:cxnLst/>
                <a:rect l="l" t="t" r="r" b="b"/>
                <a:pathLst>
                  <a:path w="2286" h="9642" extrusionOk="0">
                    <a:moveTo>
                      <a:pt x="2286" y="0"/>
                    </a:moveTo>
                    <a:lnTo>
                      <a:pt x="615" y="1076"/>
                    </a:lnTo>
                    <a:lnTo>
                      <a:pt x="422" y="3770"/>
                    </a:lnTo>
                    <a:lnTo>
                      <a:pt x="209" y="6702"/>
                    </a:lnTo>
                    <a:lnTo>
                      <a:pt x="0" y="9641"/>
                    </a:lnTo>
                    <a:lnTo>
                      <a:pt x="1789" y="8399"/>
                    </a:lnTo>
                    <a:lnTo>
                      <a:pt x="1959" y="5519"/>
                    </a:lnTo>
                    <a:lnTo>
                      <a:pt x="2129" y="2642"/>
                    </a:lnTo>
                    <a:lnTo>
                      <a:pt x="2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208763" y="2741867"/>
                <a:ext cx="347917" cy="140852"/>
              </a:xfrm>
              <a:custGeom>
                <a:avLst/>
                <a:gdLst/>
                <a:ahLst/>
                <a:cxnLst/>
                <a:rect l="l" t="t" r="r" b="b"/>
                <a:pathLst>
                  <a:path w="11355" h="4597" extrusionOk="0">
                    <a:moveTo>
                      <a:pt x="445" y="0"/>
                    </a:moveTo>
                    <a:lnTo>
                      <a:pt x="0" y="2835"/>
                    </a:lnTo>
                    <a:lnTo>
                      <a:pt x="11185" y="4597"/>
                    </a:lnTo>
                    <a:lnTo>
                      <a:pt x="11355" y="1717"/>
                    </a:lnTo>
                    <a:lnTo>
                      <a:pt x="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236094" y="2575279"/>
                <a:ext cx="330606" cy="131047"/>
              </a:xfrm>
              <a:custGeom>
                <a:avLst/>
                <a:gdLst/>
                <a:ahLst/>
                <a:cxnLst/>
                <a:rect l="l" t="t" r="r" b="b"/>
                <a:pathLst>
                  <a:path w="10790" h="4277" extrusionOk="0">
                    <a:moveTo>
                      <a:pt x="409" y="0"/>
                    </a:moveTo>
                    <a:lnTo>
                      <a:pt x="1" y="2603"/>
                    </a:lnTo>
                    <a:lnTo>
                      <a:pt x="10633" y="4277"/>
                    </a:lnTo>
                    <a:lnTo>
                      <a:pt x="10790" y="1635"/>
                    </a:lnTo>
                    <a:lnTo>
                      <a:pt x="4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222367" y="2655004"/>
                <a:ext cx="339522" cy="139473"/>
              </a:xfrm>
              <a:custGeom>
                <a:avLst/>
                <a:gdLst/>
                <a:ahLst/>
                <a:cxnLst/>
                <a:rect l="l" t="t" r="r" b="b"/>
                <a:pathLst>
                  <a:path w="11081" h="4552" extrusionOk="0">
                    <a:moveTo>
                      <a:pt x="449" y="1"/>
                    </a:moveTo>
                    <a:lnTo>
                      <a:pt x="1" y="2835"/>
                    </a:lnTo>
                    <a:lnTo>
                      <a:pt x="10911" y="4552"/>
                    </a:lnTo>
                    <a:lnTo>
                      <a:pt x="11081" y="1675"/>
                    </a:lnTo>
                    <a:lnTo>
                      <a:pt x="4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212655" y="2597524"/>
                <a:ext cx="231240" cy="206268"/>
              </a:xfrm>
              <a:custGeom>
                <a:avLst/>
                <a:gdLst/>
                <a:ahLst/>
                <a:cxnLst/>
                <a:rect l="l" t="t" r="r" b="b"/>
                <a:pathLst>
                  <a:path w="7547" h="6732" extrusionOk="0">
                    <a:moveTo>
                      <a:pt x="1060" y="0"/>
                    </a:moveTo>
                    <a:lnTo>
                      <a:pt x="1" y="6732"/>
                    </a:lnTo>
                    <a:lnTo>
                      <a:pt x="1" y="6732"/>
                    </a:lnTo>
                    <a:lnTo>
                      <a:pt x="7546" y="4381"/>
                    </a:lnTo>
                    <a:lnTo>
                      <a:pt x="1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1" name="Google Shape;831;p34"/>
          <p:cNvGrpSpPr/>
          <p:nvPr/>
        </p:nvGrpSpPr>
        <p:grpSpPr>
          <a:xfrm rot="-443610">
            <a:off x="7555154" y="1011863"/>
            <a:ext cx="1987075" cy="2816453"/>
            <a:chOff x="8317342" y="1636076"/>
            <a:chExt cx="1117094" cy="1583354"/>
          </a:xfrm>
        </p:grpSpPr>
        <p:sp>
          <p:nvSpPr>
            <p:cNvPr id="832" name="Google Shape;832;p34"/>
            <p:cNvSpPr/>
            <p:nvPr/>
          </p:nvSpPr>
          <p:spPr>
            <a:xfrm flipH="1">
              <a:off x="8638913" y="2756984"/>
              <a:ext cx="422285" cy="185363"/>
            </a:xfrm>
            <a:custGeom>
              <a:avLst/>
              <a:gdLst/>
              <a:ahLst/>
              <a:cxnLst/>
              <a:rect l="l" t="t" r="r" b="b"/>
              <a:pathLst>
                <a:path w="11614" h="5098" extrusionOk="0">
                  <a:moveTo>
                    <a:pt x="210" y="1"/>
                  </a:moveTo>
                  <a:lnTo>
                    <a:pt x="1" y="2940"/>
                  </a:lnTo>
                  <a:lnTo>
                    <a:pt x="11614" y="5098"/>
                  </a:lnTo>
                  <a:lnTo>
                    <a:pt x="9881" y="1802"/>
                  </a:lnTo>
                  <a:lnTo>
                    <a:pt x="2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34"/>
            <p:cNvGrpSpPr/>
            <p:nvPr/>
          </p:nvGrpSpPr>
          <p:grpSpPr>
            <a:xfrm flipH="1">
              <a:off x="8317342" y="1636076"/>
              <a:ext cx="1117094" cy="1583354"/>
              <a:chOff x="182015" y="1887479"/>
              <a:chExt cx="941345" cy="1334249"/>
            </a:xfrm>
          </p:grpSpPr>
          <p:sp>
            <p:nvSpPr>
              <p:cNvPr id="834" name="Google Shape;834;p34"/>
              <p:cNvSpPr/>
              <p:nvPr/>
            </p:nvSpPr>
            <p:spPr>
              <a:xfrm>
                <a:off x="895031" y="2424103"/>
                <a:ext cx="210987" cy="179458"/>
              </a:xfrm>
              <a:custGeom>
                <a:avLst/>
                <a:gdLst/>
                <a:ahLst/>
                <a:cxnLst/>
                <a:rect l="l" t="t" r="r" b="b"/>
                <a:pathLst>
                  <a:path w="6886" h="5857" extrusionOk="0">
                    <a:moveTo>
                      <a:pt x="438" y="1"/>
                    </a:moveTo>
                    <a:lnTo>
                      <a:pt x="0" y="4555"/>
                    </a:lnTo>
                    <a:lnTo>
                      <a:pt x="6588" y="5856"/>
                    </a:lnTo>
                    <a:lnTo>
                      <a:pt x="6886" y="1273"/>
                    </a:lnTo>
                    <a:lnTo>
                      <a:pt x="4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921871" y="2156955"/>
                <a:ext cx="201489" cy="166008"/>
              </a:xfrm>
              <a:custGeom>
                <a:avLst/>
                <a:gdLst/>
                <a:ahLst/>
                <a:cxnLst/>
                <a:rect l="l" t="t" r="r" b="b"/>
                <a:pathLst>
                  <a:path w="6576" h="5418" extrusionOk="0">
                    <a:moveTo>
                      <a:pt x="403" y="1"/>
                    </a:moveTo>
                    <a:lnTo>
                      <a:pt x="1" y="4172"/>
                    </a:lnTo>
                    <a:lnTo>
                      <a:pt x="6304" y="5418"/>
                    </a:lnTo>
                    <a:lnTo>
                      <a:pt x="6575" y="1220"/>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908451" y="2284784"/>
                <a:ext cx="206575" cy="178325"/>
              </a:xfrm>
              <a:custGeom>
                <a:avLst/>
                <a:gdLst/>
                <a:ahLst/>
                <a:cxnLst/>
                <a:rect l="l" t="t" r="r" b="b"/>
                <a:pathLst>
                  <a:path w="6742" h="5820" extrusionOk="0">
                    <a:moveTo>
                      <a:pt x="439" y="0"/>
                    </a:moveTo>
                    <a:lnTo>
                      <a:pt x="0" y="4548"/>
                    </a:lnTo>
                    <a:lnTo>
                      <a:pt x="6448" y="5820"/>
                    </a:lnTo>
                    <a:lnTo>
                      <a:pt x="6742" y="1246"/>
                    </a:lnTo>
                    <a:lnTo>
                      <a:pt x="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894939" y="2112191"/>
                <a:ext cx="118638" cy="452400"/>
              </a:xfrm>
              <a:custGeom>
                <a:avLst/>
                <a:gdLst/>
                <a:ahLst/>
                <a:cxnLst/>
                <a:rect l="l" t="t" r="r" b="b"/>
                <a:pathLst>
                  <a:path w="3872" h="14765" extrusionOk="0">
                    <a:moveTo>
                      <a:pt x="3871" y="0"/>
                    </a:moveTo>
                    <a:lnTo>
                      <a:pt x="1282" y="1488"/>
                    </a:lnTo>
                    <a:lnTo>
                      <a:pt x="876" y="5663"/>
                    </a:lnTo>
                    <a:lnTo>
                      <a:pt x="438" y="10210"/>
                    </a:lnTo>
                    <a:lnTo>
                      <a:pt x="0" y="14765"/>
                    </a:lnTo>
                    <a:lnTo>
                      <a:pt x="2786" y="12937"/>
                    </a:lnTo>
                    <a:lnTo>
                      <a:pt x="3162" y="8471"/>
                    </a:lnTo>
                    <a:lnTo>
                      <a:pt x="3534" y="4009"/>
                    </a:lnTo>
                    <a:lnTo>
                      <a:pt x="3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810496" y="2341866"/>
                <a:ext cx="181144" cy="169838"/>
              </a:xfrm>
              <a:custGeom>
                <a:avLst/>
                <a:gdLst/>
                <a:ahLst/>
                <a:cxnLst/>
                <a:rect l="l" t="t" r="r" b="b"/>
                <a:pathLst>
                  <a:path w="5912" h="5543" extrusionOk="0">
                    <a:moveTo>
                      <a:pt x="494" y="1"/>
                    </a:moveTo>
                    <a:lnTo>
                      <a:pt x="0" y="4447"/>
                    </a:lnTo>
                    <a:lnTo>
                      <a:pt x="5535" y="5542"/>
                    </a:lnTo>
                    <a:lnTo>
                      <a:pt x="5911" y="1070"/>
                    </a:lnTo>
                    <a:lnTo>
                      <a:pt x="4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840737" y="2080846"/>
                <a:ext cx="172840" cy="156999"/>
              </a:xfrm>
              <a:custGeom>
                <a:avLst/>
                <a:gdLst/>
                <a:ahLst/>
                <a:cxnLst/>
                <a:rect l="l" t="t" r="r" b="b"/>
                <a:pathLst>
                  <a:path w="5641" h="5124" extrusionOk="0">
                    <a:moveTo>
                      <a:pt x="452" y="0"/>
                    </a:moveTo>
                    <a:lnTo>
                      <a:pt x="0" y="4077"/>
                    </a:lnTo>
                    <a:lnTo>
                      <a:pt x="5297" y="5123"/>
                    </a:lnTo>
                    <a:lnTo>
                      <a:pt x="5640" y="1023"/>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825601" y="2205734"/>
                <a:ext cx="177436" cy="168918"/>
              </a:xfrm>
              <a:custGeom>
                <a:avLst/>
                <a:gdLst/>
                <a:ahLst/>
                <a:cxnLst/>
                <a:rect l="l" t="t" r="r" b="b"/>
                <a:pathLst>
                  <a:path w="5791" h="5513" extrusionOk="0">
                    <a:moveTo>
                      <a:pt x="494" y="1"/>
                    </a:moveTo>
                    <a:lnTo>
                      <a:pt x="1" y="4444"/>
                    </a:lnTo>
                    <a:lnTo>
                      <a:pt x="5418" y="5513"/>
                    </a:lnTo>
                    <a:lnTo>
                      <a:pt x="5791" y="1047"/>
                    </a:lnTo>
                    <a:lnTo>
                      <a:pt x="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810680" y="2032037"/>
                <a:ext cx="123755" cy="444096"/>
              </a:xfrm>
              <a:custGeom>
                <a:avLst/>
                <a:gdLst/>
                <a:ahLst/>
                <a:cxnLst/>
                <a:rect l="l" t="t" r="r" b="b"/>
                <a:pathLst>
                  <a:path w="4039" h="14494" extrusionOk="0">
                    <a:moveTo>
                      <a:pt x="4038" y="1"/>
                    </a:moveTo>
                    <a:lnTo>
                      <a:pt x="1439" y="1531"/>
                    </a:lnTo>
                    <a:lnTo>
                      <a:pt x="988" y="5608"/>
                    </a:lnTo>
                    <a:lnTo>
                      <a:pt x="494" y="10047"/>
                    </a:lnTo>
                    <a:lnTo>
                      <a:pt x="1" y="14494"/>
                    </a:lnTo>
                    <a:lnTo>
                      <a:pt x="2789" y="12715"/>
                    </a:lnTo>
                    <a:lnTo>
                      <a:pt x="3218" y="8357"/>
                    </a:lnTo>
                    <a:lnTo>
                      <a:pt x="3646" y="3999"/>
                    </a:lnTo>
                    <a:lnTo>
                      <a:pt x="4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9334" y="2188514"/>
                <a:ext cx="529949" cy="233140"/>
              </a:xfrm>
              <a:custGeom>
                <a:avLst/>
                <a:gdLst/>
                <a:ahLst/>
                <a:cxnLst/>
                <a:rect l="l" t="t" r="r" b="b"/>
                <a:pathLst>
                  <a:path w="17296" h="7609" extrusionOk="0">
                    <a:moveTo>
                      <a:pt x="844" y="1"/>
                    </a:moveTo>
                    <a:lnTo>
                      <a:pt x="1" y="4277"/>
                    </a:lnTo>
                    <a:lnTo>
                      <a:pt x="16867" y="7608"/>
                    </a:lnTo>
                    <a:lnTo>
                      <a:pt x="17296" y="3250"/>
                    </a:lnTo>
                    <a:lnTo>
                      <a:pt x="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431146" y="1937299"/>
                <a:ext cx="503293" cy="217299"/>
              </a:xfrm>
              <a:custGeom>
                <a:avLst/>
                <a:gdLst/>
                <a:ahLst/>
                <a:cxnLst/>
                <a:rect l="l" t="t" r="r" b="b"/>
                <a:pathLst>
                  <a:path w="16426" h="7092" extrusionOk="0">
                    <a:moveTo>
                      <a:pt x="775" y="0"/>
                    </a:moveTo>
                    <a:lnTo>
                      <a:pt x="0" y="3927"/>
                    </a:lnTo>
                    <a:lnTo>
                      <a:pt x="16033" y="7091"/>
                    </a:lnTo>
                    <a:lnTo>
                      <a:pt x="16425" y="3093"/>
                    </a:lnTo>
                    <a:lnTo>
                      <a:pt x="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05194" y="2057591"/>
                <a:ext cx="517203" cy="230535"/>
              </a:xfrm>
              <a:custGeom>
                <a:avLst/>
                <a:gdLst/>
                <a:ahLst/>
                <a:cxnLst/>
                <a:rect l="l" t="t" r="r" b="b"/>
                <a:pathLst>
                  <a:path w="16880" h="7524" extrusionOk="0">
                    <a:moveTo>
                      <a:pt x="847" y="1"/>
                    </a:moveTo>
                    <a:lnTo>
                      <a:pt x="0" y="4274"/>
                    </a:lnTo>
                    <a:lnTo>
                      <a:pt x="16452" y="7523"/>
                    </a:lnTo>
                    <a:lnTo>
                      <a:pt x="16880" y="3165"/>
                    </a:lnTo>
                    <a:lnTo>
                      <a:pt x="8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86749" y="1970850"/>
                <a:ext cx="355056" cy="311149"/>
              </a:xfrm>
              <a:custGeom>
                <a:avLst/>
                <a:gdLst/>
                <a:ahLst/>
                <a:cxnLst/>
                <a:rect l="l" t="t" r="r" b="b"/>
                <a:pathLst>
                  <a:path w="11588" h="10155" extrusionOk="0">
                    <a:moveTo>
                      <a:pt x="2008" y="0"/>
                    </a:moveTo>
                    <a:lnTo>
                      <a:pt x="1" y="10155"/>
                    </a:lnTo>
                    <a:lnTo>
                      <a:pt x="1" y="10155"/>
                    </a:lnTo>
                    <a:lnTo>
                      <a:pt x="11587" y="7029"/>
                    </a:lnTo>
                    <a:lnTo>
                      <a:pt x="2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9334" y="1937299"/>
                <a:ext cx="114348" cy="402119"/>
              </a:xfrm>
              <a:custGeom>
                <a:avLst/>
                <a:gdLst/>
                <a:ahLst/>
                <a:cxnLst/>
                <a:rect l="l" t="t" r="r" b="b"/>
                <a:pathLst>
                  <a:path w="3732" h="13124" extrusionOk="0">
                    <a:moveTo>
                      <a:pt x="2466" y="0"/>
                    </a:moveTo>
                    <a:lnTo>
                      <a:pt x="1" y="12476"/>
                    </a:lnTo>
                    <a:lnTo>
                      <a:pt x="3277" y="13123"/>
                    </a:lnTo>
                    <a:lnTo>
                      <a:pt x="3731" y="252"/>
                    </a:lnTo>
                    <a:lnTo>
                      <a:pt x="2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182015" y="1887479"/>
                <a:ext cx="301835" cy="1334249"/>
              </a:xfrm>
              <a:custGeom>
                <a:avLst/>
                <a:gdLst/>
                <a:ahLst/>
                <a:cxnLst/>
                <a:rect l="l" t="t" r="r" b="b"/>
                <a:pathLst>
                  <a:path w="9851" h="43546" extrusionOk="0">
                    <a:moveTo>
                      <a:pt x="9085" y="1"/>
                    </a:moveTo>
                    <a:cubicBezTo>
                      <a:pt x="8758" y="1"/>
                      <a:pt x="8465" y="230"/>
                      <a:pt x="8396" y="560"/>
                    </a:cubicBezTo>
                    <a:lnTo>
                      <a:pt x="72" y="42702"/>
                    </a:lnTo>
                    <a:cubicBezTo>
                      <a:pt x="0" y="43084"/>
                      <a:pt x="249" y="43457"/>
                      <a:pt x="628" y="43532"/>
                    </a:cubicBezTo>
                    <a:cubicBezTo>
                      <a:pt x="674" y="43541"/>
                      <a:pt x="721" y="43546"/>
                      <a:pt x="766" y="43546"/>
                    </a:cubicBezTo>
                    <a:cubicBezTo>
                      <a:pt x="1098" y="43546"/>
                      <a:pt x="1393" y="43313"/>
                      <a:pt x="1462" y="42976"/>
                    </a:cubicBezTo>
                    <a:lnTo>
                      <a:pt x="9782" y="835"/>
                    </a:lnTo>
                    <a:cubicBezTo>
                      <a:pt x="9851" y="456"/>
                      <a:pt x="9602" y="90"/>
                      <a:pt x="9223" y="14"/>
                    </a:cubicBezTo>
                    <a:cubicBezTo>
                      <a:pt x="9177" y="5"/>
                      <a:pt x="9131" y="1"/>
                      <a:pt x="9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509461" y="2659508"/>
                <a:ext cx="354750" cy="138278"/>
              </a:xfrm>
              <a:custGeom>
                <a:avLst/>
                <a:gdLst/>
                <a:ahLst/>
                <a:cxnLst/>
                <a:rect l="l" t="t" r="r" b="b"/>
                <a:pathLst>
                  <a:path w="11578" h="4513" extrusionOk="0">
                    <a:moveTo>
                      <a:pt x="194" y="1"/>
                    </a:moveTo>
                    <a:lnTo>
                      <a:pt x="1" y="2695"/>
                    </a:lnTo>
                    <a:lnTo>
                      <a:pt x="9763" y="4513"/>
                    </a:lnTo>
                    <a:lnTo>
                      <a:pt x="11577" y="2119"/>
                    </a:lnTo>
                    <a:lnTo>
                      <a:pt x="1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502966" y="2742051"/>
                <a:ext cx="305634" cy="145203"/>
              </a:xfrm>
              <a:custGeom>
                <a:avLst/>
                <a:gdLst/>
                <a:ahLst/>
                <a:cxnLst/>
                <a:rect l="l" t="t" r="r" b="b"/>
                <a:pathLst>
                  <a:path w="9975" h="4739" extrusionOk="0">
                    <a:moveTo>
                      <a:pt x="213" y="1"/>
                    </a:moveTo>
                    <a:lnTo>
                      <a:pt x="0" y="2937"/>
                    </a:lnTo>
                    <a:lnTo>
                      <a:pt x="9671" y="4738"/>
                    </a:lnTo>
                    <a:lnTo>
                      <a:pt x="8890" y="3251"/>
                    </a:lnTo>
                    <a:lnTo>
                      <a:pt x="9975" y="1819"/>
                    </a:lnTo>
                    <a:lnTo>
                      <a:pt x="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6654" y="2625375"/>
                <a:ext cx="70043" cy="295431"/>
              </a:xfrm>
              <a:custGeom>
                <a:avLst/>
                <a:gdLst/>
                <a:ahLst/>
                <a:cxnLst/>
                <a:rect l="l" t="t" r="r" b="b"/>
                <a:pathLst>
                  <a:path w="2286" h="9642" extrusionOk="0">
                    <a:moveTo>
                      <a:pt x="2286" y="0"/>
                    </a:moveTo>
                    <a:lnTo>
                      <a:pt x="615" y="1076"/>
                    </a:lnTo>
                    <a:lnTo>
                      <a:pt x="422" y="3770"/>
                    </a:lnTo>
                    <a:lnTo>
                      <a:pt x="209" y="6702"/>
                    </a:lnTo>
                    <a:lnTo>
                      <a:pt x="0" y="9641"/>
                    </a:lnTo>
                    <a:lnTo>
                      <a:pt x="1789" y="8399"/>
                    </a:lnTo>
                    <a:lnTo>
                      <a:pt x="1959" y="5519"/>
                    </a:lnTo>
                    <a:lnTo>
                      <a:pt x="2129" y="2642"/>
                    </a:lnTo>
                    <a:lnTo>
                      <a:pt x="2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208763" y="2741867"/>
                <a:ext cx="347917" cy="140852"/>
              </a:xfrm>
              <a:custGeom>
                <a:avLst/>
                <a:gdLst/>
                <a:ahLst/>
                <a:cxnLst/>
                <a:rect l="l" t="t" r="r" b="b"/>
                <a:pathLst>
                  <a:path w="11355" h="4597" extrusionOk="0">
                    <a:moveTo>
                      <a:pt x="445" y="0"/>
                    </a:moveTo>
                    <a:lnTo>
                      <a:pt x="0" y="2835"/>
                    </a:lnTo>
                    <a:lnTo>
                      <a:pt x="11185" y="4597"/>
                    </a:lnTo>
                    <a:lnTo>
                      <a:pt x="11355" y="1717"/>
                    </a:lnTo>
                    <a:lnTo>
                      <a:pt x="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236094" y="2575279"/>
                <a:ext cx="330606" cy="131047"/>
              </a:xfrm>
              <a:custGeom>
                <a:avLst/>
                <a:gdLst/>
                <a:ahLst/>
                <a:cxnLst/>
                <a:rect l="l" t="t" r="r" b="b"/>
                <a:pathLst>
                  <a:path w="10790" h="4277" extrusionOk="0">
                    <a:moveTo>
                      <a:pt x="409" y="0"/>
                    </a:moveTo>
                    <a:lnTo>
                      <a:pt x="1" y="2603"/>
                    </a:lnTo>
                    <a:lnTo>
                      <a:pt x="10633" y="4277"/>
                    </a:lnTo>
                    <a:lnTo>
                      <a:pt x="10790" y="1635"/>
                    </a:lnTo>
                    <a:lnTo>
                      <a:pt x="4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222367" y="2655004"/>
                <a:ext cx="339522" cy="139473"/>
              </a:xfrm>
              <a:custGeom>
                <a:avLst/>
                <a:gdLst/>
                <a:ahLst/>
                <a:cxnLst/>
                <a:rect l="l" t="t" r="r" b="b"/>
                <a:pathLst>
                  <a:path w="11081" h="4552" extrusionOk="0">
                    <a:moveTo>
                      <a:pt x="449" y="1"/>
                    </a:moveTo>
                    <a:lnTo>
                      <a:pt x="1" y="2835"/>
                    </a:lnTo>
                    <a:lnTo>
                      <a:pt x="10911" y="4552"/>
                    </a:lnTo>
                    <a:lnTo>
                      <a:pt x="11081" y="1675"/>
                    </a:lnTo>
                    <a:lnTo>
                      <a:pt x="4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212655" y="2597524"/>
                <a:ext cx="231240" cy="206268"/>
              </a:xfrm>
              <a:custGeom>
                <a:avLst/>
                <a:gdLst/>
                <a:ahLst/>
                <a:cxnLst/>
                <a:rect l="l" t="t" r="r" b="b"/>
                <a:pathLst>
                  <a:path w="7547" h="6732" extrusionOk="0">
                    <a:moveTo>
                      <a:pt x="1060" y="0"/>
                    </a:moveTo>
                    <a:lnTo>
                      <a:pt x="1" y="6732"/>
                    </a:lnTo>
                    <a:lnTo>
                      <a:pt x="1" y="6732"/>
                    </a:lnTo>
                    <a:lnTo>
                      <a:pt x="7546" y="4381"/>
                    </a:lnTo>
                    <a:lnTo>
                      <a:pt x="1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47D70D00-B182-E323-9033-791E988FFCE4}"/>
              </a:ext>
            </a:extLst>
          </p:cNvPr>
          <p:cNvSpPr txBox="1"/>
          <p:nvPr/>
        </p:nvSpPr>
        <p:spPr>
          <a:xfrm>
            <a:off x="1873374" y="1261729"/>
            <a:ext cx="5518155" cy="1692771"/>
          </a:xfrm>
          <a:prstGeom prst="rect">
            <a:avLst/>
          </a:prstGeom>
          <a:noFill/>
        </p:spPr>
        <p:txBody>
          <a:bodyPr wrap="square" rtlCol="0">
            <a:spAutoFit/>
          </a:bodyPr>
          <a:lstStyle/>
          <a:p>
            <a:br>
              <a:rPr lang="en-US" dirty="0"/>
            </a:br>
            <a:r>
              <a:rPr lang="en-US" sz="1800" b="0" i="0" dirty="0">
                <a:solidFill>
                  <a:schemeClr val="bg1">
                    <a:lumMod val="10000"/>
                  </a:schemeClr>
                </a:solidFill>
                <a:effectLst/>
                <a:latin typeface="Söhne"/>
              </a:rPr>
              <a:t>Many multinational and local Israeli brands serve as the essence of the Israeli military, as they are closely associated with its involvement in conflicts that lead to the heartbreaking loss of innocent lives, including women and children, on a daily basis.</a:t>
            </a:r>
            <a:endParaRPr lang="fr-FR" dirty="0">
              <a:solidFill>
                <a:schemeClr val="bg1">
                  <a:lumMod val="10000"/>
                </a:schemeClr>
              </a:solidFill>
            </a:endParaRPr>
          </a:p>
        </p:txBody>
      </p:sp>
      <p:sp>
        <p:nvSpPr>
          <p:cNvPr id="20" name="TextBox 19">
            <a:extLst>
              <a:ext uri="{FF2B5EF4-FFF2-40B4-BE49-F238E27FC236}">
                <a16:creationId xmlns:a16="http://schemas.microsoft.com/office/drawing/2014/main" id="{E50E2CC9-BA19-39BB-3D93-AF209462FDA3}"/>
              </a:ext>
            </a:extLst>
          </p:cNvPr>
          <p:cNvSpPr txBox="1"/>
          <p:nvPr/>
        </p:nvSpPr>
        <p:spPr>
          <a:xfrm>
            <a:off x="8324261" y="4800635"/>
            <a:ext cx="1250741" cy="523220"/>
          </a:xfrm>
          <a:prstGeom prst="rect">
            <a:avLst/>
          </a:prstGeom>
          <a:noFill/>
        </p:spPr>
        <p:txBody>
          <a:bodyPr wrap="square" rtlCol="0">
            <a:spAutoFit/>
          </a:bodyPr>
          <a:lstStyle/>
          <a:p>
            <a:r>
              <a:rPr lang="fr-FR" dirty="0"/>
              <a:t>Page 05</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4" name="Google Shape;864;p35"/>
          <p:cNvSpPr txBox="1">
            <a:spLocks noGrp="1"/>
          </p:cNvSpPr>
          <p:nvPr>
            <p:ph type="title"/>
          </p:nvPr>
        </p:nvSpPr>
        <p:spPr>
          <a:xfrm>
            <a:off x="714427" y="1407359"/>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SOLUTION</a:t>
            </a:r>
            <a:endParaRPr dirty="0"/>
          </a:p>
        </p:txBody>
      </p:sp>
      <p:grpSp>
        <p:nvGrpSpPr>
          <p:cNvPr id="869" name="Google Shape;869;p35"/>
          <p:cNvGrpSpPr/>
          <p:nvPr/>
        </p:nvGrpSpPr>
        <p:grpSpPr>
          <a:xfrm rot="-2700000">
            <a:off x="-420851" y="-724690"/>
            <a:ext cx="4197450" cy="1954577"/>
            <a:chOff x="5162720" y="3016271"/>
            <a:chExt cx="3542243" cy="1649475"/>
          </a:xfrm>
        </p:grpSpPr>
        <p:sp>
          <p:nvSpPr>
            <p:cNvPr id="870" name="Google Shape;870;p35"/>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5"/>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35"/>
          <p:cNvGrpSpPr/>
          <p:nvPr/>
        </p:nvGrpSpPr>
        <p:grpSpPr>
          <a:xfrm rot="2700000" flipH="1">
            <a:off x="5367336" y="-724690"/>
            <a:ext cx="4197450" cy="1954577"/>
            <a:chOff x="5162720" y="3016271"/>
            <a:chExt cx="3542243" cy="1649475"/>
          </a:xfrm>
        </p:grpSpPr>
        <p:sp>
          <p:nvSpPr>
            <p:cNvPr id="887" name="Google Shape;887;p35"/>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5"/>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5"/>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5"/>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5"/>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5"/>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5"/>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5"/>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5"/>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5"/>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5"/>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5"/>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5"/>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5"/>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5"/>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20679BE9-8E0B-6224-014C-E3A3F0E88ACE}"/>
              </a:ext>
            </a:extLst>
          </p:cNvPr>
          <p:cNvSpPr txBox="1"/>
          <p:nvPr/>
        </p:nvSpPr>
        <p:spPr>
          <a:xfrm>
            <a:off x="1029256" y="2242279"/>
            <a:ext cx="7270626" cy="1015663"/>
          </a:xfrm>
          <a:prstGeom prst="rect">
            <a:avLst/>
          </a:prstGeom>
          <a:noFill/>
        </p:spPr>
        <p:txBody>
          <a:bodyPr wrap="square" rtlCol="0">
            <a:spAutoFit/>
          </a:bodyPr>
          <a:lstStyle/>
          <a:p>
            <a:r>
              <a:rPr lang="en-US" sz="2000" dirty="0"/>
              <a:t>So we though for a solution where we </a:t>
            </a:r>
            <a:r>
              <a:rPr lang="en-US" sz="2000" dirty="0" err="1"/>
              <a:t>gonna</a:t>
            </a:r>
            <a:r>
              <a:rPr lang="en-US" sz="2000" dirty="0"/>
              <a:t> boycotting these brands as the less thing that we can do for standing in solidarity with the Palestinians </a:t>
            </a:r>
            <a:endParaRPr lang="fr-FR" sz="2000" dirty="0"/>
          </a:p>
        </p:txBody>
      </p:sp>
      <p:sp>
        <p:nvSpPr>
          <p:cNvPr id="15" name="TextBox 14">
            <a:extLst>
              <a:ext uri="{FF2B5EF4-FFF2-40B4-BE49-F238E27FC236}">
                <a16:creationId xmlns:a16="http://schemas.microsoft.com/office/drawing/2014/main" id="{58E26906-8AC7-599C-28E5-F40AA05C0950}"/>
              </a:ext>
            </a:extLst>
          </p:cNvPr>
          <p:cNvSpPr txBox="1"/>
          <p:nvPr/>
        </p:nvSpPr>
        <p:spPr>
          <a:xfrm>
            <a:off x="8324261" y="4800635"/>
            <a:ext cx="1250741" cy="523220"/>
          </a:xfrm>
          <a:prstGeom prst="rect">
            <a:avLst/>
          </a:prstGeom>
          <a:noFill/>
        </p:spPr>
        <p:txBody>
          <a:bodyPr wrap="square" rtlCol="0">
            <a:spAutoFit/>
          </a:bodyPr>
          <a:lstStyle/>
          <a:p>
            <a:r>
              <a:rPr lang="fr-FR" dirty="0"/>
              <a:t>Page 06</a:t>
            </a:r>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1"/>
          <p:cNvSpPr/>
          <p:nvPr/>
        </p:nvSpPr>
        <p:spPr>
          <a:xfrm>
            <a:off x="4132775" y="2178940"/>
            <a:ext cx="3799500" cy="644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7" name="Google Shape;657;p31"/>
          <p:cNvSpPr txBox="1">
            <a:spLocks noGrp="1"/>
          </p:cNvSpPr>
          <p:nvPr>
            <p:ph type="title"/>
          </p:nvPr>
        </p:nvSpPr>
        <p:spPr>
          <a:xfrm>
            <a:off x="3911763" y="2102221"/>
            <a:ext cx="4081974" cy="907964"/>
          </a:xfrm>
          <a:prstGeom prst="rect">
            <a:avLst/>
          </a:prstGeom>
        </p:spPr>
        <p:txBody>
          <a:bodyPr spcFirstLastPara="1" wrap="square" lIns="91425" tIns="91425" rIns="91425" bIns="91425" anchor="ctr" anchorCtr="0">
            <a:noAutofit/>
          </a:bodyPr>
          <a:lstStyle/>
          <a:p>
            <a:r>
              <a:rPr lang="fr-FR" sz="2400" dirty="0"/>
              <a:t>OUR IDEA</a:t>
            </a:r>
            <a:endParaRPr sz="2400" dirty="0"/>
          </a:p>
        </p:txBody>
      </p:sp>
      <p:grpSp>
        <p:nvGrpSpPr>
          <p:cNvPr id="659" name="Google Shape;659;p31"/>
          <p:cNvGrpSpPr/>
          <p:nvPr/>
        </p:nvGrpSpPr>
        <p:grpSpPr>
          <a:xfrm>
            <a:off x="347021" y="772177"/>
            <a:ext cx="3173553" cy="4498150"/>
            <a:chOff x="-169774" y="1636076"/>
            <a:chExt cx="1117094" cy="1583354"/>
          </a:xfrm>
        </p:grpSpPr>
        <p:sp>
          <p:nvSpPr>
            <p:cNvPr id="660" name="Google Shape;660;p31"/>
            <p:cNvSpPr/>
            <p:nvPr/>
          </p:nvSpPr>
          <p:spPr>
            <a:xfrm>
              <a:off x="203464" y="2756984"/>
              <a:ext cx="422285" cy="185363"/>
            </a:xfrm>
            <a:custGeom>
              <a:avLst/>
              <a:gdLst/>
              <a:ahLst/>
              <a:cxnLst/>
              <a:rect l="l" t="t" r="r" b="b"/>
              <a:pathLst>
                <a:path w="11614" h="5098" extrusionOk="0">
                  <a:moveTo>
                    <a:pt x="210" y="1"/>
                  </a:moveTo>
                  <a:lnTo>
                    <a:pt x="1" y="2940"/>
                  </a:lnTo>
                  <a:lnTo>
                    <a:pt x="11614" y="5098"/>
                  </a:lnTo>
                  <a:lnTo>
                    <a:pt x="9881" y="1802"/>
                  </a:lnTo>
                  <a:lnTo>
                    <a:pt x="2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31"/>
            <p:cNvGrpSpPr/>
            <p:nvPr/>
          </p:nvGrpSpPr>
          <p:grpSpPr>
            <a:xfrm>
              <a:off x="-169774" y="1636076"/>
              <a:ext cx="1117094" cy="1583354"/>
              <a:chOff x="182015" y="1887479"/>
              <a:chExt cx="941345" cy="1334249"/>
            </a:xfrm>
          </p:grpSpPr>
          <p:sp>
            <p:nvSpPr>
              <p:cNvPr id="662" name="Google Shape;662;p31"/>
              <p:cNvSpPr/>
              <p:nvPr/>
            </p:nvSpPr>
            <p:spPr>
              <a:xfrm>
                <a:off x="895031" y="2424103"/>
                <a:ext cx="210987" cy="179458"/>
              </a:xfrm>
              <a:custGeom>
                <a:avLst/>
                <a:gdLst/>
                <a:ahLst/>
                <a:cxnLst/>
                <a:rect l="l" t="t" r="r" b="b"/>
                <a:pathLst>
                  <a:path w="6886" h="5857" extrusionOk="0">
                    <a:moveTo>
                      <a:pt x="438" y="1"/>
                    </a:moveTo>
                    <a:lnTo>
                      <a:pt x="0" y="4555"/>
                    </a:lnTo>
                    <a:lnTo>
                      <a:pt x="6588" y="5856"/>
                    </a:lnTo>
                    <a:lnTo>
                      <a:pt x="6886" y="1273"/>
                    </a:lnTo>
                    <a:lnTo>
                      <a:pt x="4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921871" y="2156955"/>
                <a:ext cx="201489" cy="166008"/>
              </a:xfrm>
              <a:custGeom>
                <a:avLst/>
                <a:gdLst/>
                <a:ahLst/>
                <a:cxnLst/>
                <a:rect l="l" t="t" r="r" b="b"/>
                <a:pathLst>
                  <a:path w="6576" h="5418" extrusionOk="0">
                    <a:moveTo>
                      <a:pt x="403" y="1"/>
                    </a:moveTo>
                    <a:lnTo>
                      <a:pt x="1" y="4172"/>
                    </a:lnTo>
                    <a:lnTo>
                      <a:pt x="6304" y="5418"/>
                    </a:lnTo>
                    <a:lnTo>
                      <a:pt x="6575" y="1220"/>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908451" y="2284784"/>
                <a:ext cx="206575" cy="178325"/>
              </a:xfrm>
              <a:custGeom>
                <a:avLst/>
                <a:gdLst/>
                <a:ahLst/>
                <a:cxnLst/>
                <a:rect l="l" t="t" r="r" b="b"/>
                <a:pathLst>
                  <a:path w="6742" h="5820" extrusionOk="0">
                    <a:moveTo>
                      <a:pt x="439" y="0"/>
                    </a:moveTo>
                    <a:lnTo>
                      <a:pt x="0" y="4548"/>
                    </a:lnTo>
                    <a:lnTo>
                      <a:pt x="6448" y="5820"/>
                    </a:lnTo>
                    <a:lnTo>
                      <a:pt x="6742" y="1246"/>
                    </a:lnTo>
                    <a:lnTo>
                      <a:pt x="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894939" y="2112191"/>
                <a:ext cx="118638" cy="452400"/>
              </a:xfrm>
              <a:custGeom>
                <a:avLst/>
                <a:gdLst/>
                <a:ahLst/>
                <a:cxnLst/>
                <a:rect l="l" t="t" r="r" b="b"/>
                <a:pathLst>
                  <a:path w="3872" h="14765" extrusionOk="0">
                    <a:moveTo>
                      <a:pt x="3871" y="0"/>
                    </a:moveTo>
                    <a:lnTo>
                      <a:pt x="1282" y="1488"/>
                    </a:lnTo>
                    <a:lnTo>
                      <a:pt x="876" y="5663"/>
                    </a:lnTo>
                    <a:lnTo>
                      <a:pt x="438" y="10210"/>
                    </a:lnTo>
                    <a:lnTo>
                      <a:pt x="0" y="14765"/>
                    </a:lnTo>
                    <a:lnTo>
                      <a:pt x="2786" y="12937"/>
                    </a:lnTo>
                    <a:lnTo>
                      <a:pt x="3162" y="8471"/>
                    </a:lnTo>
                    <a:lnTo>
                      <a:pt x="3534" y="4009"/>
                    </a:lnTo>
                    <a:lnTo>
                      <a:pt x="3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810496" y="2341866"/>
                <a:ext cx="181144" cy="169838"/>
              </a:xfrm>
              <a:custGeom>
                <a:avLst/>
                <a:gdLst/>
                <a:ahLst/>
                <a:cxnLst/>
                <a:rect l="l" t="t" r="r" b="b"/>
                <a:pathLst>
                  <a:path w="5912" h="5543" extrusionOk="0">
                    <a:moveTo>
                      <a:pt x="494" y="1"/>
                    </a:moveTo>
                    <a:lnTo>
                      <a:pt x="0" y="4447"/>
                    </a:lnTo>
                    <a:lnTo>
                      <a:pt x="5535" y="5542"/>
                    </a:lnTo>
                    <a:lnTo>
                      <a:pt x="5911" y="1070"/>
                    </a:lnTo>
                    <a:lnTo>
                      <a:pt x="4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840737" y="2080846"/>
                <a:ext cx="172840" cy="156999"/>
              </a:xfrm>
              <a:custGeom>
                <a:avLst/>
                <a:gdLst/>
                <a:ahLst/>
                <a:cxnLst/>
                <a:rect l="l" t="t" r="r" b="b"/>
                <a:pathLst>
                  <a:path w="5641" h="5124" extrusionOk="0">
                    <a:moveTo>
                      <a:pt x="452" y="0"/>
                    </a:moveTo>
                    <a:lnTo>
                      <a:pt x="0" y="4077"/>
                    </a:lnTo>
                    <a:lnTo>
                      <a:pt x="5297" y="5123"/>
                    </a:lnTo>
                    <a:lnTo>
                      <a:pt x="5640" y="1023"/>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825601" y="2205734"/>
                <a:ext cx="177436" cy="168918"/>
              </a:xfrm>
              <a:custGeom>
                <a:avLst/>
                <a:gdLst/>
                <a:ahLst/>
                <a:cxnLst/>
                <a:rect l="l" t="t" r="r" b="b"/>
                <a:pathLst>
                  <a:path w="5791" h="5513" extrusionOk="0">
                    <a:moveTo>
                      <a:pt x="494" y="1"/>
                    </a:moveTo>
                    <a:lnTo>
                      <a:pt x="1" y="4444"/>
                    </a:lnTo>
                    <a:lnTo>
                      <a:pt x="5418" y="5513"/>
                    </a:lnTo>
                    <a:lnTo>
                      <a:pt x="5791" y="1047"/>
                    </a:lnTo>
                    <a:lnTo>
                      <a:pt x="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810680" y="2032037"/>
                <a:ext cx="123755" cy="444096"/>
              </a:xfrm>
              <a:custGeom>
                <a:avLst/>
                <a:gdLst/>
                <a:ahLst/>
                <a:cxnLst/>
                <a:rect l="l" t="t" r="r" b="b"/>
                <a:pathLst>
                  <a:path w="4039" h="14494" extrusionOk="0">
                    <a:moveTo>
                      <a:pt x="4038" y="1"/>
                    </a:moveTo>
                    <a:lnTo>
                      <a:pt x="1439" y="1531"/>
                    </a:lnTo>
                    <a:lnTo>
                      <a:pt x="988" y="5608"/>
                    </a:lnTo>
                    <a:lnTo>
                      <a:pt x="494" y="10047"/>
                    </a:lnTo>
                    <a:lnTo>
                      <a:pt x="1" y="14494"/>
                    </a:lnTo>
                    <a:lnTo>
                      <a:pt x="2789" y="12715"/>
                    </a:lnTo>
                    <a:lnTo>
                      <a:pt x="3218" y="8357"/>
                    </a:lnTo>
                    <a:lnTo>
                      <a:pt x="3646" y="3999"/>
                    </a:lnTo>
                    <a:lnTo>
                      <a:pt x="4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379334" y="2188514"/>
                <a:ext cx="529949" cy="233140"/>
              </a:xfrm>
              <a:custGeom>
                <a:avLst/>
                <a:gdLst/>
                <a:ahLst/>
                <a:cxnLst/>
                <a:rect l="l" t="t" r="r" b="b"/>
                <a:pathLst>
                  <a:path w="17296" h="7609" extrusionOk="0">
                    <a:moveTo>
                      <a:pt x="844" y="1"/>
                    </a:moveTo>
                    <a:lnTo>
                      <a:pt x="1" y="4277"/>
                    </a:lnTo>
                    <a:lnTo>
                      <a:pt x="16867" y="7608"/>
                    </a:lnTo>
                    <a:lnTo>
                      <a:pt x="17296" y="3250"/>
                    </a:lnTo>
                    <a:lnTo>
                      <a:pt x="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431146" y="1937299"/>
                <a:ext cx="503293" cy="217299"/>
              </a:xfrm>
              <a:custGeom>
                <a:avLst/>
                <a:gdLst/>
                <a:ahLst/>
                <a:cxnLst/>
                <a:rect l="l" t="t" r="r" b="b"/>
                <a:pathLst>
                  <a:path w="16426" h="7092" extrusionOk="0">
                    <a:moveTo>
                      <a:pt x="775" y="0"/>
                    </a:moveTo>
                    <a:lnTo>
                      <a:pt x="0" y="3927"/>
                    </a:lnTo>
                    <a:lnTo>
                      <a:pt x="16033" y="7091"/>
                    </a:lnTo>
                    <a:lnTo>
                      <a:pt x="16425" y="3093"/>
                    </a:lnTo>
                    <a:lnTo>
                      <a:pt x="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405194" y="2057591"/>
                <a:ext cx="517203" cy="230535"/>
              </a:xfrm>
              <a:custGeom>
                <a:avLst/>
                <a:gdLst/>
                <a:ahLst/>
                <a:cxnLst/>
                <a:rect l="l" t="t" r="r" b="b"/>
                <a:pathLst>
                  <a:path w="16880" h="7524" extrusionOk="0">
                    <a:moveTo>
                      <a:pt x="847" y="1"/>
                    </a:moveTo>
                    <a:lnTo>
                      <a:pt x="0" y="4274"/>
                    </a:lnTo>
                    <a:lnTo>
                      <a:pt x="16452" y="7523"/>
                    </a:lnTo>
                    <a:lnTo>
                      <a:pt x="16880" y="3165"/>
                    </a:lnTo>
                    <a:lnTo>
                      <a:pt x="8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386749" y="1970850"/>
                <a:ext cx="355056" cy="311149"/>
              </a:xfrm>
              <a:custGeom>
                <a:avLst/>
                <a:gdLst/>
                <a:ahLst/>
                <a:cxnLst/>
                <a:rect l="l" t="t" r="r" b="b"/>
                <a:pathLst>
                  <a:path w="11588" h="10155" extrusionOk="0">
                    <a:moveTo>
                      <a:pt x="2008" y="0"/>
                    </a:moveTo>
                    <a:lnTo>
                      <a:pt x="1" y="10155"/>
                    </a:lnTo>
                    <a:lnTo>
                      <a:pt x="1" y="10155"/>
                    </a:lnTo>
                    <a:lnTo>
                      <a:pt x="11587" y="7029"/>
                    </a:lnTo>
                    <a:lnTo>
                      <a:pt x="2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9334" y="1937299"/>
                <a:ext cx="114348" cy="402119"/>
              </a:xfrm>
              <a:custGeom>
                <a:avLst/>
                <a:gdLst/>
                <a:ahLst/>
                <a:cxnLst/>
                <a:rect l="l" t="t" r="r" b="b"/>
                <a:pathLst>
                  <a:path w="3732" h="13124" extrusionOk="0">
                    <a:moveTo>
                      <a:pt x="2466" y="0"/>
                    </a:moveTo>
                    <a:lnTo>
                      <a:pt x="1" y="12476"/>
                    </a:lnTo>
                    <a:lnTo>
                      <a:pt x="3277" y="13123"/>
                    </a:lnTo>
                    <a:lnTo>
                      <a:pt x="3731" y="252"/>
                    </a:lnTo>
                    <a:lnTo>
                      <a:pt x="2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82015" y="1887479"/>
                <a:ext cx="301835" cy="1334249"/>
              </a:xfrm>
              <a:custGeom>
                <a:avLst/>
                <a:gdLst/>
                <a:ahLst/>
                <a:cxnLst/>
                <a:rect l="l" t="t" r="r" b="b"/>
                <a:pathLst>
                  <a:path w="9851" h="43546" extrusionOk="0">
                    <a:moveTo>
                      <a:pt x="9085" y="1"/>
                    </a:moveTo>
                    <a:cubicBezTo>
                      <a:pt x="8758" y="1"/>
                      <a:pt x="8465" y="230"/>
                      <a:pt x="8396" y="560"/>
                    </a:cubicBezTo>
                    <a:lnTo>
                      <a:pt x="72" y="42702"/>
                    </a:lnTo>
                    <a:cubicBezTo>
                      <a:pt x="0" y="43084"/>
                      <a:pt x="249" y="43457"/>
                      <a:pt x="628" y="43532"/>
                    </a:cubicBezTo>
                    <a:cubicBezTo>
                      <a:pt x="674" y="43541"/>
                      <a:pt x="721" y="43546"/>
                      <a:pt x="766" y="43546"/>
                    </a:cubicBezTo>
                    <a:cubicBezTo>
                      <a:pt x="1098" y="43546"/>
                      <a:pt x="1393" y="43313"/>
                      <a:pt x="1462" y="42976"/>
                    </a:cubicBezTo>
                    <a:lnTo>
                      <a:pt x="9782" y="835"/>
                    </a:lnTo>
                    <a:cubicBezTo>
                      <a:pt x="9851" y="456"/>
                      <a:pt x="9602" y="90"/>
                      <a:pt x="9223" y="14"/>
                    </a:cubicBezTo>
                    <a:cubicBezTo>
                      <a:pt x="9177" y="5"/>
                      <a:pt x="9131" y="1"/>
                      <a:pt x="9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509461" y="2659508"/>
                <a:ext cx="354750" cy="138278"/>
              </a:xfrm>
              <a:custGeom>
                <a:avLst/>
                <a:gdLst/>
                <a:ahLst/>
                <a:cxnLst/>
                <a:rect l="l" t="t" r="r" b="b"/>
                <a:pathLst>
                  <a:path w="11578" h="4513" extrusionOk="0">
                    <a:moveTo>
                      <a:pt x="194" y="1"/>
                    </a:moveTo>
                    <a:lnTo>
                      <a:pt x="1" y="2695"/>
                    </a:lnTo>
                    <a:lnTo>
                      <a:pt x="9763" y="4513"/>
                    </a:lnTo>
                    <a:lnTo>
                      <a:pt x="11577" y="2119"/>
                    </a:lnTo>
                    <a:lnTo>
                      <a:pt x="1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502966" y="2742051"/>
                <a:ext cx="305634" cy="145203"/>
              </a:xfrm>
              <a:custGeom>
                <a:avLst/>
                <a:gdLst/>
                <a:ahLst/>
                <a:cxnLst/>
                <a:rect l="l" t="t" r="r" b="b"/>
                <a:pathLst>
                  <a:path w="9975" h="4739" extrusionOk="0">
                    <a:moveTo>
                      <a:pt x="213" y="1"/>
                    </a:moveTo>
                    <a:lnTo>
                      <a:pt x="0" y="2937"/>
                    </a:lnTo>
                    <a:lnTo>
                      <a:pt x="9671" y="4738"/>
                    </a:lnTo>
                    <a:lnTo>
                      <a:pt x="8890" y="3251"/>
                    </a:lnTo>
                    <a:lnTo>
                      <a:pt x="9975" y="1819"/>
                    </a:lnTo>
                    <a:lnTo>
                      <a:pt x="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496654" y="2625375"/>
                <a:ext cx="70043" cy="295431"/>
              </a:xfrm>
              <a:custGeom>
                <a:avLst/>
                <a:gdLst/>
                <a:ahLst/>
                <a:cxnLst/>
                <a:rect l="l" t="t" r="r" b="b"/>
                <a:pathLst>
                  <a:path w="2286" h="9642" extrusionOk="0">
                    <a:moveTo>
                      <a:pt x="2286" y="0"/>
                    </a:moveTo>
                    <a:lnTo>
                      <a:pt x="615" y="1076"/>
                    </a:lnTo>
                    <a:lnTo>
                      <a:pt x="422" y="3770"/>
                    </a:lnTo>
                    <a:lnTo>
                      <a:pt x="209" y="6702"/>
                    </a:lnTo>
                    <a:lnTo>
                      <a:pt x="0" y="9641"/>
                    </a:lnTo>
                    <a:lnTo>
                      <a:pt x="1789" y="8399"/>
                    </a:lnTo>
                    <a:lnTo>
                      <a:pt x="1959" y="5519"/>
                    </a:lnTo>
                    <a:lnTo>
                      <a:pt x="2129" y="2642"/>
                    </a:lnTo>
                    <a:lnTo>
                      <a:pt x="2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208763" y="2741867"/>
                <a:ext cx="347917" cy="140852"/>
              </a:xfrm>
              <a:custGeom>
                <a:avLst/>
                <a:gdLst/>
                <a:ahLst/>
                <a:cxnLst/>
                <a:rect l="l" t="t" r="r" b="b"/>
                <a:pathLst>
                  <a:path w="11355" h="4597" extrusionOk="0">
                    <a:moveTo>
                      <a:pt x="445" y="0"/>
                    </a:moveTo>
                    <a:lnTo>
                      <a:pt x="0" y="2835"/>
                    </a:lnTo>
                    <a:lnTo>
                      <a:pt x="11185" y="4597"/>
                    </a:lnTo>
                    <a:lnTo>
                      <a:pt x="11355" y="1717"/>
                    </a:lnTo>
                    <a:lnTo>
                      <a:pt x="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236094" y="2575279"/>
                <a:ext cx="330606" cy="131047"/>
              </a:xfrm>
              <a:custGeom>
                <a:avLst/>
                <a:gdLst/>
                <a:ahLst/>
                <a:cxnLst/>
                <a:rect l="l" t="t" r="r" b="b"/>
                <a:pathLst>
                  <a:path w="10790" h="4277" extrusionOk="0">
                    <a:moveTo>
                      <a:pt x="409" y="0"/>
                    </a:moveTo>
                    <a:lnTo>
                      <a:pt x="1" y="2603"/>
                    </a:lnTo>
                    <a:lnTo>
                      <a:pt x="10633" y="4277"/>
                    </a:lnTo>
                    <a:lnTo>
                      <a:pt x="10790" y="1635"/>
                    </a:lnTo>
                    <a:lnTo>
                      <a:pt x="4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222367" y="2655004"/>
                <a:ext cx="339522" cy="139473"/>
              </a:xfrm>
              <a:custGeom>
                <a:avLst/>
                <a:gdLst/>
                <a:ahLst/>
                <a:cxnLst/>
                <a:rect l="l" t="t" r="r" b="b"/>
                <a:pathLst>
                  <a:path w="11081" h="4552" extrusionOk="0">
                    <a:moveTo>
                      <a:pt x="449" y="1"/>
                    </a:moveTo>
                    <a:lnTo>
                      <a:pt x="1" y="2835"/>
                    </a:lnTo>
                    <a:lnTo>
                      <a:pt x="10911" y="4552"/>
                    </a:lnTo>
                    <a:lnTo>
                      <a:pt x="11081" y="1675"/>
                    </a:lnTo>
                    <a:lnTo>
                      <a:pt x="4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212655" y="2597524"/>
                <a:ext cx="231240" cy="206268"/>
              </a:xfrm>
              <a:custGeom>
                <a:avLst/>
                <a:gdLst/>
                <a:ahLst/>
                <a:cxnLst/>
                <a:rect l="l" t="t" r="r" b="b"/>
                <a:pathLst>
                  <a:path w="7547" h="6732" extrusionOk="0">
                    <a:moveTo>
                      <a:pt x="1060" y="0"/>
                    </a:moveTo>
                    <a:lnTo>
                      <a:pt x="1" y="6732"/>
                    </a:lnTo>
                    <a:lnTo>
                      <a:pt x="1" y="6732"/>
                    </a:lnTo>
                    <a:lnTo>
                      <a:pt x="7546" y="4381"/>
                    </a:lnTo>
                    <a:lnTo>
                      <a:pt x="1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995BDA9B-6C43-EFCA-29E9-5E66F2A7483C}"/>
              </a:ext>
            </a:extLst>
          </p:cNvPr>
          <p:cNvSpPr txBox="1"/>
          <p:nvPr/>
        </p:nvSpPr>
        <p:spPr>
          <a:xfrm>
            <a:off x="8324261" y="4800635"/>
            <a:ext cx="1250741" cy="307777"/>
          </a:xfrm>
          <a:prstGeom prst="rect">
            <a:avLst/>
          </a:prstGeom>
          <a:noFill/>
        </p:spPr>
        <p:txBody>
          <a:bodyPr wrap="square" rtlCol="0">
            <a:spAutoFit/>
          </a:bodyPr>
          <a:lstStyle/>
          <a:p>
            <a:r>
              <a:rPr lang="fr-FR" dirty="0"/>
              <a:t>Page 04</a:t>
            </a:r>
          </a:p>
        </p:txBody>
      </p:sp>
      <p:grpSp>
        <p:nvGrpSpPr>
          <p:cNvPr id="2" name="Group 1">
            <a:extLst>
              <a:ext uri="{FF2B5EF4-FFF2-40B4-BE49-F238E27FC236}">
                <a16:creationId xmlns:a16="http://schemas.microsoft.com/office/drawing/2014/main" id="{F920B8FA-95DB-0CD2-B481-A2122652285D}"/>
              </a:ext>
            </a:extLst>
          </p:cNvPr>
          <p:cNvGrpSpPr/>
          <p:nvPr/>
        </p:nvGrpSpPr>
        <p:grpSpPr>
          <a:xfrm>
            <a:off x="3960152" y="2186386"/>
            <a:ext cx="667651" cy="703049"/>
            <a:chOff x="3646170" y="2102221"/>
            <a:chExt cx="740153" cy="714383"/>
          </a:xfrm>
        </p:grpSpPr>
        <p:sp>
          <p:nvSpPr>
            <p:cNvPr id="3" name="Oval 2">
              <a:extLst>
                <a:ext uri="{FF2B5EF4-FFF2-40B4-BE49-F238E27FC236}">
                  <a16:creationId xmlns:a16="http://schemas.microsoft.com/office/drawing/2014/main" id="{8DE3C42A-7DF6-CC61-E73D-B965143A345D}"/>
                </a:ext>
              </a:extLst>
            </p:cNvPr>
            <p:cNvSpPr/>
            <p:nvPr/>
          </p:nvSpPr>
          <p:spPr>
            <a:xfrm>
              <a:off x="3646170" y="2102221"/>
              <a:ext cx="575660" cy="65448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extBox 4">
              <a:extLst>
                <a:ext uri="{FF2B5EF4-FFF2-40B4-BE49-F238E27FC236}">
                  <a16:creationId xmlns:a16="http://schemas.microsoft.com/office/drawing/2014/main" id="{BD402D2B-4335-F8D8-CE4B-CA21D7FBD5DA}"/>
                </a:ext>
              </a:extLst>
            </p:cNvPr>
            <p:cNvSpPr txBox="1"/>
            <p:nvPr/>
          </p:nvSpPr>
          <p:spPr>
            <a:xfrm>
              <a:off x="3740182" y="2284949"/>
              <a:ext cx="646141" cy="531655"/>
            </a:xfrm>
            <a:prstGeom prst="rect">
              <a:avLst/>
            </a:prstGeom>
            <a:noFill/>
          </p:spPr>
          <p:txBody>
            <a:bodyPr wrap="square" rtlCol="0">
              <a:spAutoFit/>
            </a:bodyPr>
            <a:lstStyle/>
            <a:p>
              <a:r>
                <a:rPr lang="fr-FR" dirty="0">
                  <a:solidFill>
                    <a:schemeClr val="accent4"/>
                  </a:solidFill>
                </a:rPr>
                <a:t>02</a:t>
              </a:r>
            </a:p>
            <a:p>
              <a:endParaRPr lang="fr-FR" dirty="0">
                <a:solidFill>
                  <a:schemeClr val="accent4"/>
                </a:solidFill>
              </a:endParaRPr>
            </a:p>
          </p:txBody>
        </p:sp>
      </p:grpSp>
    </p:spTree>
    <p:extLst>
      <p:ext uri="{BB962C8B-B14F-4D97-AF65-F5344CB8AC3E}">
        <p14:creationId xmlns:p14="http://schemas.microsoft.com/office/powerpoint/2010/main" val="358674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grpSp>
        <p:nvGrpSpPr>
          <p:cNvPr id="47" name="Google Shape;1012;p37">
            <a:extLst>
              <a:ext uri="{FF2B5EF4-FFF2-40B4-BE49-F238E27FC236}">
                <a16:creationId xmlns:a16="http://schemas.microsoft.com/office/drawing/2014/main" id="{4FBCBE35-77ED-F416-A082-66E46F9F90C6}"/>
              </a:ext>
            </a:extLst>
          </p:cNvPr>
          <p:cNvGrpSpPr/>
          <p:nvPr/>
        </p:nvGrpSpPr>
        <p:grpSpPr>
          <a:xfrm rot="-478849">
            <a:off x="4492971" y="62385"/>
            <a:ext cx="5383214" cy="2506738"/>
            <a:chOff x="5162720" y="3016271"/>
            <a:chExt cx="3542243" cy="1649475"/>
          </a:xfrm>
        </p:grpSpPr>
        <p:sp>
          <p:nvSpPr>
            <p:cNvPr id="48" name="Google Shape;1013;p37">
              <a:extLst>
                <a:ext uri="{FF2B5EF4-FFF2-40B4-BE49-F238E27FC236}">
                  <a16:creationId xmlns:a16="http://schemas.microsoft.com/office/drawing/2014/main" id="{EE0377AB-71D1-244B-1620-57DCEF20900E}"/>
                </a:ext>
              </a:extLst>
            </p:cNvPr>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1014;p37">
              <a:extLst>
                <a:ext uri="{FF2B5EF4-FFF2-40B4-BE49-F238E27FC236}">
                  <a16:creationId xmlns:a16="http://schemas.microsoft.com/office/drawing/2014/main" id="{4EEFF143-7D82-7B31-C60A-9E1F87A2D6CD}"/>
                </a:ext>
              </a:extLst>
            </p:cNvPr>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1015;p37">
              <a:extLst>
                <a:ext uri="{FF2B5EF4-FFF2-40B4-BE49-F238E27FC236}">
                  <a16:creationId xmlns:a16="http://schemas.microsoft.com/office/drawing/2014/main" id="{2E4F6C86-E772-462D-9606-D19FE912B4FE}"/>
                </a:ext>
              </a:extLst>
            </p:cNvPr>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1016;p37">
              <a:extLst>
                <a:ext uri="{FF2B5EF4-FFF2-40B4-BE49-F238E27FC236}">
                  <a16:creationId xmlns:a16="http://schemas.microsoft.com/office/drawing/2014/main" id="{A3519BFF-11BE-CB84-7D05-B6CC7F1A32F1}"/>
                </a:ext>
              </a:extLst>
            </p:cNvPr>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1017;p37">
              <a:extLst>
                <a:ext uri="{FF2B5EF4-FFF2-40B4-BE49-F238E27FC236}">
                  <a16:creationId xmlns:a16="http://schemas.microsoft.com/office/drawing/2014/main" id="{F932DF64-929C-A647-48E0-9752C25CB6FB}"/>
                </a:ext>
              </a:extLst>
            </p:cNvPr>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1018;p37">
              <a:extLst>
                <a:ext uri="{FF2B5EF4-FFF2-40B4-BE49-F238E27FC236}">
                  <a16:creationId xmlns:a16="http://schemas.microsoft.com/office/drawing/2014/main" id="{95E3F894-7E7F-0131-D740-0EC9133D13C8}"/>
                </a:ext>
              </a:extLst>
            </p:cNvPr>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1019;p37">
              <a:extLst>
                <a:ext uri="{FF2B5EF4-FFF2-40B4-BE49-F238E27FC236}">
                  <a16:creationId xmlns:a16="http://schemas.microsoft.com/office/drawing/2014/main" id="{26F7EC6E-5A24-FD4E-1739-B4395BD5A4F6}"/>
                </a:ext>
              </a:extLst>
            </p:cNvPr>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1020;p37">
              <a:extLst>
                <a:ext uri="{FF2B5EF4-FFF2-40B4-BE49-F238E27FC236}">
                  <a16:creationId xmlns:a16="http://schemas.microsoft.com/office/drawing/2014/main" id="{88932E8E-ADB8-61B1-2516-74912D5FE4EB}"/>
                </a:ext>
              </a:extLst>
            </p:cNvPr>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1021;p37">
              <a:extLst>
                <a:ext uri="{FF2B5EF4-FFF2-40B4-BE49-F238E27FC236}">
                  <a16:creationId xmlns:a16="http://schemas.microsoft.com/office/drawing/2014/main" id="{6D4A1494-EB9E-AB9E-EDCE-B28B801F6755}"/>
                </a:ext>
              </a:extLst>
            </p:cNvPr>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1022;p37">
              <a:extLst>
                <a:ext uri="{FF2B5EF4-FFF2-40B4-BE49-F238E27FC236}">
                  <a16:creationId xmlns:a16="http://schemas.microsoft.com/office/drawing/2014/main" id="{179F23FB-BBEE-5248-6746-5D9DB5E86AF4}"/>
                </a:ext>
              </a:extLst>
            </p:cNvPr>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1023;p37">
              <a:extLst>
                <a:ext uri="{FF2B5EF4-FFF2-40B4-BE49-F238E27FC236}">
                  <a16:creationId xmlns:a16="http://schemas.microsoft.com/office/drawing/2014/main" id="{820C8234-D9FB-55E7-2CE6-947B7E64DA8D}"/>
                </a:ext>
              </a:extLst>
            </p:cNvPr>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1024;p37">
              <a:extLst>
                <a:ext uri="{FF2B5EF4-FFF2-40B4-BE49-F238E27FC236}">
                  <a16:creationId xmlns:a16="http://schemas.microsoft.com/office/drawing/2014/main" id="{FA048F3D-655C-E584-9E28-DE1C21B91060}"/>
                </a:ext>
              </a:extLst>
            </p:cNvPr>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1025;p37">
              <a:extLst>
                <a:ext uri="{FF2B5EF4-FFF2-40B4-BE49-F238E27FC236}">
                  <a16:creationId xmlns:a16="http://schemas.microsoft.com/office/drawing/2014/main" id="{3E3A3CE9-9050-370F-DC6C-85C1C5A233F8}"/>
                </a:ext>
              </a:extLst>
            </p:cNvPr>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1026;p37">
              <a:extLst>
                <a:ext uri="{FF2B5EF4-FFF2-40B4-BE49-F238E27FC236}">
                  <a16:creationId xmlns:a16="http://schemas.microsoft.com/office/drawing/2014/main" id="{52B80CF6-5421-0F9E-C78E-1A02877EAD61}"/>
                </a:ext>
              </a:extLst>
            </p:cNvPr>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1027;p37">
              <a:extLst>
                <a:ext uri="{FF2B5EF4-FFF2-40B4-BE49-F238E27FC236}">
                  <a16:creationId xmlns:a16="http://schemas.microsoft.com/office/drawing/2014/main" id="{CB12C69A-9993-475C-2DD5-D9908C0F40D9}"/>
                </a:ext>
              </a:extLst>
            </p:cNvPr>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1028;p37">
              <a:extLst>
                <a:ext uri="{FF2B5EF4-FFF2-40B4-BE49-F238E27FC236}">
                  <a16:creationId xmlns:a16="http://schemas.microsoft.com/office/drawing/2014/main" id="{18409EA8-670D-FC83-B237-2E86812AB372}"/>
                </a:ext>
              </a:extLst>
            </p:cNvPr>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51" name="Google Shape;951;p36"/>
          <p:cNvGrpSpPr/>
          <p:nvPr/>
        </p:nvGrpSpPr>
        <p:grpSpPr>
          <a:xfrm rot="597245">
            <a:off x="-8876" y="-189836"/>
            <a:ext cx="1541601" cy="730852"/>
            <a:chOff x="148636" y="531180"/>
            <a:chExt cx="1078865" cy="511440"/>
          </a:xfrm>
        </p:grpSpPr>
        <p:sp>
          <p:nvSpPr>
            <p:cNvPr id="952" name="Google Shape;952;p36"/>
            <p:cNvSpPr/>
            <p:nvPr/>
          </p:nvSpPr>
          <p:spPr>
            <a:xfrm>
              <a:off x="148636" y="531180"/>
              <a:ext cx="1078865" cy="384318"/>
            </a:xfrm>
            <a:custGeom>
              <a:avLst/>
              <a:gdLst/>
              <a:ahLst/>
              <a:cxnLst/>
              <a:rect l="l" t="t" r="r" b="b"/>
              <a:pathLst>
                <a:path w="35211" h="12543" extrusionOk="0">
                  <a:moveTo>
                    <a:pt x="35178" y="0"/>
                  </a:moveTo>
                  <a:cubicBezTo>
                    <a:pt x="35175" y="0"/>
                    <a:pt x="35171" y="1"/>
                    <a:pt x="35168" y="1"/>
                  </a:cubicBezTo>
                  <a:cubicBezTo>
                    <a:pt x="34698" y="227"/>
                    <a:pt x="34217" y="443"/>
                    <a:pt x="33753" y="652"/>
                  </a:cubicBezTo>
                  <a:cubicBezTo>
                    <a:pt x="33494" y="770"/>
                    <a:pt x="33233" y="884"/>
                    <a:pt x="32971" y="1002"/>
                  </a:cubicBezTo>
                  <a:cubicBezTo>
                    <a:pt x="32710" y="1120"/>
                    <a:pt x="32448" y="1237"/>
                    <a:pt x="32187" y="1358"/>
                  </a:cubicBezTo>
                  <a:cubicBezTo>
                    <a:pt x="31726" y="1567"/>
                    <a:pt x="31245" y="1786"/>
                    <a:pt x="30771" y="1989"/>
                  </a:cubicBezTo>
                  <a:lnTo>
                    <a:pt x="28273" y="3058"/>
                  </a:lnTo>
                  <a:cubicBezTo>
                    <a:pt x="27564" y="3372"/>
                    <a:pt x="26832" y="3666"/>
                    <a:pt x="26122" y="3954"/>
                  </a:cubicBezTo>
                  <a:lnTo>
                    <a:pt x="23811" y="4889"/>
                  </a:lnTo>
                  <a:lnTo>
                    <a:pt x="20433" y="6187"/>
                  </a:lnTo>
                  <a:lnTo>
                    <a:pt x="19018" y="6700"/>
                  </a:lnTo>
                  <a:cubicBezTo>
                    <a:pt x="16337" y="7691"/>
                    <a:pt x="13434" y="8668"/>
                    <a:pt x="9883" y="9773"/>
                  </a:cubicBezTo>
                  <a:lnTo>
                    <a:pt x="9592" y="9862"/>
                  </a:lnTo>
                  <a:cubicBezTo>
                    <a:pt x="6624" y="10777"/>
                    <a:pt x="3502" y="11637"/>
                    <a:pt x="317" y="12415"/>
                  </a:cubicBezTo>
                  <a:lnTo>
                    <a:pt x="23" y="12490"/>
                  </a:lnTo>
                  <a:cubicBezTo>
                    <a:pt x="10" y="12494"/>
                    <a:pt x="0" y="12507"/>
                    <a:pt x="3" y="12520"/>
                  </a:cubicBezTo>
                  <a:cubicBezTo>
                    <a:pt x="7" y="12533"/>
                    <a:pt x="20" y="12543"/>
                    <a:pt x="30" y="12543"/>
                  </a:cubicBezTo>
                  <a:cubicBezTo>
                    <a:pt x="33" y="12543"/>
                    <a:pt x="36" y="12543"/>
                    <a:pt x="39" y="12539"/>
                  </a:cubicBezTo>
                  <a:lnTo>
                    <a:pt x="330" y="12467"/>
                  </a:lnTo>
                  <a:cubicBezTo>
                    <a:pt x="3518" y="11689"/>
                    <a:pt x="6640" y="10829"/>
                    <a:pt x="9612" y="9911"/>
                  </a:cubicBezTo>
                  <a:lnTo>
                    <a:pt x="9903" y="9822"/>
                  </a:lnTo>
                  <a:cubicBezTo>
                    <a:pt x="13453" y="8721"/>
                    <a:pt x="16357" y="7743"/>
                    <a:pt x="19037" y="6749"/>
                  </a:cubicBezTo>
                  <a:lnTo>
                    <a:pt x="20456" y="6236"/>
                  </a:lnTo>
                  <a:lnTo>
                    <a:pt x="23834" y="4938"/>
                  </a:lnTo>
                  <a:lnTo>
                    <a:pt x="26067" y="4033"/>
                  </a:lnTo>
                  <a:lnTo>
                    <a:pt x="26142" y="4003"/>
                  </a:lnTo>
                  <a:cubicBezTo>
                    <a:pt x="26848" y="3715"/>
                    <a:pt x="27584" y="3421"/>
                    <a:pt x="28296" y="3107"/>
                  </a:cubicBezTo>
                  <a:lnTo>
                    <a:pt x="30791" y="2038"/>
                  </a:lnTo>
                  <a:cubicBezTo>
                    <a:pt x="31268" y="1832"/>
                    <a:pt x="31745" y="1616"/>
                    <a:pt x="32210" y="1404"/>
                  </a:cubicBezTo>
                  <a:cubicBezTo>
                    <a:pt x="32471" y="1286"/>
                    <a:pt x="32736" y="1169"/>
                    <a:pt x="32994" y="1051"/>
                  </a:cubicBezTo>
                  <a:cubicBezTo>
                    <a:pt x="33253" y="933"/>
                    <a:pt x="33514" y="816"/>
                    <a:pt x="33772" y="698"/>
                  </a:cubicBezTo>
                  <a:cubicBezTo>
                    <a:pt x="34240" y="489"/>
                    <a:pt x="34720" y="273"/>
                    <a:pt x="35191" y="50"/>
                  </a:cubicBezTo>
                  <a:cubicBezTo>
                    <a:pt x="35204" y="44"/>
                    <a:pt x="35211" y="28"/>
                    <a:pt x="35204" y="15"/>
                  </a:cubicBezTo>
                  <a:cubicBezTo>
                    <a:pt x="35199" y="5"/>
                    <a:pt x="35189" y="0"/>
                    <a:pt x="3517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216349" y="838833"/>
              <a:ext cx="203174" cy="203787"/>
            </a:xfrm>
            <a:custGeom>
              <a:avLst/>
              <a:gdLst/>
              <a:ahLst/>
              <a:cxnLst/>
              <a:rect l="l" t="t" r="r" b="b"/>
              <a:pathLst>
                <a:path w="6631" h="6651" extrusionOk="0">
                  <a:moveTo>
                    <a:pt x="5287" y="1"/>
                  </a:moveTo>
                  <a:lnTo>
                    <a:pt x="2648" y="749"/>
                  </a:lnTo>
                  <a:lnTo>
                    <a:pt x="0" y="1455"/>
                  </a:lnTo>
                  <a:lnTo>
                    <a:pt x="1193" y="6078"/>
                  </a:lnTo>
                  <a:cubicBezTo>
                    <a:pt x="2214" y="6274"/>
                    <a:pt x="3243" y="6471"/>
                    <a:pt x="4273" y="6650"/>
                  </a:cubicBezTo>
                  <a:lnTo>
                    <a:pt x="6630" y="4587"/>
                  </a:lnTo>
                  <a:lnTo>
                    <a:pt x="5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223151" y="864969"/>
              <a:ext cx="170818" cy="58645"/>
            </a:xfrm>
            <a:custGeom>
              <a:avLst/>
              <a:gdLst/>
              <a:ahLst/>
              <a:cxnLst/>
              <a:rect l="l" t="t" r="r" b="b"/>
              <a:pathLst>
                <a:path w="5575" h="1914" extrusionOk="0">
                  <a:moveTo>
                    <a:pt x="5313" y="1"/>
                  </a:moveTo>
                  <a:lnTo>
                    <a:pt x="2662" y="753"/>
                  </a:lnTo>
                  <a:lnTo>
                    <a:pt x="0" y="1462"/>
                  </a:lnTo>
                  <a:lnTo>
                    <a:pt x="115" y="1913"/>
                  </a:lnTo>
                  <a:lnTo>
                    <a:pt x="2848" y="1426"/>
                  </a:lnTo>
                  <a:lnTo>
                    <a:pt x="5575" y="893"/>
                  </a:lnTo>
                  <a:lnTo>
                    <a:pt x="53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507825" y="745566"/>
              <a:ext cx="208291" cy="205104"/>
            </a:xfrm>
            <a:custGeom>
              <a:avLst/>
              <a:gdLst/>
              <a:ahLst/>
              <a:cxnLst/>
              <a:rect l="l" t="t" r="r" b="b"/>
              <a:pathLst>
                <a:path w="6798" h="6694" extrusionOk="0">
                  <a:moveTo>
                    <a:pt x="5209" y="1"/>
                  </a:moveTo>
                  <a:cubicBezTo>
                    <a:pt x="3476" y="596"/>
                    <a:pt x="1747" y="1197"/>
                    <a:pt x="1" y="1743"/>
                  </a:cubicBezTo>
                  <a:lnTo>
                    <a:pt x="1456" y="6294"/>
                  </a:lnTo>
                  <a:cubicBezTo>
                    <a:pt x="2486" y="6428"/>
                    <a:pt x="3525" y="6582"/>
                    <a:pt x="4562" y="6693"/>
                  </a:cubicBezTo>
                  <a:lnTo>
                    <a:pt x="6798" y="4506"/>
                  </a:lnTo>
                  <a:lnTo>
                    <a:pt x="5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516067" y="771211"/>
              <a:ext cx="169807" cy="67255"/>
            </a:xfrm>
            <a:custGeom>
              <a:avLst/>
              <a:gdLst/>
              <a:ahLst/>
              <a:cxnLst/>
              <a:rect l="l" t="t" r="r" b="b"/>
              <a:pathLst>
                <a:path w="5542" h="2195" extrusionOk="0">
                  <a:moveTo>
                    <a:pt x="5234" y="1"/>
                  </a:moveTo>
                  <a:cubicBezTo>
                    <a:pt x="3492" y="596"/>
                    <a:pt x="1756" y="1201"/>
                    <a:pt x="0" y="1753"/>
                  </a:cubicBezTo>
                  <a:lnTo>
                    <a:pt x="141" y="2194"/>
                  </a:lnTo>
                  <a:cubicBezTo>
                    <a:pt x="1949" y="1792"/>
                    <a:pt x="3743" y="1331"/>
                    <a:pt x="5542" y="877"/>
                  </a:cubicBezTo>
                  <a:lnTo>
                    <a:pt x="5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794735" y="636979"/>
              <a:ext cx="212182" cy="206207"/>
            </a:xfrm>
            <a:custGeom>
              <a:avLst/>
              <a:gdLst/>
              <a:ahLst/>
              <a:cxnLst/>
              <a:rect l="l" t="t" r="r" b="b"/>
              <a:pathLst>
                <a:path w="6925" h="6730" extrusionOk="0">
                  <a:moveTo>
                    <a:pt x="5114" y="1"/>
                  </a:moveTo>
                  <a:lnTo>
                    <a:pt x="2567" y="1034"/>
                  </a:lnTo>
                  <a:lnTo>
                    <a:pt x="0" y="2018"/>
                  </a:lnTo>
                  <a:lnTo>
                    <a:pt x="1691" y="6487"/>
                  </a:lnTo>
                  <a:lnTo>
                    <a:pt x="4813" y="6729"/>
                  </a:lnTo>
                  <a:lnTo>
                    <a:pt x="6925" y="4421"/>
                  </a:lnTo>
                  <a:lnTo>
                    <a:pt x="5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rot="-239741">
              <a:off x="804966" y="668889"/>
              <a:ext cx="169804" cy="67254"/>
            </a:xfrm>
            <a:custGeom>
              <a:avLst/>
              <a:gdLst/>
              <a:ahLst/>
              <a:cxnLst/>
              <a:rect l="l" t="t" r="r" b="b"/>
              <a:pathLst>
                <a:path w="5542" h="2195" extrusionOk="0">
                  <a:moveTo>
                    <a:pt x="5234" y="1"/>
                  </a:moveTo>
                  <a:cubicBezTo>
                    <a:pt x="3492" y="596"/>
                    <a:pt x="1756" y="1201"/>
                    <a:pt x="0" y="1753"/>
                  </a:cubicBezTo>
                  <a:lnTo>
                    <a:pt x="141" y="2194"/>
                  </a:lnTo>
                  <a:cubicBezTo>
                    <a:pt x="1949" y="1792"/>
                    <a:pt x="3743" y="1331"/>
                    <a:pt x="5542" y="877"/>
                  </a:cubicBezTo>
                  <a:lnTo>
                    <a:pt x="5234" y="1"/>
                  </a:ln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36"/>
          <p:cNvGrpSpPr/>
          <p:nvPr/>
        </p:nvGrpSpPr>
        <p:grpSpPr>
          <a:xfrm rot="-788599">
            <a:off x="7069125" y="-346090"/>
            <a:ext cx="2072222" cy="1043355"/>
            <a:chOff x="7767419" y="429791"/>
            <a:chExt cx="1247875" cy="628300"/>
          </a:xfrm>
        </p:grpSpPr>
        <p:sp>
          <p:nvSpPr>
            <p:cNvPr id="960" name="Google Shape;960;p36"/>
            <p:cNvSpPr/>
            <p:nvPr/>
          </p:nvSpPr>
          <p:spPr>
            <a:xfrm>
              <a:off x="7767419" y="429791"/>
              <a:ext cx="1247875" cy="495755"/>
            </a:xfrm>
            <a:custGeom>
              <a:avLst/>
              <a:gdLst/>
              <a:ahLst/>
              <a:cxnLst/>
              <a:rect l="l" t="t" r="r" b="b"/>
              <a:pathLst>
                <a:path w="40727" h="16180" extrusionOk="0">
                  <a:moveTo>
                    <a:pt x="26" y="1"/>
                  </a:moveTo>
                  <a:cubicBezTo>
                    <a:pt x="18" y="1"/>
                    <a:pt x="11" y="5"/>
                    <a:pt x="7" y="13"/>
                  </a:cubicBezTo>
                  <a:cubicBezTo>
                    <a:pt x="0" y="23"/>
                    <a:pt x="4" y="36"/>
                    <a:pt x="13" y="43"/>
                  </a:cubicBezTo>
                  <a:cubicBezTo>
                    <a:pt x="285" y="222"/>
                    <a:pt x="576" y="412"/>
                    <a:pt x="870" y="592"/>
                  </a:cubicBezTo>
                  <a:cubicBezTo>
                    <a:pt x="1194" y="798"/>
                    <a:pt x="1488" y="978"/>
                    <a:pt x="1766" y="1141"/>
                  </a:cubicBezTo>
                  <a:cubicBezTo>
                    <a:pt x="2315" y="1475"/>
                    <a:pt x="2890" y="1801"/>
                    <a:pt x="3446" y="2119"/>
                  </a:cubicBezTo>
                  <a:lnTo>
                    <a:pt x="3597" y="2204"/>
                  </a:lnTo>
                  <a:cubicBezTo>
                    <a:pt x="3992" y="2432"/>
                    <a:pt x="4404" y="2652"/>
                    <a:pt x="4800" y="2867"/>
                  </a:cubicBezTo>
                  <a:cubicBezTo>
                    <a:pt x="5015" y="2982"/>
                    <a:pt x="5244" y="3106"/>
                    <a:pt x="5467" y="3227"/>
                  </a:cubicBezTo>
                  <a:cubicBezTo>
                    <a:pt x="5869" y="3443"/>
                    <a:pt x="6281" y="3658"/>
                    <a:pt x="6680" y="3861"/>
                  </a:cubicBezTo>
                  <a:cubicBezTo>
                    <a:pt x="6908" y="3979"/>
                    <a:pt x="7137" y="4093"/>
                    <a:pt x="7363" y="4214"/>
                  </a:cubicBezTo>
                  <a:lnTo>
                    <a:pt x="7601" y="4335"/>
                  </a:lnTo>
                  <a:cubicBezTo>
                    <a:pt x="8010" y="4544"/>
                    <a:pt x="8429" y="4747"/>
                    <a:pt x="8834" y="4943"/>
                  </a:cubicBezTo>
                  <a:cubicBezTo>
                    <a:pt x="9066" y="5054"/>
                    <a:pt x="9295" y="5166"/>
                    <a:pt x="9524" y="5280"/>
                  </a:cubicBezTo>
                  <a:cubicBezTo>
                    <a:pt x="10099" y="5568"/>
                    <a:pt x="10694" y="5839"/>
                    <a:pt x="11270" y="6104"/>
                  </a:cubicBezTo>
                  <a:lnTo>
                    <a:pt x="11463" y="6192"/>
                  </a:lnTo>
                  <a:cubicBezTo>
                    <a:pt x="11695" y="6297"/>
                    <a:pt x="11930" y="6405"/>
                    <a:pt x="12159" y="6509"/>
                  </a:cubicBezTo>
                  <a:cubicBezTo>
                    <a:pt x="12568" y="6702"/>
                    <a:pt x="12993" y="6898"/>
                    <a:pt x="13418" y="7078"/>
                  </a:cubicBezTo>
                  <a:lnTo>
                    <a:pt x="15638" y="8033"/>
                  </a:lnTo>
                  <a:cubicBezTo>
                    <a:pt x="15994" y="8193"/>
                    <a:pt x="16354" y="8337"/>
                    <a:pt x="16631" y="8445"/>
                  </a:cubicBezTo>
                  <a:lnTo>
                    <a:pt x="17625" y="8847"/>
                  </a:lnTo>
                  <a:cubicBezTo>
                    <a:pt x="17861" y="8942"/>
                    <a:pt x="18096" y="9037"/>
                    <a:pt x="18331" y="9131"/>
                  </a:cubicBezTo>
                  <a:cubicBezTo>
                    <a:pt x="18753" y="9301"/>
                    <a:pt x="19191" y="9478"/>
                    <a:pt x="19623" y="9645"/>
                  </a:cubicBezTo>
                  <a:lnTo>
                    <a:pt x="21637" y="10397"/>
                  </a:lnTo>
                  <a:cubicBezTo>
                    <a:pt x="21869" y="10482"/>
                    <a:pt x="22101" y="10570"/>
                    <a:pt x="22327" y="10655"/>
                  </a:cubicBezTo>
                  <a:cubicBezTo>
                    <a:pt x="22758" y="10818"/>
                    <a:pt x="23209" y="10988"/>
                    <a:pt x="23657" y="11135"/>
                  </a:cubicBezTo>
                  <a:lnTo>
                    <a:pt x="26966" y="12273"/>
                  </a:lnTo>
                  <a:cubicBezTo>
                    <a:pt x="27185" y="12348"/>
                    <a:pt x="27410" y="12420"/>
                    <a:pt x="27629" y="12486"/>
                  </a:cubicBezTo>
                  <a:cubicBezTo>
                    <a:pt x="27750" y="12525"/>
                    <a:pt x="27868" y="12561"/>
                    <a:pt x="27992" y="12600"/>
                  </a:cubicBezTo>
                  <a:lnTo>
                    <a:pt x="30046" y="13247"/>
                  </a:lnTo>
                  <a:lnTo>
                    <a:pt x="30477" y="13385"/>
                  </a:lnTo>
                  <a:cubicBezTo>
                    <a:pt x="31010" y="13551"/>
                    <a:pt x="31559" y="13725"/>
                    <a:pt x="32105" y="13875"/>
                  </a:cubicBezTo>
                  <a:lnTo>
                    <a:pt x="35469" y="14833"/>
                  </a:lnTo>
                  <a:lnTo>
                    <a:pt x="35989" y="14980"/>
                  </a:lnTo>
                  <a:lnTo>
                    <a:pt x="40690" y="16177"/>
                  </a:lnTo>
                  <a:lnTo>
                    <a:pt x="40694" y="16177"/>
                  </a:lnTo>
                  <a:lnTo>
                    <a:pt x="40694" y="16180"/>
                  </a:lnTo>
                  <a:cubicBezTo>
                    <a:pt x="40720" y="16177"/>
                    <a:pt x="40726" y="16141"/>
                    <a:pt x="40700" y="16134"/>
                  </a:cubicBezTo>
                  <a:lnTo>
                    <a:pt x="36002" y="14934"/>
                  </a:lnTo>
                  <a:lnTo>
                    <a:pt x="32118" y="13829"/>
                  </a:lnTo>
                  <a:cubicBezTo>
                    <a:pt x="31572" y="13682"/>
                    <a:pt x="31023" y="13506"/>
                    <a:pt x="30490" y="13339"/>
                  </a:cubicBezTo>
                  <a:lnTo>
                    <a:pt x="30059" y="13202"/>
                  </a:lnTo>
                  <a:lnTo>
                    <a:pt x="28005" y="12558"/>
                  </a:lnTo>
                  <a:cubicBezTo>
                    <a:pt x="27884" y="12518"/>
                    <a:pt x="27764" y="12479"/>
                    <a:pt x="27643" y="12443"/>
                  </a:cubicBezTo>
                  <a:cubicBezTo>
                    <a:pt x="27423" y="12374"/>
                    <a:pt x="27198" y="12306"/>
                    <a:pt x="26979" y="12231"/>
                  </a:cubicBezTo>
                  <a:lnTo>
                    <a:pt x="23674" y="11093"/>
                  </a:lnTo>
                  <a:cubicBezTo>
                    <a:pt x="23222" y="10943"/>
                    <a:pt x="22774" y="10773"/>
                    <a:pt x="22340" y="10609"/>
                  </a:cubicBezTo>
                  <a:cubicBezTo>
                    <a:pt x="22117" y="10524"/>
                    <a:pt x="21882" y="10436"/>
                    <a:pt x="21653" y="10354"/>
                  </a:cubicBezTo>
                  <a:lnTo>
                    <a:pt x="19639" y="9602"/>
                  </a:lnTo>
                  <a:cubicBezTo>
                    <a:pt x="19208" y="9435"/>
                    <a:pt x="18770" y="9259"/>
                    <a:pt x="18348" y="9089"/>
                  </a:cubicBezTo>
                  <a:cubicBezTo>
                    <a:pt x="18112" y="8994"/>
                    <a:pt x="17880" y="8896"/>
                    <a:pt x="17645" y="8804"/>
                  </a:cubicBezTo>
                  <a:lnTo>
                    <a:pt x="16648" y="8402"/>
                  </a:lnTo>
                  <a:cubicBezTo>
                    <a:pt x="16373" y="8294"/>
                    <a:pt x="16010" y="8151"/>
                    <a:pt x="15654" y="7990"/>
                  </a:cubicBezTo>
                  <a:lnTo>
                    <a:pt x="13437" y="7036"/>
                  </a:lnTo>
                  <a:cubicBezTo>
                    <a:pt x="13012" y="6856"/>
                    <a:pt x="12587" y="6660"/>
                    <a:pt x="12179" y="6467"/>
                  </a:cubicBezTo>
                  <a:cubicBezTo>
                    <a:pt x="11950" y="6362"/>
                    <a:pt x="11714" y="6254"/>
                    <a:pt x="11482" y="6150"/>
                  </a:cubicBezTo>
                  <a:lnTo>
                    <a:pt x="11289" y="6061"/>
                  </a:lnTo>
                  <a:cubicBezTo>
                    <a:pt x="10714" y="5797"/>
                    <a:pt x="10119" y="5522"/>
                    <a:pt x="9543" y="5238"/>
                  </a:cubicBezTo>
                  <a:cubicBezTo>
                    <a:pt x="9315" y="5126"/>
                    <a:pt x="9086" y="5012"/>
                    <a:pt x="8854" y="4901"/>
                  </a:cubicBezTo>
                  <a:cubicBezTo>
                    <a:pt x="8448" y="4705"/>
                    <a:pt x="8030" y="4502"/>
                    <a:pt x="7621" y="4293"/>
                  </a:cubicBezTo>
                  <a:lnTo>
                    <a:pt x="7382" y="4172"/>
                  </a:lnTo>
                  <a:cubicBezTo>
                    <a:pt x="7157" y="4054"/>
                    <a:pt x="6928" y="3936"/>
                    <a:pt x="6702" y="3819"/>
                  </a:cubicBezTo>
                  <a:cubicBezTo>
                    <a:pt x="6304" y="3616"/>
                    <a:pt x="5888" y="3403"/>
                    <a:pt x="5489" y="3188"/>
                  </a:cubicBezTo>
                  <a:cubicBezTo>
                    <a:pt x="5267" y="3067"/>
                    <a:pt x="5042" y="2942"/>
                    <a:pt x="4823" y="2825"/>
                  </a:cubicBezTo>
                  <a:cubicBezTo>
                    <a:pt x="4424" y="2612"/>
                    <a:pt x="4015" y="2390"/>
                    <a:pt x="3619" y="2164"/>
                  </a:cubicBezTo>
                  <a:lnTo>
                    <a:pt x="3469" y="2076"/>
                  </a:lnTo>
                  <a:cubicBezTo>
                    <a:pt x="2913" y="1762"/>
                    <a:pt x="2338" y="1435"/>
                    <a:pt x="1789" y="1099"/>
                  </a:cubicBezTo>
                  <a:cubicBezTo>
                    <a:pt x="1511" y="935"/>
                    <a:pt x="1220" y="759"/>
                    <a:pt x="896" y="553"/>
                  </a:cubicBezTo>
                  <a:cubicBezTo>
                    <a:pt x="599" y="373"/>
                    <a:pt x="311" y="183"/>
                    <a:pt x="40" y="7"/>
                  </a:cubicBezTo>
                  <a:cubicBezTo>
                    <a:pt x="36" y="3"/>
                    <a:pt x="31" y="1"/>
                    <a:pt x="2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7984777" y="575636"/>
              <a:ext cx="207586" cy="213101"/>
            </a:xfrm>
            <a:custGeom>
              <a:avLst/>
              <a:gdLst/>
              <a:ahLst/>
              <a:cxnLst/>
              <a:rect l="l" t="t" r="r" b="b"/>
              <a:pathLst>
                <a:path w="6775" h="6955" extrusionOk="0">
                  <a:moveTo>
                    <a:pt x="2342" y="0"/>
                  </a:moveTo>
                  <a:lnTo>
                    <a:pt x="1" y="4826"/>
                  </a:lnTo>
                  <a:lnTo>
                    <a:pt x="1416" y="4816"/>
                  </a:lnTo>
                  <a:lnTo>
                    <a:pt x="2829" y="4773"/>
                  </a:lnTo>
                  <a:cubicBezTo>
                    <a:pt x="3417" y="5499"/>
                    <a:pt x="4009" y="6245"/>
                    <a:pt x="4620" y="6954"/>
                  </a:cubicBezTo>
                  <a:lnTo>
                    <a:pt x="6775" y="2047"/>
                  </a:lnTo>
                  <a:cubicBezTo>
                    <a:pt x="6023" y="1733"/>
                    <a:pt x="5291" y="1380"/>
                    <a:pt x="4548" y="1043"/>
                  </a:cubicBezTo>
                  <a:lnTo>
                    <a:pt x="3440" y="533"/>
                  </a:lnTo>
                  <a:lnTo>
                    <a:pt x="2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8241936" y="685204"/>
              <a:ext cx="201764" cy="208291"/>
            </a:xfrm>
            <a:custGeom>
              <a:avLst/>
              <a:gdLst/>
              <a:ahLst/>
              <a:cxnLst/>
              <a:rect l="l" t="t" r="r" b="b"/>
              <a:pathLst>
                <a:path w="6585" h="6798" extrusionOk="0">
                  <a:moveTo>
                    <a:pt x="2014" y="1"/>
                  </a:moveTo>
                  <a:lnTo>
                    <a:pt x="0" y="4967"/>
                  </a:lnTo>
                  <a:cubicBezTo>
                    <a:pt x="942" y="4895"/>
                    <a:pt x="1873" y="4826"/>
                    <a:pt x="2809" y="4741"/>
                  </a:cubicBezTo>
                  <a:lnTo>
                    <a:pt x="4731" y="6798"/>
                  </a:lnTo>
                  <a:lnTo>
                    <a:pt x="6585" y="1770"/>
                  </a:lnTo>
                  <a:lnTo>
                    <a:pt x="4290" y="910"/>
                  </a:lnTo>
                  <a:cubicBezTo>
                    <a:pt x="3528" y="615"/>
                    <a:pt x="2773" y="305"/>
                    <a:pt x="2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8290009" y="707264"/>
              <a:ext cx="145387" cy="77856"/>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8504886" y="779788"/>
              <a:ext cx="195943" cy="203174"/>
            </a:xfrm>
            <a:custGeom>
              <a:avLst/>
              <a:gdLst/>
              <a:ahLst/>
              <a:cxnLst/>
              <a:rect l="l" t="t" r="r" b="b"/>
              <a:pathLst>
                <a:path w="6395" h="6631" extrusionOk="0">
                  <a:moveTo>
                    <a:pt x="1726" y="0"/>
                  </a:moveTo>
                  <a:lnTo>
                    <a:pt x="0" y="5071"/>
                  </a:lnTo>
                  <a:cubicBezTo>
                    <a:pt x="932" y="4950"/>
                    <a:pt x="1857" y="4835"/>
                    <a:pt x="2789" y="4682"/>
                  </a:cubicBezTo>
                  <a:lnTo>
                    <a:pt x="4819" y="6630"/>
                  </a:lnTo>
                  <a:lnTo>
                    <a:pt x="6395" y="1511"/>
                  </a:lnTo>
                  <a:cubicBezTo>
                    <a:pt x="4836" y="1010"/>
                    <a:pt x="3266" y="549"/>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8546035" y="802217"/>
              <a:ext cx="147807" cy="70441"/>
            </a:xfrm>
            <a:custGeom>
              <a:avLst/>
              <a:gdLst/>
              <a:ahLst/>
              <a:cxnLst/>
              <a:rect l="l" t="t" r="r" b="b"/>
              <a:pathLst>
                <a:path w="4824" h="2299" extrusionOk="0">
                  <a:moveTo>
                    <a:pt x="132" y="0"/>
                  </a:moveTo>
                  <a:lnTo>
                    <a:pt x="1" y="386"/>
                  </a:lnTo>
                  <a:cubicBezTo>
                    <a:pt x="1508" y="1073"/>
                    <a:pt x="3051" y="1665"/>
                    <a:pt x="4584" y="2299"/>
                  </a:cubicBezTo>
                  <a:lnTo>
                    <a:pt x="4823" y="1521"/>
                  </a:lnTo>
                  <a:cubicBezTo>
                    <a:pt x="3257" y="1017"/>
                    <a:pt x="1678" y="556"/>
                    <a:pt x="132" y="0"/>
                  </a:cubicBezTo>
                  <a:close/>
                </a:path>
              </a:pathLst>
            </a:custGeom>
            <a:solidFill>
              <a:srgbClr val="2D2825">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8772431" y="860126"/>
              <a:ext cx="190060" cy="197965"/>
            </a:xfrm>
            <a:custGeom>
              <a:avLst/>
              <a:gdLst/>
              <a:ahLst/>
              <a:cxnLst/>
              <a:rect l="l" t="t" r="r" b="b"/>
              <a:pathLst>
                <a:path w="6203" h="6461" extrusionOk="0">
                  <a:moveTo>
                    <a:pt x="1455" y="0"/>
                  </a:moveTo>
                  <a:lnTo>
                    <a:pt x="1" y="5156"/>
                  </a:lnTo>
                  <a:lnTo>
                    <a:pt x="1383" y="4901"/>
                  </a:lnTo>
                  <a:lnTo>
                    <a:pt x="2073" y="4770"/>
                  </a:lnTo>
                  <a:lnTo>
                    <a:pt x="2763" y="4626"/>
                  </a:lnTo>
                  <a:lnTo>
                    <a:pt x="4891" y="6460"/>
                  </a:lnTo>
                  <a:lnTo>
                    <a:pt x="6202" y="1262"/>
                  </a:lnTo>
                  <a:lnTo>
                    <a:pt x="3822" y="657"/>
                  </a:lnTo>
                  <a:lnTo>
                    <a:pt x="3227" y="504"/>
                  </a:lnTo>
                  <a:lnTo>
                    <a:pt x="2636" y="337"/>
                  </a:ln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8807207" y="882952"/>
              <a:ext cx="149462" cy="63149"/>
            </a:xfrm>
            <a:custGeom>
              <a:avLst/>
              <a:gdLst/>
              <a:ahLst/>
              <a:cxnLst/>
              <a:rect l="l" t="t" r="r" b="b"/>
              <a:pathLst>
                <a:path w="4878" h="2061" extrusionOk="0">
                  <a:moveTo>
                    <a:pt x="111" y="1"/>
                  </a:moveTo>
                  <a:lnTo>
                    <a:pt x="0" y="393"/>
                  </a:lnTo>
                  <a:lnTo>
                    <a:pt x="1161" y="831"/>
                  </a:lnTo>
                  <a:lnTo>
                    <a:pt x="1743" y="1050"/>
                  </a:lnTo>
                  <a:lnTo>
                    <a:pt x="2328" y="1253"/>
                  </a:lnTo>
                  <a:lnTo>
                    <a:pt x="4678" y="2060"/>
                  </a:lnTo>
                  <a:lnTo>
                    <a:pt x="4878" y="1272"/>
                  </a:lnTo>
                  <a:lnTo>
                    <a:pt x="2485" y="661"/>
                  </a:lnTo>
                  <a:lnTo>
                    <a:pt x="1890" y="507"/>
                  </a:lnTo>
                  <a:lnTo>
                    <a:pt x="1295" y="341"/>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rot="159096">
              <a:off x="8037559" y="604014"/>
              <a:ext cx="145388" cy="77857"/>
            </a:xfrm>
            <a:custGeom>
              <a:avLst/>
              <a:gdLst/>
              <a:ahLst/>
              <a:cxnLst/>
              <a:rect l="l" t="t" r="r" b="b"/>
              <a:pathLst>
                <a:path w="4745" h="2541" extrusionOk="0">
                  <a:moveTo>
                    <a:pt x="154" y="0"/>
                  </a:moveTo>
                  <a:lnTo>
                    <a:pt x="0" y="379"/>
                  </a:lnTo>
                  <a:cubicBezTo>
                    <a:pt x="739" y="746"/>
                    <a:pt x="1475" y="1121"/>
                    <a:pt x="2217" y="1484"/>
                  </a:cubicBezTo>
                  <a:lnTo>
                    <a:pt x="4466" y="2540"/>
                  </a:lnTo>
                  <a:lnTo>
                    <a:pt x="4744" y="1775"/>
                  </a:lnTo>
                  <a:lnTo>
                    <a:pt x="2439" y="916"/>
                  </a:lnTo>
                  <a:cubicBezTo>
                    <a:pt x="1674" y="618"/>
                    <a:pt x="916" y="304"/>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6A79118-1C7C-4959-E3CF-AE5698382F3F}"/>
              </a:ext>
            </a:extLst>
          </p:cNvPr>
          <p:cNvSpPr txBox="1"/>
          <p:nvPr/>
        </p:nvSpPr>
        <p:spPr>
          <a:xfrm>
            <a:off x="8324261" y="4800635"/>
            <a:ext cx="1250741" cy="523220"/>
          </a:xfrm>
          <a:prstGeom prst="rect">
            <a:avLst/>
          </a:prstGeom>
          <a:noFill/>
        </p:spPr>
        <p:txBody>
          <a:bodyPr wrap="square" rtlCol="0">
            <a:spAutoFit/>
          </a:bodyPr>
          <a:lstStyle/>
          <a:p>
            <a:r>
              <a:rPr lang="fr-FR" dirty="0"/>
              <a:t>Page 07</a:t>
            </a:r>
          </a:p>
          <a:p>
            <a:endParaRPr lang="fr-FR" dirty="0"/>
          </a:p>
        </p:txBody>
      </p:sp>
      <p:sp>
        <p:nvSpPr>
          <p:cNvPr id="29" name="TextBox 28">
            <a:extLst>
              <a:ext uri="{FF2B5EF4-FFF2-40B4-BE49-F238E27FC236}">
                <a16:creationId xmlns:a16="http://schemas.microsoft.com/office/drawing/2014/main" id="{0152CB94-5D7B-1A28-34DC-7BD39E419EC1}"/>
              </a:ext>
            </a:extLst>
          </p:cNvPr>
          <p:cNvSpPr txBox="1"/>
          <p:nvPr/>
        </p:nvSpPr>
        <p:spPr>
          <a:xfrm>
            <a:off x="787214" y="1450323"/>
            <a:ext cx="7870260" cy="1938992"/>
          </a:xfrm>
          <a:prstGeom prst="rect">
            <a:avLst/>
          </a:prstGeom>
          <a:noFill/>
        </p:spPr>
        <p:txBody>
          <a:bodyPr wrap="square" rtlCol="0">
            <a:spAutoFit/>
          </a:bodyPr>
          <a:lstStyle/>
          <a:p>
            <a:r>
              <a:rPr lang="en-US" sz="2400" b="0" i="0" dirty="0">
                <a:solidFill>
                  <a:schemeClr val="bg1">
                    <a:lumMod val="10000"/>
                  </a:schemeClr>
                </a:solidFill>
                <a:effectLst/>
                <a:latin typeface="Söhne"/>
              </a:rPr>
              <a:t>In solidarity with the Palestinians, we have decided to create a website listing Israeli brands alongside their alternatives from other countries. Users simply need to specify their country and the product name, and they will be provided with the available alternatives.</a:t>
            </a:r>
            <a:endParaRPr lang="fr-FR" sz="2400" dirty="0">
              <a:solidFill>
                <a:schemeClr val="bg1">
                  <a:lumMod val="10000"/>
                </a:schemeClr>
              </a:solidFill>
            </a:endParaRPr>
          </a:p>
        </p:txBody>
      </p:sp>
      <p:grpSp>
        <p:nvGrpSpPr>
          <p:cNvPr id="30" name="Google Shape;995;p37">
            <a:extLst>
              <a:ext uri="{FF2B5EF4-FFF2-40B4-BE49-F238E27FC236}">
                <a16:creationId xmlns:a16="http://schemas.microsoft.com/office/drawing/2014/main" id="{531C9AC5-633B-1674-21A1-79032139095E}"/>
              </a:ext>
            </a:extLst>
          </p:cNvPr>
          <p:cNvGrpSpPr/>
          <p:nvPr/>
        </p:nvGrpSpPr>
        <p:grpSpPr>
          <a:xfrm rot="10444219">
            <a:off x="-281463" y="2549114"/>
            <a:ext cx="5383258" cy="2506759"/>
            <a:chOff x="5162720" y="3016271"/>
            <a:chExt cx="3542243" cy="1649475"/>
          </a:xfrm>
        </p:grpSpPr>
        <p:sp>
          <p:nvSpPr>
            <p:cNvPr id="31" name="Google Shape;996;p37">
              <a:extLst>
                <a:ext uri="{FF2B5EF4-FFF2-40B4-BE49-F238E27FC236}">
                  <a16:creationId xmlns:a16="http://schemas.microsoft.com/office/drawing/2014/main" id="{5DE45884-021B-2A51-8714-B076A786050D}"/>
                </a:ext>
              </a:extLst>
            </p:cNvPr>
            <p:cNvSpPr/>
            <p:nvPr/>
          </p:nvSpPr>
          <p:spPr>
            <a:xfrm>
              <a:off x="5162720" y="3296455"/>
              <a:ext cx="1625320" cy="521524"/>
            </a:xfrm>
            <a:custGeom>
              <a:avLst/>
              <a:gdLst/>
              <a:ahLst/>
              <a:cxnLst/>
              <a:rect l="l" t="t" r="r" b="b"/>
              <a:pathLst>
                <a:path w="38501" h="12354" extrusionOk="0">
                  <a:moveTo>
                    <a:pt x="887" y="0"/>
                  </a:moveTo>
                  <a:lnTo>
                    <a:pt x="27" y="3064"/>
                  </a:lnTo>
                  <a:lnTo>
                    <a:pt x="1" y="3155"/>
                  </a:lnTo>
                  <a:cubicBezTo>
                    <a:pt x="1" y="3155"/>
                    <a:pt x="24982" y="4391"/>
                    <a:pt x="33976" y="11096"/>
                  </a:cubicBezTo>
                  <a:cubicBezTo>
                    <a:pt x="33976" y="11096"/>
                    <a:pt x="35220" y="12354"/>
                    <a:pt x="36573" y="12354"/>
                  </a:cubicBezTo>
                  <a:cubicBezTo>
                    <a:pt x="36898" y="12354"/>
                    <a:pt x="37230" y="12281"/>
                    <a:pt x="37552" y="12100"/>
                  </a:cubicBezTo>
                  <a:lnTo>
                    <a:pt x="38500" y="8726"/>
                  </a:lnTo>
                  <a:lnTo>
                    <a:pt x="38500" y="8726"/>
                  </a:lnTo>
                  <a:cubicBezTo>
                    <a:pt x="38108" y="9015"/>
                    <a:pt x="37700" y="9126"/>
                    <a:pt x="37306" y="9126"/>
                  </a:cubicBezTo>
                  <a:cubicBezTo>
                    <a:pt x="36013" y="9126"/>
                    <a:pt x="34862" y="7938"/>
                    <a:pt x="34862" y="7938"/>
                  </a:cubicBezTo>
                  <a:lnTo>
                    <a:pt x="34862" y="7941"/>
                  </a:lnTo>
                  <a:cubicBezTo>
                    <a:pt x="25871" y="1239"/>
                    <a:pt x="887" y="0"/>
                    <a:pt x="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997;p37">
              <a:extLst>
                <a:ext uri="{FF2B5EF4-FFF2-40B4-BE49-F238E27FC236}">
                  <a16:creationId xmlns:a16="http://schemas.microsoft.com/office/drawing/2014/main" id="{31923FCE-B17D-CBB8-E8EC-9A2329E90367}"/>
                </a:ext>
              </a:extLst>
            </p:cNvPr>
            <p:cNvSpPr/>
            <p:nvPr/>
          </p:nvSpPr>
          <p:spPr>
            <a:xfrm>
              <a:off x="5200292" y="3137599"/>
              <a:ext cx="1632876" cy="547444"/>
            </a:xfrm>
            <a:custGeom>
              <a:avLst/>
              <a:gdLst/>
              <a:ahLst/>
              <a:cxnLst/>
              <a:rect l="l" t="t" r="r" b="b"/>
              <a:pathLst>
                <a:path w="38680" h="12968" extrusionOk="0">
                  <a:moveTo>
                    <a:pt x="1059" y="0"/>
                  </a:moveTo>
                  <a:lnTo>
                    <a:pt x="0" y="3763"/>
                  </a:lnTo>
                  <a:cubicBezTo>
                    <a:pt x="0" y="3763"/>
                    <a:pt x="24984" y="4999"/>
                    <a:pt x="33975" y="11701"/>
                  </a:cubicBezTo>
                  <a:lnTo>
                    <a:pt x="34233" y="11969"/>
                  </a:lnTo>
                  <a:cubicBezTo>
                    <a:pt x="34550" y="12306"/>
                    <a:pt x="34936" y="12574"/>
                    <a:pt x="35364" y="12754"/>
                  </a:cubicBezTo>
                  <a:cubicBezTo>
                    <a:pt x="35656" y="12875"/>
                    <a:pt x="36000" y="12968"/>
                    <a:pt x="36369" y="12968"/>
                  </a:cubicBezTo>
                  <a:cubicBezTo>
                    <a:pt x="36759" y="12968"/>
                    <a:pt x="37176" y="12864"/>
                    <a:pt x="37588" y="12581"/>
                  </a:cubicBezTo>
                  <a:lnTo>
                    <a:pt x="38680" y="8697"/>
                  </a:lnTo>
                  <a:lnTo>
                    <a:pt x="38680" y="8697"/>
                  </a:lnTo>
                  <a:cubicBezTo>
                    <a:pt x="38353" y="8813"/>
                    <a:pt x="38025" y="8860"/>
                    <a:pt x="37711" y="8860"/>
                  </a:cubicBezTo>
                  <a:cubicBezTo>
                    <a:pt x="36494" y="8860"/>
                    <a:pt x="35476" y="8164"/>
                    <a:pt x="35476" y="8164"/>
                  </a:cubicBezTo>
                  <a:lnTo>
                    <a:pt x="35472" y="8164"/>
                  </a:lnTo>
                  <a:lnTo>
                    <a:pt x="35060" y="7847"/>
                  </a:lnTo>
                  <a:cubicBezTo>
                    <a:pt x="26066" y="1145"/>
                    <a:pt x="1059"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998;p37">
              <a:extLst>
                <a:ext uri="{FF2B5EF4-FFF2-40B4-BE49-F238E27FC236}">
                  <a16:creationId xmlns:a16="http://schemas.microsoft.com/office/drawing/2014/main" id="{FB2176DC-5121-6D14-F03A-2EA0A59ED743}"/>
                </a:ext>
              </a:extLst>
            </p:cNvPr>
            <p:cNvSpPr/>
            <p:nvPr/>
          </p:nvSpPr>
          <p:spPr>
            <a:xfrm>
              <a:off x="5244871" y="3016271"/>
              <a:ext cx="1619367" cy="505567"/>
            </a:xfrm>
            <a:custGeom>
              <a:avLst/>
              <a:gdLst/>
              <a:ahLst/>
              <a:cxnLst/>
              <a:rect l="l" t="t" r="r" b="b"/>
              <a:pathLst>
                <a:path w="38360" h="11976" extrusionOk="0">
                  <a:moveTo>
                    <a:pt x="808" y="1"/>
                  </a:moveTo>
                  <a:lnTo>
                    <a:pt x="0" y="2874"/>
                  </a:lnTo>
                  <a:cubicBezTo>
                    <a:pt x="0" y="2874"/>
                    <a:pt x="24981" y="4110"/>
                    <a:pt x="33975" y="10815"/>
                  </a:cubicBezTo>
                  <a:cubicBezTo>
                    <a:pt x="33975" y="10815"/>
                    <a:pt x="35123" y="11975"/>
                    <a:pt x="36411" y="11975"/>
                  </a:cubicBezTo>
                  <a:cubicBezTo>
                    <a:pt x="36811" y="11975"/>
                    <a:pt x="37224" y="11863"/>
                    <a:pt x="37620" y="11571"/>
                  </a:cubicBezTo>
                  <a:lnTo>
                    <a:pt x="38359" y="8945"/>
                  </a:lnTo>
                  <a:lnTo>
                    <a:pt x="38359" y="8945"/>
                  </a:lnTo>
                  <a:cubicBezTo>
                    <a:pt x="37997" y="9212"/>
                    <a:pt x="37624" y="9317"/>
                    <a:pt x="37263" y="9317"/>
                  </a:cubicBezTo>
                  <a:cubicBezTo>
                    <a:pt x="35950" y="9317"/>
                    <a:pt x="34782" y="7938"/>
                    <a:pt x="34782" y="7938"/>
                  </a:cubicBezTo>
                  <a:lnTo>
                    <a:pt x="34782" y="7942"/>
                  </a:lnTo>
                  <a:cubicBezTo>
                    <a:pt x="25792" y="1240"/>
                    <a:pt x="808"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999;p37">
              <a:extLst>
                <a:ext uri="{FF2B5EF4-FFF2-40B4-BE49-F238E27FC236}">
                  <a16:creationId xmlns:a16="http://schemas.microsoft.com/office/drawing/2014/main" id="{A72D84D6-3F4C-ACA5-C4EF-4B249DB241F9}"/>
                </a:ext>
              </a:extLst>
            </p:cNvPr>
            <p:cNvSpPr/>
            <p:nvPr/>
          </p:nvSpPr>
          <p:spPr>
            <a:xfrm>
              <a:off x="5178044" y="3085420"/>
              <a:ext cx="838643" cy="289595"/>
            </a:xfrm>
            <a:custGeom>
              <a:avLst/>
              <a:gdLst/>
              <a:ahLst/>
              <a:cxnLst/>
              <a:rect l="l" t="t" r="r" b="b"/>
              <a:pathLst>
                <a:path w="19866" h="6860" extrusionOk="0">
                  <a:moveTo>
                    <a:pt x="1930" y="0"/>
                  </a:moveTo>
                  <a:lnTo>
                    <a:pt x="1" y="6860"/>
                  </a:lnTo>
                  <a:cubicBezTo>
                    <a:pt x="1930" y="5259"/>
                    <a:pt x="8388" y="4926"/>
                    <a:pt x="13423" y="4926"/>
                  </a:cubicBezTo>
                  <a:cubicBezTo>
                    <a:pt x="17004" y="4926"/>
                    <a:pt x="19865" y="5094"/>
                    <a:pt x="19865" y="5094"/>
                  </a:cubicBezTo>
                  <a:cubicBezTo>
                    <a:pt x="15968" y="2541"/>
                    <a:pt x="1930"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 name="Google Shape;1000;p37">
              <a:extLst>
                <a:ext uri="{FF2B5EF4-FFF2-40B4-BE49-F238E27FC236}">
                  <a16:creationId xmlns:a16="http://schemas.microsoft.com/office/drawing/2014/main" id="{00899A68-1AEA-A68C-157B-EA32F5936AC9}"/>
                </a:ext>
              </a:extLst>
            </p:cNvPr>
            <p:cNvSpPr/>
            <p:nvPr/>
          </p:nvSpPr>
          <p:spPr>
            <a:xfrm>
              <a:off x="6506483" y="3089980"/>
              <a:ext cx="359841" cy="454529"/>
            </a:xfrm>
            <a:custGeom>
              <a:avLst/>
              <a:gdLst/>
              <a:ahLst/>
              <a:cxnLst/>
              <a:rect l="l" t="t" r="r" b="b"/>
              <a:pathLst>
                <a:path w="8524" h="10767" extrusionOk="0">
                  <a:moveTo>
                    <a:pt x="1000" y="0"/>
                  </a:moveTo>
                  <a:lnTo>
                    <a:pt x="0" y="3567"/>
                  </a:lnTo>
                  <a:cubicBezTo>
                    <a:pt x="1275" y="6614"/>
                    <a:pt x="3302" y="7798"/>
                    <a:pt x="5411" y="8527"/>
                  </a:cubicBezTo>
                  <a:cubicBezTo>
                    <a:pt x="7523" y="9259"/>
                    <a:pt x="7470" y="10766"/>
                    <a:pt x="7470" y="10766"/>
                  </a:cubicBezTo>
                  <a:lnTo>
                    <a:pt x="8474" y="7199"/>
                  </a:lnTo>
                  <a:cubicBezTo>
                    <a:pt x="8474" y="7199"/>
                    <a:pt x="8523" y="5689"/>
                    <a:pt x="6414" y="4960"/>
                  </a:cubicBezTo>
                  <a:cubicBezTo>
                    <a:pt x="4306" y="4234"/>
                    <a:pt x="2279" y="3047"/>
                    <a:pt x="1000" y="0"/>
                  </a:cubicBezTo>
                  <a:close/>
                </a:path>
              </a:pathLst>
            </a:custGeom>
            <a:solidFill>
              <a:srgbClr val="14111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Google Shape;1001;p37">
              <a:extLst>
                <a:ext uri="{FF2B5EF4-FFF2-40B4-BE49-F238E27FC236}">
                  <a16:creationId xmlns:a16="http://schemas.microsoft.com/office/drawing/2014/main" id="{8620B69C-592D-4200-A7F9-5A602EA48CED}"/>
                </a:ext>
              </a:extLst>
            </p:cNvPr>
            <p:cNvSpPr/>
            <p:nvPr/>
          </p:nvSpPr>
          <p:spPr>
            <a:xfrm>
              <a:off x="6409556" y="3370163"/>
              <a:ext cx="378078" cy="437136"/>
            </a:xfrm>
            <a:custGeom>
              <a:avLst/>
              <a:gdLst/>
              <a:ahLst/>
              <a:cxnLst/>
              <a:rect l="l" t="t" r="r" b="b"/>
              <a:pathLst>
                <a:path w="8956" h="10355" extrusionOk="0">
                  <a:moveTo>
                    <a:pt x="1430" y="0"/>
                  </a:moveTo>
                  <a:lnTo>
                    <a:pt x="544" y="3158"/>
                  </a:lnTo>
                  <a:cubicBezTo>
                    <a:pt x="1" y="5087"/>
                    <a:pt x="3846" y="7389"/>
                    <a:pt x="5958" y="8118"/>
                  </a:cubicBezTo>
                  <a:cubicBezTo>
                    <a:pt x="8066" y="8847"/>
                    <a:pt x="8017" y="10354"/>
                    <a:pt x="8017" y="10354"/>
                  </a:cubicBezTo>
                  <a:lnTo>
                    <a:pt x="8903" y="7199"/>
                  </a:lnTo>
                  <a:cubicBezTo>
                    <a:pt x="8903" y="7199"/>
                    <a:pt x="8956" y="5692"/>
                    <a:pt x="6844" y="4963"/>
                  </a:cubicBezTo>
                  <a:cubicBezTo>
                    <a:pt x="4735" y="4231"/>
                    <a:pt x="2708" y="3050"/>
                    <a:pt x="1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 name="Google Shape;1002;p37">
              <a:extLst>
                <a:ext uri="{FF2B5EF4-FFF2-40B4-BE49-F238E27FC236}">
                  <a16:creationId xmlns:a16="http://schemas.microsoft.com/office/drawing/2014/main" id="{0C6AB0EA-F6A6-353E-087A-4E1972802A11}"/>
                </a:ext>
              </a:extLst>
            </p:cNvPr>
            <p:cNvSpPr/>
            <p:nvPr/>
          </p:nvSpPr>
          <p:spPr>
            <a:xfrm>
              <a:off x="6469882" y="3240562"/>
              <a:ext cx="354184" cy="433548"/>
            </a:xfrm>
            <a:custGeom>
              <a:avLst/>
              <a:gdLst/>
              <a:ahLst/>
              <a:cxnLst/>
              <a:rect l="l" t="t" r="r" b="b"/>
              <a:pathLst>
                <a:path w="8390" h="10270" extrusionOk="0">
                  <a:moveTo>
                    <a:pt x="867" y="0"/>
                  </a:moveTo>
                  <a:lnTo>
                    <a:pt x="1" y="3070"/>
                  </a:lnTo>
                  <a:cubicBezTo>
                    <a:pt x="795" y="6823"/>
                    <a:pt x="3306" y="7301"/>
                    <a:pt x="5415" y="8033"/>
                  </a:cubicBezTo>
                  <a:cubicBezTo>
                    <a:pt x="7523" y="8762"/>
                    <a:pt x="7474" y="10269"/>
                    <a:pt x="7474" y="10269"/>
                  </a:cubicBezTo>
                  <a:lnTo>
                    <a:pt x="8337" y="7199"/>
                  </a:lnTo>
                  <a:cubicBezTo>
                    <a:pt x="8337" y="7199"/>
                    <a:pt x="8390" y="5692"/>
                    <a:pt x="6278" y="4963"/>
                  </a:cubicBezTo>
                  <a:lnTo>
                    <a:pt x="6278" y="4960"/>
                  </a:lnTo>
                  <a:cubicBezTo>
                    <a:pt x="4169" y="4231"/>
                    <a:pt x="2142" y="3047"/>
                    <a:pt x="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Google Shape;1003;p37">
              <a:extLst>
                <a:ext uri="{FF2B5EF4-FFF2-40B4-BE49-F238E27FC236}">
                  <a16:creationId xmlns:a16="http://schemas.microsoft.com/office/drawing/2014/main" id="{6789FCC7-E0F2-46A3-F82A-94F55FC40F6E}"/>
                </a:ext>
              </a:extLst>
            </p:cNvPr>
            <p:cNvSpPr/>
            <p:nvPr/>
          </p:nvSpPr>
          <p:spPr>
            <a:xfrm>
              <a:off x="6948269" y="3861339"/>
              <a:ext cx="1679819" cy="804407"/>
            </a:xfrm>
            <a:custGeom>
              <a:avLst/>
              <a:gdLst/>
              <a:ahLst/>
              <a:cxnLst/>
              <a:rect l="l" t="t" r="r" b="b"/>
              <a:pathLst>
                <a:path w="39792" h="19055" extrusionOk="0">
                  <a:moveTo>
                    <a:pt x="1753" y="1"/>
                  </a:moveTo>
                  <a:lnTo>
                    <a:pt x="971" y="2776"/>
                  </a:lnTo>
                  <a:cubicBezTo>
                    <a:pt x="621" y="4015"/>
                    <a:pt x="0" y="5493"/>
                    <a:pt x="4662" y="6529"/>
                  </a:cubicBezTo>
                  <a:cubicBezTo>
                    <a:pt x="5604" y="6739"/>
                    <a:pt x="6416" y="6811"/>
                    <a:pt x="7165" y="6811"/>
                  </a:cubicBezTo>
                  <a:cubicBezTo>
                    <a:pt x="8861" y="6811"/>
                    <a:pt x="10239" y="6440"/>
                    <a:pt x="12081" y="6440"/>
                  </a:cubicBezTo>
                  <a:cubicBezTo>
                    <a:pt x="13459" y="6440"/>
                    <a:pt x="15096" y="6647"/>
                    <a:pt x="17321" y="7373"/>
                  </a:cubicBezTo>
                  <a:cubicBezTo>
                    <a:pt x="23834" y="9495"/>
                    <a:pt x="38889" y="19054"/>
                    <a:pt x="38889" y="19054"/>
                  </a:cubicBezTo>
                  <a:lnTo>
                    <a:pt x="39791" y="15847"/>
                  </a:lnTo>
                  <a:cubicBezTo>
                    <a:pt x="39791" y="15847"/>
                    <a:pt x="24736" y="6288"/>
                    <a:pt x="18223" y="4162"/>
                  </a:cubicBezTo>
                  <a:cubicBezTo>
                    <a:pt x="16001" y="3439"/>
                    <a:pt x="14365" y="3232"/>
                    <a:pt x="12989" y="3232"/>
                  </a:cubicBezTo>
                  <a:cubicBezTo>
                    <a:pt x="11143" y="3232"/>
                    <a:pt x="9765" y="3604"/>
                    <a:pt x="8067" y="3604"/>
                  </a:cubicBezTo>
                  <a:cubicBezTo>
                    <a:pt x="7318" y="3604"/>
                    <a:pt x="6506" y="3531"/>
                    <a:pt x="5565" y="3322"/>
                  </a:cubicBezTo>
                  <a:cubicBezTo>
                    <a:pt x="1435" y="2404"/>
                    <a:pt x="1452" y="1138"/>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 name="Google Shape;1004;p37">
              <a:extLst>
                <a:ext uri="{FF2B5EF4-FFF2-40B4-BE49-F238E27FC236}">
                  <a16:creationId xmlns:a16="http://schemas.microsoft.com/office/drawing/2014/main" id="{94CEC5D5-07BC-928D-E331-3DF0AFED89BC}"/>
                </a:ext>
              </a:extLst>
            </p:cNvPr>
            <p:cNvSpPr/>
            <p:nvPr/>
          </p:nvSpPr>
          <p:spPr>
            <a:xfrm>
              <a:off x="7051486" y="3588079"/>
              <a:ext cx="1653477" cy="790729"/>
            </a:xfrm>
            <a:custGeom>
              <a:avLst/>
              <a:gdLst/>
              <a:ahLst/>
              <a:cxnLst/>
              <a:rect l="l" t="t" r="r" b="b"/>
              <a:pathLst>
                <a:path w="39168" h="18731" extrusionOk="0">
                  <a:moveTo>
                    <a:pt x="1125" y="0"/>
                  </a:moveTo>
                  <a:lnTo>
                    <a:pt x="315" y="2884"/>
                  </a:lnTo>
                  <a:cubicBezTo>
                    <a:pt x="17" y="4025"/>
                    <a:pt x="1" y="5287"/>
                    <a:pt x="4130" y="6206"/>
                  </a:cubicBezTo>
                  <a:cubicBezTo>
                    <a:pt x="5071" y="6415"/>
                    <a:pt x="5883" y="6487"/>
                    <a:pt x="6633" y="6487"/>
                  </a:cubicBezTo>
                  <a:cubicBezTo>
                    <a:pt x="8329" y="6487"/>
                    <a:pt x="9706" y="6116"/>
                    <a:pt x="11548" y="6116"/>
                  </a:cubicBezTo>
                  <a:cubicBezTo>
                    <a:pt x="12925" y="6116"/>
                    <a:pt x="14562" y="6323"/>
                    <a:pt x="16785" y="7049"/>
                  </a:cubicBezTo>
                  <a:cubicBezTo>
                    <a:pt x="23301" y="9171"/>
                    <a:pt x="38357" y="18730"/>
                    <a:pt x="38357" y="18730"/>
                  </a:cubicBezTo>
                  <a:lnTo>
                    <a:pt x="39167" y="15847"/>
                  </a:lnTo>
                  <a:cubicBezTo>
                    <a:pt x="39167" y="15847"/>
                    <a:pt x="24112" y="6287"/>
                    <a:pt x="17596" y="4162"/>
                  </a:cubicBezTo>
                  <a:cubicBezTo>
                    <a:pt x="15373" y="3437"/>
                    <a:pt x="13737" y="3229"/>
                    <a:pt x="12360" y="3229"/>
                  </a:cubicBezTo>
                  <a:cubicBezTo>
                    <a:pt x="10515" y="3229"/>
                    <a:pt x="9136" y="3602"/>
                    <a:pt x="7437" y="3602"/>
                  </a:cubicBezTo>
                  <a:cubicBezTo>
                    <a:pt x="6689" y="3602"/>
                    <a:pt x="5879" y="3530"/>
                    <a:pt x="4941" y="3322"/>
                  </a:cubicBezTo>
                  <a:cubicBezTo>
                    <a:pt x="811" y="2407"/>
                    <a:pt x="828" y="1138"/>
                    <a:pt x="1125"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1005;p37">
              <a:extLst>
                <a:ext uri="{FF2B5EF4-FFF2-40B4-BE49-F238E27FC236}">
                  <a16:creationId xmlns:a16="http://schemas.microsoft.com/office/drawing/2014/main" id="{1C3724C8-072D-E649-7EDE-E2B1BA6C35FD}"/>
                </a:ext>
              </a:extLst>
            </p:cNvPr>
            <p:cNvSpPr/>
            <p:nvPr/>
          </p:nvSpPr>
          <p:spPr>
            <a:xfrm>
              <a:off x="7008848" y="3709955"/>
              <a:ext cx="1661878" cy="820364"/>
            </a:xfrm>
            <a:custGeom>
              <a:avLst/>
              <a:gdLst/>
              <a:ahLst/>
              <a:cxnLst/>
              <a:rect l="l" t="t" r="r" b="b"/>
              <a:pathLst>
                <a:path w="39367" h="19433" extrusionOk="0">
                  <a:moveTo>
                    <a:pt x="1325" y="0"/>
                  </a:moveTo>
                  <a:lnTo>
                    <a:pt x="439" y="3152"/>
                  </a:lnTo>
                  <a:lnTo>
                    <a:pt x="314" y="3587"/>
                  </a:lnTo>
                  <a:cubicBezTo>
                    <a:pt x="17" y="4728"/>
                    <a:pt x="0" y="5990"/>
                    <a:pt x="4130" y="6908"/>
                  </a:cubicBezTo>
                  <a:cubicBezTo>
                    <a:pt x="5071" y="7117"/>
                    <a:pt x="5883" y="7190"/>
                    <a:pt x="6632" y="7190"/>
                  </a:cubicBezTo>
                  <a:cubicBezTo>
                    <a:pt x="8329" y="7190"/>
                    <a:pt x="9706" y="6819"/>
                    <a:pt x="11549" y="6819"/>
                  </a:cubicBezTo>
                  <a:cubicBezTo>
                    <a:pt x="12926" y="6819"/>
                    <a:pt x="14564" y="7026"/>
                    <a:pt x="16788" y="7752"/>
                  </a:cubicBezTo>
                  <a:cubicBezTo>
                    <a:pt x="23301" y="9874"/>
                    <a:pt x="38356" y="19433"/>
                    <a:pt x="38356" y="19433"/>
                  </a:cubicBezTo>
                  <a:lnTo>
                    <a:pt x="39367" y="15843"/>
                  </a:lnTo>
                  <a:cubicBezTo>
                    <a:pt x="39367" y="15843"/>
                    <a:pt x="24311" y="6284"/>
                    <a:pt x="17795" y="4159"/>
                  </a:cubicBezTo>
                  <a:cubicBezTo>
                    <a:pt x="15574" y="3435"/>
                    <a:pt x="13938" y="3228"/>
                    <a:pt x="12562" y="3228"/>
                  </a:cubicBezTo>
                  <a:cubicBezTo>
                    <a:pt x="10717" y="3228"/>
                    <a:pt x="9338" y="3600"/>
                    <a:pt x="7641" y="3600"/>
                  </a:cubicBezTo>
                  <a:cubicBezTo>
                    <a:pt x="6892" y="3600"/>
                    <a:pt x="6081" y="3528"/>
                    <a:pt x="5140" y="3319"/>
                  </a:cubicBezTo>
                  <a:cubicBezTo>
                    <a:pt x="1014" y="2403"/>
                    <a:pt x="1027" y="1138"/>
                    <a:pt x="1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1006;p37">
              <a:extLst>
                <a:ext uri="{FF2B5EF4-FFF2-40B4-BE49-F238E27FC236}">
                  <a16:creationId xmlns:a16="http://schemas.microsoft.com/office/drawing/2014/main" id="{5387729B-F746-F225-5AA5-4F1FD1A63AEE}"/>
                </a:ext>
              </a:extLst>
            </p:cNvPr>
            <p:cNvSpPr/>
            <p:nvPr/>
          </p:nvSpPr>
          <p:spPr>
            <a:xfrm>
              <a:off x="7063222" y="3470087"/>
              <a:ext cx="469980" cy="245565"/>
            </a:xfrm>
            <a:custGeom>
              <a:avLst/>
              <a:gdLst/>
              <a:ahLst/>
              <a:cxnLst/>
              <a:rect l="l" t="t" r="r" b="b"/>
              <a:pathLst>
                <a:path w="11133" h="5817" extrusionOk="0">
                  <a:moveTo>
                    <a:pt x="11133" y="0"/>
                  </a:moveTo>
                  <a:lnTo>
                    <a:pt x="11133" y="0"/>
                  </a:lnTo>
                  <a:cubicBezTo>
                    <a:pt x="9374" y="1274"/>
                    <a:pt x="7757" y="1690"/>
                    <a:pt x="6237" y="1690"/>
                  </a:cubicBezTo>
                  <a:cubicBezTo>
                    <a:pt x="5443" y="1690"/>
                    <a:pt x="4675" y="1576"/>
                    <a:pt x="3927" y="1412"/>
                  </a:cubicBezTo>
                  <a:cubicBezTo>
                    <a:pt x="3592" y="1339"/>
                    <a:pt x="3291" y="1308"/>
                    <a:pt x="3021" y="1308"/>
                  </a:cubicBezTo>
                  <a:cubicBezTo>
                    <a:pt x="1536" y="1308"/>
                    <a:pt x="1004" y="2249"/>
                    <a:pt x="1004" y="2249"/>
                  </a:cubicBezTo>
                  <a:lnTo>
                    <a:pt x="1" y="5816"/>
                  </a:lnTo>
                  <a:cubicBezTo>
                    <a:pt x="1" y="5816"/>
                    <a:pt x="532" y="4875"/>
                    <a:pt x="2017" y="4875"/>
                  </a:cubicBezTo>
                  <a:cubicBezTo>
                    <a:pt x="2287" y="4875"/>
                    <a:pt x="2588" y="4906"/>
                    <a:pt x="2923" y="4979"/>
                  </a:cubicBezTo>
                  <a:cubicBezTo>
                    <a:pt x="3672" y="5143"/>
                    <a:pt x="4440" y="5256"/>
                    <a:pt x="5234" y="5256"/>
                  </a:cubicBezTo>
                  <a:cubicBezTo>
                    <a:pt x="6754" y="5256"/>
                    <a:pt x="8370" y="4841"/>
                    <a:pt x="10129" y="3570"/>
                  </a:cubicBezTo>
                  <a:lnTo>
                    <a:pt x="11133" y="0"/>
                  </a:lnTo>
                  <a:close/>
                </a:path>
              </a:pathLst>
            </a:custGeom>
            <a:solidFill>
              <a:srgbClr val="14111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1007;p37">
              <a:extLst>
                <a:ext uri="{FF2B5EF4-FFF2-40B4-BE49-F238E27FC236}">
                  <a16:creationId xmlns:a16="http://schemas.microsoft.com/office/drawing/2014/main" id="{2C1A2424-EAF3-27C9-70E0-1DCD8162B401}"/>
                </a:ext>
              </a:extLst>
            </p:cNvPr>
            <p:cNvSpPr/>
            <p:nvPr/>
          </p:nvSpPr>
          <p:spPr>
            <a:xfrm>
              <a:off x="6989260" y="3750397"/>
              <a:ext cx="464998" cy="228172"/>
            </a:xfrm>
            <a:custGeom>
              <a:avLst/>
              <a:gdLst/>
              <a:ahLst/>
              <a:cxnLst/>
              <a:rect l="l" t="t" r="r" b="b"/>
              <a:pathLst>
                <a:path w="11015" h="5405" extrusionOk="0">
                  <a:moveTo>
                    <a:pt x="11015" y="0"/>
                  </a:moveTo>
                  <a:lnTo>
                    <a:pt x="11015" y="0"/>
                  </a:lnTo>
                  <a:cubicBezTo>
                    <a:pt x="9254" y="1273"/>
                    <a:pt x="7638" y="1687"/>
                    <a:pt x="6117" y="1687"/>
                  </a:cubicBezTo>
                  <a:cubicBezTo>
                    <a:pt x="5325" y="1687"/>
                    <a:pt x="4559" y="1575"/>
                    <a:pt x="3812" y="1412"/>
                  </a:cubicBezTo>
                  <a:cubicBezTo>
                    <a:pt x="3476" y="1339"/>
                    <a:pt x="3175" y="1308"/>
                    <a:pt x="2904" y="1308"/>
                  </a:cubicBezTo>
                  <a:cubicBezTo>
                    <a:pt x="1420" y="1308"/>
                    <a:pt x="886" y="2246"/>
                    <a:pt x="886" y="2246"/>
                  </a:cubicBezTo>
                  <a:lnTo>
                    <a:pt x="0" y="5404"/>
                  </a:lnTo>
                  <a:cubicBezTo>
                    <a:pt x="0" y="5404"/>
                    <a:pt x="534" y="4463"/>
                    <a:pt x="2018" y="4463"/>
                  </a:cubicBezTo>
                  <a:cubicBezTo>
                    <a:pt x="2288" y="4463"/>
                    <a:pt x="2588" y="4494"/>
                    <a:pt x="2923" y="4567"/>
                  </a:cubicBezTo>
                  <a:cubicBezTo>
                    <a:pt x="3667" y="4730"/>
                    <a:pt x="4680" y="4842"/>
                    <a:pt x="5712" y="4842"/>
                  </a:cubicBezTo>
                  <a:cubicBezTo>
                    <a:pt x="7704" y="4842"/>
                    <a:pt x="9771" y="4425"/>
                    <a:pt x="10129" y="3155"/>
                  </a:cubicBezTo>
                  <a:lnTo>
                    <a:pt x="11015"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1008;p37">
              <a:extLst>
                <a:ext uri="{FF2B5EF4-FFF2-40B4-BE49-F238E27FC236}">
                  <a16:creationId xmlns:a16="http://schemas.microsoft.com/office/drawing/2014/main" id="{7A5703B1-68D5-53E9-2391-AD7A5A32EA35}"/>
                </a:ext>
              </a:extLst>
            </p:cNvPr>
            <p:cNvSpPr/>
            <p:nvPr/>
          </p:nvSpPr>
          <p:spPr>
            <a:xfrm>
              <a:off x="7026663" y="3620627"/>
              <a:ext cx="464154" cy="224626"/>
            </a:xfrm>
            <a:custGeom>
              <a:avLst/>
              <a:gdLst/>
              <a:ahLst/>
              <a:cxnLst/>
              <a:rect l="l" t="t" r="r" b="b"/>
              <a:pathLst>
                <a:path w="10995" h="5321" extrusionOk="0">
                  <a:moveTo>
                    <a:pt x="10995" y="1"/>
                  </a:moveTo>
                  <a:lnTo>
                    <a:pt x="10995" y="1"/>
                  </a:lnTo>
                  <a:cubicBezTo>
                    <a:pt x="9236" y="1275"/>
                    <a:pt x="7619" y="1690"/>
                    <a:pt x="6099" y="1690"/>
                  </a:cubicBezTo>
                  <a:cubicBezTo>
                    <a:pt x="5305" y="1690"/>
                    <a:pt x="4537" y="1577"/>
                    <a:pt x="3789" y="1413"/>
                  </a:cubicBezTo>
                  <a:cubicBezTo>
                    <a:pt x="3454" y="1340"/>
                    <a:pt x="3153" y="1309"/>
                    <a:pt x="2883" y="1309"/>
                  </a:cubicBezTo>
                  <a:cubicBezTo>
                    <a:pt x="1397" y="1309"/>
                    <a:pt x="863" y="2250"/>
                    <a:pt x="863" y="2250"/>
                  </a:cubicBezTo>
                  <a:lnTo>
                    <a:pt x="0" y="5320"/>
                  </a:lnTo>
                  <a:cubicBezTo>
                    <a:pt x="0" y="5320"/>
                    <a:pt x="534" y="4382"/>
                    <a:pt x="2018" y="4382"/>
                  </a:cubicBezTo>
                  <a:cubicBezTo>
                    <a:pt x="2289" y="4382"/>
                    <a:pt x="2590" y="4413"/>
                    <a:pt x="2926" y="4486"/>
                  </a:cubicBezTo>
                  <a:cubicBezTo>
                    <a:pt x="3924" y="4704"/>
                    <a:pt x="4968" y="5010"/>
                    <a:pt x="6059" y="5010"/>
                  </a:cubicBezTo>
                  <a:cubicBezTo>
                    <a:pt x="7348" y="5010"/>
                    <a:pt x="8703" y="4583"/>
                    <a:pt x="10129" y="3074"/>
                  </a:cubicBezTo>
                  <a:lnTo>
                    <a:pt x="10995"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1009;p37">
              <a:extLst>
                <a:ext uri="{FF2B5EF4-FFF2-40B4-BE49-F238E27FC236}">
                  <a16:creationId xmlns:a16="http://schemas.microsoft.com/office/drawing/2014/main" id="{3A69FBEB-93A7-BE13-FF5B-45B1E86B2864}"/>
                </a:ext>
              </a:extLst>
            </p:cNvPr>
            <p:cNvSpPr/>
            <p:nvPr/>
          </p:nvSpPr>
          <p:spPr>
            <a:xfrm>
              <a:off x="6436363" y="3284002"/>
              <a:ext cx="1034436" cy="595865"/>
            </a:xfrm>
            <a:custGeom>
              <a:avLst/>
              <a:gdLst/>
              <a:ahLst/>
              <a:cxnLst/>
              <a:rect l="l" t="t" r="r" b="b"/>
              <a:pathLst>
                <a:path w="24504" h="14115" extrusionOk="0">
                  <a:moveTo>
                    <a:pt x="3182" y="1"/>
                  </a:moveTo>
                  <a:cubicBezTo>
                    <a:pt x="1708" y="1"/>
                    <a:pt x="1169" y="884"/>
                    <a:pt x="981" y="1381"/>
                  </a:cubicBezTo>
                  <a:lnTo>
                    <a:pt x="0" y="4872"/>
                  </a:lnTo>
                  <a:cubicBezTo>
                    <a:pt x="188" y="4378"/>
                    <a:pt x="727" y="3493"/>
                    <a:pt x="2203" y="3493"/>
                  </a:cubicBezTo>
                  <a:cubicBezTo>
                    <a:pt x="2495" y="3493"/>
                    <a:pt x="2824" y="3528"/>
                    <a:pt x="3194" y="3607"/>
                  </a:cubicBezTo>
                  <a:cubicBezTo>
                    <a:pt x="6163" y="4248"/>
                    <a:pt x="10488" y="11872"/>
                    <a:pt x="19760" y="12470"/>
                  </a:cubicBezTo>
                  <a:cubicBezTo>
                    <a:pt x="19760" y="12470"/>
                    <a:pt x="23523" y="12509"/>
                    <a:pt x="23252" y="14115"/>
                  </a:cubicBezTo>
                  <a:lnTo>
                    <a:pt x="24233" y="10620"/>
                  </a:lnTo>
                  <a:cubicBezTo>
                    <a:pt x="24504" y="9018"/>
                    <a:pt x="20741" y="8979"/>
                    <a:pt x="20741" y="8979"/>
                  </a:cubicBezTo>
                  <a:cubicBezTo>
                    <a:pt x="11469" y="8380"/>
                    <a:pt x="7144" y="753"/>
                    <a:pt x="4175" y="115"/>
                  </a:cubicBezTo>
                  <a:cubicBezTo>
                    <a:pt x="3804" y="36"/>
                    <a:pt x="3474" y="1"/>
                    <a:pt x="3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1010;p37">
              <a:extLst>
                <a:ext uri="{FF2B5EF4-FFF2-40B4-BE49-F238E27FC236}">
                  <a16:creationId xmlns:a16="http://schemas.microsoft.com/office/drawing/2014/main" id="{B4DC9DFE-B3DE-12AA-5071-557224764A74}"/>
                </a:ext>
              </a:extLst>
            </p:cNvPr>
            <p:cNvSpPr/>
            <p:nvPr/>
          </p:nvSpPr>
          <p:spPr>
            <a:xfrm>
              <a:off x="6516952" y="3026572"/>
              <a:ext cx="1026036" cy="566103"/>
            </a:xfrm>
            <a:custGeom>
              <a:avLst/>
              <a:gdLst/>
              <a:ahLst/>
              <a:cxnLst/>
              <a:rect l="l" t="t" r="r" b="b"/>
              <a:pathLst>
                <a:path w="24305" h="13410" extrusionOk="0">
                  <a:moveTo>
                    <a:pt x="2982" y="0"/>
                  </a:moveTo>
                  <a:cubicBezTo>
                    <a:pt x="939" y="0"/>
                    <a:pt x="697" y="1705"/>
                    <a:pt x="697" y="1705"/>
                  </a:cubicBezTo>
                  <a:lnTo>
                    <a:pt x="0" y="4170"/>
                  </a:lnTo>
                  <a:cubicBezTo>
                    <a:pt x="186" y="3674"/>
                    <a:pt x="724" y="2790"/>
                    <a:pt x="2200" y="2790"/>
                  </a:cubicBezTo>
                  <a:cubicBezTo>
                    <a:pt x="2493" y="2790"/>
                    <a:pt x="2823" y="2825"/>
                    <a:pt x="3195" y="2905"/>
                  </a:cubicBezTo>
                  <a:cubicBezTo>
                    <a:pt x="6160" y="3542"/>
                    <a:pt x="10489" y="11170"/>
                    <a:pt x="19757" y="11768"/>
                  </a:cubicBezTo>
                  <a:cubicBezTo>
                    <a:pt x="19757" y="11768"/>
                    <a:pt x="23523" y="11804"/>
                    <a:pt x="23252" y="13409"/>
                  </a:cubicBezTo>
                  <a:lnTo>
                    <a:pt x="24033" y="10630"/>
                  </a:lnTo>
                  <a:cubicBezTo>
                    <a:pt x="24305" y="9025"/>
                    <a:pt x="20542" y="8979"/>
                    <a:pt x="20542" y="8979"/>
                  </a:cubicBezTo>
                  <a:lnTo>
                    <a:pt x="20545" y="8979"/>
                  </a:lnTo>
                  <a:cubicBezTo>
                    <a:pt x="11273" y="8378"/>
                    <a:pt x="6948" y="754"/>
                    <a:pt x="3979" y="116"/>
                  </a:cubicBezTo>
                  <a:cubicBezTo>
                    <a:pt x="3607" y="36"/>
                    <a:pt x="3276" y="0"/>
                    <a:pt x="2982"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 name="Google Shape;1011;p37">
              <a:extLst>
                <a:ext uri="{FF2B5EF4-FFF2-40B4-BE49-F238E27FC236}">
                  <a16:creationId xmlns:a16="http://schemas.microsoft.com/office/drawing/2014/main" id="{F5451FE0-EFE0-5E55-7FA1-0C09F72FF2A4}"/>
                </a:ext>
              </a:extLst>
            </p:cNvPr>
            <p:cNvSpPr/>
            <p:nvPr/>
          </p:nvSpPr>
          <p:spPr>
            <a:xfrm>
              <a:off x="6477776" y="3144353"/>
              <a:ext cx="1032368" cy="588139"/>
            </a:xfrm>
            <a:custGeom>
              <a:avLst/>
              <a:gdLst/>
              <a:ahLst/>
              <a:cxnLst/>
              <a:rect l="l" t="t" r="r" b="b"/>
              <a:pathLst>
                <a:path w="24455" h="13932" extrusionOk="0">
                  <a:moveTo>
                    <a:pt x="3131" y="0"/>
                  </a:moveTo>
                  <a:cubicBezTo>
                    <a:pt x="1655" y="0"/>
                    <a:pt x="1117" y="884"/>
                    <a:pt x="932" y="1380"/>
                  </a:cubicBezTo>
                  <a:lnTo>
                    <a:pt x="840" y="1707"/>
                  </a:lnTo>
                  <a:lnTo>
                    <a:pt x="0" y="4689"/>
                  </a:lnTo>
                  <a:cubicBezTo>
                    <a:pt x="188" y="4195"/>
                    <a:pt x="726" y="3311"/>
                    <a:pt x="2198" y="3311"/>
                  </a:cubicBezTo>
                  <a:cubicBezTo>
                    <a:pt x="2491" y="3311"/>
                    <a:pt x="2822" y="3346"/>
                    <a:pt x="3194" y="3427"/>
                  </a:cubicBezTo>
                  <a:cubicBezTo>
                    <a:pt x="6163" y="4064"/>
                    <a:pt x="10488" y="11688"/>
                    <a:pt x="19760" y="12290"/>
                  </a:cubicBezTo>
                  <a:cubicBezTo>
                    <a:pt x="19760" y="12290"/>
                    <a:pt x="23523" y="12326"/>
                    <a:pt x="23252" y="13931"/>
                  </a:cubicBezTo>
                  <a:lnTo>
                    <a:pt x="24183" y="10619"/>
                  </a:lnTo>
                  <a:cubicBezTo>
                    <a:pt x="24455" y="9017"/>
                    <a:pt x="20688" y="8978"/>
                    <a:pt x="20688" y="8978"/>
                  </a:cubicBezTo>
                  <a:cubicBezTo>
                    <a:pt x="11420" y="8380"/>
                    <a:pt x="7091" y="752"/>
                    <a:pt x="4126" y="115"/>
                  </a:cubicBezTo>
                  <a:cubicBezTo>
                    <a:pt x="3754" y="35"/>
                    <a:pt x="3424" y="0"/>
                    <a:pt x="3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48" name="Google Shape;1048;p39"/>
          <p:cNvGrpSpPr/>
          <p:nvPr/>
        </p:nvGrpSpPr>
        <p:grpSpPr>
          <a:xfrm>
            <a:off x="2273159" y="1816010"/>
            <a:ext cx="4597678" cy="3562796"/>
            <a:chOff x="2594850" y="2380475"/>
            <a:chExt cx="3906600" cy="1893200"/>
          </a:xfrm>
        </p:grpSpPr>
        <p:sp>
          <p:nvSpPr>
            <p:cNvPr id="1049" name="Google Shape;1049;p39"/>
            <p:cNvSpPr/>
            <p:nvPr/>
          </p:nvSpPr>
          <p:spPr>
            <a:xfrm>
              <a:off x="3184650" y="2380475"/>
              <a:ext cx="2774700" cy="1646700"/>
            </a:xfrm>
            <a:prstGeom prst="roundRect">
              <a:avLst>
                <a:gd name="adj" fmla="val 1073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4521000" y="2433800"/>
              <a:ext cx="102000" cy="102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39"/>
            <p:cNvGrpSpPr/>
            <p:nvPr/>
          </p:nvGrpSpPr>
          <p:grpSpPr>
            <a:xfrm>
              <a:off x="2594850" y="4007125"/>
              <a:ext cx="3906600" cy="266550"/>
              <a:chOff x="2594850" y="4021625"/>
              <a:chExt cx="3906600" cy="266550"/>
            </a:xfrm>
          </p:grpSpPr>
          <p:sp>
            <p:nvSpPr>
              <p:cNvPr id="1052" name="Google Shape;1052;p39"/>
              <p:cNvSpPr/>
              <p:nvPr/>
            </p:nvSpPr>
            <p:spPr>
              <a:xfrm>
                <a:off x="2594850" y="4027175"/>
                <a:ext cx="3906600" cy="261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4207050" y="4021625"/>
                <a:ext cx="729900" cy="120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7" name="Google Shape;1057;p39"/>
          <p:cNvGrpSpPr/>
          <p:nvPr/>
        </p:nvGrpSpPr>
        <p:grpSpPr>
          <a:xfrm rot="-3073926">
            <a:off x="6846493" y="1122762"/>
            <a:ext cx="2688060" cy="3028897"/>
            <a:chOff x="2517533" y="2096346"/>
            <a:chExt cx="894592" cy="1008023"/>
          </a:xfrm>
        </p:grpSpPr>
        <p:sp>
          <p:nvSpPr>
            <p:cNvPr id="1058" name="Google Shape;1058;p39"/>
            <p:cNvSpPr/>
            <p:nvPr/>
          </p:nvSpPr>
          <p:spPr>
            <a:xfrm>
              <a:off x="2517533" y="2288488"/>
              <a:ext cx="217912" cy="173821"/>
            </a:xfrm>
            <a:custGeom>
              <a:avLst/>
              <a:gdLst/>
              <a:ahLst/>
              <a:cxnLst/>
              <a:rect l="l" t="t" r="r" b="b"/>
              <a:pathLst>
                <a:path w="7112" h="5673" extrusionOk="0">
                  <a:moveTo>
                    <a:pt x="2436" y="0"/>
                  </a:moveTo>
                  <a:lnTo>
                    <a:pt x="2002" y="135"/>
                  </a:lnTo>
                  <a:lnTo>
                    <a:pt x="2041" y="1347"/>
                  </a:lnTo>
                  <a:lnTo>
                    <a:pt x="880" y="1707"/>
                  </a:lnTo>
                  <a:lnTo>
                    <a:pt x="923" y="2920"/>
                  </a:lnTo>
                  <a:lnTo>
                    <a:pt x="1" y="3204"/>
                  </a:lnTo>
                  <a:lnTo>
                    <a:pt x="4715" y="5673"/>
                  </a:lnTo>
                  <a:lnTo>
                    <a:pt x="7112" y="2446"/>
                  </a:lnTo>
                  <a:lnTo>
                    <a:pt x="2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666504" y="2096346"/>
              <a:ext cx="209394" cy="168336"/>
            </a:xfrm>
            <a:custGeom>
              <a:avLst/>
              <a:gdLst/>
              <a:ahLst/>
              <a:cxnLst/>
              <a:rect l="l" t="t" r="r" b="b"/>
              <a:pathLst>
                <a:path w="6834" h="5494" extrusionOk="0">
                  <a:moveTo>
                    <a:pt x="2004" y="1"/>
                  </a:moveTo>
                  <a:lnTo>
                    <a:pt x="1619" y="122"/>
                  </a:lnTo>
                  <a:lnTo>
                    <a:pt x="1658" y="1335"/>
                  </a:lnTo>
                  <a:lnTo>
                    <a:pt x="497" y="1691"/>
                  </a:lnTo>
                  <a:lnTo>
                    <a:pt x="537" y="2907"/>
                  </a:lnTo>
                  <a:lnTo>
                    <a:pt x="0" y="3071"/>
                  </a:lnTo>
                  <a:lnTo>
                    <a:pt x="4640" y="5493"/>
                  </a:lnTo>
                  <a:lnTo>
                    <a:pt x="6833" y="2538"/>
                  </a:lnTo>
                  <a:lnTo>
                    <a:pt x="2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2592172" y="2190410"/>
              <a:ext cx="216502" cy="173024"/>
            </a:xfrm>
            <a:custGeom>
              <a:avLst/>
              <a:gdLst/>
              <a:ahLst/>
              <a:cxnLst/>
              <a:rect l="l" t="t" r="r" b="b"/>
              <a:pathLst>
                <a:path w="7066" h="5647" extrusionOk="0">
                  <a:moveTo>
                    <a:pt x="2426" y="1"/>
                  </a:moveTo>
                  <a:lnTo>
                    <a:pt x="1805" y="194"/>
                  </a:lnTo>
                  <a:lnTo>
                    <a:pt x="1844" y="1407"/>
                  </a:lnTo>
                  <a:lnTo>
                    <a:pt x="684" y="1763"/>
                  </a:lnTo>
                  <a:lnTo>
                    <a:pt x="726" y="2979"/>
                  </a:lnTo>
                  <a:lnTo>
                    <a:pt x="0" y="3201"/>
                  </a:lnTo>
                  <a:lnTo>
                    <a:pt x="4676" y="5647"/>
                  </a:lnTo>
                  <a:lnTo>
                    <a:pt x="7066" y="2423"/>
                  </a:lnTo>
                  <a:lnTo>
                    <a:pt x="2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2639265" y="2104680"/>
              <a:ext cx="236510" cy="357630"/>
            </a:xfrm>
            <a:custGeom>
              <a:avLst/>
              <a:gdLst/>
              <a:ahLst/>
              <a:cxnLst/>
              <a:rect l="l" t="t" r="r" b="b"/>
              <a:pathLst>
                <a:path w="7719" h="11672" extrusionOk="0">
                  <a:moveTo>
                    <a:pt x="7343" y="0"/>
                  </a:moveTo>
                  <a:lnTo>
                    <a:pt x="0" y="8847"/>
                  </a:lnTo>
                  <a:lnTo>
                    <a:pt x="742" y="11672"/>
                  </a:lnTo>
                  <a:lnTo>
                    <a:pt x="7719" y="2269"/>
                  </a:lnTo>
                  <a:lnTo>
                    <a:pt x="7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638438" y="2283769"/>
              <a:ext cx="252382" cy="200600"/>
            </a:xfrm>
            <a:custGeom>
              <a:avLst/>
              <a:gdLst/>
              <a:ahLst/>
              <a:cxnLst/>
              <a:rect l="l" t="t" r="r" b="b"/>
              <a:pathLst>
                <a:path w="8237" h="6547" extrusionOk="0">
                  <a:moveTo>
                    <a:pt x="2528" y="1"/>
                  </a:moveTo>
                  <a:lnTo>
                    <a:pt x="1" y="3051"/>
                  </a:lnTo>
                  <a:lnTo>
                    <a:pt x="5837" y="6546"/>
                  </a:lnTo>
                  <a:lnTo>
                    <a:pt x="8236" y="3417"/>
                  </a:lnTo>
                  <a:lnTo>
                    <a:pt x="2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793229" y="2104680"/>
              <a:ext cx="238624" cy="188160"/>
            </a:xfrm>
            <a:custGeom>
              <a:avLst/>
              <a:gdLst/>
              <a:ahLst/>
              <a:cxnLst/>
              <a:rect l="l" t="t" r="r" b="b"/>
              <a:pathLst>
                <a:path w="7788" h="6141" extrusionOk="0">
                  <a:moveTo>
                    <a:pt x="2318" y="0"/>
                  </a:moveTo>
                  <a:lnTo>
                    <a:pt x="0" y="2799"/>
                  </a:lnTo>
                  <a:lnTo>
                    <a:pt x="5584" y="6140"/>
                  </a:lnTo>
                  <a:lnTo>
                    <a:pt x="7788" y="3273"/>
                  </a:lnTo>
                  <a:lnTo>
                    <a:pt x="2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2715895" y="2190410"/>
              <a:ext cx="248460" cy="198088"/>
            </a:xfrm>
            <a:custGeom>
              <a:avLst/>
              <a:gdLst/>
              <a:ahLst/>
              <a:cxnLst/>
              <a:rect l="l" t="t" r="r" b="b"/>
              <a:pathLst>
                <a:path w="8109" h="6465" extrusionOk="0">
                  <a:moveTo>
                    <a:pt x="2524" y="1"/>
                  </a:moveTo>
                  <a:lnTo>
                    <a:pt x="0" y="3048"/>
                  </a:lnTo>
                  <a:lnTo>
                    <a:pt x="5708" y="6464"/>
                  </a:lnTo>
                  <a:lnTo>
                    <a:pt x="8108" y="3342"/>
                  </a:lnTo>
                  <a:lnTo>
                    <a:pt x="2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804137" y="2126220"/>
              <a:ext cx="228636" cy="358151"/>
            </a:xfrm>
            <a:custGeom>
              <a:avLst/>
              <a:gdLst/>
              <a:ahLst/>
              <a:cxnLst/>
              <a:rect l="l" t="t" r="r" b="b"/>
              <a:pathLst>
                <a:path w="7462" h="11689" extrusionOk="0">
                  <a:moveTo>
                    <a:pt x="6670" y="0"/>
                  </a:moveTo>
                  <a:lnTo>
                    <a:pt x="4571" y="2838"/>
                  </a:lnTo>
                  <a:lnTo>
                    <a:pt x="2286" y="5931"/>
                  </a:lnTo>
                  <a:lnTo>
                    <a:pt x="0" y="9027"/>
                  </a:lnTo>
                  <a:lnTo>
                    <a:pt x="429" y="11688"/>
                  </a:lnTo>
                  <a:lnTo>
                    <a:pt x="3067" y="8634"/>
                  </a:lnTo>
                  <a:lnTo>
                    <a:pt x="5359" y="5450"/>
                  </a:lnTo>
                  <a:lnTo>
                    <a:pt x="7461" y="2527"/>
                  </a:lnTo>
                  <a:lnTo>
                    <a:pt x="6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804137" y="2307913"/>
              <a:ext cx="457210" cy="332505"/>
            </a:xfrm>
            <a:custGeom>
              <a:avLst/>
              <a:gdLst/>
              <a:ahLst/>
              <a:cxnLst/>
              <a:rect l="l" t="t" r="r" b="b"/>
              <a:pathLst>
                <a:path w="14922" h="10852" extrusionOk="0">
                  <a:moveTo>
                    <a:pt x="2286" y="1"/>
                  </a:moveTo>
                  <a:lnTo>
                    <a:pt x="0" y="3094"/>
                  </a:lnTo>
                  <a:lnTo>
                    <a:pt x="12954" y="10852"/>
                  </a:lnTo>
                  <a:lnTo>
                    <a:pt x="14922" y="7566"/>
                  </a:lnTo>
                  <a:lnTo>
                    <a:pt x="22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2944160" y="2126220"/>
              <a:ext cx="432698" cy="312957"/>
            </a:xfrm>
            <a:custGeom>
              <a:avLst/>
              <a:gdLst/>
              <a:ahLst/>
              <a:cxnLst/>
              <a:rect l="l" t="t" r="r" b="b"/>
              <a:pathLst>
                <a:path w="14122" h="10214" extrusionOk="0">
                  <a:moveTo>
                    <a:pt x="2100" y="0"/>
                  </a:moveTo>
                  <a:lnTo>
                    <a:pt x="1" y="2838"/>
                  </a:lnTo>
                  <a:lnTo>
                    <a:pt x="12317" y="10214"/>
                  </a:lnTo>
                  <a:lnTo>
                    <a:pt x="14121" y="7196"/>
                  </a:lnTo>
                  <a:lnTo>
                    <a:pt x="2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2874149" y="2213144"/>
              <a:ext cx="447405" cy="326592"/>
            </a:xfrm>
            <a:custGeom>
              <a:avLst/>
              <a:gdLst/>
              <a:ahLst/>
              <a:cxnLst/>
              <a:rect l="l" t="t" r="r" b="b"/>
              <a:pathLst>
                <a:path w="14602" h="10659" extrusionOk="0">
                  <a:moveTo>
                    <a:pt x="2286" y="1"/>
                  </a:moveTo>
                  <a:lnTo>
                    <a:pt x="1" y="3094"/>
                  </a:lnTo>
                  <a:lnTo>
                    <a:pt x="12637" y="10659"/>
                  </a:lnTo>
                  <a:lnTo>
                    <a:pt x="14602" y="7377"/>
                  </a:lnTo>
                  <a:lnTo>
                    <a:pt x="2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3043341" y="2340085"/>
              <a:ext cx="318074" cy="271378"/>
            </a:xfrm>
            <a:custGeom>
              <a:avLst/>
              <a:gdLst/>
              <a:ahLst/>
              <a:cxnLst/>
              <a:rect l="l" t="t" r="r" b="b"/>
              <a:pathLst>
                <a:path w="10381" h="8857" extrusionOk="0">
                  <a:moveTo>
                    <a:pt x="1" y="0"/>
                  </a:moveTo>
                  <a:lnTo>
                    <a:pt x="5712" y="8857"/>
                  </a:lnTo>
                  <a:lnTo>
                    <a:pt x="10381" y="105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3123985" y="2328871"/>
              <a:ext cx="252872" cy="311548"/>
            </a:xfrm>
            <a:custGeom>
              <a:avLst/>
              <a:gdLst/>
              <a:ahLst/>
              <a:cxnLst/>
              <a:rect l="l" t="t" r="r" b="b"/>
              <a:pathLst>
                <a:path w="8253" h="10168" extrusionOk="0">
                  <a:moveTo>
                    <a:pt x="7281" y="0"/>
                  </a:moveTo>
                  <a:lnTo>
                    <a:pt x="0" y="8660"/>
                  </a:lnTo>
                  <a:lnTo>
                    <a:pt x="2515" y="10168"/>
                  </a:lnTo>
                  <a:lnTo>
                    <a:pt x="8252" y="582"/>
                  </a:lnTo>
                  <a:lnTo>
                    <a:pt x="72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2913030" y="2305033"/>
              <a:ext cx="499095" cy="799336"/>
            </a:xfrm>
            <a:custGeom>
              <a:avLst/>
              <a:gdLst/>
              <a:ahLst/>
              <a:cxnLst/>
              <a:rect l="l" t="t" r="r" b="b"/>
              <a:pathLst>
                <a:path w="16289" h="26088" extrusionOk="0">
                  <a:moveTo>
                    <a:pt x="15538" y="1"/>
                  </a:moveTo>
                  <a:cubicBezTo>
                    <a:pt x="15352" y="1"/>
                    <a:pt x="15172" y="95"/>
                    <a:pt x="15069" y="265"/>
                  </a:cubicBezTo>
                  <a:lnTo>
                    <a:pt x="154" y="25184"/>
                  </a:lnTo>
                  <a:cubicBezTo>
                    <a:pt x="0" y="25442"/>
                    <a:pt x="85" y="25779"/>
                    <a:pt x="340" y="25932"/>
                  </a:cubicBezTo>
                  <a:lnTo>
                    <a:pt x="468" y="26011"/>
                  </a:lnTo>
                  <a:cubicBezTo>
                    <a:pt x="556" y="26063"/>
                    <a:pt x="652" y="26087"/>
                    <a:pt x="748" y="26087"/>
                  </a:cubicBezTo>
                  <a:cubicBezTo>
                    <a:pt x="934" y="26087"/>
                    <a:pt x="1116" y="25992"/>
                    <a:pt x="1220" y="25821"/>
                  </a:cubicBezTo>
                  <a:lnTo>
                    <a:pt x="16134" y="902"/>
                  </a:lnTo>
                  <a:cubicBezTo>
                    <a:pt x="16288" y="644"/>
                    <a:pt x="16206" y="311"/>
                    <a:pt x="15948" y="154"/>
                  </a:cubicBezTo>
                  <a:lnTo>
                    <a:pt x="15821" y="78"/>
                  </a:lnTo>
                  <a:cubicBezTo>
                    <a:pt x="15731" y="26"/>
                    <a:pt x="15634" y="1"/>
                    <a:pt x="155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39"/>
          <p:cNvGrpSpPr/>
          <p:nvPr/>
        </p:nvGrpSpPr>
        <p:grpSpPr>
          <a:xfrm rot="3025465" flipH="1">
            <a:off x="-333221" y="1127336"/>
            <a:ext cx="2688007" cy="3028838"/>
            <a:chOff x="2517533" y="2096346"/>
            <a:chExt cx="894592" cy="1008023"/>
          </a:xfrm>
        </p:grpSpPr>
        <p:sp>
          <p:nvSpPr>
            <p:cNvPr id="1073" name="Google Shape;1073;p39"/>
            <p:cNvSpPr/>
            <p:nvPr/>
          </p:nvSpPr>
          <p:spPr>
            <a:xfrm>
              <a:off x="2517533" y="2288488"/>
              <a:ext cx="217912" cy="173821"/>
            </a:xfrm>
            <a:custGeom>
              <a:avLst/>
              <a:gdLst/>
              <a:ahLst/>
              <a:cxnLst/>
              <a:rect l="l" t="t" r="r" b="b"/>
              <a:pathLst>
                <a:path w="7112" h="5673" extrusionOk="0">
                  <a:moveTo>
                    <a:pt x="2436" y="0"/>
                  </a:moveTo>
                  <a:lnTo>
                    <a:pt x="2002" y="135"/>
                  </a:lnTo>
                  <a:lnTo>
                    <a:pt x="2041" y="1347"/>
                  </a:lnTo>
                  <a:lnTo>
                    <a:pt x="880" y="1707"/>
                  </a:lnTo>
                  <a:lnTo>
                    <a:pt x="923" y="2920"/>
                  </a:lnTo>
                  <a:lnTo>
                    <a:pt x="1" y="3204"/>
                  </a:lnTo>
                  <a:lnTo>
                    <a:pt x="4715" y="5673"/>
                  </a:lnTo>
                  <a:lnTo>
                    <a:pt x="7112" y="2446"/>
                  </a:lnTo>
                  <a:lnTo>
                    <a:pt x="2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2666504" y="2096346"/>
              <a:ext cx="209394" cy="168336"/>
            </a:xfrm>
            <a:custGeom>
              <a:avLst/>
              <a:gdLst/>
              <a:ahLst/>
              <a:cxnLst/>
              <a:rect l="l" t="t" r="r" b="b"/>
              <a:pathLst>
                <a:path w="6834" h="5494" extrusionOk="0">
                  <a:moveTo>
                    <a:pt x="2004" y="1"/>
                  </a:moveTo>
                  <a:lnTo>
                    <a:pt x="1619" y="122"/>
                  </a:lnTo>
                  <a:lnTo>
                    <a:pt x="1658" y="1335"/>
                  </a:lnTo>
                  <a:lnTo>
                    <a:pt x="497" y="1691"/>
                  </a:lnTo>
                  <a:lnTo>
                    <a:pt x="537" y="2907"/>
                  </a:lnTo>
                  <a:lnTo>
                    <a:pt x="0" y="3071"/>
                  </a:lnTo>
                  <a:lnTo>
                    <a:pt x="4640" y="5493"/>
                  </a:lnTo>
                  <a:lnTo>
                    <a:pt x="6833" y="2538"/>
                  </a:lnTo>
                  <a:lnTo>
                    <a:pt x="2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2592172" y="2190410"/>
              <a:ext cx="216502" cy="173024"/>
            </a:xfrm>
            <a:custGeom>
              <a:avLst/>
              <a:gdLst/>
              <a:ahLst/>
              <a:cxnLst/>
              <a:rect l="l" t="t" r="r" b="b"/>
              <a:pathLst>
                <a:path w="7066" h="5647" extrusionOk="0">
                  <a:moveTo>
                    <a:pt x="2426" y="1"/>
                  </a:moveTo>
                  <a:lnTo>
                    <a:pt x="1805" y="194"/>
                  </a:lnTo>
                  <a:lnTo>
                    <a:pt x="1844" y="1407"/>
                  </a:lnTo>
                  <a:lnTo>
                    <a:pt x="684" y="1763"/>
                  </a:lnTo>
                  <a:lnTo>
                    <a:pt x="726" y="2979"/>
                  </a:lnTo>
                  <a:lnTo>
                    <a:pt x="0" y="3201"/>
                  </a:lnTo>
                  <a:lnTo>
                    <a:pt x="4676" y="5647"/>
                  </a:lnTo>
                  <a:lnTo>
                    <a:pt x="7066" y="2423"/>
                  </a:lnTo>
                  <a:lnTo>
                    <a:pt x="2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2639265" y="2104680"/>
              <a:ext cx="236510" cy="357630"/>
            </a:xfrm>
            <a:custGeom>
              <a:avLst/>
              <a:gdLst/>
              <a:ahLst/>
              <a:cxnLst/>
              <a:rect l="l" t="t" r="r" b="b"/>
              <a:pathLst>
                <a:path w="7719" h="11672" extrusionOk="0">
                  <a:moveTo>
                    <a:pt x="7343" y="0"/>
                  </a:moveTo>
                  <a:lnTo>
                    <a:pt x="0" y="8847"/>
                  </a:lnTo>
                  <a:lnTo>
                    <a:pt x="742" y="11672"/>
                  </a:lnTo>
                  <a:lnTo>
                    <a:pt x="7719" y="2269"/>
                  </a:lnTo>
                  <a:lnTo>
                    <a:pt x="7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638438" y="2283769"/>
              <a:ext cx="252382" cy="200600"/>
            </a:xfrm>
            <a:custGeom>
              <a:avLst/>
              <a:gdLst/>
              <a:ahLst/>
              <a:cxnLst/>
              <a:rect l="l" t="t" r="r" b="b"/>
              <a:pathLst>
                <a:path w="8237" h="6547" extrusionOk="0">
                  <a:moveTo>
                    <a:pt x="2528" y="1"/>
                  </a:moveTo>
                  <a:lnTo>
                    <a:pt x="1" y="3051"/>
                  </a:lnTo>
                  <a:lnTo>
                    <a:pt x="5837" y="6546"/>
                  </a:lnTo>
                  <a:lnTo>
                    <a:pt x="8236" y="3417"/>
                  </a:lnTo>
                  <a:lnTo>
                    <a:pt x="2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793229" y="2104680"/>
              <a:ext cx="238624" cy="188160"/>
            </a:xfrm>
            <a:custGeom>
              <a:avLst/>
              <a:gdLst/>
              <a:ahLst/>
              <a:cxnLst/>
              <a:rect l="l" t="t" r="r" b="b"/>
              <a:pathLst>
                <a:path w="7788" h="6141" extrusionOk="0">
                  <a:moveTo>
                    <a:pt x="2318" y="0"/>
                  </a:moveTo>
                  <a:lnTo>
                    <a:pt x="0" y="2799"/>
                  </a:lnTo>
                  <a:lnTo>
                    <a:pt x="5584" y="6140"/>
                  </a:lnTo>
                  <a:lnTo>
                    <a:pt x="7788" y="3273"/>
                  </a:lnTo>
                  <a:lnTo>
                    <a:pt x="2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715895" y="2190410"/>
              <a:ext cx="248460" cy="198088"/>
            </a:xfrm>
            <a:custGeom>
              <a:avLst/>
              <a:gdLst/>
              <a:ahLst/>
              <a:cxnLst/>
              <a:rect l="l" t="t" r="r" b="b"/>
              <a:pathLst>
                <a:path w="8109" h="6465" extrusionOk="0">
                  <a:moveTo>
                    <a:pt x="2524" y="1"/>
                  </a:moveTo>
                  <a:lnTo>
                    <a:pt x="0" y="3048"/>
                  </a:lnTo>
                  <a:lnTo>
                    <a:pt x="5708" y="6464"/>
                  </a:lnTo>
                  <a:lnTo>
                    <a:pt x="8108" y="3342"/>
                  </a:lnTo>
                  <a:lnTo>
                    <a:pt x="2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804137" y="2126220"/>
              <a:ext cx="228636" cy="358151"/>
            </a:xfrm>
            <a:custGeom>
              <a:avLst/>
              <a:gdLst/>
              <a:ahLst/>
              <a:cxnLst/>
              <a:rect l="l" t="t" r="r" b="b"/>
              <a:pathLst>
                <a:path w="7462" h="11689" extrusionOk="0">
                  <a:moveTo>
                    <a:pt x="6670" y="0"/>
                  </a:moveTo>
                  <a:lnTo>
                    <a:pt x="4571" y="2838"/>
                  </a:lnTo>
                  <a:lnTo>
                    <a:pt x="2286" y="5931"/>
                  </a:lnTo>
                  <a:lnTo>
                    <a:pt x="0" y="9027"/>
                  </a:lnTo>
                  <a:lnTo>
                    <a:pt x="429" y="11688"/>
                  </a:lnTo>
                  <a:lnTo>
                    <a:pt x="3067" y="8634"/>
                  </a:lnTo>
                  <a:lnTo>
                    <a:pt x="5359" y="5450"/>
                  </a:lnTo>
                  <a:lnTo>
                    <a:pt x="7461" y="2527"/>
                  </a:lnTo>
                  <a:lnTo>
                    <a:pt x="6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804137" y="2307913"/>
              <a:ext cx="457210" cy="332505"/>
            </a:xfrm>
            <a:custGeom>
              <a:avLst/>
              <a:gdLst/>
              <a:ahLst/>
              <a:cxnLst/>
              <a:rect l="l" t="t" r="r" b="b"/>
              <a:pathLst>
                <a:path w="14922" h="10852" extrusionOk="0">
                  <a:moveTo>
                    <a:pt x="2286" y="1"/>
                  </a:moveTo>
                  <a:lnTo>
                    <a:pt x="0" y="3094"/>
                  </a:lnTo>
                  <a:lnTo>
                    <a:pt x="12954" y="10852"/>
                  </a:lnTo>
                  <a:lnTo>
                    <a:pt x="14922" y="7566"/>
                  </a:lnTo>
                  <a:lnTo>
                    <a:pt x="22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944160" y="2126220"/>
              <a:ext cx="432698" cy="312957"/>
            </a:xfrm>
            <a:custGeom>
              <a:avLst/>
              <a:gdLst/>
              <a:ahLst/>
              <a:cxnLst/>
              <a:rect l="l" t="t" r="r" b="b"/>
              <a:pathLst>
                <a:path w="14122" h="10214" extrusionOk="0">
                  <a:moveTo>
                    <a:pt x="2100" y="0"/>
                  </a:moveTo>
                  <a:lnTo>
                    <a:pt x="1" y="2838"/>
                  </a:lnTo>
                  <a:lnTo>
                    <a:pt x="12317" y="10214"/>
                  </a:lnTo>
                  <a:lnTo>
                    <a:pt x="14121" y="7196"/>
                  </a:lnTo>
                  <a:lnTo>
                    <a:pt x="2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874149" y="2213144"/>
              <a:ext cx="447405" cy="326592"/>
            </a:xfrm>
            <a:custGeom>
              <a:avLst/>
              <a:gdLst/>
              <a:ahLst/>
              <a:cxnLst/>
              <a:rect l="l" t="t" r="r" b="b"/>
              <a:pathLst>
                <a:path w="14602" h="10659" extrusionOk="0">
                  <a:moveTo>
                    <a:pt x="2286" y="1"/>
                  </a:moveTo>
                  <a:lnTo>
                    <a:pt x="1" y="3094"/>
                  </a:lnTo>
                  <a:lnTo>
                    <a:pt x="12637" y="10659"/>
                  </a:lnTo>
                  <a:lnTo>
                    <a:pt x="14602" y="7377"/>
                  </a:lnTo>
                  <a:lnTo>
                    <a:pt x="2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3043341" y="2340085"/>
              <a:ext cx="318074" cy="271378"/>
            </a:xfrm>
            <a:custGeom>
              <a:avLst/>
              <a:gdLst/>
              <a:ahLst/>
              <a:cxnLst/>
              <a:rect l="l" t="t" r="r" b="b"/>
              <a:pathLst>
                <a:path w="10381" h="8857" extrusionOk="0">
                  <a:moveTo>
                    <a:pt x="1" y="0"/>
                  </a:moveTo>
                  <a:lnTo>
                    <a:pt x="5712" y="8857"/>
                  </a:lnTo>
                  <a:lnTo>
                    <a:pt x="10381" y="105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3123985" y="2328871"/>
              <a:ext cx="252872" cy="311548"/>
            </a:xfrm>
            <a:custGeom>
              <a:avLst/>
              <a:gdLst/>
              <a:ahLst/>
              <a:cxnLst/>
              <a:rect l="l" t="t" r="r" b="b"/>
              <a:pathLst>
                <a:path w="8253" h="10168" extrusionOk="0">
                  <a:moveTo>
                    <a:pt x="7281" y="0"/>
                  </a:moveTo>
                  <a:lnTo>
                    <a:pt x="0" y="8660"/>
                  </a:lnTo>
                  <a:lnTo>
                    <a:pt x="2515" y="10168"/>
                  </a:lnTo>
                  <a:lnTo>
                    <a:pt x="8252" y="582"/>
                  </a:lnTo>
                  <a:lnTo>
                    <a:pt x="72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913030" y="2305033"/>
              <a:ext cx="499095" cy="799336"/>
            </a:xfrm>
            <a:custGeom>
              <a:avLst/>
              <a:gdLst/>
              <a:ahLst/>
              <a:cxnLst/>
              <a:rect l="l" t="t" r="r" b="b"/>
              <a:pathLst>
                <a:path w="16289" h="26088" extrusionOk="0">
                  <a:moveTo>
                    <a:pt x="15538" y="1"/>
                  </a:moveTo>
                  <a:cubicBezTo>
                    <a:pt x="15352" y="1"/>
                    <a:pt x="15172" y="95"/>
                    <a:pt x="15069" y="265"/>
                  </a:cubicBezTo>
                  <a:lnTo>
                    <a:pt x="154" y="25184"/>
                  </a:lnTo>
                  <a:cubicBezTo>
                    <a:pt x="0" y="25442"/>
                    <a:pt x="85" y="25779"/>
                    <a:pt x="340" y="25932"/>
                  </a:cubicBezTo>
                  <a:lnTo>
                    <a:pt x="468" y="26011"/>
                  </a:lnTo>
                  <a:cubicBezTo>
                    <a:pt x="556" y="26063"/>
                    <a:pt x="652" y="26087"/>
                    <a:pt x="748" y="26087"/>
                  </a:cubicBezTo>
                  <a:cubicBezTo>
                    <a:pt x="934" y="26087"/>
                    <a:pt x="1116" y="25992"/>
                    <a:pt x="1220" y="25821"/>
                  </a:cubicBezTo>
                  <a:lnTo>
                    <a:pt x="16134" y="902"/>
                  </a:lnTo>
                  <a:cubicBezTo>
                    <a:pt x="16288" y="644"/>
                    <a:pt x="16206" y="311"/>
                    <a:pt x="15948" y="154"/>
                  </a:cubicBezTo>
                  <a:lnTo>
                    <a:pt x="15821" y="78"/>
                  </a:lnTo>
                  <a:cubicBezTo>
                    <a:pt x="15731" y="26"/>
                    <a:pt x="15634" y="1"/>
                    <a:pt x="155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F9C9F3A0-141C-BD11-2AB0-5592FF41A7F4}"/>
              </a:ext>
            </a:extLst>
          </p:cNvPr>
          <p:cNvSpPr>
            <a:spLocks noGrp="1"/>
          </p:cNvSpPr>
          <p:nvPr>
            <p:ph type="title"/>
          </p:nvPr>
        </p:nvSpPr>
        <p:spPr/>
        <p:txBody>
          <a:bodyPr/>
          <a:lstStyle/>
          <a:p>
            <a:r>
              <a:rPr lang="fr-FR" dirty="0"/>
              <a:t>AQSANA</a:t>
            </a:r>
          </a:p>
        </p:txBody>
      </p:sp>
      <p:sp>
        <p:nvSpPr>
          <p:cNvPr id="5" name="Text Placeholder 4">
            <a:extLst>
              <a:ext uri="{FF2B5EF4-FFF2-40B4-BE49-F238E27FC236}">
                <a16:creationId xmlns:a16="http://schemas.microsoft.com/office/drawing/2014/main" id="{DA25952B-667A-73AA-8606-714CB350725B}"/>
              </a:ext>
            </a:extLst>
          </p:cNvPr>
          <p:cNvSpPr>
            <a:spLocks noGrp="1"/>
          </p:cNvSpPr>
          <p:nvPr>
            <p:ph type="body" idx="1"/>
          </p:nvPr>
        </p:nvSpPr>
        <p:spPr>
          <a:xfrm>
            <a:off x="2644931" y="1080271"/>
            <a:ext cx="3986477" cy="1171500"/>
          </a:xfrm>
        </p:spPr>
        <p:txBody>
          <a:bodyPr/>
          <a:lstStyle/>
          <a:p>
            <a:pPr marL="152400" indent="0">
              <a:buNone/>
            </a:pPr>
            <a:r>
              <a:rPr lang="fr-FR" sz="1800" dirty="0" err="1"/>
              <a:t>Aqsana</a:t>
            </a:r>
            <a:r>
              <a:rPr lang="fr-FR" sz="1800" dirty="0"/>
              <a:t> </a:t>
            </a:r>
            <a:r>
              <a:rPr lang="fr-FR" sz="1800" dirty="0" err="1"/>
              <a:t>is</a:t>
            </a:r>
            <a:r>
              <a:rPr lang="fr-FR" sz="1800" dirty="0"/>
              <a:t> site </a:t>
            </a:r>
            <a:r>
              <a:rPr lang="fr-FR" sz="1800" dirty="0" err="1"/>
              <a:t>where</a:t>
            </a:r>
            <a:r>
              <a:rPr lang="fr-FR" sz="1800" dirty="0"/>
              <a:t> </a:t>
            </a:r>
            <a:r>
              <a:rPr lang="fr-FR" sz="1800" dirty="0" err="1"/>
              <a:t>you</a:t>
            </a:r>
            <a:r>
              <a:rPr lang="fr-FR" sz="1800" dirty="0"/>
              <a:t> can </a:t>
            </a:r>
            <a:r>
              <a:rPr lang="fr-FR" sz="1800" dirty="0" err="1"/>
              <a:t>searsh</a:t>
            </a:r>
            <a:r>
              <a:rPr lang="fr-FR" sz="1800" dirty="0"/>
              <a:t> for alternative brands and </a:t>
            </a:r>
            <a:r>
              <a:rPr lang="fr-FR" sz="1800" dirty="0" err="1"/>
              <a:t>also</a:t>
            </a:r>
            <a:r>
              <a:rPr lang="fr-FR" sz="1800" dirty="0"/>
              <a:t> </a:t>
            </a:r>
            <a:r>
              <a:rPr lang="fr-FR" sz="1800" dirty="0" err="1"/>
              <a:t>you</a:t>
            </a:r>
            <a:r>
              <a:rPr lang="fr-FR" sz="1800" dirty="0"/>
              <a:t> can </a:t>
            </a:r>
            <a:r>
              <a:rPr lang="fr-FR" sz="1800" dirty="0" err="1"/>
              <a:t>suggest</a:t>
            </a:r>
            <a:r>
              <a:rPr lang="fr-FR" sz="1800" dirty="0"/>
              <a:t> alternative and </a:t>
            </a:r>
            <a:r>
              <a:rPr lang="fr-FR" sz="1800" dirty="0" err="1"/>
              <a:t>also</a:t>
            </a:r>
            <a:r>
              <a:rPr lang="fr-FR" sz="1800" dirty="0"/>
              <a:t> </a:t>
            </a:r>
            <a:r>
              <a:rPr lang="fr-FR" sz="1800" dirty="0" err="1"/>
              <a:t>boycoted</a:t>
            </a:r>
            <a:r>
              <a:rPr lang="fr-FR" sz="1800" dirty="0"/>
              <a:t> brands</a:t>
            </a:r>
          </a:p>
        </p:txBody>
      </p:sp>
      <p:pic>
        <p:nvPicPr>
          <p:cNvPr id="7" name="Picture 6">
            <a:extLst>
              <a:ext uri="{FF2B5EF4-FFF2-40B4-BE49-F238E27FC236}">
                <a16:creationId xmlns:a16="http://schemas.microsoft.com/office/drawing/2014/main" id="{60F3BA26-793F-0314-C181-07A7B9F4760E}"/>
              </a:ext>
            </a:extLst>
          </p:cNvPr>
          <p:cNvPicPr>
            <a:picLocks noChangeAspect="1"/>
          </p:cNvPicPr>
          <p:nvPr/>
        </p:nvPicPr>
        <p:blipFill>
          <a:blip r:embed="rId3"/>
          <a:stretch>
            <a:fillRect/>
          </a:stretch>
        </p:blipFill>
        <p:spPr>
          <a:xfrm>
            <a:off x="2957639" y="2255889"/>
            <a:ext cx="3351846" cy="2408878"/>
          </a:xfrm>
          <a:prstGeom prst="rect">
            <a:avLst/>
          </a:prstGeom>
        </p:spPr>
      </p:pic>
    </p:spTree>
  </p:cSld>
  <p:clrMapOvr>
    <a:masterClrMapping/>
  </p:clrMapOvr>
</p:sld>
</file>

<file path=ppt/theme/theme1.xml><?xml version="1.0" encoding="utf-8"?>
<a:theme xmlns:a="http://schemas.openxmlformats.org/drawingml/2006/main" name="Palestine Flag Minitheme by Slidesgo">
  <a:themeElements>
    <a:clrScheme name="Simple Light">
      <a:dk1>
        <a:srgbClr val="DC202E"/>
      </a:dk1>
      <a:lt1>
        <a:srgbClr val="E9E9E9"/>
      </a:lt1>
      <a:dk2>
        <a:srgbClr val="2D2825"/>
      </a:dk2>
      <a:lt2>
        <a:srgbClr val="555250"/>
      </a:lt2>
      <a:accent1>
        <a:srgbClr val="B2B2B2"/>
      </a:accent1>
      <a:accent2>
        <a:srgbClr val="F1F1F1"/>
      </a:accent2>
      <a:accent3>
        <a:srgbClr val="008647"/>
      </a:accent3>
      <a:accent4>
        <a:srgbClr val="175736"/>
      </a:accent4>
      <a:accent5>
        <a:srgbClr val="FFFFFF"/>
      </a:accent5>
      <a:accent6>
        <a:srgbClr val="FFFFFF"/>
      </a:accent6>
      <a:hlink>
        <a:srgbClr val="2D28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333</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Söhne</vt:lpstr>
      <vt:lpstr>Arial</vt:lpstr>
      <vt:lpstr>Source Sans Pro</vt:lpstr>
      <vt:lpstr>Outfit ExtraBold</vt:lpstr>
      <vt:lpstr>Palestine Flag Minitheme by Slidesgo</vt:lpstr>
      <vt:lpstr>Code Force’s</vt:lpstr>
      <vt:lpstr>PowerPoint Presentation</vt:lpstr>
      <vt:lpstr>01</vt:lpstr>
      <vt:lpstr>WHY BOYCOTTING!? </vt:lpstr>
      <vt:lpstr>Reason</vt:lpstr>
      <vt:lpstr>SOLUTION</vt:lpstr>
      <vt:lpstr>OUR IDEA</vt:lpstr>
      <vt:lpstr>PowerPoint Presentation</vt:lpstr>
      <vt:lpstr>AQSANA</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Force’s</dc:title>
  <cp:lastModifiedBy>OUHBA Abdenour</cp:lastModifiedBy>
  <cp:revision>5</cp:revision>
  <dcterms:modified xsi:type="dcterms:W3CDTF">2023-11-04T22:53:03Z</dcterms:modified>
</cp:coreProperties>
</file>