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115" d="100"/>
          <a:sy n="115" d="100"/>
        </p:scale>
        <p:origin x="900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0A0F-0187-4367-B512-D8614D400A33}" type="datetimeFigureOut">
              <a:rPr lang="en-US" smtClean="0"/>
              <a:t>2024-03-17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E44B-1475-4D81-824C-5213AF49B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7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0A0F-0187-4367-B512-D8614D400A33}" type="datetimeFigureOut">
              <a:rPr lang="en-US" smtClean="0"/>
              <a:t>2024-03-17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E44B-1475-4D81-824C-5213AF49B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0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0A0F-0187-4367-B512-D8614D400A33}" type="datetimeFigureOut">
              <a:rPr lang="en-US" smtClean="0"/>
              <a:t>2024-03-17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E44B-1475-4D81-824C-5213AF49B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4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0A0F-0187-4367-B512-D8614D400A33}" type="datetimeFigureOut">
              <a:rPr lang="en-US" smtClean="0"/>
              <a:t>2024-03-17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E44B-1475-4D81-824C-5213AF49B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1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0A0F-0187-4367-B512-D8614D400A33}" type="datetimeFigureOut">
              <a:rPr lang="en-US" smtClean="0"/>
              <a:t>2024-03-17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E44B-1475-4D81-824C-5213AF49B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0A0F-0187-4367-B512-D8614D400A33}" type="datetimeFigureOut">
              <a:rPr lang="en-US" smtClean="0"/>
              <a:t>2024-03-17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E44B-1475-4D81-824C-5213AF49B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7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0A0F-0187-4367-B512-D8614D400A33}" type="datetimeFigureOut">
              <a:rPr lang="en-US" smtClean="0"/>
              <a:t>2024-03-17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E44B-1475-4D81-824C-5213AF49B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0A0F-0187-4367-B512-D8614D400A33}" type="datetimeFigureOut">
              <a:rPr lang="en-US" smtClean="0"/>
              <a:t>2024-03-17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E44B-1475-4D81-824C-5213AF49B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0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0A0F-0187-4367-B512-D8614D400A33}" type="datetimeFigureOut">
              <a:rPr lang="en-US" smtClean="0"/>
              <a:t>2024-03-17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E44B-1475-4D81-824C-5213AF49B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5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0A0F-0187-4367-B512-D8614D400A33}" type="datetimeFigureOut">
              <a:rPr lang="en-US" smtClean="0"/>
              <a:t>2024-03-17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E44B-1475-4D81-824C-5213AF49B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4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0A0F-0187-4367-B512-D8614D400A33}" type="datetimeFigureOut">
              <a:rPr lang="en-US" smtClean="0"/>
              <a:t>2024-03-17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E44B-1475-4D81-824C-5213AF49B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7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50A0F-0187-4367-B512-D8614D400A33}" type="datetimeFigureOut">
              <a:rPr lang="en-US" smtClean="0"/>
              <a:t>2024-03-17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FE44B-1475-4D81-824C-5213AF49B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8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qadernour20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414964-A9C7-0F71-47D9-7441EB2EC7B8}"/>
              </a:ext>
            </a:extLst>
          </p:cNvPr>
          <p:cNvSpPr/>
          <p:nvPr/>
        </p:nvSpPr>
        <p:spPr>
          <a:xfrm>
            <a:off x="-2" y="0"/>
            <a:ext cx="2155371" cy="990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goal is to work for a company that allows me to continue to learn by working with other experienced members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Me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Phone: 01061870118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qadernour20@gmail.com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Address:ASSUIT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8075A-69BE-92D5-F283-F711D49650F3}"/>
              </a:ext>
            </a:extLst>
          </p:cNvPr>
          <p:cNvSpPr txBox="1"/>
          <p:nvPr/>
        </p:nvSpPr>
        <p:spPr>
          <a:xfrm>
            <a:off x="2127664" y="1181834"/>
            <a:ext cx="470263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Graduated from the Faculty of Computer Science with a very good general grade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GPA:3.35  </a:t>
            </a:r>
            <a:endParaRPr lang="ar-E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ar-E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30A86-5805-1724-8AC2-6A08BDF74B89}"/>
              </a:ext>
            </a:extLst>
          </p:cNvPr>
          <p:cNvSpPr txBox="1"/>
          <p:nvPr/>
        </p:nvSpPr>
        <p:spPr>
          <a:xfrm>
            <a:off x="2127664" y="2545116"/>
            <a:ext cx="4227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Wezeefa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Tach initiative under the supervision of ITI(full stack development)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04283-F443-B514-108B-0C12E69D2A13}"/>
              </a:ext>
            </a:extLst>
          </p:cNvPr>
          <p:cNvSpPr txBox="1"/>
          <p:nvPr/>
        </p:nvSpPr>
        <p:spPr>
          <a:xfrm>
            <a:off x="2189394" y="3784129"/>
            <a:ext cx="306840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Native Arabic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 Highlights: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Discipline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workplace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0FE7C-B5C6-9725-CAAA-A40D3CA5E630}"/>
              </a:ext>
            </a:extLst>
          </p:cNvPr>
          <p:cNvSpPr txBox="1"/>
          <p:nvPr/>
        </p:nvSpPr>
        <p:spPr>
          <a:xfrm>
            <a:off x="2183068" y="6396959"/>
            <a:ext cx="335694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Skills: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0FC549-2F1A-A052-ADA5-7FF2CC21795E}"/>
              </a:ext>
            </a:extLst>
          </p:cNvPr>
          <p:cNvSpPr txBox="1"/>
          <p:nvPr/>
        </p:nvSpPr>
        <p:spPr>
          <a:xfrm>
            <a:off x="2155366" y="8022500"/>
            <a:ext cx="4779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taken the course in Introduction to CCNA (ITI)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Graduation Project: I worked in a team to create the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Bekia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taken the course 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development (Egypt coding)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6A3F7B-3299-4C62-AAFA-F95970D76611}"/>
              </a:ext>
            </a:extLst>
          </p:cNvPr>
          <p:cNvSpPr/>
          <p:nvPr/>
        </p:nvSpPr>
        <p:spPr>
          <a:xfrm>
            <a:off x="2155368" y="0"/>
            <a:ext cx="4702632" cy="1072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Nourhan</a:t>
            </a:r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AbdElkader</a:t>
            </a:r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Mohamed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84E342-3566-4D4F-92B4-FDA61E3A712B}"/>
              </a:ext>
            </a:extLst>
          </p:cNvPr>
          <p:cNvCxnSpPr>
            <a:cxnSpLocks/>
          </p:cNvCxnSpPr>
          <p:nvPr/>
        </p:nvCxnSpPr>
        <p:spPr>
          <a:xfrm>
            <a:off x="2130072" y="7892461"/>
            <a:ext cx="47532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2F5A46-4D2A-404B-92E0-B3BD53D3065D}"/>
              </a:ext>
            </a:extLst>
          </p:cNvPr>
          <p:cNvCxnSpPr>
            <a:cxnSpLocks/>
          </p:cNvCxnSpPr>
          <p:nvPr/>
        </p:nvCxnSpPr>
        <p:spPr>
          <a:xfrm>
            <a:off x="2180663" y="6238571"/>
            <a:ext cx="4677337" cy="133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66DA64-CEB9-4A1C-9A52-3D242F6C569F}"/>
              </a:ext>
            </a:extLst>
          </p:cNvPr>
          <p:cNvCxnSpPr>
            <a:cxnSpLocks/>
          </p:cNvCxnSpPr>
          <p:nvPr/>
        </p:nvCxnSpPr>
        <p:spPr>
          <a:xfrm>
            <a:off x="2155366" y="4659317"/>
            <a:ext cx="4702632" cy="3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460A691-CAA0-45D6-B46F-C7D2F56B8E78}"/>
              </a:ext>
            </a:extLst>
          </p:cNvPr>
          <p:cNvCxnSpPr>
            <a:cxnSpLocks/>
          </p:cNvCxnSpPr>
          <p:nvPr/>
        </p:nvCxnSpPr>
        <p:spPr>
          <a:xfrm>
            <a:off x="2180661" y="3719108"/>
            <a:ext cx="47026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BCA83D-3463-40D7-833B-8C9226CB39FE}"/>
              </a:ext>
            </a:extLst>
          </p:cNvPr>
          <p:cNvCxnSpPr>
            <a:cxnSpLocks/>
          </p:cNvCxnSpPr>
          <p:nvPr/>
        </p:nvCxnSpPr>
        <p:spPr>
          <a:xfrm>
            <a:off x="2155366" y="2453640"/>
            <a:ext cx="4702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7B220FFE-3607-4CDA-8050-3403134F95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6" t="4736" r="25225" b="51634"/>
          <a:stretch/>
        </p:blipFill>
        <p:spPr>
          <a:xfrm>
            <a:off x="540328" y="1072785"/>
            <a:ext cx="1130530" cy="1296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8811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302</TotalTime>
  <Words>136</Words>
  <Application>Microsoft Office PowerPoint</Application>
  <PresentationFormat>A4 Paper (210x297 mm)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nour qader</dc:creator>
  <cp:lastModifiedBy>EL-Bustan</cp:lastModifiedBy>
  <cp:revision>12</cp:revision>
  <dcterms:created xsi:type="dcterms:W3CDTF">2024-01-18T04:22:50Z</dcterms:created>
  <dcterms:modified xsi:type="dcterms:W3CDTF">2024-03-17T17:06:21Z</dcterms:modified>
</cp:coreProperties>
</file>