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73" r:id="rId2"/>
    <p:sldId id="256" r:id="rId3"/>
    <p:sldId id="262" r:id="rId4"/>
    <p:sldId id="257" r:id="rId5"/>
    <p:sldId id="258" r:id="rId6"/>
    <p:sldId id="259" r:id="rId7"/>
    <p:sldId id="271" r:id="rId8"/>
    <p:sldId id="285" r:id="rId9"/>
    <p:sldId id="261" r:id="rId10"/>
    <p:sldId id="286" r:id="rId11"/>
    <p:sldId id="274" r:id="rId12"/>
    <p:sldId id="284" r:id="rId13"/>
    <p:sldId id="278" r:id="rId14"/>
    <p:sldId id="275" r:id="rId15"/>
    <p:sldId id="279" r:id="rId16"/>
    <p:sldId id="283" r:id="rId17"/>
    <p:sldId id="280" r:id="rId18"/>
    <p:sldId id="282" r:id="rId19"/>
    <p:sldId id="277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B7E2E-1FD4-61F4-2755-CC4B6E928299}" v="120" dt="2023-02-09T12:38:21.450"/>
    <p1510:client id="{27BCF784-6240-341F-65A4-0DC9B3CB39FB}" v="27" dt="2023-02-10T01:32:20.921"/>
    <p1510:client id="{A4CEDC3B-6594-CE89-31ED-1D07416A177A}" v="189" dt="2023-02-09T22:52:33.343"/>
    <p1510:client id="{AD19E18C-352D-F3D7-CF7C-A5F3B33E5F98}" v="721" dt="2023-02-09T14:45:08.311"/>
    <p1510:client id="{E5B7B94A-863F-4FB0-AC00-10EAF84488AF}" v="1" dt="2023-02-09T12:21:50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51AB1-57AD-4E54-AEDA-93605E73AC33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94AF57-AFF1-4B94-A510-22C087FE1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itka Text"/>
            </a:rPr>
            <a:t>Problem and Solution</a:t>
          </a:r>
        </a:p>
      </dgm:t>
    </dgm:pt>
    <dgm:pt modelId="{194A6E87-A0A5-4116-8A16-2E1FBB5E70B5}" type="parTrans" cxnId="{F92C6825-ED28-4A68-8DB8-FB925261F790}">
      <dgm:prSet/>
      <dgm:spPr/>
      <dgm:t>
        <a:bodyPr/>
        <a:lstStyle/>
        <a:p>
          <a:endParaRPr lang="en-US"/>
        </a:p>
      </dgm:t>
    </dgm:pt>
    <dgm:pt modelId="{1C204949-295B-4666-A3FD-F7623E128B1C}" type="sibTrans" cxnId="{F92C6825-ED28-4A68-8DB8-FB925261F7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5E749D-9E4E-4638-9FF5-08C38BA198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itka Text"/>
            </a:rPr>
            <a:t>Quick</a:t>
          </a:r>
        </a:p>
        <a:p>
          <a:pPr>
            <a:lnSpc>
              <a:spcPct val="100000"/>
            </a:lnSpc>
          </a:pPr>
          <a:r>
            <a:rPr lang="en-US" b="1" dirty="0">
              <a:latin typeface="Sitka Text"/>
            </a:rPr>
            <a:t>Overview</a:t>
          </a:r>
        </a:p>
      </dgm:t>
    </dgm:pt>
    <dgm:pt modelId="{DA6268BA-543E-4D54-BEB6-80B13269F948}" type="parTrans" cxnId="{AB8BE162-D098-45DF-9950-915056F3D4EB}">
      <dgm:prSet/>
      <dgm:spPr/>
      <dgm:t>
        <a:bodyPr/>
        <a:lstStyle/>
        <a:p>
          <a:endParaRPr lang="en-US"/>
        </a:p>
      </dgm:t>
    </dgm:pt>
    <dgm:pt modelId="{420215B4-3EF9-44EA-A395-8CCFBFEA0DD9}" type="sibTrans" cxnId="{AB8BE162-D098-45DF-9950-915056F3D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97E80B-8051-4485-871A-C4F04287C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itka Text"/>
            </a:rPr>
            <a:t>New Model</a:t>
          </a:r>
        </a:p>
      </dgm:t>
    </dgm:pt>
    <dgm:pt modelId="{835327BE-73CE-48E1-842F-59A0D9F03280}" type="parTrans" cxnId="{D143578E-E49D-471E-8E2E-D85142E56440}">
      <dgm:prSet/>
      <dgm:spPr/>
      <dgm:t>
        <a:bodyPr/>
        <a:lstStyle/>
        <a:p>
          <a:endParaRPr lang="en-US"/>
        </a:p>
      </dgm:t>
    </dgm:pt>
    <dgm:pt modelId="{EEB9396C-A6F5-4AFC-B414-3DA2775D036C}" type="sibTrans" cxnId="{D143578E-E49D-471E-8E2E-D85142E564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CB375B-231C-4F88-90AF-EDE5A92A6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itka Text"/>
            </a:rPr>
            <a:t>Interface</a:t>
          </a:r>
        </a:p>
      </dgm:t>
    </dgm:pt>
    <dgm:pt modelId="{B8DFBE2D-5F02-423D-B449-5ADAA531529D}" type="parTrans" cxnId="{09888560-E2D9-4659-84B1-7927ED09B0AE}">
      <dgm:prSet/>
      <dgm:spPr/>
      <dgm:t>
        <a:bodyPr/>
        <a:lstStyle/>
        <a:p>
          <a:endParaRPr lang="en-US"/>
        </a:p>
      </dgm:t>
    </dgm:pt>
    <dgm:pt modelId="{A19F6509-D22D-4C99-B0C6-686B8F13AA42}" type="sibTrans" cxnId="{09888560-E2D9-4659-84B1-7927ED09B0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585D9C-13C4-4BBA-8341-0189126797A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Sitka Text"/>
            </a:rPr>
            <a:t>Demo</a:t>
          </a:r>
        </a:p>
      </dgm:t>
    </dgm:pt>
    <dgm:pt modelId="{F481762E-B2E8-411B-9189-0414ADC386F4}" type="parTrans" cxnId="{D06D5812-771B-43E5-8957-B3FCD7D42018}">
      <dgm:prSet/>
      <dgm:spPr/>
      <dgm:t>
        <a:bodyPr/>
        <a:lstStyle/>
        <a:p>
          <a:endParaRPr lang="en-GB"/>
        </a:p>
      </dgm:t>
    </dgm:pt>
    <dgm:pt modelId="{6B30CD06-FD19-47B5-BD58-223007C70B05}" type="sibTrans" cxnId="{D06D5812-771B-43E5-8957-B3FCD7D42018}">
      <dgm:prSet/>
      <dgm:spPr/>
      <dgm:t>
        <a:bodyPr/>
        <a:lstStyle/>
        <a:p>
          <a:endParaRPr lang="en-GB"/>
        </a:p>
      </dgm:t>
    </dgm:pt>
    <dgm:pt modelId="{66144C2F-44B0-4A45-9E02-87CAAD60F36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latin typeface="Sitka Text"/>
            </a:rPr>
            <a:t>Future Work</a:t>
          </a:r>
        </a:p>
      </dgm:t>
    </dgm:pt>
    <dgm:pt modelId="{AD3BAACB-019F-4DCE-8F33-E719C54EC677}" type="parTrans" cxnId="{58057864-A19E-44D0-9945-EBCBA346EC2A}">
      <dgm:prSet/>
      <dgm:spPr/>
      <dgm:t>
        <a:bodyPr/>
        <a:lstStyle/>
        <a:p>
          <a:endParaRPr lang="en-GB"/>
        </a:p>
      </dgm:t>
    </dgm:pt>
    <dgm:pt modelId="{F347D813-DC6B-4BFF-A5D2-9D239DBEB0DF}" type="sibTrans" cxnId="{58057864-A19E-44D0-9945-EBCBA346EC2A}">
      <dgm:prSet/>
      <dgm:spPr/>
      <dgm:t>
        <a:bodyPr/>
        <a:lstStyle/>
        <a:p>
          <a:endParaRPr lang="en-GB"/>
        </a:p>
      </dgm:t>
    </dgm:pt>
    <dgm:pt modelId="{525B0FA4-5820-46DF-8ADF-E67A7D643CA8}" type="pres">
      <dgm:prSet presAssocID="{21751AB1-57AD-4E54-AEDA-93605E73AC33}" presName="root" presStyleCnt="0">
        <dgm:presLayoutVars>
          <dgm:dir/>
          <dgm:resizeHandles val="exact"/>
        </dgm:presLayoutVars>
      </dgm:prSet>
      <dgm:spPr/>
    </dgm:pt>
    <dgm:pt modelId="{6EFD31BE-AE20-44CA-A2CE-C0A5EF2B5605}" type="pres">
      <dgm:prSet presAssocID="{21751AB1-57AD-4E54-AEDA-93605E73AC33}" presName="container" presStyleCnt="0">
        <dgm:presLayoutVars>
          <dgm:dir/>
          <dgm:resizeHandles val="exact"/>
        </dgm:presLayoutVars>
      </dgm:prSet>
      <dgm:spPr/>
    </dgm:pt>
    <dgm:pt modelId="{5220C79D-514D-49B1-9B75-BEFD03A91B3D}" type="pres">
      <dgm:prSet presAssocID="{D994AF57-AFF1-4B94-A510-22C087FE1F83}" presName="compNode" presStyleCnt="0"/>
      <dgm:spPr/>
    </dgm:pt>
    <dgm:pt modelId="{77E1F7DC-6DD6-48DC-8FD4-71DC218EC22E}" type="pres">
      <dgm:prSet presAssocID="{D994AF57-AFF1-4B94-A510-22C087FE1F83}" presName="iconBgRect" presStyleLbl="bgShp" presStyleIdx="0" presStyleCnt="6"/>
      <dgm:spPr/>
    </dgm:pt>
    <dgm:pt modelId="{4690217D-2A0F-4E36-8E89-C948214FF37F}" type="pres">
      <dgm:prSet presAssocID="{D994AF57-AFF1-4B94-A510-22C087FE1F83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567A146-1EEE-4237-91A9-DFAA43D9A318}" type="pres">
      <dgm:prSet presAssocID="{D994AF57-AFF1-4B94-A510-22C087FE1F83}" presName="spaceRect" presStyleCnt="0"/>
      <dgm:spPr/>
    </dgm:pt>
    <dgm:pt modelId="{0451692C-2CCC-483E-805B-02E1B4849DE3}" type="pres">
      <dgm:prSet presAssocID="{D994AF57-AFF1-4B94-A510-22C087FE1F83}" presName="textRect" presStyleLbl="revTx" presStyleIdx="0" presStyleCnt="6">
        <dgm:presLayoutVars>
          <dgm:chMax val="1"/>
          <dgm:chPref val="1"/>
        </dgm:presLayoutVars>
      </dgm:prSet>
      <dgm:spPr/>
    </dgm:pt>
    <dgm:pt modelId="{248FF060-9339-4786-B423-3D0751D19A0A}" type="pres">
      <dgm:prSet presAssocID="{1C204949-295B-4666-A3FD-F7623E128B1C}" presName="sibTrans" presStyleLbl="sibTrans2D1" presStyleIdx="0" presStyleCnt="0"/>
      <dgm:spPr/>
    </dgm:pt>
    <dgm:pt modelId="{976032C1-53AE-4625-879A-D61E579160DB}" type="pres">
      <dgm:prSet presAssocID="{B85E749D-9E4E-4638-9FF5-08C38BA19841}" presName="compNode" presStyleCnt="0"/>
      <dgm:spPr/>
    </dgm:pt>
    <dgm:pt modelId="{A7A0E3B6-C72E-454B-B20C-51CDCB4FEBB9}" type="pres">
      <dgm:prSet presAssocID="{B85E749D-9E4E-4638-9FF5-08C38BA19841}" presName="iconBgRect" presStyleLbl="bgShp" presStyleIdx="1" presStyleCnt="6" custLinFactNeighborX="11260" custLinFactNeighborY="296"/>
      <dgm:spPr/>
    </dgm:pt>
    <dgm:pt modelId="{540E8B09-2C3A-4213-8C93-453467384C2B}" type="pres">
      <dgm:prSet presAssocID="{B85E749D-9E4E-4638-9FF5-08C38BA19841}" presName="iconRect" presStyleLbl="node1" presStyleIdx="1" presStyleCnt="6" custLinFactNeighborX="19410" custLinFactNeighborY="51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3D3D9A0-7BD6-4CC1-9771-025224918296}" type="pres">
      <dgm:prSet presAssocID="{B85E749D-9E4E-4638-9FF5-08C38BA19841}" presName="spaceRect" presStyleCnt="0"/>
      <dgm:spPr/>
    </dgm:pt>
    <dgm:pt modelId="{7892F8FF-CE7A-47C6-A931-393C734243BC}" type="pres">
      <dgm:prSet presAssocID="{B85E749D-9E4E-4638-9FF5-08C38BA19841}" presName="textRect" presStyleLbl="revTx" presStyleIdx="1" presStyleCnt="6" custLinFactNeighborX="4770" custLinFactNeighborY="296">
        <dgm:presLayoutVars>
          <dgm:chMax val="1"/>
          <dgm:chPref val="1"/>
        </dgm:presLayoutVars>
      </dgm:prSet>
      <dgm:spPr/>
    </dgm:pt>
    <dgm:pt modelId="{C9EA4461-90C1-47A4-A143-AB9DAF93BAB2}" type="pres">
      <dgm:prSet presAssocID="{420215B4-3EF9-44EA-A395-8CCFBFEA0DD9}" presName="sibTrans" presStyleLbl="sibTrans2D1" presStyleIdx="0" presStyleCnt="0"/>
      <dgm:spPr/>
    </dgm:pt>
    <dgm:pt modelId="{E2AD7C32-57D4-44DF-9249-3F0C9E9432F4}" type="pres">
      <dgm:prSet presAssocID="{E997E80B-8051-4485-871A-C4F04287CE56}" presName="compNode" presStyleCnt="0"/>
      <dgm:spPr/>
    </dgm:pt>
    <dgm:pt modelId="{874805AA-6AE4-4116-B759-375FE564324D}" type="pres">
      <dgm:prSet presAssocID="{E997E80B-8051-4485-871A-C4F04287CE56}" presName="iconBgRect" presStyleLbl="bgShp" presStyleIdx="2" presStyleCnt="6"/>
      <dgm:spPr/>
    </dgm:pt>
    <dgm:pt modelId="{81E3FACC-3C94-4708-BB79-532F0EF77562}" type="pres">
      <dgm:prSet presAssocID="{E997E80B-8051-4485-871A-C4F04287CE56}" presName="iconRect" presStyleLbl="node1" presStyleIdx="2" presStyleCnt="6" custLinFactNeighborY="-238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F2C22C-E072-47F6-868C-031369F21689}" type="pres">
      <dgm:prSet presAssocID="{E997E80B-8051-4485-871A-C4F04287CE56}" presName="spaceRect" presStyleCnt="0"/>
      <dgm:spPr/>
    </dgm:pt>
    <dgm:pt modelId="{6E27545C-CEF9-4B9B-9864-51CFD474FDCD}" type="pres">
      <dgm:prSet presAssocID="{E997E80B-8051-4485-871A-C4F04287CE56}" presName="textRect" presStyleLbl="revTx" presStyleIdx="2" presStyleCnt="6">
        <dgm:presLayoutVars>
          <dgm:chMax val="1"/>
          <dgm:chPref val="1"/>
        </dgm:presLayoutVars>
      </dgm:prSet>
      <dgm:spPr/>
    </dgm:pt>
    <dgm:pt modelId="{549359CF-F88E-4FD9-ABE0-C3FE47828534}" type="pres">
      <dgm:prSet presAssocID="{EEB9396C-A6F5-4AFC-B414-3DA2775D036C}" presName="sibTrans" presStyleLbl="sibTrans2D1" presStyleIdx="0" presStyleCnt="0"/>
      <dgm:spPr/>
    </dgm:pt>
    <dgm:pt modelId="{3FC0442C-7B2A-40B1-B10B-FC0A8AFB6D54}" type="pres">
      <dgm:prSet presAssocID="{5DCB375B-231C-4F88-90AF-EDE5A92A6EF9}" presName="compNode" presStyleCnt="0"/>
      <dgm:spPr/>
    </dgm:pt>
    <dgm:pt modelId="{7C3952B1-1839-4931-8D92-E559ADBDB4CE}" type="pres">
      <dgm:prSet presAssocID="{5DCB375B-231C-4F88-90AF-EDE5A92A6EF9}" presName="iconBgRect" presStyleLbl="bgShp" presStyleIdx="3" presStyleCnt="6"/>
      <dgm:spPr/>
    </dgm:pt>
    <dgm:pt modelId="{70930437-2F90-4815-9CD7-F64B91035F1F}" type="pres">
      <dgm:prSet presAssocID="{5DCB375B-231C-4F88-90AF-EDE5A92A6EF9}" presName="iconRect" presStyleLbl="nod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7E37000-FA96-45C9-947A-80393B9350C5}" type="pres">
      <dgm:prSet presAssocID="{5DCB375B-231C-4F88-90AF-EDE5A92A6EF9}" presName="spaceRect" presStyleCnt="0"/>
      <dgm:spPr/>
    </dgm:pt>
    <dgm:pt modelId="{D86BF8F7-B0FD-438D-886D-0D18B14CFB3B}" type="pres">
      <dgm:prSet presAssocID="{5DCB375B-231C-4F88-90AF-EDE5A92A6EF9}" presName="textRect" presStyleLbl="revTx" presStyleIdx="3" presStyleCnt="6">
        <dgm:presLayoutVars>
          <dgm:chMax val="1"/>
          <dgm:chPref val="1"/>
        </dgm:presLayoutVars>
      </dgm:prSet>
      <dgm:spPr/>
    </dgm:pt>
    <dgm:pt modelId="{286E3C88-42A4-4F2B-AA5D-7CC213CCD649}" type="pres">
      <dgm:prSet presAssocID="{A19F6509-D22D-4C99-B0C6-686B8F13AA42}" presName="sibTrans" presStyleLbl="sibTrans2D1" presStyleIdx="0" presStyleCnt="0"/>
      <dgm:spPr/>
    </dgm:pt>
    <dgm:pt modelId="{2086EF71-057D-433B-BA03-E7BA51819A61}" type="pres">
      <dgm:prSet presAssocID="{F4585D9C-13C4-4BBA-8341-0189126797AA}" presName="compNode" presStyleCnt="0"/>
      <dgm:spPr/>
    </dgm:pt>
    <dgm:pt modelId="{8A74F4FA-9EF2-4196-8F69-4FBD7E7B62E0}" type="pres">
      <dgm:prSet presAssocID="{F4585D9C-13C4-4BBA-8341-0189126797AA}" presName="iconBgRect" presStyleLbl="bgShp" presStyleIdx="4" presStyleCnt="6" custLinFactX="200000" custLinFactNeighborX="203763" custLinFactNeighborY="0"/>
      <dgm:spPr/>
    </dgm:pt>
    <dgm:pt modelId="{221F8821-92E5-45CE-A15B-588C2C162109}" type="pres">
      <dgm:prSet presAssocID="{F4585D9C-13C4-4BBA-8341-0189126797AA}" presName="iconRect" presStyleLbl="node1" presStyleIdx="4" presStyleCnt="6" custLinFactX="300000" custLinFactNeighborX="396144" custLinFactNeighborY="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579900-E29B-4205-A91B-87091EC57494}" type="pres">
      <dgm:prSet presAssocID="{F4585D9C-13C4-4BBA-8341-0189126797AA}" presName="spaceRect" presStyleCnt="0"/>
      <dgm:spPr/>
    </dgm:pt>
    <dgm:pt modelId="{BFBEA601-DF0D-46C8-B1D6-9307B6DB6735}" type="pres">
      <dgm:prSet presAssocID="{F4585D9C-13C4-4BBA-8341-0189126797AA}" presName="textRect" presStyleLbl="revTx" presStyleIdx="4" presStyleCnt="6" custLinFactNeighborX="4770">
        <dgm:presLayoutVars>
          <dgm:chMax val="1"/>
          <dgm:chPref val="1"/>
        </dgm:presLayoutVars>
      </dgm:prSet>
      <dgm:spPr/>
    </dgm:pt>
    <dgm:pt modelId="{2097E071-15FE-4414-B009-DA007A17D0F6}" type="pres">
      <dgm:prSet presAssocID="{6B30CD06-FD19-47B5-BD58-223007C70B05}" presName="sibTrans" presStyleLbl="sibTrans2D1" presStyleIdx="0" presStyleCnt="0"/>
      <dgm:spPr/>
    </dgm:pt>
    <dgm:pt modelId="{D35658EF-DBDA-4C55-8B5E-461FD8782298}" type="pres">
      <dgm:prSet presAssocID="{66144C2F-44B0-4A45-9E02-87CAAD60F360}" presName="compNode" presStyleCnt="0"/>
      <dgm:spPr/>
    </dgm:pt>
    <dgm:pt modelId="{346933A2-57F9-4312-B658-078EA1FAB880}" type="pres">
      <dgm:prSet presAssocID="{66144C2F-44B0-4A45-9E02-87CAAD60F360}" presName="iconBgRect" presStyleLbl="bgShp" presStyleIdx="5" presStyleCnt="6" custLinFactX="-186796" custLinFactNeighborX="-200000" custLinFactNeighborY="1426"/>
      <dgm:spPr/>
    </dgm:pt>
    <dgm:pt modelId="{4A01F51D-2DED-41C9-B92E-22654DA41941}" type="pres">
      <dgm:prSet presAssocID="{66144C2F-44B0-4A45-9E02-87CAAD60F360}" presName="iconRect" presStyleLbl="node1" presStyleIdx="5" presStyleCnt="6" custLinFactX="-300000" custLinFactNeighborX="-366895" custLinFactNeighborY="1130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3F3DBDD-0FF4-426F-ABBB-95A82049A0CD}" type="pres">
      <dgm:prSet presAssocID="{66144C2F-44B0-4A45-9E02-87CAAD60F360}" presName="spaceRect" presStyleCnt="0"/>
      <dgm:spPr/>
    </dgm:pt>
    <dgm:pt modelId="{E735800C-96BE-4F40-8D72-A5F9A9ABEA27}" type="pres">
      <dgm:prSet presAssocID="{66144C2F-44B0-4A45-9E02-87CAAD60F36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06D5812-771B-43E5-8957-B3FCD7D42018}" srcId="{21751AB1-57AD-4E54-AEDA-93605E73AC33}" destId="{F4585D9C-13C4-4BBA-8341-0189126797AA}" srcOrd="4" destOrd="0" parTransId="{F481762E-B2E8-411B-9189-0414ADC386F4}" sibTransId="{6B30CD06-FD19-47B5-BD58-223007C70B05}"/>
    <dgm:cxn modelId="{F92C6825-ED28-4A68-8DB8-FB925261F790}" srcId="{21751AB1-57AD-4E54-AEDA-93605E73AC33}" destId="{D994AF57-AFF1-4B94-A510-22C087FE1F83}" srcOrd="0" destOrd="0" parTransId="{194A6E87-A0A5-4116-8A16-2E1FBB5E70B5}" sibTransId="{1C204949-295B-4666-A3FD-F7623E128B1C}"/>
    <dgm:cxn modelId="{D5806933-FD80-4DB8-A665-699B4BB5719C}" type="presOf" srcId="{420215B4-3EF9-44EA-A395-8CCFBFEA0DD9}" destId="{C9EA4461-90C1-47A4-A143-AB9DAF93BAB2}" srcOrd="0" destOrd="0" presId="urn:microsoft.com/office/officeart/2018/2/layout/IconCircleList"/>
    <dgm:cxn modelId="{6C489D5B-32CF-4E5A-9A27-D9F6651F7144}" type="presOf" srcId="{D994AF57-AFF1-4B94-A510-22C087FE1F83}" destId="{0451692C-2CCC-483E-805B-02E1B4849DE3}" srcOrd="0" destOrd="0" presId="urn:microsoft.com/office/officeart/2018/2/layout/IconCircleList"/>
    <dgm:cxn modelId="{09888560-E2D9-4659-84B1-7927ED09B0AE}" srcId="{21751AB1-57AD-4E54-AEDA-93605E73AC33}" destId="{5DCB375B-231C-4F88-90AF-EDE5A92A6EF9}" srcOrd="3" destOrd="0" parTransId="{B8DFBE2D-5F02-423D-B449-5ADAA531529D}" sibTransId="{A19F6509-D22D-4C99-B0C6-686B8F13AA42}"/>
    <dgm:cxn modelId="{AB8BE162-D098-45DF-9950-915056F3D4EB}" srcId="{21751AB1-57AD-4E54-AEDA-93605E73AC33}" destId="{B85E749D-9E4E-4638-9FF5-08C38BA19841}" srcOrd="1" destOrd="0" parTransId="{DA6268BA-543E-4D54-BEB6-80B13269F948}" sibTransId="{420215B4-3EF9-44EA-A395-8CCFBFEA0DD9}"/>
    <dgm:cxn modelId="{58057864-A19E-44D0-9945-EBCBA346EC2A}" srcId="{21751AB1-57AD-4E54-AEDA-93605E73AC33}" destId="{66144C2F-44B0-4A45-9E02-87CAAD60F360}" srcOrd="5" destOrd="0" parTransId="{AD3BAACB-019F-4DCE-8F33-E719C54EC677}" sibTransId="{F347D813-DC6B-4BFF-A5D2-9D239DBEB0DF}"/>
    <dgm:cxn modelId="{A9D2386A-9209-496D-BBA0-0A5CF94A7E64}" type="presOf" srcId="{5DCB375B-231C-4F88-90AF-EDE5A92A6EF9}" destId="{D86BF8F7-B0FD-438D-886D-0D18B14CFB3B}" srcOrd="0" destOrd="0" presId="urn:microsoft.com/office/officeart/2018/2/layout/IconCircleList"/>
    <dgm:cxn modelId="{D91DBF4B-C220-4467-BE9F-7A0DB21A25EA}" type="presOf" srcId="{EEB9396C-A6F5-4AFC-B414-3DA2775D036C}" destId="{549359CF-F88E-4FD9-ABE0-C3FE47828534}" srcOrd="0" destOrd="0" presId="urn:microsoft.com/office/officeart/2018/2/layout/IconCircleList"/>
    <dgm:cxn modelId="{DF2B1D54-2A9C-474F-A2D9-736FDA6639DE}" type="presOf" srcId="{21751AB1-57AD-4E54-AEDA-93605E73AC33}" destId="{525B0FA4-5820-46DF-8ADF-E67A7D643CA8}" srcOrd="0" destOrd="0" presId="urn:microsoft.com/office/officeart/2018/2/layout/IconCircleList"/>
    <dgm:cxn modelId="{61F74674-3C1C-46B6-920A-109AC55A26B0}" type="presOf" srcId="{A19F6509-D22D-4C99-B0C6-686B8F13AA42}" destId="{286E3C88-42A4-4F2B-AA5D-7CC213CCD649}" srcOrd="0" destOrd="0" presId="urn:microsoft.com/office/officeart/2018/2/layout/IconCircleList"/>
    <dgm:cxn modelId="{F8E4BB77-08BF-41B7-B411-FBAE91BF6691}" type="presOf" srcId="{E997E80B-8051-4485-871A-C4F04287CE56}" destId="{6E27545C-CEF9-4B9B-9864-51CFD474FDCD}" srcOrd="0" destOrd="0" presId="urn:microsoft.com/office/officeart/2018/2/layout/IconCircleList"/>
    <dgm:cxn modelId="{D143578E-E49D-471E-8E2E-D85142E56440}" srcId="{21751AB1-57AD-4E54-AEDA-93605E73AC33}" destId="{E997E80B-8051-4485-871A-C4F04287CE56}" srcOrd="2" destOrd="0" parTransId="{835327BE-73CE-48E1-842F-59A0D9F03280}" sibTransId="{EEB9396C-A6F5-4AFC-B414-3DA2775D036C}"/>
    <dgm:cxn modelId="{39D87199-1462-4595-9FB6-45C170612501}" type="presOf" srcId="{F4585D9C-13C4-4BBA-8341-0189126797AA}" destId="{BFBEA601-DF0D-46C8-B1D6-9307B6DB6735}" srcOrd="0" destOrd="0" presId="urn:microsoft.com/office/officeart/2018/2/layout/IconCircleList"/>
    <dgm:cxn modelId="{238362CB-B26E-40BE-8383-658445839BCC}" type="presOf" srcId="{6B30CD06-FD19-47B5-BD58-223007C70B05}" destId="{2097E071-15FE-4414-B009-DA007A17D0F6}" srcOrd="0" destOrd="0" presId="urn:microsoft.com/office/officeart/2018/2/layout/IconCircleList"/>
    <dgm:cxn modelId="{418A4DD0-2999-4C72-901F-2B16F7A62AEA}" type="presOf" srcId="{66144C2F-44B0-4A45-9E02-87CAAD60F360}" destId="{E735800C-96BE-4F40-8D72-A5F9A9ABEA27}" srcOrd="0" destOrd="0" presId="urn:microsoft.com/office/officeart/2018/2/layout/IconCircleList"/>
    <dgm:cxn modelId="{5D140EDC-D2BE-42F8-BEF0-10177B67CF8B}" type="presOf" srcId="{B85E749D-9E4E-4638-9FF5-08C38BA19841}" destId="{7892F8FF-CE7A-47C6-A931-393C734243BC}" srcOrd="0" destOrd="0" presId="urn:microsoft.com/office/officeart/2018/2/layout/IconCircleList"/>
    <dgm:cxn modelId="{ECDB81F2-75D1-4652-BDA0-50467D0D8263}" type="presOf" srcId="{1C204949-295B-4666-A3FD-F7623E128B1C}" destId="{248FF060-9339-4786-B423-3D0751D19A0A}" srcOrd="0" destOrd="0" presId="urn:microsoft.com/office/officeart/2018/2/layout/IconCircleList"/>
    <dgm:cxn modelId="{4F83732E-45CC-43B7-ABC8-6E0452D4ECE4}" type="presParOf" srcId="{525B0FA4-5820-46DF-8ADF-E67A7D643CA8}" destId="{6EFD31BE-AE20-44CA-A2CE-C0A5EF2B5605}" srcOrd="0" destOrd="0" presId="urn:microsoft.com/office/officeart/2018/2/layout/IconCircleList"/>
    <dgm:cxn modelId="{C3011E6A-5316-4C14-872C-0C345CC11F88}" type="presParOf" srcId="{6EFD31BE-AE20-44CA-A2CE-C0A5EF2B5605}" destId="{5220C79D-514D-49B1-9B75-BEFD03A91B3D}" srcOrd="0" destOrd="0" presId="urn:microsoft.com/office/officeart/2018/2/layout/IconCircleList"/>
    <dgm:cxn modelId="{920D0AF6-EF70-4527-9E33-C6F0F997EAE1}" type="presParOf" srcId="{5220C79D-514D-49B1-9B75-BEFD03A91B3D}" destId="{77E1F7DC-6DD6-48DC-8FD4-71DC218EC22E}" srcOrd="0" destOrd="0" presId="urn:microsoft.com/office/officeart/2018/2/layout/IconCircleList"/>
    <dgm:cxn modelId="{3447A038-CB29-4075-98C9-4D38C2D9CAC9}" type="presParOf" srcId="{5220C79D-514D-49B1-9B75-BEFD03A91B3D}" destId="{4690217D-2A0F-4E36-8E89-C948214FF37F}" srcOrd="1" destOrd="0" presId="urn:microsoft.com/office/officeart/2018/2/layout/IconCircleList"/>
    <dgm:cxn modelId="{410B3A07-270A-4185-A9D2-AD0E9F3243CC}" type="presParOf" srcId="{5220C79D-514D-49B1-9B75-BEFD03A91B3D}" destId="{2567A146-1EEE-4237-91A9-DFAA43D9A318}" srcOrd="2" destOrd="0" presId="urn:microsoft.com/office/officeart/2018/2/layout/IconCircleList"/>
    <dgm:cxn modelId="{413481CC-20C9-43C8-A079-6FB40E96C475}" type="presParOf" srcId="{5220C79D-514D-49B1-9B75-BEFD03A91B3D}" destId="{0451692C-2CCC-483E-805B-02E1B4849DE3}" srcOrd="3" destOrd="0" presId="urn:microsoft.com/office/officeart/2018/2/layout/IconCircleList"/>
    <dgm:cxn modelId="{876A264D-7B9B-4F8F-8B0E-A3A795721F70}" type="presParOf" srcId="{6EFD31BE-AE20-44CA-A2CE-C0A5EF2B5605}" destId="{248FF060-9339-4786-B423-3D0751D19A0A}" srcOrd="1" destOrd="0" presId="urn:microsoft.com/office/officeart/2018/2/layout/IconCircleList"/>
    <dgm:cxn modelId="{721D0A5C-3AD6-4896-9273-21A607B4D14B}" type="presParOf" srcId="{6EFD31BE-AE20-44CA-A2CE-C0A5EF2B5605}" destId="{976032C1-53AE-4625-879A-D61E579160DB}" srcOrd="2" destOrd="0" presId="urn:microsoft.com/office/officeart/2018/2/layout/IconCircleList"/>
    <dgm:cxn modelId="{E7515F1D-23E3-461E-9109-46BAC9BC81EC}" type="presParOf" srcId="{976032C1-53AE-4625-879A-D61E579160DB}" destId="{A7A0E3B6-C72E-454B-B20C-51CDCB4FEBB9}" srcOrd="0" destOrd="0" presId="urn:microsoft.com/office/officeart/2018/2/layout/IconCircleList"/>
    <dgm:cxn modelId="{0879C6B2-EAC4-415E-A3D8-6F7C62CD405A}" type="presParOf" srcId="{976032C1-53AE-4625-879A-D61E579160DB}" destId="{540E8B09-2C3A-4213-8C93-453467384C2B}" srcOrd="1" destOrd="0" presId="urn:microsoft.com/office/officeart/2018/2/layout/IconCircleList"/>
    <dgm:cxn modelId="{2243074D-191D-49D8-885E-49781E1588DB}" type="presParOf" srcId="{976032C1-53AE-4625-879A-D61E579160DB}" destId="{43D3D9A0-7BD6-4CC1-9771-025224918296}" srcOrd="2" destOrd="0" presId="urn:microsoft.com/office/officeart/2018/2/layout/IconCircleList"/>
    <dgm:cxn modelId="{6F0663EA-0754-4E16-B456-487B4033DA56}" type="presParOf" srcId="{976032C1-53AE-4625-879A-D61E579160DB}" destId="{7892F8FF-CE7A-47C6-A931-393C734243BC}" srcOrd="3" destOrd="0" presId="urn:microsoft.com/office/officeart/2018/2/layout/IconCircleList"/>
    <dgm:cxn modelId="{D2036E93-EF15-4621-942C-08AD0CD1BC51}" type="presParOf" srcId="{6EFD31BE-AE20-44CA-A2CE-C0A5EF2B5605}" destId="{C9EA4461-90C1-47A4-A143-AB9DAF93BAB2}" srcOrd="3" destOrd="0" presId="urn:microsoft.com/office/officeart/2018/2/layout/IconCircleList"/>
    <dgm:cxn modelId="{CF22D073-E3F3-4663-B3AB-BFDBD79D475C}" type="presParOf" srcId="{6EFD31BE-AE20-44CA-A2CE-C0A5EF2B5605}" destId="{E2AD7C32-57D4-44DF-9249-3F0C9E9432F4}" srcOrd="4" destOrd="0" presId="urn:microsoft.com/office/officeart/2018/2/layout/IconCircleList"/>
    <dgm:cxn modelId="{7E098092-9FB4-42EB-BC90-3DFB895B6E62}" type="presParOf" srcId="{E2AD7C32-57D4-44DF-9249-3F0C9E9432F4}" destId="{874805AA-6AE4-4116-B759-375FE564324D}" srcOrd="0" destOrd="0" presId="urn:microsoft.com/office/officeart/2018/2/layout/IconCircleList"/>
    <dgm:cxn modelId="{DA418A00-3C7A-4E29-A7B4-DF94DB8AFEFF}" type="presParOf" srcId="{E2AD7C32-57D4-44DF-9249-3F0C9E9432F4}" destId="{81E3FACC-3C94-4708-BB79-532F0EF77562}" srcOrd="1" destOrd="0" presId="urn:microsoft.com/office/officeart/2018/2/layout/IconCircleList"/>
    <dgm:cxn modelId="{23B77934-D83A-4191-9223-94402405D280}" type="presParOf" srcId="{E2AD7C32-57D4-44DF-9249-3F0C9E9432F4}" destId="{C8F2C22C-E072-47F6-868C-031369F21689}" srcOrd="2" destOrd="0" presId="urn:microsoft.com/office/officeart/2018/2/layout/IconCircleList"/>
    <dgm:cxn modelId="{1E5D5B1F-3D0D-4A67-93E2-9FD479CF245C}" type="presParOf" srcId="{E2AD7C32-57D4-44DF-9249-3F0C9E9432F4}" destId="{6E27545C-CEF9-4B9B-9864-51CFD474FDCD}" srcOrd="3" destOrd="0" presId="urn:microsoft.com/office/officeart/2018/2/layout/IconCircleList"/>
    <dgm:cxn modelId="{BA29B843-AA9E-41AE-9051-F9D8695E344E}" type="presParOf" srcId="{6EFD31BE-AE20-44CA-A2CE-C0A5EF2B5605}" destId="{549359CF-F88E-4FD9-ABE0-C3FE47828534}" srcOrd="5" destOrd="0" presId="urn:microsoft.com/office/officeart/2018/2/layout/IconCircleList"/>
    <dgm:cxn modelId="{2E1C41D4-7355-43FA-88FA-151FF17D857E}" type="presParOf" srcId="{6EFD31BE-AE20-44CA-A2CE-C0A5EF2B5605}" destId="{3FC0442C-7B2A-40B1-B10B-FC0A8AFB6D54}" srcOrd="6" destOrd="0" presId="urn:microsoft.com/office/officeart/2018/2/layout/IconCircleList"/>
    <dgm:cxn modelId="{60E9EBEB-B6A0-4246-B730-C41AC5788420}" type="presParOf" srcId="{3FC0442C-7B2A-40B1-B10B-FC0A8AFB6D54}" destId="{7C3952B1-1839-4931-8D92-E559ADBDB4CE}" srcOrd="0" destOrd="0" presId="urn:microsoft.com/office/officeart/2018/2/layout/IconCircleList"/>
    <dgm:cxn modelId="{041A48EF-D33C-49DD-9379-846A71BCCD7E}" type="presParOf" srcId="{3FC0442C-7B2A-40B1-B10B-FC0A8AFB6D54}" destId="{70930437-2F90-4815-9CD7-F64B91035F1F}" srcOrd="1" destOrd="0" presId="urn:microsoft.com/office/officeart/2018/2/layout/IconCircleList"/>
    <dgm:cxn modelId="{E0ACB612-162D-42E7-B924-638B30EF44CC}" type="presParOf" srcId="{3FC0442C-7B2A-40B1-B10B-FC0A8AFB6D54}" destId="{87E37000-FA96-45C9-947A-80393B9350C5}" srcOrd="2" destOrd="0" presId="urn:microsoft.com/office/officeart/2018/2/layout/IconCircleList"/>
    <dgm:cxn modelId="{24502DB2-D397-4229-AD35-8DC942119D66}" type="presParOf" srcId="{3FC0442C-7B2A-40B1-B10B-FC0A8AFB6D54}" destId="{D86BF8F7-B0FD-438D-886D-0D18B14CFB3B}" srcOrd="3" destOrd="0" presId="urn:microsoft.com/office/officeart/2018/2/layout/IconCircleList"/>
    <dgm:cxn modelId="{56153B72-61F8-45EB-8D28-D9C46D3E7D8F}" type="presParOf" srcId="{6EFD31BE-AE20-44CA-A2CE-C0A5EF2B5605}" destId="{286E3C88-42A4-4F2B-AA5D-7CC213CCD649}" srcOrd="7" destOrd="0" presId="urn:microsoft.com/office/officeart/2018/2/layout/IconCircleList"/>
    <dgm:cxn modelId="{6682C740-CC16-4E2C-AFD1-FC2397BB1252}" type="presParOf" srcId="{6EFD31BE-AE20-44CA-A2CE-C0A5EF2B5605}" destId="{2086EF71-057D-433B-BA03-E7BA51819A61}" srcOrd="8" destOrd="0" presId="urn:microsoft.com/office/officeart/2018/2/layout/IconCircleList"/>
    <dgm:cxn modelId="{3881C0C2-D358-4376-96C6-B4932568D84C}" type="presParOf" srcId="{2086EF71-057D-433B-BA03-E7BA51819A61}" destId="{8A74F4FA-9EF2-4196-8F69-4FBD7E7B62E0}" srcOrd="0" destOrd="0" presId="urn:microsoft.com/office/officeart/2018/2/layout/IconCircleList"/>
    <dgm:cxn modelId="{F6E0D08A-92AD-4546-AAB4-9C9078FE00E8}" type="presParOf" srcId="{2086EF71-057D-433B-BA03-E7BA51819A61}" destId="{221F8821-92E5-45CE-A15B-588C2C162109}" srcOrd="1" destOrd="0" presId="urn:microsoft.com/office/officeart/2018/2/layout/IconCircleList"/>
    <dgm:cxn modelId="{A98374A9-F050-468B-B5F7-A3AD1354CF7B}" type="presParOf" srcId="{2086EF71-057D-433B-BA03-E7BA51819A61}" destId="{53579900-E29B-4205-A91B-87091EC57494}" srcOrd="2" destOrd="0" presId="urn:microsoft.com/office/officeart/2018/2/layout/IconCircleList"/>
    <dgm:cxn modelId="{742A8D12-AA96-4A0B-8159-5502A58C210F}" type="presParOf" srcId="{2086EF71-057D-433B-BA03-E7BA51819A61}" destId="{BFBEA601-DF0D-46C8-B1D6-9307B6DB6735}" srcOrd="3" destOrd="0" presId="urn:microsoft.com/office/officeart/2018/2/layout/IconCircleList"/>
    <dgm:cxn modelId="{F592F6F9-E984-4240-947A-54E6991E1702}" type="presParOf" srcId="{6EFD31BE-AE20-44CA-A2CE-C0A5EF2B5605}" destId="{2097E071-15FE-4414-B009-DA007A17D0F6}" srcOrd="9" destOrd="0" presId="urn:microsoft.com/office/officeart/2018/2/layout/IconCircleList"/>
    <dgm:cxn modelId="{177FAFCC-9A92-4A80-99BE-EFB9AB3CB298}" type="presParOf" srcId="{6EFD31BE-AE20-44CA-A2CE-C0A5EF2B5605}" destId="{D35658EF-DBDA-4C55-8B5E-461FD8782298}" srcOrd="10" destOrd="0" presId="urn:microsoft.com/office/officeart/2018/2/layout/IconCircleList"/>
    <dgm:cxn modelId="{C75751CF-3754-44A5-8FD3-94B20F623351}" type="presParOf" srcId="{D35658EF-DBDA-4C55-8B5E-461FD8782298}" destId="{346933A2-57F9-4312-B658-078EA1FAB880}" srcOrd="0" destOrd="0" presId="urn:microsoft.com/office/officeart/2018/2/layout/IconCircleList"/>
    <dgm:cxn modelId="{53D988B5-164B-4529-9924-5AE82E8C5271}" type="presParOf" srcId="{D35658EF-DBDA-4C55-8B5E-461FD8782298}" destId="{4A01F51D-2DED-41C9-B92E-22654DA41941}" srcOrd="1" destOrd="0" presId="urn:microsoft.com/office/officeart/2018/2/layout/IconCircleList"/>
    <dgm:cxn modelId="{0715A96C-F6A4-491F-82BF-CCC2F868BFAE}" type="presParOf" srcId="{D35658EF-DBDA-4C55-8B5E-461FD8782298}" destId="{73F3DBDD-0FF4-426F-ABBB-95A82049A0CD}" srcOrd="2" destOrd="0" presId="urn:microsoft.com/office/officeart/2018/2/layout/IconCircleList"/>
    <dgm:cxn modelId="{C267A2D7-4B4B-4489-86AC-03B611F1B2BE}" type="presParOf" srcId="{D35658EF-DBDA-4C55-8B5E-461FD8782298}" destId="{E735800C-96BE-4F40-8D72-A5F9A9ABEA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CB8F3-B7B2-4F82-B3ED-91E645B78E1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179FFF-60CF-4D7F-8A1F-01BBC6B20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Better Accuracy </a:t>
          </a:r>
        </a:p>
      </dgm:t>
    </dgm:pt>
    <dgm:pt modelId="{61B9D6BC-B533-4F7A-884D-4E3D5EFC8900}" type="parTrans" cxnId="{8D22BD81-9151-40D8-BE9A-D32AB233A4BB}">
      <dgm:prSet/>
      <dgm:spPr/>
      <dgm:t>
        <a:bodyPr/>
        <a:lstStyle/>
        <a:p>
          <a:endParaRPr lang="en-US"/>
        </a:p>
      </dgm:t>
    </dgm:pt>
    <dgm:pt modelId="{EF907308-ACE2-44C6-A94A-BB8308304F4D}" type="sibTrans" cxnId="{8D22BD81-9151-40D8-BE9A-D32AB233A4BB}">
      <dgm:prSet/>
      <dgm:spPr/>
      <dgm:t>
        <a:bodyPr/>
        <a:lstStyle/>
        <a:p>
          <a:endParaRPr lang="en-US"/>
        </a:p>
      </dgm:t>
    </dgm:pt>
    <dgm:pt modelId="{177670F7-7776-488C-96AB-D90D6A351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Voice Control  </a:t>
          </a:r>
        </a:p>
      </dgm:t>
    </dgm:pt>
    <dgm:pt modelId="{7E5D463E-858A-4B39-8CA0-BD0A1CC9479C}" type="parTrans" cxnId="{F6420D4F-3409-4111-AF26-657E234A8053}">
      <dgm:prSet/>
      <dgm:spPr/>
      <dgm:t>
        <a:bodyPr/>
        <a:lstStyle/>
        <a:p>
          <a:endParaRPr lang="en-US"/>
        </a:p>
      </dgm:t>
    </dgm:pt>
    <dgm:pt modelId="{1BF66762-212C-4D70-B64F-55262F60C458}" type="sibTrans" cxnId="{F6420D4F-3409-4111-AF26-657E234A8053}">
      <dgm:prSet/>
      <dgm:spPr/>
      <dgm:t>
        <a:bodyPr/>
        <a:lstStyle/>
        <a:p>
          <a:endParaRPr lang="en-US"/>
        </a:p>
      </dgm:t>
    </dgm:pt>
    <dgm:pt modelId="{F0828386-68BD-42DD-B6B8-40CBBE615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Website</a:t>
          </a:r>
        </a:p>
      </dgm:t>
    </dgm:pt>
    <dgm:pt modelId="{5E4CDC2C-0FB6-43B8-B994-69EBC248CE06}" type="sibTrans" cxnId="{27B80149-EAB1-4BE2-8BFC-EF4D17ED6E9B}">
      <dgm:prSet/>
      <dgm:spPr/>
      <dgm:t>
        <a:bodyPr/>
        <a:lstStyle/>
        <a:p>
          <a:endParaRPr lang="en-US"/>
        </a:p>
      </dgm:t>
    </dgm:pt>
    <dgm:pt modelId="{16D74E23-AA12-49BE-B6E1-25002780160D}" type="parTrans" cxnId="{27B80149-EAB1-4BE2-8BFC-EF4D17ED6E9B}">
      <dgm:prSet/>
      <dgm:spPr/>
      <dgm:t>
        <a:bodyPr/>
        <a:lstStyle/>
        <a:p>
          <a:endParaRPr lang="en-US"/>
        </a:p>
      </dgm:t>
    </dgm:pt>
    <dgm:pt modelId="{149B1A87-413C-47A0-BDFF-6938075F44BE}" type="pres">
      <dgm:prSet presAssocID="{62BCB8F3-B7B2-4F82-B3ED-91E645B78E13}" presName="root" presStyleCnt="0">
        <dgm:presLayoutVars>
          <dgm:dir/>
          <dgm:resizeHandles val="exact"/>
        </dgm:presLayoutVars>
      </dgm:prSet>
      <dgm:spPr/>
    </dgm:pt>
    <dgm:pt modelId="{1184D0AA-D588-494C-B89A-B2BDC19435CF}" type="pres">
      <dgm:prSet presAssocID="{47179FFF-60CF-4D7F-8A1F-01BBC6B20815}" presName="compNode" presStyleCnt="0"/>
      <dgm:spPr/>
    </dgm:pt>
    <dgm:pt modelId="{66CA349D-900B-47A9-911B-F9466CFB4DD4}" type="pres">
      <dgm:prSet presAssocID="{47179FFF-60CF-4D7F-8A1F-01BBC6B208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CCC3616-ED24-42FE-9C0F-B22C581A6B17}" type="pres">
      <dgm:prSet presAssocID="{47179FFF-60CF-4D7F-8A1F-01BBC6B20815}" presName="spaceRect" presStyleCnt="0"/>
      <dgm:spPr/>
    </dgm:pt>
    <dgm:pt modelId="{200F7A5E-69F4-4A40-B617-79B6A99445BB}" type="pres">
      <dgm:prSet presAssocID="{47179FFF-60CF-4D7F-8A1F-01BBC6B20815}" presName="textRect" presStyleLbl="revTx" presStyleIdx="0" presStyleCnt="3">
        <dgm:presLayoutVars>
          <dgm:chMax val="1"/>
          <dgm:chPref val="1"/>
        </dgm:presLayoutVars>
      </dgm:prSet>
      <dgm:spPr/>
    </dgm:pt>
    <dgm:pt modelId="{7724DBA3-133B-424C-A87A-D9AA8CE41197}" type="pres">
      <dgm:prSet presAssocID="{EF907308-ACE2-44C6-A94A-BB8308304F4D}" presName="sibTrans" presStyleCnt="0"/>
      <dgm:spPr/>
    </dgm:pt>
    <dgm:pt modelId="{6C10D546-7F8A-441D-AB50-8C6A95C74E52}" type="pres">
      <dgm:prSet presAssocID="{F0828386-68BD-42DD-B6B8-40CBBE615D37}" presName="compNode" presStyleCnt="0"/>
      <dgm:spPr/>
    </dgm:pt>
    <dgm:pt modelId="{F3E77DD3-B59D-4B43-9977-3F56131D7808}" type="pres">
      <dgm:prSet presAssocID="{F0828386-68BD-42DD-B6B8-40CBBE615D37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D4159D-34C7-4A26-9FA8-7FA5BA00C768}" type="pres">
      <dgm:prSet presAssocID="{F0828386-68BD-42DD-B6B8-40CBBE615D37}" presName="spaceRect" presStyleCnt="0"/>
      <dgm:spPr/>
    </dgm:pt>
    <dgm:pt modelId="{73909075-636F-46BD-8C35-DFE888D632A7}" type="pres">
      <dgm:prSet presAssocID="{F0828386-68BD-42DD-B6B8-40CBBE615D37}" presName="textRect" presStyleLbl="revTx" presStyleIdx="1" presStyleCnt="3">
        <dgm:presLayoutVars>
          <dgm:chMax val="1"/>
          <dgm:chPref val="1"/>
        </dgm:presLayoutVars>
      </dgm:prSet>
      <dgm:spPr/>
    </dgm:pt>
    <dgm:pt modelId="{757B9FF7-E3A8-430D-A821-A8AAC1848B7B}" type="pres">
      <dgm:prSet presAssocID="{5E4CDC2C-0FB6-43B8-B994-69EBC248CE06}" presName="sibTrans" presStyleCnt="0"/>
      <dgm:spPr/>
    </dgm:pt>
    <dgm:pt modelId="{4F0E3897-BC5A-456E-A2C5-8002BC850CE5}" type="pres">
      <dgm:prSet presAssocID="{177670F7-7776-488C-96AB-D90D6A35170C}" presName="compNode" presStyleCnt="0"/>
      <dgm:spPr/>
    </dgm:pt>
    <dgm:pt modelId="{1F977A01-D20F-4EBD-B8CC-7F6F0436E9B5}" type="pres">
      <dgm:prSet presAssocID="{177670F7-7776-488C-96AB-D90D6A35170C}" presName="iconRect" presStyleLbl="node1" presStyleIdx="2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8FA76F9B-F915-4CF6-BCC3-22888F2F6E0A}" type="pres">
      <dgm:prSet presAssocID="{177670F7-7776-488C-96AB-D90D6A35170C}" presName="spaceRect" presStyleCnt="0"/>
      <dgm:spPr/>
    </dgm:pt>
    <dgm:pt modelId="{370D5BE4-DDD9-4720-A084-849A01E4FA65}" type="pres">
      <dgm:prSet presAssocID="{177670F7-7776-488C-96AB-D90D6A3517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85BE36-8982-465E-BA8A-4FC1B757DDCB}" type="presOf" srcId="{177670F7-7776-488C-96AB-D90D6A35170C}" destId="{370D5BE4-DDD9-4720-A084-849A01E4FA65}" srcOrd="0" destOrd="0" presId="urn:microsoft.com/office/officeart/2018/2/layout/IconLabelList"/>
    <dgm:cxn modelId="{27B80149-EAB1-4BE2-8BFC-EF4D17ED6E9B}" srcId="{62BCB8F3-B7B2-4F82-B3ED-91E645B78E13}" destId="{F0828386-68BD-42DD-B6B8-40CBBE615D37}" srcOrd="1" destOrd="0" parTransId="{16D74E23-AA12-49BE-B6E1-25002780160D}" sibTransId="{5E4CDC2C-0FB6-43B8-B994-69EBC248CE06}"/>
    <dgm:cxn modelId="{81F9CB6D-73A3-4AB1-B9E0-DD303D920897}" type="presOf" srcId="{62BCB8F3-B7B2-4F82-B3ED-91E645B78E13}" destId="{149B1A87-413C-47A0-BDFF-6938075F44BE}" srcOrd="0" destOrd="0" presId="urn:microsoft.com/office/officeart/2018/2/layout/IconLabelList"/>
    <dgm:cxn modelId="{F6420D4F-3409-4111-AF26-657E234A8053}" srcId="{62BCB8F3-B7B2-4F82-B3ED-91E645B78E13}" destId="{177670F7-7776-488C-96AB-D90D6A35170C}" srcOrd="2" destOrd="0" parTransId="{7E5D463E-858A-4B39-8CA0-BD0A1CC9479C}" sibTransId="{1BF66762-212C-4D70-B64F-55262F60C458}"/>
    <dgm:cxn modelId="{8D22BD81-9151-40D8-BE9A-D32AB233A4BB}" srcId="{62BCB8F3-B7B2-4F82-B3ED-91E645B78E13}" destId="{47179FFF-60CF-4D7F-8A1F-01BBC6B20815}" srcOrd="0" destOrd="0" parTransId="{61B9D6BC-B533-4F7A-884D-4E3D5EFC8900}" sibTransId="{EF907308-ACE2-44C6-A94A-BB8308304F4D}"/>
    <dgm:cxn modelId="{A3B8FDC1-21C8-4C6E-B3D5-CA5A7D173274}" type="presOf" srcId="{47179FFF-60CF-4D7F-8A1F-01BBC6B20815}" destId="{200F7A5E-69F4-4A40-B617-79B6A99445BB}" srcOrd="0" destOrd="0" presId="urn:microsoft.com/office/officeart/2018/2/layout/IconLabelList"/>
    <dgm:cxn modelId="{10B6B3E8-BEB9-4337-962D-98D386388DAC}" type="presOf" srcId="{F0828386-68BD-42DD-B6B8-40CBBE615D37}" destId="{73909075-636F-46BD-8C35-DFE888D632A7}" srcOrd="0" destOrd="0" presId="urn:microsoft.com/office/officeart/2018/2/layout/IconLabelList"/>
    <dgm:cxn modelId="{5328F184-1423-44F5-A225-B8A78F7EA193}" type="presParOf" srcId="{149B1A87-413C-47A0-BDFF-6938075F44BE}" destId="{1184D0AA-D588-494C-B89A-B2BDC19435CF}" srcOrd="0" destOrd="0" presId="urn:microsoft.com/office/officeart/2018/2/layout/IconLabelList"/>
    <dgm:cxn modelId="{4E0B4195-BDA5-4175-9B1B-A5166D99D33A}" type="presParOf" srcId="{1184D0AA-D588-494C-B89A-B2BDC19435CF}" destId="{66CA349D-900B-47A9-911B-F9466CFB4DD4}" srcOrd="0" destOrd="0" presId="urn:microsoft.com/office/officeart/2018/2/layout/IconLabelList"/>
    <dgm:cxn modelId="{D480AD27-92B3-4933-8004-74D9FB989D5F}" type="presParOf" srcId="{1184D0AA-D588-494C-B89A-B2BDC19435CF}" destId="{4CCC3616-ED24-42FE-9C0F-B22C581A6B17}" srcOrd="1" destOrd="0" presId="urn:microsoft.com/office/officeart/2018/2/layout/IconLabelList"/>
    <dgm:cxn modelId="{51549B85-A0D0-4825-810A-E3A81ABDEBDC}" type="presParOf" srcId="{1184D0AA-D588-494C-B89A-B2BDC19435CF}" destId="{200F7A5E-69F4-4A40-B617-79B6A99445BB}" srcOrd="2" destOrd="0" presId="urn:microsoft.com/office/officeart/2018/2/layout/IconLabelList"/>
    <dgm:cxn modelId="{B639F8C2-0394-4957-A334-61916B63C6DF}" type="presParOf" srcId="{149B1A87-413C-47A0-BDFF-6938075F44BE}" destId="{7724DBA3-133B-424C-A87A-D9AA8CE41197}" srcOrd="1" destOrd="0" presId="urn:microsoft.com/office/officeart/2018/2/layout/IconLabelList"/>
    <dgm:cxn modelId="{5E2FC1DE-C952-4C2C-B59C-A42AE786783F}" type="presParOf" srcId="{149B1A87-413C-47A0-BDFF-6938075F44BE}" destId="{6C10D546-7F8A-441D-AB50-8C6A95C74E52}" srcOrd="2" destOrd="0" presId="urn:microsoft.com/office/officeart/2018/2/layout/IconLabelList"/>
    <dgm:cxn modelId="{95811CFA-208B-4CA4-8CDB-7E6D382C095F}" type="presParOf" srcId="{6C10D546-7F8A-441D-AB50-8C6A95C74E52}" destId="{F3E77DD3-B59D-4B43-9977-3F56131D7808}" srcOrd="0" destOrd="0" presId="urn:microsoft.com/office/officeart/2018/2/layout/IconLabelList"/>
    <dgm:cxn modelId="{5C92DDCD-1669-449B-8163-8664C6675B8C}" type="presParOf" srcId="{6C10D546-7F8A-441D-AB50-8C6A95C74E52}" destId="{DBD4159D-34C7-4A26-9FA8-7FA5BA00C768}" srcOrd="1" destOrd="0" presId="urn:microsoft.com/office/officeart/2018/2/layout/IconLabelList"/>
    <dgm:cxn modelId="{E35E5587-A02F-4358-A6BA-44E1995E5583}" type="presParOf" srcId="{6C10D546-7F8A-441D-AB50-8C6A95C74E52}" destId="{73909075-636F-46BD-8C35-DFE888D632A7}" srcOrd="2" destOrd="0" presId="urn:microsoft.com/office/officeart/2018/2/layout/IconLabelList"/>
    <dgm:cxn modelId="{7F625EA8-8A02-4F7A-A199-68ED7086DCFC}" type="presParOf" srcId="{149B1A87-413C-47A0-BDFF-6938075F44BE}" destId="{757B9FF7-E3A8-430D-A821-A8AAC1848B7B}" srcOrd="3" destOrd="0" presId="urn:microsoft.com/office/officeart/2018/2/layout/IconLabelList"/>
    <dgm:cxn modelId="{9C5A7679-D9E6-4544-85E9-27400B6AC742}" type="presParOf" srcId="{149B1A87-413C-47A0-BDFF-6938075F44BE}" destId="{4F0E3897-BC5A-456E-A2C5-8002BC850CE5}" srcOrd="4" destOrd="0" presId="urn:microsoft.com/office/officeart/2018/2/layout/IconLabelList"/>
    <dgm:cxn modelId="{37E55088-6733-4D5A-835F-D0AB38D0B56F}" type="presParOf" srcId="{4F0E3897-BC5A-456E-A2C5-8002BC850CE5}" destId="{1F977A01-D20F-4EBD-B8CC-7F6F0436E9B5}" srcOrd="0" destOrd="0" presId="urn:microsoft.com/office/officeart/2018/2/layout/IconLabelList"/>
    <dgm:cxn modelId="{9C675825-D577-4F17-BC94-7B4F958C0588}" type="presParOf" srcId="{4F0E3897-BC5A-456E-A2C5-8002BC850CE5}" destId="{8FA76F9B-F915-4CF6-BCC3-22888F2F6E0A}" srcOrd="1" destOrd="0" presId="urn:microsoft.com/office/officeart/2018/2/layout/IconLabelList"/>
    <dgm:cxn modelId="{42D6C9EA-4667-427F-9247-21DEB764A8D0}" type="presParOf" srcId="{4F0E3897-BC5A-456E-A2C5-8002BC850CE5}" destId="{370D5BE4-DDD9-4720-A084-849A01E4FA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1F7DC-6DD6-48DC-8FD4-71DC218EC22E}">
      <dsp:nvSpPr>
        <dsp:cNvPr id="0" name=""/>
        <dsp:cNvSpPr/>
      </dsp:nvSpPr>
      <dsp:spPr>
        <a:xfrm>
          <a:off x="128956" y="487301"/>
          <a:ext cx="902686" cy="9026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0217D-2A0F-4E36-8E89-C948214FF37F}">
      <dsp:nvSpPr>
        <dsp:cNvPr id="0" name=""/>
        <dsp:cNvSpPr/>
      </dsp:nvSpPr>
      <dsp:spPr>
        <a:xfrm>
          <a:off x="318520" y="676866"/>
          <a:ext cx="523558" cy="52355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1692C-2CCC-483E-805B-02E1B4849DE3}">
      <dsp:nvSpPr>
        <dsp:cNvPr id="0" name=""/>
        <dsp:cNvSpPr/>
      </dsp:nvSpPr>
      <dsp:spPr>
        <a:xfrm>
          <a:off x="1225075" y="487301"/>
          <a:ext cx="2127761" cy="90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itka Text"/>
            </a:rPr>
            <a:t>Problem and Solution</a:t>
          </a:r>
        </a:p>
      </dsp:txBody>
      <dsp:txXfrm>
        <a:off x="1225075" y="487301"/>
        <a:ext cx="2127761" cy="902686"/>
      </dsp:txXfrm>
    </dsp:sp>
    <dsp:sp modelId="{A7A0E3B6-C72E-454B-B20C-51CDCB4FEBB9}">
      <dsp:nvSpPr>
        <dsp:cNvPr id="0" name=""/>
        <dsp:cNvSpPr/>
      </dsp:nvSpPr>
      <dsp:spPr>
        <a:xfrm>
          <a:off x="3825226" y="489973"/>
          <a:ext cx="902686" cy="9026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E8B09-2C3A-4213-8C93-453467384C2B}">
      <dsp:nvSpPr>
        <dsp:cNvPr id="0" name=""/>
        <dsp:cNvSpPr/>
      </dsp:nvSpPr>
      <dsp:spPr>
        <a:xfrm>
          <a:off x="4014770" y="679541"/>
          <a:ext cx="523558" cy="52355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2F8FF-CE7A-47C6-A931-393C734243BC}">
      <dsp:nvSpPr>
        <dsp:cNvPr id="0" name=""/>
        <dsp:cNvSpPr/>
      </dsp:nvSpPr>
      <dsp:spPr>
        <a:xfrm>
          <a:off x="4921197" y="489973"/>
          <a:ext cx="2127761" cy="90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itka Text"/>
            </a:rPr>
            <a:t>Quick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itka Text"/>
            </a:rPr>
            <a:t>Overview</a:t>
          </a:r>
        </a:p>
      </dsp:txBody>
      <dsp:txXfrm>
        <a:off x="4921197" y="489973"/>
        <a:ext cx="2127761" cy="902686"/>
      </dsp:txXfrm>
    </dsp:sp>
    <dsp:sp modelId="{874805AA-6AE4-4116-B759-375FE564324D}">
      <dsp:nvSpPr>
        <dsp:cNvPr id="0" name=""/>
        <dsp:cNvSpPr/>
      </dsp:nvSpPr>
      <dsp:spPr>
        <a:xfrm>
          <a:off x="7318210" y="487301"/>
          <a:ext cx="902686" cy="9026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3FACC-3C94-4708-BB79-532F0EF77562}">
      <dsp:nvSpPr>
        <dsp:cNvPr id="0" name=""/>
        <dsp:cNvSpPr/>
      </dsp:nvSpPr>
      <dsp:spPr>
        <a:xfrm>
          <a:off x="7507775" y="664379"/>
          <a:ext cx="523558" cy="52355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7545C-CEF9-4B9B-9864-51CFD474FDCD}">
      <dsp:nvSpPr>
        <dsp:cNvPr id="0" name=""/>
        <dsp:cNvSpPr/>
      </dsp:nvSpPr>
      <dsp:spPr>
        <a:xfrm>
          <a:off x="8414330" y="487301"/>
          <a:ext cx="2127761" cy="90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itka Text"/>
            </a:rPr>
            <a:t>New Model</a:t>
          </a:r>
        </a:p>
      </dsp:txBody>
      <dsp:txXfrm>
        <a:off x="8414330" y="487301"/>
        <a:ext cx="2127761" cy="902686"/>
      </dsp:txXfrm>
    </dsp:sp>
    <dsp:sp modelId="{7C3952B1-1839-4931-8D92-E559ADBDB4CE}">
      <dsp:nvSpPr>
        <dsp:cNvPr id="0" name=""/>
        <dsp:cNvSpPr/>
      </dsp:nvSpPr>
      <dsp:spPr>
        <a:xfrm>
          <a:off x="128956" y="1959381"/>
          <a:ext cx="902686" cy="9026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30437-2F90-4815-9CD7-F64B91035F1F}">
      <dsp:nvSpPr>
        <dsp:cNvPr id="0" name=""/>
        <dsp:cNvSpPr/>
      </dsp:nvSpPr>
      <dsp:spPr>
        <a:xfrm>
          <a:off x="318520" y="2148945"/>
          <a:ext cx="523558" cy="52355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F8F7-B0FD-438D-886D-0D18B14CFB3B}">
      <dsp:nvSpPr>
        <dsp:cNvPr id="0" name=""/>
        <dsp:cNvSpPr/>
      </dsp:nvSpPr>
      <dsp:spPr>
        <a:xfrm>
          <a:off x="1225075" y="1959381"/>
          <a:ext cx="2127761" cy="90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itka Text"/>
            </a:rPr>
            <a:t>Interface</a:t>
          </a:r>
        </a:p>
      </dsp:txBody>
      <dsp:txXfrm>
        <a:off x="1225075" y="1959381"/>
        <a:ext cx="2127761" cy="902686"/>
      </dsp:txXfrm>
    </dsp:sp>
    <dsp:sp modelId="{8A74F4FA-9EF2-4196-8F69-4FBD7E7B62E0}">
      <dsp:nvSpPr>
        <dsp:cNvPr id="0" name=""/>
        <dsp:cNvSpPr/>
      </dsp:nvSpPr>
      <dsp:spPr>
        <a:xfrm>
          <a:off x="7368298" y="1959381"/>
          <a:ext cx="902686" cy="9026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F8821-92E5-45CE-A15B-588C2C162109}">
      <dsp:nvSpPr>
        <dsp:cNvPr id="0" name=""/>
        <dsp:cNvSpPr/>
      </dsp:nvSpPr>
      <dsp:spPr>
        <a:xfrm>
          <a:off x="7557867" y="2148945"/>
          <a:ext cx="523558" cy="52355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EA601-DF0D-46C8-B1D6-9307B6DB6735}">
      <dsp:nvSpPr>
        <dsp:cNvPr id="0" name=""/>
        <dsp:cNvSpPr/>
      </dsp:nvSpPr>
      <dsp:spPr>
        <a:xfrm>
          <a:off x="4921197" y="1959381"/>
          <a:ext cx="2127761" cy="90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itka Text"/>
            </a:rPr>
            <a:t>Demo</a:t>
          </a:r>
        </a:p>
      </dsp:txBody>
      <dsp:txXfrm>
        <a:off x="4921197" y="1959381"/>
        <a:ext cx="2127761" cy="902686"/>
      </dsp:txXfrm>
    </dsp:sp>
    <dsp:sp modelId="{346933A2-57F9-4312-B658-078EA1FAB880}">
      <dsp:nvSpPr>
        <dsp:cNvPr id="0" name=""/>
        <dsp:cNvSpPr/>
      </dsp:nvSpPr>
      <dsp:spPr>
        <a:xfrm>
          <a:off x="3826654" y="1972253"/>
          <a:ext cx="902686" cy="9026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1F51D-2DED-41C9-B92E-22654DA41941}">
      <dsp:nvSpPr>
        <dsp:cNvPr id="0" name=""/>
        <dsp:cNvSpPr/>
      </dsp:nvSpPr>
      <dsp:spPr>
        <a:xfrm>
          <a:off x="4016191" y="2154861"/>
          <a:ext cx="523558" cy="523558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5800C-96BE-4F40-8D72-A5F9A9ABEA27}">
      <dsp:nvSpPr>
        <dsp:cNvPr id="0" name=""/>
        <dsp:cNvSpPr/>
      </dsp:nvSpPr>
      <dsp:spPr>
        <a:xfrm>
          <a:off x="8414330" y="1959381"/>
          <a:ext cx="2127761" cy="90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Sitka Text"/>
            </a:rPr>
            <a:t>Future Work</a:t>
          </a:r>
        </a:p>
      </dsp:txBody>
      <dsp:txXfrm>
        <a:off x="8414330" y="1959381"/>
        <a:ext cx="2127761" cy="902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A349D-900B-47A9-911B-F9466CFB4DD4}">
      <dsp:nvSpPr>
        <dsp:cNvPr id="0" name=""/>
        <dsp:cNvSpPr/>
      </dsp:nvSpPr>
      <dsp:spPr>
        <a:xfrm>
          <a:off x="1263090" y="394853"/>
          <a:ext cx="1308996" cy="130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F7A5E-69F4-4A40-B617-79B6A99445BB}">
      <dsp:nvSpPr>
        <dsp:cNvPr id="0" name=""/>
        <dsp:cNvSpPr/>
      </dsp:nvSpPr>
      <dsp:spPr>
        <a:xfrm>
          <a:off x="463148" y="2061988"/>
          <a:ext cx="29088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Better Accuracy </a:t>
          </a:r>
        </a:p>
      </dsp:txBody>
      <dsp:txXfrm>
        <a:off x="463148" y="2061988"/>
        <a:ext cx="2908881" cy="720000"/>
      </dsp:txXfrm>
    </dsp:sp>
    <dsp:sp modelId="{F3E77DD3-B59D-4B43-9977-3F56131D7808}">
      <dsp:nvSpPr>
        <dsp:cNvPr id="0" name=""/>
        <dsp:cNvSpPr/>
      </dsp:nvSpPr>
      <dsp:spPr>
        <a:xfrm>
          <a:off x="4681025" y="394853"/>
          <a:ext cx="1308996" cy="130899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09075-636F-46BD-8C35-DFE888D632A7}">
      <dsp:nvSpPr>
        <dsp:cNvPr id="0" name=""/>
        <dsp:cNvSpPr/>
      </dsp:nvSpPr>
      <dsp:spPr>
        <a:xfrm>
          <a:off x="3881083" y="2061988"/>
          <a:ext cx="29088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Website</a:t>
          </a:r>
        </a:p>
      </dsp:txBody>
      <dsp:txXfrm>
        <a:off x="3881083" y="2061988"/>
        <a:ext cx="2908881" cy="720000"/>
      </dsp:txXfrm>
    </dsp:sp>
    <dsp:sp modelId="{1F977A01-D20F-4EBD-B8CC-7F6F0436E9B5}">
      <dsp:nvSpPr>
        <dsp:cNvPr id="0" name=""/>
        <dsp:cNvSpPr/>
      </dsp:nvSpPr>
      <dsp:spPr>
        <a:xfrm>
          <a:off x="8098960" y="394853"/>
          <a:ext cx="1308996" cy="1308996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5BE4-DDD9-4720-A084-849A01E4FA65}">
      <dsp:nvSpPr>
        <dsp:cNvPr id="0" name=""/>
        <dsp:cNvSpPr/>
      </dsp:nvSpPr>
      <dsp:spPr>
        <a:xfrm>
          <a:off x="7299018" y="2061988"/>
          <a:ext cx="29088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Voice Control  </a:t>
          </a:r>
        </a:p>
      </dsp:txBody>
      <dsp:txXfrm>
        <a:off x="7299018" y="2061988"/>
        <a:ext cx="290888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22:48:05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20416 4816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4T14:57:17.8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20935 9768 16383 0 0,'-8'0'0'0'0,"-27"0"0"0"0,-25 0 0 0 0,-17 0 0 0 0,-31 0 0 0 0,-53 0 0 0 0,-48 0 0 0 0,-31 0 0 0 0,-31 0 0 0 0,-19 0 0 0 0,-27 0 0 0 0,-25 0 0 0 0,-19 0 0 0 0,33 0 0 0 0,41 0 0 0 0,37 0 0 0 0,51 0 0 0 0,53 0 0 0 0,8 0 0 0 0,-4 0 0 0 0,-167 0 0 0 0,-204 0 0 0 0,-155 0 0 0 0,-333 0 0 0 0,-384 0 0 0 0,-113 0 0 0 0,1 0 0 0 0,91 0 0 0 0,235 0 0 0 0,225 0 0 0 0,233 0 0 0 0,205 0 0 0 0,147 0 0 0 0,111 0 0 0 0,89 0 0 0 0,64 0 0 0 0,41 0 0 0 0,13 0 0 0 0,5 0 0 0 0,9 0 0 0 0,3 0 0 0 0,-4 0 0 0 0,-14 0 0 0 0,2 0 0 0 0,8 0 0 0 0,-7 0 0 0 0,-13 0 0 0 0,-6 0 0 0 0,0 0 0 0 0,10 0 0 0 0,4 0 0 0 0,3 0 0 0 0,0 0 0 0 0,-1 0 0 0 0,-1 0 0 0 0,7 0 0 0 0,-6 0 0 0 0,-5 0 0 0 0,-1 0 0 0 0,-1 0 0 0 0,0 0 0 0 0,0 0 0 0 0,2 0 0 0 0,-1 0 0 0 0,2 0 0 0 0,-26 0 0 0 0,-7 0 0 0 0,2 0 0 0 0,-11 0 0 0 0,2 0 0 0 0,8 0 0 0 0,8 0 0 0 0,-6 0 0 0 0,0 0 0 0 0,5 0 0 0 0,8 0 0 0 0,6 0 0 0 0,-3 0 0 0 0,8 0 0 0 0,6 0 0 0 0,3 0 0 0 0,1 0 0 0 0,-2 0 0 0 0,8 0 0 0 0,4 0 0 0 0,-3 0 0 0 0,-3 0 0 0 0,6 0 0 0 0,1 0 0 0 0,-3 0 0 0 0,-4 0 0 0 0,-2 0 0 0 0,-3 0 0 0 0,-3 0 0 0 0,8 0 0 0 0,2 0 0 0 0,8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4T14:57:17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20935 10216 16383 0 0,'-8'0'0'0'0,"-27"0"0"0"0,-25 0 0 0 0,-17 0 0 0 0,-31 0 0 0 0,-53 0 0 0 0,-48 0 0 0 0,-31 0 0 0 0,-31 0 0 0 0,-19 0 0 0 0,-27 0 0 0 0,-25 0 0 0 0,-19 0 0 0 0,33 0 0 0 0,41 0 0 0 0,37 0 0 0 0,51 0 0 0 0,53 0 0 0 0,8 0 0 0 0,-4 0 0 0 0,-167 0 0 0 0,-204 0 0 0 0,-155 0 0 0 0,-333 0 0 0 0,-384 0 0 0 0,-113 0 0 0 0,1 0 0 0 0,91 0 0 0 0,235 0 0 0 0,225 0 0 0 0,233 0 0 0 0,205 0 0 0 0,147 0 0 0 0,111 0 0 0 0,89 0 0 0 0,64 0 0 0 0,41 0 0 0 0,13 0 0 0 0,5 0 0 0 0,9 0 0 0 0,3 0 0 0 0,-4 0 0 0 0,-14 0 0 0 0,2 0 0 0 0,8 0 0 0 0,-7 0 0 0 0,-13 0 0 0 0,-6 0 0 0 0,0 0 0 0 0,10 0 0 0 0,4 0 0 0 0,3 0 0 0 0,0 0 0 0 0,-1 0 0 0 0,-1 0 0 0 0,7 0 0 0 0,-6 0 0 0 0,-5 0 0 0 0,-1 0 0 0 0,-1 0 0 0 0,0 0 0 0 0,0 0 0 0 0,2 0 0 0 0,-1 0 0 0 0,2 0 0 0 0,-26 0 0 0 0,-7 0 0 0 0,2 0 0 0 0,-11 0 0 0 0,2 0 0 0 0,8 0 0 0 0,8 0 0 0 0,-6 0 0 0 0,0 0 0 0 0,5 0 0 0 0,8 0 0 0 0,6 0 0 0 0,-3 0 0 0 0,8 0 0 0 0,6 0 0 0 0,3 0 0 0 0,1 0 0 0 0,-2 0 0 0 0,8 0 0 0 0,4 0 0 0 0,-3 0 0 0 0,-3 0 0 0 0,6 0 0 0 0,1 0 0 0 0,-3 0 0 0 0,-4 0 0 0 0,-2 0 0 0 0,-3 0 0 0 0,-3 0 0 0 0,8 0 0 0 0,2 0 0 0 0,8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22:48:05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10821 6448 16383 0 0,'19'0'0'0'0,"7"0"0"0"0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22:48:05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9728 6448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16:11:39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11878 4201 16383 0 0,'-8'0'0'0'0,"-26"0"0"0"0,-23 0 0 0 0,-17 0 0 0 0,-20 0 0 0 0,-17 0 0 0 0,-13 0 0 0 0,-25 0 0 0 0,-18 0 0 0 0,-36 0 0 0 0,-30 0 0 0 0,-45 0 0 0 0,-16 0 0 0 0,-4 0 0 0 0,25 0 0 0 0,28 0 0 0 0,24 0 0 0 0,3 0 0 0 0,-9 0 0 0 0,19 0 0 0 0,21 0 0 0 0,27 0 0 0 0,32 0 0 0 0,16 0 0 0 0,18 0 0 0 0,17 0 0 0 0,-1 0 0 0 0,-4 0 0 0 0,-18 0 0 0 0,-64 0 0 0 0,-104 0 0 0 0,-54 0 0 0 0,-4 0 0 0 0,22 0 0 0 0,32 0 0 0 0,39 0 0 0 0,27 0 0 0 0,-29 0 0 0 0,-7 0 0 0 0,8 0 0 0 0,27 0 0 0 0,2 0 0 0 0,-3 0 0 0 0,2 0 0 0 0,13 0 0 0 0,0 0 0 0 0,18 0 0 0 0,-17 0 0 0 0,-15 0 0 0 0,13 0 0 0 0,23 0 0 0 0,33 0 0 0 0,32 0 0 0 0,26 0 0 0 0,19 0 0 0 0,13 0 0 0 0,5 0 0 0 0,11 0 0 0 0,3 0 0 0 0,6 0 0 0 0,8 0 0 0 0,5 0 0 0 0,5 0 0 0 0,4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4T14:57:17.8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7716 1931 16383 0 0,'0'0'0'0'0,"0"0"0"0"0,0 0 0 0 0,0 0 0 0 0,0 7 0 0 0,0 6 0 0 0,0 0 0 0 0,0 1 0 0 0,0 9 0 0 0,0 7 0 0 0,0 26 0 0 0,0 13 0 0 0,0-2 0 0 0,0-8 0 0 0,0-5 0 0 0,0 3 0 0 0,0 7 0 0 0,0-2 0 0 0,0-6 0 0 0,0-1 0 0 0,0-8 0 0 0,0 2 0 0 0,0-3 0 0 0,0 6 0 0 0,0-1 0 0 0,0-7 0 0 0,0-7 0 0 0,0-6 0 0 0,0-2 0 0 0,0-3 0 0 0,0-1 0 0 0,0 4 0 0 0,0 5 0 0 0,0 12 0 0 0,0 13 0 0 0,0 6 0 0 0,0 7 0 0 0,0 33 0 0 0,0 18 0 0 0,0-1 0 0 0,0-3 0 0 0,0-1 0 0 0,0-8 0 0 0,0 30 0 0 0,0 20 0 0 0,0 10 0 0 0,0-10 0 0 0,0-22 0 0 0,0-14 0 0 0,0-21 0 0 0,0-12 0 0 0,0 13 0 0 0,0 86 0 0 0,0 37 0 0 0,0 17 0 0 0,0-23 0 0 0,0-37 0 0 0,0-20 0 0 0,0-23 0 0 0,0-5 0 0 0,0-16 0 0 0,0 2 0 0 0,0-6 0 0 0,0 1 0 0 0,0 15 0 0 0,0 8 0 0 0,0 14 0 0 0,0-5 0 0 0,0-14 0 0 0,0-24 0 0 0,0-21 0 0 0,0-12 0 0 0,0-14 0 0 0,0-14 0 0 0,0-7 0 0 0,0-7 0 0 0,0 5 0 0 0,0 1 0 0 0,0-3 0 0 0,0 14 0 0 0,0 6 0 0 0,0 12 0 0 0,0 15 0 0 0,0 4 0 0 0,0-8 0 0 0,0-14 0 0 0,0-15 0 0 0,0-17 0 0 0,0-11 0 0 0,0 1 0 0 0,0 2 0 0 0,0 1 0 0 0,0-3 0 0 0,0-1 0 0 0,0-2 0 0 0,0 2 0 0 0,0-1 0 0 0,0 1 0 0 0,0-2 0 0 0,0 0 0 0 0,0-2 0 0 0,0-7 0 0 0,0-8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4T14:57:17.8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9976 4339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4T14:57:17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9896 5768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4T14:57:17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9816 5794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4T14:57:17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20936 10152 16383 0 0,'-9'0'0'0'0,"-26"0"0"0"0,-25 0 0 0 0,-18 0 0 0 0,-29 0 0 0 0,-53 0 0 0 0,-50 0 0 0 0,-30 0 0 0 0,-31 0 0 0 0,-20 0 0 0 0,-25 0 0 0 0,-26 0 0 0 0,-20 0 0 0 0,35 0 0 0 0,41 0 0 0 0,35 0 0 0 0,52 0 0 0 0,53 0 0 0 0,9 0 0 0 0,-5 0 0 0 0,-168 0 0 0 0,-203 0 0 0 0,-155 0 0 0 0,-333 0 0 0 0,-385 0 0 0 0,-111 0 0 0 0,0 0 0 0 0,91 0 0 0 0,234 0 0 0 0,227 0 0 0 0,232 0 0 0 0,205 0 0 0 0,148 0 0 0 0,109 0 0 0 0,91 0 0 0 0,63 0 0 0 0,40 0 0 0 0,14 0 0 0 0,5 0 0 0 0,10 0 0 0 0,1 0 0 0 0,-3 0 0 0 0,-13 0 0 0 0,1 0 0 0 0,7 0 0 0 0,-6 0 0 0 0,-13 0 0 0 0,-6 0 0 0 0,0 0 0 0 0,9 0 0 0 0,6 0 0 0 0,2 0 0 0 0,0 0 0 0 0,-1 0 0 0 0,-1 0 0 0 0,7 0 0 0 0,-6 0 0 0 0,-5 0 0 0 0,-1 0 0 0 0,-1 0 0 0 0,0 0 0 0 0,1 0 0 0 0,0 0 0 0 0,1 0 0 0 0,0 0 0 0 0,-24 0 0 0 0,-9 0 0 0 0,3 0 0 0 0,-11 0 0 0 0,2 0 0 0 0,7 0 0 0 0,10 0 0 0 0,-8 0 0 0 0,1 0 0 0 0,6 0 0 0 0,7 0 0 0 0,6 0 0 0 0,-3 0 0 0 0,8 0 0 0 0,6 0 0 0 0,3 0 0 0 0,0 0 0 0 0,0 0 0 0 0,8 0 0 0 0,1 0 0 0 0,0 0 0 0 0,-4 0 0 0 0,6 0 0 0 0,1 0 0 0 0,-3 0 0 0 0,-4 0 0 0 0,-2 0 0 0 0,-3 0 0 0 0,-2 0 0 0 0,7 0 0 0 0,2 0 0 0 0,8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A4359-0C42-4570-A0BD-33249502890E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1D75-9420-428E-BE94-83F6ED462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1D75-9420-428E-BE94-83F6ED462A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65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09E602F9-ED65-4310-81EA-AE89367CA5C9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14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31D27DF-C39E-445E-A249-D40139BA8F1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B22DDA-677C-4CF0-B443-E86F019EE60B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7A6D9EC-3CA4-4EB2-B532-8FD16739CBCC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6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811C689-3850-4406-B2BB-B5740CBC9D0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2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49E80CD-0791-4F91-8F8E-AA5882E3366A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3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F6788D7-F6A3-43CF-95C8-23CFF63A34D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9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97386AA-4FFF-4DE4-AECD-2A663172435C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6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553661-E3A6-4A2C-8508-D80B244C6311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1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9FD313B-E9A1-4E13-B9D3-8676F4F96CBB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7ED0AB6-0C63-4E2E-943C-2DCE5D993E8B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9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7DE335D5-60C3-49C2-B509-979BD8AFF80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jpg"/><Relationship Id="rId3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10.xml"/><Relationship Id="rId5" Type="http://schemas.openxmlformats.org/officeDocument/2006/relationships/customXml" Target="../ink/ink6.xml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1B12-541E-1BB4-8FDA-4AFCE0FF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</a:t>
            </a:fld>
            <a:endParaRPr lang="en-US" dirty="0"/>
          </a:p>
        </p:txBody>
      </p:sp>
      <p:pic>
        <p:nvPicPr>
          <p:cNvPr id="5" name="Picture 4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114C3615-F82A-C7EA-F8AC-74DC7292E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72" y="753384"/>
            <a:ext cx="4995456" cy="49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6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4E0FF-EEEF-6A3D-AB08-FF6B8BFB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68" y="1801673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itka Text"/>
              </a:rPr>
              <a:t>What’s New?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84011" y="6007608"/>
            <a:ext cx="41148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3E14-3D7E-0883-CC98-CC395C7B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8" y="1773821"/>
            <a:ext cx="3310358" cy="33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4E0FF-EEEF-6A3D-AB08-FF6B8BFB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68" y="1801673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itka Text"/>
              </a:rPr>
              <a:t>New Model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84011" y="6007608"/>
            <a:ext cx="41148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3E14-3D7E-0883-CC98-CC395C7B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8" y="1773821"/>
            <a:ext cx="3310358" cy="33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723E7-AE36-6B22-C85C-61DCECF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C26C5-49F0-1FB4-3CD5-EBF26FCCEF1A}"/>
              </a:ext>
            </a:extLst>
          </p:cNvPr>
          <p:cNvGrpSpPr/>
          <p:nvPr/>
        </p:nvGrpSpPr>
        <p:grpSpPr>
          <a:xfrm>
            <a:off x="923194" y="1192263"/>
            <a:ext cx="5245291" cy="1125030"/>
            <a:chOff x="352870" y="279780"/>
            <a:chExt cx="5245291" cy="11250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39A997-A35A-0832-8824-8E253518D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5" t="21011" r="8299" b="24231"/>
            <a:stretch/>
          </p:blipFill>
          <p:spPr>
            <a:xfrm>
              <a:off x="1422401" y="279780"/>
              <a:ext cx="4175760" cy="11250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250C37-045B-4CD9-1159-FA7A99901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70" y="447040"/>
              <a:ext cx="957770" cy="957770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26FF539-0CA4-FAC0-76CD-8FBD5183D051}"/>
              </a:ext>
            </a:extLst>
          </p:cNvPr>
          <p:cNvSpPr txBox="1">
            <a:spLocks/>
          </p:cNvSpPr>
          <p:nvPr/>
        </p:nvSpPr>
        <p:spPr>
          <a:xfrm>
            <a:off x="386080" y="3669125"/>
            <a:ext cx="8067040" cy="1125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b="1" i="0" dirty="0">
                <a:solidFill>
                  <a:schemeClr val="accent6"/>
                </a:solidFill>
                <a:latin typeface="Book Antiqua" panose="02040602050305030304" pitchFamily="18" charset="0"/>
                <a:ea typeface="MS Mincho" panose="02020609040205080304" pitchFamily="49" charset="-128"/>
              </a:rPr>
              <a:t>Build and deploy your models faster and easier!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864430-99D4-D0F1-FBBC-C388D6ED3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46" y="2008226"/>
            <a:ext cx="2223414" cy="22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719E74-7B84-4733-B63E-D1FFB917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252C8-3D4D-4BCB-1C32-7BAABF54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r="9425"/>
          <a:stretch/>
        </p:blipFill>
        <p:spPr>
          <a:xfrm>
            <a:off x="138896" y="242633"/>
            <a:ext cx="8090704" cy="63727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C183FE-B089-D91C-F117-FD8B0CF82FA4}"/>
              </a:ext>
            </a:extLst>
          </p:cNvPr>
          <p:cNvSpPr txBox="1">
            <a:spLocks/>
          </p:cNvSpPr>
          <p:nvPr/>
        </p:nvSpPr>
        <p:spPr>
          <a:xfrm>
            <a:off x="8229600" y="2454738"/>
            <a:ext cx="3962400" cy="1948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  <a:latin typeface="Sitka Text"/>
              </a:rPr>
              <a:t>Better Accuracy!!</a:t>
            </a:r>
          </a:p>
        </p:txBody>
      </p:sp>
    </p:spTree>
    <p:extLst>
      <p:ext uri="{BB962C8B-B14F-4D97-AF65-F5344CB8AC3E}">
        <p14:creationId xmlns:p14="http://schemas.microsoft.com/office/powerpoint/2010/main" val="189314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4E0FF-EEEF-6A3D-AB08-FF6B8BFB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68" y="1801673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itka Text"/>
              </a:rPr>
              <a:t>Interface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84011" y="6007608"/>
            <a:ext cx="41148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3E14-3D7E-0883-CC98-CC395C7B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8" y="1773821"/>
            <a:ext cx="3310358" cy="33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4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62">
            <a:extLst>
              <a:ext uri="{FF2B5EF4-FFF2-40B4-BE49-F238E27FC236}">
                <a16:creationId xmlns:a16="http://schemas.microsoft.com/office/drawing/2014/main" id="{8A833239-3091-C204-48A5-EA1306B33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164">
            <a:extLst>
              <a:ext uri="{FF2B5EF4-FFF2-40B4-BE49-F238E27FC236}">
                <a16:creationId xmlns:a16="http://schemas.microsoft.com/office/drawing/2014/main" id="{7A0CD8B6-E0A1-1559-3D37-74F05E890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166">
            <a:extLst>
              <a:ext uri="{FF2B5EF4-FFF2-40B4-BE49-F238E27FC236}">
                <a16:creationId xmlns:a16="http://schemas.microsoft.com/office/drawing/2014/main" id="{548D5251-97BF-7F86-3622-540FD4193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159" descr="Programmer">
            <a:extLst>
              <a:ext uri="{FF2B5EF4-FFF2-40B4-BE49-F238E27FC236}">
                <a16:creationId xmlns:a16="http://schemas.microsoft.com/office/drawing/2014/main" id="{BA748BDC-9F69-E505-4CEF-AAB9FFE5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5220" y="283664"/>
            <a:ext cx="3434963" cy="3434963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6F7B8A64-FF43-B26A-8A4D-5E075BF84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42FA082-BEC6-AC1F-F36E-1F1E9446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9B7D2-4027-27A8-4FD4-2B602C1BE629}"/>
              </a:ext>
            </a:extLst>
          </p:cNvPr>
          <p:cNvSpPr txBox="1"/>
          <p:nvPr/>
        </p:nvSpPr>
        <p:spPr>
          <a:xfrm>
            <a:off x="967855" y="4282633"/>
            <a:ext cx="5312254" cy="24610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4400" dirty="0">
                <a:solidFill>
                  <a:srgbClr val="FFFFFF"/>
                </a:solidFill>
              </a:rPr>
              <a:t>Manually or Automatically?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36CA9-8485-D8D2-1165-48113A63C3D9}"/>
              </a:ext>
            </a:extLst>
          </p:cNvPr>
          <p:cNvSpPr txBox="1"/>
          <p:nvPr/>
        </p:nvSpPr>
        <p:spPr>
          <a:xfrm>
            <a:off x="8041515" y="2999324"/>
            <a:ext cx="4150485" cy="102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600" spc="100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Users</a:t>
            </a:r>
            <a:endParaRPr lang="en-US" sz="6600" kern="1200" spc="100" baseline="0" dirty="0">
              <a:solidFill>
                <a:schemeClr val="bg1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600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448BB-0599-8319-450F-13C0C48B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5A419-018A-A285-5225-7F33C2BB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07449"/>
            <a:ext cx="10109200" cy="6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62">
            <a:extLst>
              <a:ext uri="{FF2B5EF4-FFF2-40B4-BE49-F238E27FC236}">
                <a16:creationId xmlns:a16="http://schemas.microsoft.com/office/drawing/2014/main" id="{8A833239-3091-C204-48A5-EA1306B33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164">
            <a:extLst>
              <a:ext uri="{FF2B5EF4-FFF2-40B4-BE49-F238E27FC236}">
                <a16:creationId xmlns:a16="http://schemas.microsoft.com/office/drawing/2014/main" id="{7A0CD8B6-E0A1-1559-3D37-74F05E890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166">
            <a:extLst>
              <a:ext uri="{FF2B5EF4-FFF2-40B4-BE49-F238E27FC236}">
                <a16:creationId xmlns:a16="http://schemas.microsoft.com/office/drawing/2014/main" id="{548D5251-97BF-7F86-3622-540FD4193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159" descr="Programmer">
            <a:extLst>
              <a:ext uri="{FF2B5EF4-FFF2-40B4-BE49-F238E27FC236}">
                <a16:creationId xmlns:a16="http://schemas.microsoft.com/office/drawing/2014/main" id="{BA748BDC-9F69-E505-4CEF-AAB9FFE5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5220" y="283664"/>
            <a:ext cx="3434963" cy="3434963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6F7B8A64-FF43-B26A-8A4D-5E075BF84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42FA082-BEC6-AC1F-F36E-1F1E9446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9B7D2-4027-27A8-4FD4-2B602C1BE629}"/>
              </a:ext>
            </a:extLst>
          </p:cNvPr>
          <p:cNvSpPr txBox="1"/>
          <p:nvPr/>
        </p:nvSpPr>
        <p:spPr>
          <a:xfrm>
            <a:off x="967855" y="4282633"/>
            <a:ext cx="5312254" cy="24610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4400" dirty="0">
                <a:solidFill>
                  <a:srgbClr val="FFFFFF"/>
                </a:solidFill>
              </a:rPr>
              <a:t>Manage Everything!!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36CA9-8485-D8D2-1165-48113A63C3D9}"/>
              </a:ext>
            </a:extLst>
          </p:cNvPr>
          <p:cNvSpPr txBox="1"/>
          <p:nvPr/>
        </p:nvSpPr>
        <p:spPr>
          <a:xfrm>
            <a:off x="8041515" y="2999324"/>
            <a:ext cx="4150485" cy="102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600" spc="100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Admin</a:t>
            </a:r>
            <a:endParaRPr lang="en-US" sz="6600" kern="1200" spc="100" baseline="0" dirty="0">
              <a:solidFill>
                <a:schemeClr val="bg1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774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72E77B-048B-6FB4-D12E-F0F4E0DA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633D3-2E5F-C3E8-E172-AABF6A607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4" t="5926" r="27999" b="15555"/>
          <a:stretch/>
        </p:blipFill>
        <p:spPr>
          <a:xfrm>
            <a:off x="1884680" y="208280"/>
            <a:ext cx="8422640" cy="64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5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4E0FF-EEEF-6A3D-AB08-FF6B8BFB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68" y="1801673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itka Text"/>
              </a:rPr>
              <a:t>Future Work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84011" y="6007608"/>
            <a:ext cx="41148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3E14-3D7E-0883-CC98-CC395C7B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8" y="1773821"/>
            <a:ext cx="3310358" cy="33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1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546" y="376350"/>
            <a:ext cx="5109889" cy="995881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Smart Classroom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651" y="2090612"/>
            <a:ext cx="3756669" cy="324413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b="1" dirty="0">
                <a:latin typeface="Josefin Sans" pitchFamily="2" charset="0"/>
              </a:rPr>
              <a:t>- Team members:</a:t>
            </a:r>
          </a:p>
          <a:p>
            <a:endParaRPr lang="en-US" sz="2400" b="1" dirty="0">
              <a:latin typeface="Josefin Sans" pitchFamily="2" charset="0"/>
            </a:endParaRPr>
          </a:p>
          <a:p>
            <a:r>
              <a:rPr lang="en-US" sz="2400" b="1" dirty="0">
                <a:latin typeface="Josefin Sans" pitchFamily="2" charset="0"/>
              </a:rPr>
              <a:t>1- Mostafa Usama </a:t>
            </a:r>
          </a:p>
          <a:p>
            <a:r>
              <a:rPr lang="en-US" sz="2400" b="1" dirty="0">
                <a:latin typeface="Josefin Sans" pitchFamily="2" charset="0"/>
              </a:rPr>
              <a:t>2- Mohamed Ramadan</a:t>
            </a:r>
          </a:p>
          <a:p>
            <a:r>
              <a:rPr lang="en-US" sz="2400" b="1" dirty="0">
                <a:latin typeface="Josefin Sans" pitchFamily="2" charset="0"/>
              </a:rPr>
              <a:t>3- Mohamed Nabil</a:t>
            </a:r>
            <a:br>
              <a:rPr lang="en-US" sz="2400" b="1" dirty="0">
                <a:latin typeface="Josefin Sans" pitchFamily="2" charset="0"/>
              </a:rPr>
            </a:br>
            <a:r>
              <a:rPr lang="en-US" sz="2400" b="1" dirty="0">
                <a:latin typeface="Josefin Sans" pitchFamily="2" charset="0"/>
              </a:rPr>
              <a:t>4- Nourhan Mahmoud</a:t>
            </a:r>
          </a:p>
          <a:p>
            <a:r>
              <a:rPr lang="en-US" sz="2400" b="1" dirty="0">
                <a:latin typeface="Josefin Sans" pitchFamily="2" charset="0"/>
              </a:rPr>
              <a:t>5- Sondos Osama</a:t>
            </a:r>
          </a:p>
          <a:p>
            <a:r>
              <a:rPr lang="en-US" sz="2400" b="1" dirty="0">
                <a:latin typeface="Josefin Sans" pitchFamily="2" charset="0"/>
              </a:rPr>
              <a:t>6- Manar Mohamed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86CBE3D-5E65-E453-1EE2-1F9466112E0B}"/>
              </a:ext>
            </a:extLst>
          </p:cNvPr>
          <p:cNvSpPr txBox="1">
            <a:spLocks/>
          </p:cNvSpPr>
          <p:nvPr/>
        </p:nvSpPr>
        <p:spPr>
          <a:xfrm>
            <a:off x="7265127" y="5599140"/>
            <a:ext cx="4748706" cy="12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Josefin Sans" pitchFamily="2" charset="0"/>
              </a:rPr>
              <a:t>- Supervised by:</a:t>
            </a:r>
          </a:p>
          <a:p>
            <a:r>
              <a:rPr lang="en-US" sz="2400" b="1" dirty="0">
                <a:latin typeface="Josefin Sans" pitchFamily="2" charset="0"/>
              </a:rPr>
              <a:t>Dr. Abdelrahaman Hedar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DFFEEF-D43C-9C4A-7F7A-82EF4C42C980}"/>
                  </a:ext>
                </a:extLst>
              </p14:cNvPr>
              <p14:cNvContentPartPr/>
              <p14:nvPr/>
            </p14:nvContentPartPr>
            <p14:xfrm>
              <a:off x="8531086" y="2319130"/>
              <a:ext cx="16565" cy="1656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DFFEEF-D43C-9C4A-7F7A-82EF4C42C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9401" y="1507445"/>
                <a:ext cx="1656500" cy="1656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17ED22-7F69-3765-B655-4364BDDD03C2}"/>
                  </a:ext>
                </a:extLst>
              </p14:cNvPr>
              <p14:cNvContentPartPr/>
              <p14:nvPr/>
            </p14:nvContentPartPr>
            <p14:xfrm>
              <a:off x="3528390" y="3544956"/>
              <a:ext cx="16565" cy="1656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17ED22-7F69-3765-B655-4364BDDD03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4798" y="2733271"/>
                <a:ext cx="102877" cy="1656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03E5E2-47B1-04E2-A4DC-470FA1E9D2E0}"/>
                  </a:ext>
                </a:extLst>
              </p14:cNvPr>
              <p14:cNvContentPartPr/>
              <p14:nvPr/>
            </p14:nvContentPartPr>
            <p14:xfrm>
              <a:off x="3544956" y="3544956"/>
              <a:ext cx="16565" cy="1656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03E5E2-47B1-04E2-A4DC-470FA1E9D2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3271" y="2733271"/>
                <a:ext cx="1656500" cy="16565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1C4EED-C887-976F-9104-12BCEB7BE4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80"/>
            <a:ext cx="6925709" cy="68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B0D8E-5BFA-F769-A7DB-8F6320DA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TextBox 3">
            <a:extLst>
              <a:ext uri="{FF2B5EF4-FFF2-40B4-BE49-F238E27FC236}">
                <a16:creationId xmlns:a16="http://schemas.microsoft.com/office/drawing/2014/main" id="{6CBBB4C8-552E-45B0-197D-B9E58FDD9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73470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4FC40A4-8CBA-4DAC-5889-70A225D0FB52}"/>
              </a:ext>
            </a:extLst>
          </p:cNvPr>
          <p:cNvSpPr txBox="1">
            <a:spLocks/>
          </p:cNvSpPr>
          <p:nvPr/>
        </p:nvSpPr>
        <p:spPr>
          <a:xfrm>
            <a:off x="11784011" y="822149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79E6812-DF0E-4B88-AFAA-EAC7168F54C0}" type="slidenum">
              <a:rPr lang="en-US" smtClean="0">
                <a:solidFill>
                  <a:schemeClr val="tx1"/>
                </a:solidFill>
              </a:rPr>
              <a:pPr algn="ctr"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3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C40C9-F65B-3A48-2218-368BBC6E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19" y="2415364"/>
            <a:ext cx="3993627" cy="2084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Lucida Bright" panose="02040602050505020304" pitchFamily="18" charset="0"/>
              </a:rPr>
              <a:t>THANK YOU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C2973F7-50E2-5E96-AE1D-3FBD5170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CCD35-45DA-4E2D-042B-8A83BDE6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B68DFF0-6547-272B-152E-E976101983EC}"/>
                  </a:ext>
                </a:extLst>
              </p14:cNvPr>
              <p14:cNvContentPartPr/>
              <p14:nvPr/>
            </p14:nvContentPartPr>
            <p14:xfrm>
              <a:off x="544425" y="1735756"/>
              <a:ext cx="3630009" cy="1656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B68DFF0-6547-272B-152E-E97610198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424" y="907506"/>
                <a:ext cx="3666010" cy="167306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0" name="TextBox 3">
            <a:extLst>
              <a:ext uri="{FF2B5EF4-FFF2-40B4-BE49-F238E27FC236}">
                <a16:creationId xmlns:a16="http://schemas.microsoft.com/office/drawing/2014/main" id="{AE2990D0-A13A-05DB-1154-4409175DB2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199960"/>
              </p:ext>
            </p:extLst>
          </p:nvPr>
        </p:nvGraphicFramePr>
        <p:xfrm>
          <a:off x="758953" y="2606722"/>
          <a:ext cx="10671048" cy="3349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996EC8-846B-F60C-1CAB-94897AF8F8A3}"/>
              </a:ext>
            </a:extLst>
          </p:cNvPr>
          <p:cNvSpPr txBox="1">
            <a:spLocks/>
          </p:cNvSpPr>
          <p:nvPr/>
        </p:nvSpPr>
        <p:spPr>
          <a:xfrm>
            <a:off x="11784012" y="795422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79E6812-DF0E-4B88-AFAA-EAC7168F54C0}" type="slidenum">
              <a:rPr lang="en-US" smtClean="0">
                <a:solidFill>
                  <a:schemeClr val="tx2">
                    <a:lumMod val="25000"/>
                  </a:schemeClr>
                </a:solidFill>
              </a:rPr>
              <a:pPr algn="ctr"/>
              <a:t>3</a:t>
            </a:fld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7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4E0FF-EEEF-6A3D-AB08-FF6B8BFB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68" y="1801673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itka Text"/>
              </a:rPr>
              <a:t>Problem VS. Solution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84011" y="6007608"/>
            <a:ext cx="41148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3E14-3D7E-0883-CC98-CC395C7B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8" y="1773821"/>
            <a:ext cx="3310358" cy="33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3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ndoor, conference room&#10;&#10;Description automatically generated">
            <a:extLst>
              <a:ext uri="{FF2B5EF4-FFF2-40B4-BE49-F238E27FC236}">
                <a16:creationId xmlns:a16="http://schemas.microsoft.com/office/drawing/2014/main" id="{A618B334-F02D-721D-492C-6587D97D7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594" r="10596" b="2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EA269-5729-2216-5531-8F5BCA7F3982}"/>
              </a:ext>
            </a:extLst>
          </p:cNvPr>
          <p:cNvSpPr txBox="1"/>
          <p:nvPr/>
        </p:nvSpPr>
        <p:spPr>
          <a:xfrm>
            <a:off x="758952" y="1128811"/>
            <a:ext cx="3447288" cy="33422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 much wasted Energy !!</a:t>
            </a: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1924-3C76-7B02-25CE-78532340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41" y="2451528"/>
            <a:ext cx="4726872" cy="33422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So, What 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do?</a:t>
            </a:r>
            <a:br>
              <a:rPr lang="en-US" b="1" i="1" kern="1200" spc="100" baseline="0" dirty="0"/>
            </a:br>
            <a:r>
              <a:rPr lang="en-US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b="1" i="1" kern="1200" spc="100" baseline="0" dirty="0"/>
            </a:br>
            <a:endParaRPr lang="en-US" b="1" i="1" kern="1200" spc="10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1F79E-1479-A1CC-C9BF-38E2DC9D4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36" y="1733761"/>
            <a:ext cx="3390477" cy="33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4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4E0FF-EEEF-6A3D-AB08-FF6B8BFB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68" y="1801673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itka Text"/>
              </a:rPr>
              <a:t>Quick Overview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84011" y="6007608"/>
            <a:ext cx="41148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3E14-3D7E-0883-CC98-CC395C7B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8" y="1773821"/>
            <a:ext cx="3310358" cy="33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4E338-BC7A-613B-396E-DCD3368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3" name="Picture 2" descr="A picture containing ceiling, indoor, floor, basement&#10;&#10;Description automatically generated">
            <a:extLst>
              <a:ext uri="{FF2B5EF4-FFF2-40B4-BE49-F238E27FC236}">
                <a16:creationId xmlns:a16="http://schemas.microsoft.com/office/drawing/2014/main" id="{AB5C9A91-F108-E56D-3B49-58A7039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46" y="0"/>
            <a:ext cx="702765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AC1C59-5C17-8F4A-1B53-0B71169679A0}"/>
                  </a:ext>
                </a:extLst>
              </p14:cNvPr>
              <p14:cNvContentPartPr/>
              <p14:nvPr/>
            </p14:nvContentPartPr>
            <p14:xfrm>
              <a:off x="3652879" y="3148516"/>
              <a:ext cx="59697" cy="271990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AC1C59-5C17-8F4A-1B53-0B71169679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029" y="3130518"/>
                <a:ext cx="5969700" cy="2755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0F86E1-B5F0-82FD-47C8-64D5530054B1}"/>
                  </a:ext>
                </a:extLst>
              </p14:cNvPr>
              <p14:cNvContentPartPr/>
              <p14:nvPr/>
            </p14:nvContentPartPr>
            <p14:xfrm>
              <a:off x="5659207" y="1823611"/>
              <a:ext cx="16565" cy="4571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0F86E1-B5F0-82FD-47C8-64D5530054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0957" y="-462339"/>
                <a:ext cx="1656500" cy="4571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AE67A0-EC5B-E643-F6A5-B5460EE71B7C}"/>
                  </a:ext>
                </a:extLst>
              </p14:cNvPr>
              <p14:cNvContentPartPr/>
              <p14:nvPr/>
            </p14:nvContentPartPr>
            <p14:xfrm>
              <a:off x="5609512" y="2718133"/>
              <a:ext cx="16565" cy="4571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AE67A0-EC5B-E643-F6A5-B5460EE71B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1262" y="432183"/>
                <a:ext cx="1656500" cy="4571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84628D-C7B5-6971-C0B8-B8366C699346}"/>
                  </a:ext>
                </a:extLst>
              </p14:cNvPr>
              <p14:cNvContentPartPr/>
              <p14:nvPr/>
            </p14:nvContentPartPr>
            <p14:xfrm>
              <a:off x="5559816" y="2734698"/>
              <a:ext cx="16565" cy="4571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84628D-C7B5-6971-C0B8-B8366C6993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1566" y="448748"/>
                <a:ext cx="1656500" cy="4571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04AA56-68F1-E4DA-2413-6372C6A0F145}"/>
                  </a:ext>
                </a:extLst>
              </p14:cNvPr>
              <p14:cNvContentPartPr/>
              <p14:nvPr/>
            </p14:nvContentPartPr>
            <p14:xfrm flipV="1">
              <a:off x="-40339" y="4277298"/>
              <a:ext cx="7024765" cy="8334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04AA56-68F1-E4DA-2413-6372C6A0F1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flipV="1">
                <a:off x="-58338" y="110198"/>
                <a:ext cx="7060404" cy="8334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8C9A35B-1B17-3667-849A-984447A2AC69}"/>
              </a:ext>
            </a:extLst>
          </p:cNvPr>
          <p:cNvSpPr txBox="1"/>
          <p:nvPr/>
        </p:nvSpPr>
        <p:spPr>
          <a:xfrm>
            <a:off x="7044299" y="2998113"/>
            <a:ext cx="514770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/>
              <a:t>Sections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82BAC4-BD24-7A11-D996-98FBC4970725}"/>
                  </a:ext>
                </a:extLst>
              </p14:cNvPr>
              <p14:cNvContentPartPr/>
              <p14:nvPr/>
            </p14:nvContentPartPr>
            <p14:xfrm>
              <a:off x="-11584" y="3153675"/>
              <a:ext cx="7024763" cy="7342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82BAC4-BD24-7A11-D996-98FBC49707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9583" y="-517675"/>
                <a:ext cx="7060402" cy="734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4F6142-C49F-F20D-C9FE-963BDE097BAE}"/>
                  </a:ext>
                </a:extLst>
              </p14:cNvPr>
              <p14:cNvContentPartPr/>
              <p14:nvPr/>
            </p14:nvContentPartPr>
            <p14:xfrm flipV="1">
              <a:off x="-11585" y="5815673"/>
              <a:ext cx="7024764" cy="6909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4F6142-C49F-F20D-C9FE-963BDE097B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flipV="1">
                <a:off x="-29584" y="2361123"/>
                <a:ext cx="7060403" cy="69091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72FD815D-115A-70D6-4DB2-A7A1A244E82B}"/>
              </a:ext>
            </a:extLst>
          </p:cNvPr>
          <p:cNvSpPr txBox="1">
            <a:spLocks/>
          </p:cNvSpPr>
          <p:nvPr/>
        </p:nvSpPr>
        <p:spPr>
          <a:xfrm>
            <a:off x="11780520" y="6009047"/>
            <a:ext cx="411480" cy="361938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79E6812-DF0E-4B88-AFAA-EAC7168F54C0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6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FAB6B14-E704-23B8-F962-0AC65678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05" y="2840563"/>
            <a:ext cx="2122904" cy="1310086"/>
          </a:xfrm>
          <a:prstGeom prst="rect">
            <a:avLst/>
          </a:prstGeom>
        </p:spPr>
      </p:pic>
      <p:pic>
        <p:nvPicPr>
          <p:cNvPr id="5" name="Graphic 5" descr="Camera with solid fill">
            <a:extLst>
              <a:ext uri="{FF2B5EF4-FFF2-40B4-BE49-F238E27FC236}">
                <a16:creationId xmlns:a16="http://schemas.microsoft.com/office/drawing/2014/main" id="{CD81AFE3-9DD0-D346-F84B-102D05DFE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490" y="1773344"/>
            <a:ext cx="883219" cy="883219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4038162-D592-AC59-A0D2-5C62621D7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038" y="3707094"/>
            <a:ext cx="1318639" cy="1308321"/>
          </a:xfrm>
          <a:prstGeom prst="rect">
            <a:avLst/>
          </a:prstGeom>
        </p:spPr>
      </p:pic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87B568FD-22E4-2053-C34F-C594AD103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825" y="1529448"/>
            <a:ext cx="1132915" cy="1132915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C67957AB-35DF-CBA0-D5B4-E5C371D36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448" y="2840563"/>
            <a:ext cx="1318639" cy="1308321"/>
          </a:xfrm>
          <a:prstGeom prst="rect">
            <a:avLst/>
          </a:prstGeom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8D511A4D-10FE-06D4-8368-2C037B388D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753" y="4401324"/>
            <a:ext cx="1318639" cy="1308321"/>
          </a:xfrm>
          <a:prstGeom prst="rect">
            <a:avLst/>
          </a:prstGeom>
        </p:spPr>
      </p:pic>
      <p:pic>
        <p:nvPicPr>
          <p:cNvPr id="16" name="Graphic 16" descr="Arrow Right with solid fill">
            <a:extLst>
              <a:ext uri="{FF2B5EF4-FFF2-40B4-BE49-F238E27FC236}">
                <a16:creationId xmlns:a16="http://schemas.microsoft.com/office/drawing/2014/main" id="{10EC73CD-58EF-FC44-1204-5BDE8EF3AE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50167">
            <a:off x="1186107" y="2201491"/>
            <a:ext cx="1141170" cy="666542"/>
          </a:xfrm>
          <a:prstGeom prst="rect">
            <a:avLst/>
          </a:prstGeom>
        </p:spPr>
      </p:pic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06144AF3-9CF7-2AFE-0863-0508E97211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74478">
            <a:off x="898774" y="3926801"/>
            <a:ext cx="1141168" cy="666541"/>
          </a:xfrm>
          <a:prstGeom prst="rect">
            <a:avLst/>
          </a:prstGeom>
        </p:spPr>
      </p:pic>
      <p:pic>
        <p:nvPicPr>
          <p:cNvPr id="18" name="Graphic 16" descr="Arrow Right with solid fill">
            <a:extLst>
              <a:ext uri="{FF2B5EF4-FFF2-40B4-BE49-F238E27FC236}">
                <a16:creationId xmlns:a16="http://schemas.microsoft.com/office/drawing/2014/main" id="{EED68533-A3C8-6962-F752-868D825D14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59112">
            <a:off x="3895893" y="4125112"/>
            <a:ext cx="1512615" cy="666541"/>
          </a:xfrm>
          <a:prstGeom prst="rect">
            <a:avLst/>
          </a:prstGeom>
        </p:spPr>
      </p:pic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6A02C75C-733B-D814-8128-3F24FCB84E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-1800000">
            <a:off x="3921558" y="2201491"/>
            <a:ext cx="1502297" cy="666541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2B097C1-276D-DC19-D3EB-C3C82FC084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0000">
            <a:off x="4123059" y="3101862"/>
            <a:ext cx="1378482" cy="6665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5A00D1-7EE4-44D5-D0CB-DF6DD249B061}"/>
              </a:ext>
            </a:extLst>
          </p:cNvPr>
          <p:cNvSpPr txBox="1"/>
          <p:nvPr/>
        </p:nvSpPr>
        <p:spPr>
          <a:xfrm>
            <a:off x="0" y="265981"/>
            <a:ext cx="6886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4943C1"/>
                </a:solidFill>
                <a:ea typeface="+mn-lt"/>
                <a:cs typeface="+mn-lt"/>
              </a:rPr>
              <a:t>Architecture </a:t>
            </a:r>
            <a:endParaRPr lang="en-US" sz="4000" b="1" dirty="0">
              <a:solidFill>
                <a:srgbClr val="4943C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9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416E3D-92D8-85EB-3DDB-7CB71FCB87BB}"/>
              </a:ext>
            </a:extLst>
          </p:cNvPr>
          <p:cNvCxnSpPr/>
          <p:nvPr/>
        </p:nvCxnSpPr>
        <p:spPr>
          <a:xfrm>
            <a:off x="7604566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D6F4BD-2B53-DDED-69A5-0E7D013CB107}"/>
              </a:ext>
            </a:extLst>
          </p:cNvPr>
          <p:cNvSpPr txBox="1"/>
          <p:nvPr/>
        </p:nvSpPr>
        <p:spPr>
          <a:xfrm>
            <a:off x="7789764" y="265981"/>
            <a:ext cx="44022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4943C1"/>
                </a:solidFill>
                <a:ea typeface="+mn-lt"/>
                <a:cs typeface="+mn-lt"/>
              </a:rPr>
              <a:t>Tools </a:t>
            </a:r>
            <a:endParaRPr lang="en-US" sz="4000" b="1" dirty="0">
              <a:solidFill>
                <a:srgbClr val="4943C1"/>
              </a:solidFill>
            </a:endParaRPr>
          </a:p>
        </p:txBody>
      </p:sp>
      <p:pic>
        <p:nvPicPr>
          <p:cNvPr id="14" name="Picture 4" descr="Icon&#10;&#10;Description automatically generated">
            <a:extLst>
              <a:ext uri="{FF2B5EF4-FFF2-40B4-BE49-F238E27FC236}">
                <a16:creationId xmlns:a16="http://schemas.microsoft.com/office/drawing/2014/main" id="{4B508764-DDF2-100D-3C61-0C9AB3BC8F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6674" y="1844583"/>
            <a:ext cx="1325171" cy="1409261"/>
          </a:xfrm>
          <a:prstGeom prst="rect">
            <a:avLst/>
          </a:prstGeom>
        </p:spPr>
      </p:pic>
      <p:pic>
        <p:nvPicPr>
          <p:cNvPr id="15" name="Picture 6" descr="Icon&#10;&#10;Description automatically generated">
            <a:extLst>
              <a:ext uri="{FF2B5EF4-FFF2-40B4-BE49-F238E27FC236}">
                <a16:creationId xmlns:a16="http://schemas.microsoft.com/office/drawing/2014/main" id="{8F176E6D-FBEF-5198-3E80-25E71B7D35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14104" y="1844583"/>
            <a:ext cx="1072512" cy="1321269"/>
          </a:xfrm>
          <a:prstGeom prst="rect">
            <a:avLst/>
          </a:prstGeom>
        </p:spPr>
      </p:pic>
      <p:pic>
        <p:nvPicPr>
          <p:cNvPr id="22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95DEBCD8-69E1-3B24-C334-6608CD4CDD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19075" y="4010140"/>
            <a:ext cx="1033839" cy="13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1190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132</Words>
  <Application>Microsoft Office PowerPoint</Application>
  <PresentationFormat>Widescreen</PresentationFormat>
  <Paragraphs>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Rounded MT Bold</vt:lpstr>
      <vt:lpstr>Avenir Next LT Pro</vt:lpstr>
      <vt:lpstr>Book Antiqua</vt:lpstr>
      <vt:lpstr>Calibri</vt:lpstr>
      <vt:lpstr>Josefin Sans</vt:lpstr>
      <vt:lpstr>Lucida Bright</vt:lpstr>
      <vt:lpstr>Sitka Banner</vt:lpstr>
      <vt:lpstr>Sitka Text</vt:lpstr>
      <vt:lpstr>HeadlinesVTI</vt:lpstr>
      <vt:lpstr>PowerPoint Presentation</vt:lpstr>
      <vt:lpstr>Smart Classroom</vt:lpstr>
      <vt:lpstr>Agenda</vt:lpstr>
      <vt:lpstr>Problem VS. Solution</vt:lpstr>
      <vt:lpstr>PowerPoint Presentation</vt:lpstr>
      <vt:lpstr>So, What can we do?   </vt:lpstr>
      <vt:lpstr>Quick Overview</vt:lpstr>
      <vt:lpstr>PowerPoint Presentation</vt:lpstr>
      <vt:lpstr>PowerPoint Presentation</vt:lpstr>
      <vt:lpstr>What’s New?</vt:lpstr>
      <vt:lpstr>New Model</vt:lpstr>
      <vt:lpstr>PowerPoint Presentation</vt:lpstr>
      <vt:lpstr>PowerPoint Presentation</vt:lpstr>
      <vt:lpstr>Interface</vt:lpstr>
      <vt:lpstr>PowerPoint Presentation</vt:lpstr>
      <vt:lpstr>PowerPoint Presentation</vt:lpstr>
      <vt:lpstr>PowerPoint Presentation</vt:lpstr>
      <vt:lpstr>PowerPoint Presentation</vt:lpstr>
      <vt:lpstr>Future Work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Mohamed Nabil</cp:lastModifiedBy>
  <cp:revision>537</cp:revision>
  <dcterms:created xsi:type="dcterms:W3CDTF">2023-02-09T12:19:12Z</dcterms:created>
  <dcterms:modified xsi:type="dcterms:W3CDTF">2023-07-11T05:19:50Z</dcterms:modified>
</cp:coreProperties>
</file>