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3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8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06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5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9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78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6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0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4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BA93-6B09-4A20-8D78-9480183AD741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27C71-EE0E-46C0-AD35-F3CB0661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8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9E9F7D3-8C44-483A-8349-99B00FF20A1B}"/>
              </a:ext>
            </a:extLst>
          </p:cNvPr>
          <p:cNvSpPr/>
          <p:nvPr/>
        </p:nvSpPr>
        <p:spPr>
          <a:xfrm>
            <a:off x="2774159" y="738746"/>
            <a:ext cx="1195387" cy="728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UDMI Discovery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345430B-E507-4DD1-97EC-4B7F55326F19}"/>
              </a:ext>
            </a:extLst>
          </p:cNvPr>
          <p:cNvSpPr/>
          <p:nvPr/>
        </p:nvSpPr>
        <p:spPr>
          <a:xfrm>
            <a:off x="2752728" y="2187889"/>
            <a:ext cx="1238249" cy="9620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Explicit Scan Config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76CC2E71-3D77-42E3-8CD3-FE72870BB73E}"/>
              </a:ext>
            </a:extLst>
          </p:cNvPr>
          <p:cNvSpPr/>
          <p:nvPr/>
        </p:nvSpPr>
        <p:spPr>
          <a:xfrm>
            <a:off x="2147890" y="5589589"/>
            <a:ext cx="2447924" cy="10477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BACnet Device Discovery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C005381-1A0C-4A87-ADA9-213612998C9A}"/>
              </a:ext>
            </a:extLst>
          </p:cNvPr>
          <p:cNvSpPr/>
          <p:nvPr/>
        </p:nvSpPr>
        <p:spPr>
          <a:xfrm>
            <a:off x="2752728" y="7321129"/>
            <a:ext cx="1238249" cy="9620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Discover Event Message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DA53DFC-73DB-44E5-B339-408A6F2AF1D5}"/>
              </a:ext>
            </a:extLst>
          </p:cNvPr>
          <p:cNvSpPr/>
          <p:nvPr/>
        </p:nvSpPr>
        <p:spPr>
          <a:xfrm>
            <a:off x="2752728" y="3870394"/>
            <a:ext cx="1238249" cy="9620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  <a:p>
            <a:pPr algn="ctr"/>
            <a:r>
              <a:rPr lang="en-GB" dirty="0"/>
              <a:t>State Telemetry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693537C-D513-480B-B1A2-D5E6E3265C7D}"/>
              </a:ext>
            </a:extLst>
          </p:cNvPr>
          <p:cNvSpPr/>
          <p:nvPr/>
        </p:nvSpPr>
        <p:spPr>
          <a:xfrm>
            <a:off x="2116931" y="9077014"/>
            <a:ext cx="2509842" cy="14430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Discovery Complete?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311BC78-1E74-4550-BF8F-E27E0DA45606}"/>
              </a:ext>
            </a:extLst>
          </p:cNvPr>
          <p:cNvSpPr/>
          <p:nvPr/>
        </p:nvSpPr>
        <p:spPr>
          <a:xfrm>
            <a:off x="2752728" y="11129983"/>
            <a:ext cx="1238249" cy="9620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Stop</a:t>
            </a:r>
          </a:p>
          <a:p>
            <a:pPr algn="ctr"/>
            <a:r>
              <a:rPr lang="en-GB" dirty="0"/>
              <a:t>State Telemetry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4AC6A-ACD5-4B7D-B128-1A28AC0FA4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71853" y="1467409"/>
            <a:ext cx="0" cy="72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035EA-74FB-47BD-B5F4-5932DB461D3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371853" y="3149914"/>
            <a:ext cx="0" cy="72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515BA2-8C2B-44E9-9457-21F69B2037FE}"/>
              </a:ext>
            </a:extLst>
          </p:cNvPr>
          <p:cNvCxnSpPr>
            <a:stCxn id="8" idx="2"/>
            <a:endCxn id="6" idx="1"/>
          </p:cNvCxnSpPr>
          <p:nvPr/>
        </p:nvCxnSpPr>
        <p:spPr>
          <a:xfrm flipH="1">
            <a:off x="3371852" y="4832419"/>
            <a:ext cx="1" cy="75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443E64-2456-4279-AF3A-F5F0873D4E83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371852" y="6637339"/>
            <a:ext cx="1" cy="68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ACF25C-C91C-4E39-8376-A2C774B869C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371852" y="8283154"/>
            <a:ext cx="1" cy="79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1CF975A-7C3D-4994-B196-3624A708521D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H="1">
            <a:off x="2116930" y="7802142"/>
            <a:ext cx="635797" cy="1996378"/>
          </a:xfrm>
          <a:prstGeom prst="bentConnector3">
            <a:avLst>
              <a:gd name="adj1" fmla="val -249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DDD273-1578-4591-A340-7306BA6097E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371852" y="10520026"/>
            <a:ext cx="1" cy="6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B762E46-2AC5-4EBC-9C81-26BB95767ABD}"/>
              </a:ext>
            </a:extLst>
          </p:cNvPr>
          <p:cNvSpPr txBox="1"/>
          <p:nvPr/>
        </p:nvSpPr>
        <p:spPr>
          <a:xfrm>
            <a:off x="1692316" y="94291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7FFBA3-7E68-4D97-8FEE-300AEF16AAFD}"/>
              </a:ext>
            </a:extLst>
          </p:cNvPr>
          <p:cNvSpPr txBox="1"/>
          <p:nvPr/>
        </p:nvSpPr>
        <p:spPr>
          <a:xfrm>
            <a:off x="3397570" y="1044807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C903D0-D5CE-4F28-B73D-5AF7A32D213D}"/>
              </a:ext>
            </a:extLst>
          </p:cNvPr>
          <p:cNvSpPr txBox="1"/>
          <p:nvPr/>
        </p:nvSpPr>
        <p:spPr>
          <a:xfrm>
            <a:off x="1930833" y="71136"/>
            <a:ext cx="306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Explicit Scan Discovery</a:t>
            </a:r>
          </a:p>
        </p:txBody>
      </p:sp>
    </p:spTree>
    <p:extLst>
      <p:ext uri="{BB962C8B-B14F-4D97-AF65-F5344CB8AC3E}">
        <p14:creationId xmlns:p14="http://schemas.microsoft.com/office/powerpoint/2010/main" val="17498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Brough</dc:creator>
  <cp:lastModifiedBy>John Brough</cp:lastModifiedBy>
  <cp:revision>1</cp:revision>
  <dcterms:created xsi:type="dcterms:W3CDTF">2022-02-18T12:38:55Z</dcterms:created>
  <dcterms:modified xsi:type="dcterms:W3CDTF">2022-02-18T13:00:39Z</dcterms:modified>
</cp:coreProperties>
</file>