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5" r:id="rId6"/>
    <p:sldId id="267" r:id="rId7"/>
    <p:sldId id="264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57"/>
    <p:restoredTop sz="94662"/>
  </p:normalViewPr>
  <p:slideViewPr>
    <p:cSldViewPr snapToGrid="0" snapToObjects="1">
      <p:cViewPr varScale="1">
        <p:scale>
          <a:sx n="148" d="100"/>
          <a:sy n="14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5388A-A3AF-0547-8BBF-54B855AAA93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AC218-5FFE-8547-A589-AB48E4B0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Posted on the Upshot</a:t>
            </a:r>
          </a:p>
          <a:p>
            <a:r>
              <a:rPr lang="en-US" dirty="0"/>
              <a:t>April 2015</a:t>
            </a:r>
          </a:p>
          <a:p>
            <a:r>
              <a:rPr lang="en-US" dirty="0"/>
              <a:t>Uses d3</a:t>
            </a:r>
          </a:p>
          <a:p>
            <a:r>
              <a:rPr lang="en-US" dirty="0"/>
              <a:t>Color choice</a:t>
            </a:r>
          </a:p>
          <a:p>
            <a:r>
              <a:rPr lang="en-US" dirty="0"/>
              <a:t>Graph Choice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AC218-5FFE-8547-A589-AB48E4B0E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AC218-5FFE-8547-A589-AB48E4B0E6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924-9B05-6C4D-B84A-9B657AA2B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2F6AD-864D-594B-B78C-9F167D5DB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0EA5-793A-854D-8F95-7006C557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5C46-BEB1-D44B-904E-F0AE35FA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DC30-9172-DF4B-A323-CFB879F0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67FC-1947-BF4E-8264-407448B5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9F3A6-7CDE-8548-BC40-B1912E3FB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C069-433D-264E-A579-0B99FF05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CD54-A3B1-954A-B93F-FD837A35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713D-E129-724C-A305-2104C72B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1BA99-191B-454F-B28E-620416E94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12EA-7BEB-454E-BDC4-CF769950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A7E9-33FA-9249-B7D9-9E582C51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C0CE-0C35-9942-A7DA-7B208426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959E-74CF-124E-9F26-2F4FC3C5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1FB6-146E-4948-B3CD-0FDAF557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B13D-42C9-5F49-8ECF-B3A24E8F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7DB0-214F-1043-B79B-30C4B344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AD2F-9066-C747-B564-34931C26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3EF5-5EB1-8141-936F-9ED9FC8F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F9F4-1B43-4140-A130-1B5B27C7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AC7B-869B-9443-B907-4F5A9EDB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C8B7-AE2F-B048-8FBB-80D82CC9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7E5D-B271-B74E-9308-78B9CC36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28E9-1325-C64B-91B7-76055801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8EEF-7C18-B34E-B007-853D6926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96FE-BDA5-AB4C-AEDA-523FDFC7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65A09-37F4-5845-B8D6-A8BEA282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28B0B-DB49-C149-8BBA-755F91C1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D53F-BF9E-F645-A928-4B5566CC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46CB-E3E8-0047-859F-2CDA6B1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A838-63E5-A740-AF40-658CB56A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26DE-0514-EB49-9B8D-D13AC601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A56C-1864-9E40-9B0D-0063DFA9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0B0FF-91FE-9640-9EB2-7E123674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01FB8-7AB9-064F-AC74-204E2AF9F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EC532-73C2-854A-9D8E-F222FFDB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19A06-977E-2B4A-A8A2-CAD56549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1D8E-4C16-9442-AF2B-00F953DD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79F8-ABE0-EA42-A662-C71E0ECD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29031-72A0-3F47-B84B-B2D37F61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1011E-3247-784F-9693-68C4A35B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F2991-F2C4-8047-910B-07711B5D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CA8A3-4F3C-6A4C-B359-59D26159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B944B-4CEC-7446-8AA8-AE5EFA24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2828-79DA-BE4D-9373-4AA203A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FD1C-DBEA-AF49-80DF-6F416DCB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824D-D297-124D-9232-3689472C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B33D-F092-6345-8BB0-22502AB4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CBEDD-477F-6446-A72F-A2FC6BBF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2FBD-F0FA-2647-B97A-8C65950A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1FB29-54E7-6142-A5FF-939945B1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6E48-ED48-D845-94D9-31C20307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51702-19E7-7442-B06E-D45B306DB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849DA-1495-6449-ADDB-DE19E88BA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1138-18B0-2E45-938E-E12DEFA0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3A190-98BF-0243-99AA-AA434269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8E61-520B-F246-B29C-6173BA6E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2F80-81C6-2043-AE5B-684D37E2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73889-302B-A445-AC39-999B95CA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1F13-7871-B448-8DF2-93907C1AF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CFC1-1256-7B43-BF0E-064F040B203C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0D49-048E-984D-BBF1-6473F28ED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2053-762E-824F-B1B1-FF7B836B3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B9C2-0C4B-BD43-8E0A-CF19F643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bservablehq.com/@mbostock/slid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upshot/mapping-the-spread-of-drought-across-the-u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newsgraphics/2014/02/14/fashion-week-editors-pick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4/09/19/nyregion/stop-and-frisk-is-all-but-gone-from-new-yor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4/11/04/upshot/senate-map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bostock/what-makes-software-good-943557f8a488" TargetMode="External"/><Relationship Id="rId2" Type="http://schemas.openxmlformats.org/officeDocument/2006/relationships/hyperlink" Target="https://medium.com/@mbostock/command-line-cartography-part-1-897aa8f8ca2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bostock/a-better-way-to-code-2b1d2876a3a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75A6F-0B3E-644D-98AD-375A18D73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Mike Bostock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04C0-C17D-BD46-A0A8-302CD20F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Design Presentation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03C04-4D83-6E46-BF14-3D822176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876" y="-94631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Biography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3F88C-34A7-5841-9D18-8E19D401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4455" b="-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AD62-AA5E-8B43-A7F6-56DAAB65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207" y="1684540"/>
            <a:ext cx="6303855" cy="562836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Creator of D3.js, an open-source JavaScript library for data visualization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Until recently, a graphics editor for </a:t>
            </a:r>
            <a:r>
              <a:rPr lang="en-US" sz="2400" i="1" dirty="0">
                <a:solidFill>
                  <a:srgbClr val="000000"/>
                </a:solidFill>
              </a:rPr>
              <a:t>The New York Times, </a:t>
            </a:r>
            <a:r>
              <a:rPr lang="en-US" sz="2400" dirty="0">
                <a:solidFill>
                  <a:srgbClr val="000000"/>
                </a:solidFill>
              </a:rPr>
              <a:t>and described as a “digital superstar”</a:t>
            </a:r>
            <a:endParaRPr lang="en-US" sz="2400" i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Studies information visualization at </a:t>
            </a:r>
            <a:r>
              <a:rPr lang="en-US" sz="2400" dirty="0" err="1">
                <a:solidFill>
                  <a:srgbClr val="000000"/>
                </a:solidFill>
              </a:rPr>
              <a:t>Standford</a:t>
            </a:r>
            <a:r>
              <a:rPr lang="en-US" sz="2400" dirty="0">
                <a:solidFill>
                  <a:srgbClr val="000000"/>
                </a:solidFill>
              </a:rPr>
              <a:t> University. Got a BSE in computer science at Princeton, specifically focused on Human-Computer Interaction (the design and use of computer technology, focused on the interface with people).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Influences he sights: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the book </a:t>
            </a:r>
            <a:r>
              <a:rPr lang="en-US" sz="2200" i="1" dirty="0">
                <a:solidFill>
                  <a:srgbClr val="000000"/>
                </a:solidFill>
              </a:rPr>
              <a:t>The Design of Everyday Things </a:t>
            </a:r>
            <a:r>
              <a:rPr lang="en-US" sz="2200" dirty="0">
                <a:solidFill>
                  <a:srgbClr val="000000"/>
                </a:solidFill>
              </a:rPr>
              <a:t>by Don Norman as the introduction to design thinking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Edward </a:t>
            </a:r>
            <a:r>
              <a:rPr lang="en-US" sz="2200" dirty="0" err="1">
                <a:solidFill>
                  <a:srgbClr val="000000"/>
                </a:solidFill>
              </a:rPr>
              <a:t>Tufte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F6ABB1-4AAA-B343-B232-099B5A04CC76}"/>
              </a:ext>
            </a:extLst>
          </p:cNvPr>
          <p:cNvCxnSpPr/>
          <p:nvPr/>
        </p:nvCxnSpPr>
        <p:spPr>
          <a:xfrm>
            <a:off x="5189207" y="1041600"/>
            <a:ext cx="6303855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C34CF-49B0-9942-BC23-4F0D8BEC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 “A lot of the work I do is born out of frustration and channeling that frustration into something productive… I am interested in making code easier to understand.”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3FDE-62AF-074A-A922-116DE4705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595293"/>
            <a:ext cx="5676637" cy="393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D3</a:t>
            </a:r>
          </a:p>
          <a:p>
            <a:pPr lvl="1"/>
            <a:r>
              <a:rPr lang="en-US" sz="1800" dirty="0"/>
              <a:t>Library in JavaScript that binds data to DOM elements</a:t>
            </a:r>
          </a:p>
          <a:p>
            <a:pPr lvl="1"/>
            <a:r>
              <a:rPr lang="en-US" sz="1800" dirty="0"/>
              <a:t>Allows for high degree of customization</a:t>
            </a:r>
          </a:p>
          <a:p>
            <a:pPr lvl="1"/>
            <a:r>
              <a:rPr lang="en-US" sz="1800" dirty="0"/>
              <a:t>Revolutionized interactive visualization</a:t>
            </a:r>
          </a:p>
          <a:p>
            <a:r>
              <a:rPr lang="en-US" sz="1800" dirty="0"/>
              <a:t>Blocks and Observable </a:t>
            </a:r>
          </a:p>
          <a:p>
            <a:pPr lvl="1"/>
            <a:r>
              <a:rPr lang="en-US" sz="1800" dirty="0"/>
              <a:t>Dynamic coding notebooks that allow for iterations of projects by different people</a:t>
            </a:r>
          </a:p>
          <a:p>
            <a:pPr lvl="1"/>
            <a:r>
              <a:rPr lang="en-US" sz="1800" dirty="0"/>
              <a:t>Collaborative code remixing</a:t>
            </a:r>
          </a:p>
          <a:p>
            <a:pPr lvl="1"/>
            <a:r>
              <a:rPr lang="en-US" sz="1800" dirty="0"/>
              <a:t>Not limited to d3</a:t>
            </a:r>
          </a:p>
          <a:p>
            <a:pPr lvl="1"/>
            <a:r>
              <a:rPr lang="en-US" sz="1800" dirty="0">
                <a:hlinkClick r:id="rId2"/>
              </a:rPr>
              <a:t>https://observablehq.com/@mbostock/slide</a:t>
            </a:r>
            <a:r>
              <a:rPr lang="en-US" sz="1800" dirty="0"/>
              <a:t>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9C63942-ACAB-B444-85CE-48DF760D44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-1" b="38219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6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88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3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461C-695F-DA4E-A4C2-9A6EDCB3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Mapping the Spread of Drought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1802-D7B1-D94D-85E8-EF8D4A35A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>
                <a:hlinkClick r:id="rId3"/>
              </a:rPr>
              <a:t>https://www.nytimes.com/interactive/2014/upshot/mapping-the-spread-of-drought-across-the-us.html</a:t>
            </a:r>
            <a:r>
              <a:rPr lang="en-US" sz="1800"/>
              <a:t> </a:t>
            </a:r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65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A0B6C-CC8B-5447-8F19-4A9CB8F6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Front Row to Fashion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72D3-729B-1546-98A1-9D9ACC49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>
                <a:hlinkClick r:id="rId2"/>
              </a:rPr>
              <a:t>http://www.nytimes.com/newsgraphics/2014/02/14/fashion-week-editors-picks/index.html</a:t>
            </a:r>
            <a:endParaRPr lang="en-US" sz="1800"/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72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1F0B0-66BC-7649-B8DF-1610E8B8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'Stop and Frisk’ is All but Gone From New York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5AAE0-A36A-4D49-BBBC-986F2634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>
                <a:hlinkClick r:id="rId2"/>
              </a:rPr>
              <a:t>https://www.nytimes.com/interactive/2014/09/19/nyregion/stop-and-frisk-is-all-but-gone-from-new-york.html</a:t>
            </a:r>
            <a:endParaRPr lang="en-US" sz="1800"/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73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50F15-1BED-B34A-B8FF-30E1EABE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724629"/>
            <a:ext cx="7081521" cy="1737360"/>
          </a:xfrm>
        </p:spPr>
        <p:txBody>
          <a:bodyPr>
            <a:normAutofit fontScale="90000"/>
          </a:bodyPr>
          <a:lstStyle/>
          <a:p>
            <a:r>
              <a:rPr lang="en-CA" dirty="0"/>
              <a:t>The Most Detailed Maps You’ll See From the Midterm Elections</a:t>
            </a:r>
            <a:br>
              <a:rPr lang="en-CA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6578-33AB-8948-963A-70EC6A75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>
                <a:hlinkClick r:id="rId2"/>
              </a:rPr>
              <a:t>https://www.nytimes.com/interactive/2014/11/04/upshot/senate-maps.html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82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D4505-20D6-7C46-92D6-1F32E0E0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More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1BFE-4233-0440-8065-CF5DE7A0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1760"/>
            <a:ext cx="5676637" cy="452119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 publishes detailed tutorials on creating visualizations using open-source tools: </a:t>
            </a:r>
            <a:r>
              <a:rPr lang="en-US" sz="1800" dirty="0">
                <a:hlinkClick r:id="rId2"/>
              </a:rPr>
              <a:t>https://medium.com/@mbostock/command-line-cartography-part-1-897aa8f8ca2c</a:t>
            </a:r>
            <a:endParaRPr lang="en-US" sz="1800" dirty="0"/>
          </a:p>
          <a:p>
            <a:r>
              <a:rPr lang="en-US" sz="1800" dirty="0"/>
              <a:t>He writes thoughtful pieces on design thinking and software development: </a:t>
            </a:r>
            <a:r>
              <a:rPr lang="en-US" sz="1800" dirty="0">
                <a:hlinkClick r:id="rId3"/>
              </a:rPr>
              <a:t>https://medium.com/@mbostock/what-makes-software-good-943557f8a488</a:t>
            </a:r>
            <a:endParaRPr lang="en-US" sz="1800" dirty="0"/>
          </a:p>
          <a:p>
            <a:r>
              <a:rPr lang="en-US" sz="1800" dirty="0"/>
              <a:t>He writes about the conceptual ideas that drove the creation of d3.js, and critiques the art of “writing code”: </a:t>
            </a:r>
            <a:r>
              <a:rPr lang="en-US" sz="1800" dirty="0">
                <a:hlinkClick r:id="rId4"/>
              </a:rPr>
              <a:t>https://medium.com/@mbostock/a-better-way-to-code-2b1d2876a3a0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07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65810-D84F-A347-A8CB-81E911B7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79"/>
            <a:ext cx="7410681" cy="1771003"/>
          </a:xfrm>
        </p:spPr>
        <p:txBody>
          <a:bodyPr>
            <a:normAutofit/>
          </a:bodyPr>
          <a:lstStyle/>
          <a:p>
            <a:r>
              <a:rPr lang="en-CA" sz="2800" dirty="0"/>
              <a:t>Reflections</a:t>
            </a:r>
            <a:br>
              <a:rPr lang="en-CA" sz="2800" dirty="0"/>
            </a:b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CDC4-29AC-1546-BE0F-B80C885D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6170623" cy="3704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good and the bad</a:t>
            </a:r>
          </a:p>
          <a:p>
            <a:r>
              <a:rPr lang="en-CA" sz="2000" dirty="0"/>
              <a:t>“</a:t>
            </a:r>
            <a:r>
              <a:rPr lang="en-CA" sz="1800" dirty="0"/>
              <a:t>Design is a search problem… We need to be able to spend time exploring things that don’t work to find the things that do work... How do establish a process for design that recognizes the inevitability of failure and the necessity of trial and error?“</a:t>
            </a:r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28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425</Words>
  <Application>Microsoft Macintosh PowerPoint</Application>
  <PresentationFormat>Widescreen</PresentationFormat>
  <Paragraphs>43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Mike Bostock</vt:lpstr>
      <vt:lpstr>Biography</vt:lpstr>
      <vt:lpstr> “A lot of the work I do is born out of frustration and channeling that frustration into something productive… I am interested in making code easier to understand.” </vt:lpstr>
      <vt:lpstr>Mapping the Spread of Drought Across the US</vt:lpstr>
      <vt:lpstr>Front Row to Fashion Week</vt:lpstr>
      <vt:lpstr>'Stop and Frisk’ is All but Gone From New York</vt:lpstr>
      <vt:lpstr>The Most Detailed Maps You’ll See From the Midterm Elections </vt:lpstr>
      <vt:lpstr>More Projects</vt:lpstr>
      <vt:lpstr>Reflections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Mike Bostock</dc:title>
  <dc:creator>Nour Zein</dc:creator>
  <cp:lastModifiedBy>Nour Zein</cp:lastModifiedBy>
  <cp:revision>23</cp:revision>
  <dcterms:created xsi:type="dcterms:W3CDTF">2019-09-25T22:34:03Z</dcterms:created>
  <dcterms:modified xsi:type="dcterms:W3CDTF">2019-10-02T21:43:38Z</dcterms:modified>
</cp:coreProperties>
</file>