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Assignment</a:t>
            </a:r>
            <a:r>
              <a:rPr lang="en-US" baseline="0" dirty="0"/>
              <a:t> Experience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Fun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Assingment 1</c:v>
                </c:pt>
                <c:pt idx="1">
                  <c:v>Assingment 2</c:v>
                </c:pt>
                <c:pt idx="2">
                  <c:v>Assingment 3</c:v>
                </c:pt>
                <c:pt idx="3">
                  <c:v>Assingment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7</c:v>
                </c:pt>
                <c:pt idx="2">
                  <c:v>6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AB-4645-9E4B-A06682AE254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Difficulty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Assingment 1</c:v>
                </c:pt>
                <c:pt idx="1">
                  <c:v>Assingment 2</c:v>
                </c:pt>
                <c:pt idx="2">
                  <c:v>Assingment 3</c:v>
                </c:pt>
                <c:pt idx="3">
                  <c:v>Assingment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9</c:v>
                </c:pt>
                <c:pt idx="1">
                  <c:v>6</c:v>
                </c:pt>
                <c:pt idx="2">
                  <c:v>6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AB-4645-9E4B-A06682AE254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Learnings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Ref>
              <c:f>Sheet1!$A$2:$A$5</c:f>
              <c:strCache>
                <c:ptCount val="4"/>
                <c:pt idx="0">
                  <c:v>Assingment 1</c:v>
                </c:pt>
                <c:pt idx="1">
                  <c:v>Assingment 2</c:v>
                </c:pt>
                <c:pt idx="2">
                  <c:v>Assingment 3</c:v>
                </c:pt>
                <c:pt idx="3">
                  <c:v>Assingment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10</c:v>
                </c:pt>
                <c:pt idx="1">
                  <c:v>9</c:v>
                </c:pt>
                <c:pt idx="2">
                  <c:v>7</c:v>
                </c:pt>
                <c:pt idx="3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1AB-4645-9E4B-A06682AE25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575175472"/>
        <c:axId val="575172232"/>
        <c:axId val="0"/>
      </c:bar3DChart>
      <c:catAx>
        <c:axId val="575175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172232"/>
        <c:crosses val="autoZero"/>
        <c:auto val="1"/>
        <c:lblAlgn val="ctr"/>
        <c:lblOffset val="100"/>
        <c:noMultiLvlLbl val="0"/>
      </c:catAx>
      <c:valAx>
        <c:axId val="5751722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5175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E9F60-9C3D-7EF3-8C37-247F59BB5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718A4-1AB2-C0F6-0F95-9A28F51284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A3A82-7421-1D15-211A-54EC2CA58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9B9C5-A441-4986-A1D1-D6D434EC630B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6C754-6D94-3412-8A19-68AAA48DF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075D0-CF8E-1C86-31DE-17A584187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FE95-4AD6-4C59-B796-FAE71F1A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198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C6289-322A-D6E2-E40F-45D9AA2EC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81AFE5-7823-8DCB-C2FB-FE886C0D4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21A20-4674-8AEE-460B-6CBEB9409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9B9C5-A441-4986-A1D1-D6D434EC630B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26B4D-E1F0-668D-1D9E-97A9F57C8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1A000-DABE-61E4-D1C2-33902C174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FE95-4AD6-4C59-B796-FAE71F1A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66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5868D0-10F1-3812-C53D-EEECD8D9FF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C7FEC8-D4E6-62AA-94A2-41B161800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D660D-1AD0-AE65-2994-4C67EF590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9B9C5-A441-4986-A1D1-D6D434EC630B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4EE68-0DD1-29EE-D79A-4789AD866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DB26E-42E7-AEEA-CCAE-F7B079ACE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FE95-4AD6-4C59-B796-FAE71F1A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65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57240-401D-C5FF-C01E-6704DE0A8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07CC5-6406-9DA6-70DF-D69C5F7F8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95992-DB73-2EE9-4C80-F82F6FFE5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9B9C5-A441-4986-A1D1-D6D434EC630B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10932-2D44-3143-68B4-075B2F302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61420-2780-DF9C-094E-405BA15D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FE95-4AD6-4C59-B796-FAE71F1A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675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5EE80-AF3B-B50E-55BB-B2195206C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EA94F-7EA4-FF0D-992A-C82E0EEF5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9FFCB-06FD-DD4F-A98A-ABBEDC0B6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9B9C5-A441-4986-A1D1-D6D434EC630B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62CEE-C042-8110-44F6-BD6AF9696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E3EE6-2DA1-0921-278B-FEB2207A4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FE95-4AD6-4C59-B796-FAE71F1A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532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92DA4-CD46-9849-15AA-660CB54E9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218E1-00D1-F62B-D0D6-3C4C0727C1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E6551-560C-03FC-ACEC-175333BF0D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90875-6043-F881-7EAB-7DF0C5D1E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9B9C5-A441-4986-A1D1-D6D434EC630B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AD8E8-DD2B-5A17-6649-F85EAAFDB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7FF11-DB63-F04C-6818-F0789283F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FE95-4AD6-4C59-B796-FAE71F1A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691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43335-0928-F17A-F8E0-1AF439515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C8709-020A-DBF3-9718-4FD878AFF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372E77-4AAF-0CF9-018D-2396226C0F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C152E4-60E9-4541-0FAE-8A08346B7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E6FA02-E612-6135-0DA7-2DD0B17C43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B8EC1F-1767-55EF-F4E3-B5E688119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9B9C5-A441-4986-A1D1-D6D434EC630B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071580-2700-EC04-0477-499FCAAC3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5D62C9-BA05-DB33-2CB3-C9C1B73E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FE95-4AD6-4C59-B796-FAE71F1A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185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B2FDD-8EB9-1679-F890-F8136A337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3A5E90-F8BE-DED6-561A-222CF9EA4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9B9C5-A441-4986-A1D1-D6D434EC630B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23DE9-A7F3-8A96-7E6C-E70D4BD35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A3C4BC-D92B-E9FA-79EA-29444C3C8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FE95-4AD6-4C59-B796-FAE71F1A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1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DB8A71-8244-94A4-9341-F1B8DBE9F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9B9C5-A441-4986-A1D1-D6D434EC630B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5CACEB-B47C-F27D-29D0-6032F800F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B37118-DEB2-F922-EC45-A95216F30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FE95-4AD6-4C59-B796-FAE71F1A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067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93027-B224-5185-9F4A-FA70EC496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D3C3C-C585-D643-C755-2AD5CAF87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B411F-413C-0611-6B0B-68405B663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11C277-08A1-4A5D-9C09-6D6014E0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9B9C5-A441-4986-A1D1-D6D434EC630B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9EB8BD-7F03-CF1F-A6C2-37907C8ED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39D88-D3E5-4FE1-EAFD-6D9170A29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FE95-4AD6-4C59-B796-FAE71F1A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692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5B45-F76A-BE86-682F-CA1777C2D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B68F43-F538-5EFB-4C82-AADB247F2A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078B8-4FA8-DFCB-6064-99CD37414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748C68-48FB-D572-BF07-05722ACC0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9B9C5-A441-4986-A1D1-D6D434EC630B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81E557-FFAE-FFDC-D85E-7959CBF07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0BF0C-F286-88A0-401B-C06DB1C2A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E1FE95-4AD6-4C59-B796-FAE71F1A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6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6147CD-92BC-5ACB-4841-AD7632DD0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8D879-B271-3306-8411-3EA66E16F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7664E-A095-D5B5-D91B-E01B5C7344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9B9C5-A441-4986-A1D1-D6D434EC630B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4C80B-F19A-591D-B76A-EC10231DF6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58D38A-B325-650A-AF5F-A8666C513D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1FE95-4AD6-4C59-B796-FAE71F1AD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86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onel_Messi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hyperlink" Target="https://en.wikipedia.org/wiki/Neymar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361AF-D240-6A9D-ED8A-B318F0E061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INTRODUCTION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E4531B-7DDC-D2A0-D2B9-465B1F3065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name : </a:t>
            </a:r>
            <a:r>
              <a:rPr lang="en-GB" dirty="0">
                <a:latin typeface="Blackadder ITC" panose="04020505051007020D02" pitchFamily="82" charset="0"/>
                <a:cs typeface="Times New Roman" panose="02020603050405020304" pitchFamily="18" charset="0"/>
              </a:rPr>
              <a:t>Md </a:t>
            </a:r>
            <a:r>
              <a:rPr lang="en-GB" dirty="0" err="1">
                <a:latin typeface="Blackadder ITC" panose="04020505051007020D02" pitchFamily="82" charset="0"/>
                <a:cs typeface="Times New Roman" panose="02020603050405020304" pitchFamily="18" charset="0"/>
              </a:rPr>
              <a:t>Noushad</a:t>
            </a:r>
            <a:r>
              <a:rPr lang="en-GB" dirty="0">
                <a:latin typeface="Blackadder ITC" panose="04020505051007020D02" pitchFamily="82" charset="0"/>
                <a:cs typeface="Times New Roman" panose="02020603050405020304" pitchFamily="18" charset="0"/>
              </a:rPr>
              <a:t> Bhuiyan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UCSC Login Name :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Noushad97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Date: 4.14.2023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43966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B82957C-8AA3-4F45-89EC-3A3E519D7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370191"/>
            <a:ext cx="10515600" cy="2575924"/>
          </a:xfrm>
        </p:spPr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great footballer named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Messi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Neymar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they were in </a:t>
            </a:r>
            <a:r>
              <a:rPr lang="en-GB" dirty="0">
                <a:highlight>
                  <a:srgbClr val="FF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Barcelona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are </a:t>
            </a:r>
            <a:r>
              <a:rPr lang="en-GB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unstoppable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they both play in Barcelona with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luis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Suarez. Those three footballer’s Trio was one of the best Trio of all time.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Content Placeholder 6">
            <a:extLst>
              <a:ext uri="{FF2B5EF4-FFF2-40B4-BE49-F238E27FC236}">
                <a16:creationId xmlns:a16="http://schemas.microsoft.com/office/drawing/2014/main" id="{AA0B0A8D-6C8E-7645-1699-FBB3A079E1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212" y="0"/>
            <a:ext cx="347957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9021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1E7FBF0-EF2B-4E51-2ABC-824B8D2A80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5889055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71358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032DC-E516-047E-9DAC-526D31062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951"/>
            <a:ext cx="10515600" cy="5913012"/>
          </a:xfrm>
        </p:spPr>
        <p:txBody>
          <a:bodyPr/>
          <a:lstStyle/>
          <a:p>
            <a:r>
              <a:rPr lang="en-GB" dirty="0" err="1">
                <a:highlight>
                  <a:srgbClr val="FF00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lang="en-GB" dirty="0">
                <a:highlight>
                  <a:srgbClr val="FF00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is the first item of the list. </a:t>
            </a:r>
          </a:p>
          <a:p>
            <a:r>
              <a:rPr lang="en-GB" dirty="0">
                <a:highlight>
                  <a:srgbClr val="8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Here Is the </a:t>
            </a:r>
            <a:r>
              <a:rPr lang="en-GB" dirty="0">
                <a:highlight>
                  <a:srgbClr val="800000"/>
                </a:highlight>
                <a:latin typeface="Bernard MT Condensed" panose="02050806060905020404" pitchFamily="18" charset="0"/>
                <a:cs typeface="Times New Roman" panose="02020603050405020304" pitchFamily="18" charset="0"/>
              </a:rPr>
              <a:t>second</a:t>
            </a:r>
            <a:r>
              <a:rPr lang="en-GB" dirty="0">
                <a:highlight>
                  <a:srgbClr val="8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item of the list. </a:t>
            </a:r>
          </a:p>
          <a:p>
            <a:r>
              <a:rPr lang="en-GB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Here is the </a:t>
            </a:r>
            <a:r>
              <a:rPr lang="en-GB" dirty="0" err="1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tHird</a:t>
            </a:r>
            <a:r>
              <a:rPr lang="en-GB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item of the list.</a:t>
            </a:r>
          </a:p>
          <a:p>
            <a:pPr lvl="1"/>
            <a:r>
              <a:rPr lang="en-GB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is the </a:t>
            </a:r>
            <a:r>
              <a:rPr lang="en-GB" dirty="0" err="1">
                <a:solidFill>
                  <a:srgbClr val="00B0F0"/>
                </a:solidFill>
                <a:latin typeface="Arial Black" panose="020B0A04020102020204" pitchFamily="34" charset="0"/>
                <a:cs typeface="Times New Roman" panose="02020603050405020304" pitchFamily="18" charset="0"/>
              </a:rPr>
              <a:t>fIrst</a:t>
            </a:r>
            <a:r>
              <a:rPr lang="en-GB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Sub-bullet of the third item.</a:t>
            </a:r>
          </a:p>
          <a:p>
            <a:pPr lvl="1"/>
            <a:r>
              <a:rPr lang="en-GB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is the second </a:t>
            </a:r>
            <a:r>
              <a:rPr lang="en-GB" dirty="0" err="1">
                <a:solidFill>
                  <a:srgbClr val="00B050"/>
                </a:solidFill>
                <a:latin typeface="Blackadder ITC" panose="04020505051007020D02" pitchFamily="82" charset="0"/>
                <a:cs typeface="Times New Roman" panose="02020603050405020304" pitchFamily="18" charset="0"/>
              </a:rPr>
              <a:t>sUb-bulleT</a:t>
            </a:r>
            <a:r>
              <a:rPr lang="en-GB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the third item. </a:t>
            </a:r>
          </a:p>
          <a:p>
            <a:r>
              <a:rPr lang="en-GB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Here is the fourth item of </a:t>
            </a:r>
            <a:r>
              <a:rPr lang="en-GB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GB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list.</a:t>
            </a:r>
          </a:p>
          <a:p>
            <a:pPr lvl="1"/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is the first </a:t>
            </a:r>
            <a:r>
              <a:rPr lang="en-GB" dirty="0">
                <a:solidFill>
                  <a:srgbClr val="FF0000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sub-bullet</a:t>
            </a:r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GB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fourth item.</a:t>
            </a:r>
          </a:p>
          <a:p>
            <a:pPr lvl="1"/>
            <a:r>
              <a:rPr lang="en-GB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is the second sub-Bullet for the fourth item.</a:t>
            </a:r>
          </a:p>
          <a:p>
            <a:pPr lvl="1"/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 is the third sub-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bulLet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the </a:t>
            </a:r>
            <a:r>
              <a:rPr lang="en-GB" dirty="0" err="1">
                <a:solidFill>
                  <a:schemeClr val="accent6">
                    <a:lumMod val="50000"/>
                  </a:schemeClr>
                </a:solidFill>
                <a:latin typeface="Curlz MT" panose="04040404050702020202" pitchFamily="82" charset="0"/>
                <a:cs typeface="Times New Roman" panose="02020603050405020304" pitchFamily="18" charset="0"/>
              </a:rPr>
              <a:t>fouRth</a:t>
            </a:r>
            <a:r>
              <a:rPr lang="en-GB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item.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42323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9E50E48-C69E-148E-AEAE-F08099E78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510783"/>
              </p:ext>
            </p:extLst>
          </p:nvPr>
        </p:nvGraphicFramePr>
        <p:xfrm>
          <a:off x="2032000" y="2971800"/>
          <a:ext cx="8128000" cy="26415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9243900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6226676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9235659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8123674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99935151"/>
                    </a:ext>
                  </a:extLst>
                </a:gridCol>
              </a:tblGrid>
              <a:tr h="388153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Noushad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Basar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Fuad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Shahriar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88060"/>
                  </a:ext>
                </a:extLst>
              </a:tr>
              <a:tr h="393544">
                <a:tc>
                  <a:txBody>
                    <a:bodyPr/>
                    <a:lstStyle/>
                    <a:p>
                      <a:r>
                        <a:rPr lang="en-GB" dirty="0"/>
                        <a:t>Physics(CGPA)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89918"/>
                  </a:ext>
                </a:extLst>
              </a:tr>
              <a:tr h="679269">
                <a:tc>
                  <a:txBody>
                    <a:bodyPr/>
                    <a:lstStyle/>
                    <a:p>
                      <a:r>
                        <a:rPr lang="en-GB" dirty="0"/>
                        <a:t>Chemistry(CGPA)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3.15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6414744"/>
                  </a:ext>
                </a:extLst>
              </a:tr>
              <a:tr h="393544">
                <a:tc>
                  <a:txBody>
                    <a:bodyPr/>
                    <a:lstStyle/>
                    <a:p>
                      <a:r>
                        <a:rPr lang="en-GB" dirty="0"/>
                        <a:t>CIT(CGPA)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3.75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115633"/>
                  </a:ext>
                </a:extLst>
              </a:tr>
              <a:tr h="393544">
                <a:tc>
                  <a:txBody>
                    <a:bodyPr/>
                    <a:lstStyle/>
                    <a:p>
                      <a:r>
                        <a:rPr lang="en-GB" dirty="0"/>
                        <a:t>Math(CGPA)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632638"/>
                  </a:ext>
                </a:extLst>
              </a:tr>
              <a:tr h="393544">
                <a:tc>
                  <a:txBody>
                    <a:bodyPr/>
                    <a:lstStyle/>
                    <a:p>
                      <a:r>
                        <a:rPr lang="en-GB" dirty="0"/>
                        <a:t>EEE(CGPA)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3.00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686604"/>
                  </a:ext>
                </a:extLst>
              </a:tr>
            </a:tbl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FAC050A6-8066-AF52-CC11-88ECCF413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Student’s CGPA in first semester Exam: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4034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722D2C9-F79D-3597-2034-8730430F3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3038"/>
            <a:ext cx="10515600" cy="3780148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br>
              <a:rPr lang="en-GB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Have A Good Day</a:t>
            </a:r>
            <a:endParaRPr lang="en-US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1566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209</Words>
  <Application>Microsoft Office PowerPoint</Application>
  <PresentationFormat>Widescreen</PresentationFormat>
  <Paragraphs>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Algerian</vt:lpstr>
      <vt:lpstr>Arial</vt:lpstr>
      <vt:lpstr>Arial Black</vt:lpstr>
      <vt:lpstr>Bernard MT Condensed</vt:lpstr>
      <vt:lpstr>Blackadder ITC</vt:lpstr>
      <vt:lpstr>Calibri</vt:lpstr>
      <vt:lpstr>Calibri Light</vt:lpstr>
      <vt:lpstr>Curlz MT</vt:lpstr>
      <vt:lpstr>Times New Roman</vt:lpstr>
      <vt:lpstr>Office Theme</vt:lpstr>
      <vt:lpstr>MY INTRODUCTION</vt:lpstr>
      <vt:lpstr>PowerPoint Presentation</vt:lpstr>
      <vt:lpstr>PowerPoint Presentation</vt:lpstr>
      <vt:lpstr>PowerPoint Presentation</vt:lpstr>
      <vt:lpstr>4 Student’s CGPA in first semester Exam:</vt:lpstr>
      <vt:lpstr>Thank you Have A Good 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Acer</cp:lastModifiedBy>
  <cp:revision>6</cp:revision>
  <dcterms:created xsi:type="dcterms:W3CDTF">2023-04-14T01:06:22Z</dcterms:created>
  <dcterms:modified xsi:type="dcterms:W3CDTF">2023-04-14T02:18:26Z</dcterms:modified>
</cp:coreProperties>
</file>