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2" r:id="rId6"/>
    <p:sldId id="361" r:id="rId7"/>
    <p:sldId id="353" r:id="rId8"/>
    <p:sldId id="369" r:id="rId9"/>
    <p:sldId id="365" r:id="rId10"/>
    <p:sldId id="366" r:id="rId11"/>
    <p:sldId id="367" r:id="rId12"/>
    <p:sldId id="368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14:59.1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1367 330 24575,'0'1'0,"0"0"0,1-1 0,-1 1 0,1 0 0,-1-1 0,1 1 0,0-1 0,-1 1 0,1-1 0,0 1 0,-1-1 0,1 1 0,0-1 0,-1 0 0,1 1 0,0-1 0,0 0 0,-1 0 0,1 1 0,0-1 0,0 0 0,-1 0 0,1 0 0,0 0 0,0 0 0,1 0 0,2 0 0,57 7 0,100-2 0,-92-4 0,1424 3-777,-836-6 548,-982 2 229,-70 2-164,-2353 162-3563,2737-163 3704,-287 40-140,291-40 163,0 0 0,0 1 0,0-1 0,1 2 0,-12 4 0,18-7 0,0 0 0,0 0 0,0 1 0,0-1 0,-1 0 0,1 0 0,0 0 0,0 0 0,0 1 0,0-1 0,0 0 0,0 0 0,-1 1 0,1-1 0,0 0 0,0 0 0,0 0 0,0 1 0,0-1 0,0 0 0,0 0 0,0 1 0,0-1 0,0 0 0,0 0 0,0 1 0,0-1 0,0 0 0,0 0 0,0 1 0,1-1 0,-1 0 0,0 0 0,0 0 0,0 1 0,0-1 0,0 0 0,0 0 0,1 0 0,-1 1 0,0-1 0,0 0 0,0 0 0,1 0 0,-1 0 0,0 0 0,0 0 0,0 1 0,1-1 0,-1 0 0,0 0 0,0 0 0,1 0 0,-1 0 0,0 0 0,1 0 0,42 11 0,163 9 0,209-5-126,213-4-380,203-4 215,147-3-528,3260-4-3405,-3710 0 3533,70-1-292,-165 0 212,-98 1 1009,-749 0 1565,-30 0-820,-3975 0 1376,4375 0-2356,-4-1 487,-52 7 0,61 3 493,34-6-491,13 0-1,13-2-180,-1 0-1,1-2 1,-1 0-1,23-4 1,19-3 102,700-83 826,-422 47-1043,469-73-196,-515 72 0,-152 29 164,-350 19 1304,-19-1-1339,-1426 1-2390,1075 20 2095,337-21 1861,105-3-963,343 1-732,43 0 0,3820 0-4300,-4260 0 6209,-37 0-1277,-74 0-672,15 0-475,-1183 16 257,1459-16 267,13 1 1,36 2 9,109 0 1,265-1-183,158-1-657,3454-1-5927,-4285 6 8549,2 6-819,-1347 39 1934,707-28-2944,818-20 27,74-3 0,17 0 0,127-5 0,106-9 0,83-9-106,1610-233-422,-1919 253 527,358-73 985,-362 73-749,-1-1 0,1 0 0,18-9-1,-31 13-225,-1 0 0,0-1 0,0 1 0,1 0 0,-1 0 0,0 0 0,0 0 0,1 0 0,-1 0-1,0 0 1,0-1 0,0 1 0,1 0 0,-1 0 0,0 0 0,0 0 0,0-1 0,0 1 0,1 0 0,-1 0-1,0-1 1,0 1 0,0 0 0,0 0 0,0-1 0,0 1 0,0 0 0,0 0 0,0-1 0,0 1 0,0 0 0,0 0-1,0-1 1,0 1 0,0 0 0,0 0 0,0-1 0,0 1 0,0 0 0,0 0 0,0-1 0,0 1 0,-19-7 251,-34 0-222,-1 3-1,-75 3 1,44 2-31,-979 8-1503,-1 53 1226,905-47 306,-357 42 911,479-49-262,36-5-484,10-1-70,67 2 89,119-1-170,110-3-214,98 0-655,1879-121-1896,-2116 105 2545,1047-81-1404,-1096 95 2399,-114 2-795,46 3 640,-48-3-663,0 0 0,0 0 0,0 0 0,0 0 0,0 0 0,0 0 0,0 0 0,-1 1 0,1-1 0,0 0 0,0 0 0,0 0 0,0 0 0,0 0 0,0 0 0,0 1 0,0-1 0,0 0 0,0 0 0,0 0 0,0 0 0,0 0 0,0 1 0,0-1 0,0 0 0,0 0 0,0 0 0,0 0 0,0 0 0,1 0 0,-1 1 0,0-1 0,0 0 0,0 0 0,0 0 0,0 0 0,0 0 0,0 0 0,0 0 0,0 1 0,1-1 0,-1 0 0,0 0 0,0 0 0,0 0 0,0 0 0,0 0 0,0 0 0,1 0 0,-1 0 0,0 0 0,0 0 0,0 0 0,0 0 0,0 0 0,0 0 0,1 0 0,-1 0 0,0 0 0,0 0 0,0 0 0,0 0 0,0 0 0,1 0 0,-1 0 0,0 0 0,0 0 0,0 0 0,-29 9 736,-260 39 962,221-39-1444,-163 23 249,-498 74-341,-10 35-153,-61-3 967,699-125-151,82-5-663,19-7-168,0-1 0,0 0 0,0 1 1,0-1-1,0 0 0,0 0 0,0 1 0,0-1 0,0 0 0,0 1 0,0-1 0,0 0 0,0 0 0,0 1 0,0-1 0,0 0 0,0 0 0,0 1 0,0-1 0,0 0 0,1 1 0,-1-1 0,0 0 1,0 0-1,0 0 0,1 1 0,-1-1 0,0 0 0,0 0 0,0 0 0,1 1 0,-1-1 0,0 0 0,0 0 0,1 0 0,-1 0 0,0 0 0,0 0 0,1 0 0,-1 0 0,0 1 0,1-1 0,-1 0 0,17 5 3,-1-1-1,1-1 0,30 3 0,163 10-3,102-4-164,1822 2-2212,-2056-14 2376,-64 0 0,-13 0 0,-3 0 0,-247 17 0,202-13 0,-1311 163-1228,1336-164 1501,-1 1 1,-30 10-1,54-14-266,-1 0 1,0 0 0,0 0-1,0 0 1,0 0 0,1 0 0,-1 0-1,0 0 1,0 0 0,0 0 0,0 0-1,0 0 1,1 0 0,-1 0-1,0 0 1,0 0 0,0 0 0,0 1-1,0-1 1,0 0 0,1 0 0,-1 0-1,0 0 1,0 0 0,0 0-1,0 1 1,0-1 0,0 0 0,0 0-1,0 0 1,0 0 0,0 0-1,0 1 1,0-1 0,1 0 0,-1 0-1,0 0 1,0 0 0,0 1 0,0-1-1,-1 0 1,1 0 0,0 0-1,0 0 1,0 1 0,0-1 0,0 0-1,0 0 1,0 0 0,0 0 0,0 0-1,0 1 1,0-1 0,0 0-1,0 0 1,-1 0 0,1 0 0,0 0-1,0 0 1,0 0 0,0 1-1,36 4 397,130 0 11,107-13-516,904-114-1872,-425-7 1939,-512 62 34,-228 63 0,0 0 0,-1-1 0,1 0 0,-1-1 0,0-1 0,12-8 0,-22 14 0,-1 1 0,1-1 0,-1 1 0,1-1 0,-1 1 0,1-1 0,-1 0 0,1 1 0,-1-1 0,1 0 0,-1 1 0,0-1 0,1 0 0,-1 1 0,0-1 0,0 0 0,0 0 0,1 1 0,-1-1 0,0 0 0,0 0 0,0 1 0,0-1 0,0 0 0,0 0 0,-1 1 0,1-1 0,0 0 0,0 0 0,0 1 0,-1-1 0,1 0 0,0 1 0,-2-2 0,-1-1 0,0 1 0,0-1 0,-1 1 0,1 0 0,-1 0 0,0 0 0,1 0 0,-1 1 0,0-1 0,0 1 0,-5-1 0,-33-6 0,0 1 0,-52-1 0,-369 4-147,-8 32-1,-298 54 148,749-79 55,0 1-1,-26 8 1,46-12-50,0-1 0,-1 1 0,1 0 0,0 0 0,0 0 0,0 0 0,0 0 0,-1 0 0,1 0 0,0 1 0,0-1 0,0 0 0,0 0 0,0 0 0,-1 0 1,1 0-1,0 0 0,0 0 0,0 0 0,0 0 0,0 0 0,0 0 0,-1 0 0,1 1 0,0-1 0,0 0 0,0 0 0,0 0 0,0 0 0,0 0 0,0 0 0,0 1 0,0-1 0,0 0 0,0 0 0,0 0 0,-1 0 0,1 0 1,0 1-1,0-1 0,0 0 0,0 0 0,0 0 0,0 0 0,0 0 0,0 1 0,1-1 0,-1 0 0,0 0 0,0 0 0,0 0 0,0 0 0,0 1 0,0-1 0,0 0 0,0 0 0,0 0 0,0 0 0,0 0 0,1 0 1,-1 1-1,0-1 0,0 0 0,0 0 0,0 0 0,0 0 0,0 0 0,1 0 0,22 5 466,213 5 618,-179-10-1057,1022-4-635,-1054 4 755,9 0 513,-70 4 51,16-2-675,-448 46 207,592-58 483,87-20-731,532-121-956,-7-38-1,-680 174 957,-7 0 0,1 3 0,68-8 0,-116 19 0,1 1 0,-1-1 0,0 1 0,1 0 0,-1 0 0,0 0 0,1 0 0,-1 0 0,0 0 0,1 0 0,-1 1 0,0 0 0,1-1 0,-1 1 0,0 0 0,0 0 0,0 0 0,0 0 0,4 3 0,-6-3 0,0 1 0,0 0 0,0-1 0,0 1 0,0-1 0,0 1 0,0-1 0,0 1 0,-1-1 0,1 1 0,0-1 0,-1 1 0,0-1 0,1 1 0,-1-1 0,0 0 0,0 1 0,1-1 0,-1 0 0,0 0 0,0 0 0,0 1 0,-3 1 0,3-2 28,0 0-1,0 0 0,-1 0 0,1 1 0,1-1 1,-1 0-1,0 1 0,0-1 0,0 1 1,1-1-1,-1 1 0,1-1 0,-1 1 0,1-1 1,0 1-1,-1 0 0,1-1 0,0 1 0,0-1 1,1 4-1,0-3 32,0-1 0,0 1 1,0 0-1,0-1 0,0 0 1,0 1-1,1-1 0,-1 0 1,1 0-1,-1 1 0,1-1 1,-1 0-1,1 0 0,0-1 1,-1 1-1,1 0 0,0-1 1,0 1-1,3 0 0,17 5-22,1-2 0,0 0 0,0-1 0,26 0 0,101-7-46,-49 0-12,-88 3 21,0 1 0,-1-2 0,1 0 0,-1 0 0,1-1 0,-1 0 0,20-9 0,3 2 0,-23 12 0,-12-2 0,0 1 0,0-1 0,0 1 0,0 0 0,0-1 0,0 1 0,0-1 0,0 1 0,-1 0 0,1-1 0,0 1 0,0-1 0,-1 1 0,1-1 0,0 1 0,-1-1 0,1 1 0,-1-1 0,1 0 0,0 1 0,-1-1 0,1 1 0,-1-1 0,1 0 0,-2 1 0,-34 30 0,-45 30 0,-27 22 0,93-69 0,0-1 0,-1-1 0,0 0 0,-19 9 0,28-17 0,-1-1 0,0 0 0,0 0 0,0-1 0,0 0 0,0-1 0,-1 0 0,1 0 0,0-1 0,-1 0 0,1 0 0,-13-3 0,-22-6 0,0-2 0,0-2 0,-42-19 0,-39-12 0,23 14 0,-2 4 0,0 5 0,-202-14 0,240 34 0,40 1 0,20 0 0,7 0 0,1209 2-625,-50 0 38,-1133-2 587,-17-1 0,0 1 0,1 0 0,-1 1 0,1 0 0,-1 1 0,0 0 0,0 0 0,0 2 0,15 5 0,-24-8 0,-1-1 0,0 1 0,0-1 0,0 1 0,0 0 0,0 0 0,0 0 0,0-1 0,0 1 0,0 0 0,-1 0 0,1 0 0,0 0 0,0 0 0,-1 1 0,1-1 0,-1 0 0,1 0 0,-1 0 0,0 0 0,1 1 0,-1-1 0,0 0 0,0 0 0,0 1 0,0-1 0,0 0 0,0 1 0,0-1 0,0 0 0,0 2 0,-2 1 0,0 0 0,0-1 0,0 1 0,0 0 0,0-1 0,-1 1 0,1-1 0,-7 7 0,-9 7 88,-2 0-1,1-1 1,-2 0 0,0-2-1,-32 16 1,-125 50 547,163-74-622,-149 55-192,-3-7 1,-226 43-1,-355 23-415,722-117 594,5 0 0,-1 0 0,1 1 0,0 1 0,-23 9 0,36-11 0,1 1 0,-1 0 0,1 1 0,0-1 0,1 1 0,-1 1 0,1-1 0,0 1 0,0 0 0,1 0 0,0 1 0,0 0 0,0 0 0,-5 11 0,-71 176 0,32-65 0,-72 144-164,-65 102-621,-61 80-64,-262 369-742,-39-12 89,-148 230-183,529-772 803,111-175 723,-63 144 1,112-224 461,0 0-1,2 0 0,0 1 0,1-1 0,0 1 1,1 0-1,1 0 0,0 31 0,2-46-243,0 0 1,0-1-1,0 1 0,0 0 0,0 0 0,0-1 0,0 1 0,0 0 0,-1 0 0,1-1 0,0 1 0,-1 0 1,1-1-1,0 1 0,-1 0 0,1-1 0,-1 1 0,1 0 0,-1-1 0,1 1 0,-1-1 0,1 1 0,-1-1 1,1 0-1,-1 1 0,0-1 0,-1 1 0,-22 5 858,11-3-540,-55 17 235,-126 54 0,-56 50 871,42-20-916,188-94-567,0-1 0,-1-1 0,0-1 0,0-1 0,-1-1 0,0-1 0,1-1 0,-1-1 0,-24 0 0,-52-6 0,-96 3 0,183 2 0,-1 0 0,1 1 0,-1 1 0,1 0 0,0 0 0,0 1 0,0 1 0,1 0 0,-1 0 0,1 1 0,0 0 0,1 1 0,0 0 0,0 0 0,0 1 0,1 0 0,0 1 0,1 0 0,0 0 0,0 1 0,1 0 0,0 0 0,0 0 0,-4 13 0,1 2 0,-1 4 0,-1-1 0,-1-1 0,-24 39 0,30-57 0,-1 0 0,0 0 0,0-1 0,-1 0 0,0 0 0,-1-1 0,0 0 0,0-1 0,0 0 0,-1 0 0,0-1 0,0 0 0,-13 4 0,-37 8 0,-2-3 0,0-3 0,-97 6 0,51-6 0,-116 15 0,218-24 0,12 0 0,24-1 0,640-39-518,-406 14 211,981-36-1657,-405 55 3847,378 6-977,-396-48-906,-778 43 0,548-61 0,-404 43 0,89-16 0,-171 19 0,1 3 0,112 0 0,645 16 0,-373 2 0,-166 19 0,-3 25 0,53 6 0,664-21 0,-758-17 0,128 13 0,-208-9 0,190 22 0,333 14 0,2-55 0,-360-2 0,620 3 0,-973 0 0,13 0 0,48-5 0,-52-2 0,-22 7 0,-1 0 0,1 0 0,0 0 0,-1 0 0,1 0 0,0 0 0,0 0 0,-1 0 0,1 0 0,0 0 0,-1-1 0,1 1 0,0 0 0,0 0 0,-1 0 0,1 0 0,0 0 0,0 0 0,0-1 0,-1 1 0,1 0 0,0 0 0,0 0 0,0-1 0,-1 1 0,1 0 0,0 0 0,0-1 0,0 1 0,0 0 0,0 0 0,0-1 0,-1 1 0,1 0 0,0 0 0,0-1 0,0 1 0,0 0 0,0-1 0,0 1 0,0 0 0,0 0 0,0-1 0,0 1 0,0 0 0,1 0 0,-1-1 0,0 1 0,0 0 0,0-1 0,0 1 0,0 0 0,0 0 0,1 0 0,-1-1 0,0 1 0,0 0 0,0 0 0,0 0 0,1-1 0,-1 1 0,0 0 0,0 0 0,1 0 0,-1 0 0,0-1 0,0 1 0,1 0 0,-19-6 0,0 1 0,-1 1 0,-35-4 0,7 1 0,-527-49-599,-10 47-92,-364 63 630,-333 67-13,903-97 223,349-21 96,0 2 0,0 1 0,-41 14 0,-20 5 51,-31-1-296,-141 8 0,-123-11 0,372-20 0,-1469 11 0,882-15 0,-457 3 0,1039 0 0,-2 0 0,0 0 0,0-1 0,1-1 0,-25-5 0,27-1 0,17 7 0,0 1 0,-1 0 0,1 0 0,0-1 0,0 1 0,0 0 0,-1 0 0,1-1 0,0 1 0,0 0 0,0 0 0,0-1 0,0 1 0,0 0 0,0-1 0,0 1 0,0 0 0,0-1 0,0 1 0,0 0 0,0-1 0,0 1 0,0 0 0,0-1 0,0 1 0,0 0 0,0 0 0,0-1 0,0 1 0,2-2 0,0 0 0,0 0 0,0 0 0,0 0 0,0 1 0,1-1 0,-1 1 0,0-1 0,1 1 0,3-2 0,61-23 0,1 2 0,77-17 0,-73 22 0,825-188 0,-827 198 0,0 4 0,131 5 0,-100 2 0,948 0 0,-614-3 0,-557 9 0,62-2 0,-161 10 0,-131 0-164,-166-3-655,-152-4-164,-2099 42-2949,2356-38 2949,127-3 0,115-4 0,129-4 294,40-1 496,10 0 73,75 0-59,-82-1 177,214 0-38,98 0 203,1896-3 4495,-2357-3-3162,21-2-1084,-267-7 14,-169-1-1138,-145 3-271,-111 4 0,-3184-1-3932,3493 11 3932,100-1 39,88 1 284,-142 0 1789,-223-1 5482,235-27-3668,5-34-2183,308 41-953,-264-39-56,15 0-386,-416-59-1260,-2 30 186,755 86 3337,-97 7 1,124-3-465,-10 1-909,-223 27 1402,32 12-1657,86-13 0,-57 14 0,187-41 0,0 1 0,1 1 0,-17 7 0,24-10 0,0-1 0,0 1 0,1 0 0,-1-1 0,0 1 0,0 0 0,0-1 0,1 1 0,-1 0 0,0 0 0,1-1 0,-1 1 0,1 0 0,-1 0 0,1 0 0,-1 0 0,1 0 0,0 0 0,-1 1 0,1-1 0,1 1 0,-1-1 0,0 0 0,1 0 0,-1 0 0,1 0 0,-1 0 0,1 0 0,0 0 0,-1-1 0,1 1 0,0 0 0,-1 0 0,1 0 0,0-1 0,0 1 0,0 0 0,0-1 0,0 1 0,0-1 0,0 1 0,2 0 0,20 9 0,1-1 0,0-1 0,0-1 0,44 7 0,-16-4 0,178 33 0,86 6-164,100 6-655,111-3-164,1173 34-1692,1-71-548,-1386-17 2240,23-2 552,-302 3 542,26-2 872,-52-3 44,-10 5-991,-1 1 0,1-1 0,0 1 0,0-1 0,0 1 0,-1-1 1,1 1-1,0 0 0,0-1 0,-1 1 0,1-1 0,0 1 0,-1 0 0,1-1 1,-1 1-1,1 0 0,0-1 0,-1 1 0,1 0 0,-1 0 0,1-1 0,-1 1 1,1 0-1,-1 0 0,0 0 0,-48-13 947,-69-3-20,-132-2 0,238 17-923,-397-14 615,-152 3-1310,-2510-2-4260,2302 16 2930,-81-1 2142,280 0 5518,561-2-5407,0 1 0,0 0 0,0 0 0,1 1 0,-1 0 1,0 1-1,1 0 0,-1 1 0,1-1 0,-12 7 0,19-9-249,1 0 0,-1 0 0,0 1 1,1-1-1,-1 0 0,1 1 0,-1-1 0,1 0 0,-1 1 1,1-1-1,0 1 0,-1-1 0,1 1 0,-1-1 0,1 1 1,0-1-1,0 1 0,-1-1 0,1 1 0,0-1 0,0 1 1,-1-1-1,1 1 0,0 0 0,0-1 0,0 1 0,0-1 1,0 1-1,0 0 0,0-1 0,0 1 0,0-1 0,0 1 1,0 0-1,1-1 0,-1 1 0,0-1 0,0 1 0,0-1 0,1 1 1,-1-1-1,0 1 0,1-1 0,-1 1 0,1-1 0,-1 1 1,0-1-1,1 1 0,-1-1 0,1 0 0,-1 1 0,1-1 1,-1 0-1,1 0 0,0 1 0,6 3 31,0-1-1,0 0 1,1 0-1,13 4 1,32 5-17,56 5 1,198 15-34,182 7-164,209 7-655,196 4-164,139-7 0,2544 35-2332,-2292-58 1715,-708-10 617,-149-3 0,-130-3 0,-39-1 879,-438-4 1551,-1099 1 3469,-858-7-6194,1777 1 1018,82-3-323,85-6 551,176 13 123,0 0-1,0-1 1,0-1 0,-22-8 0,37 12-86,0 0-1,0 0 1,1 0 0,-1-1-1,0 1 1,1 0 0,-1 0 0,0-1-1,1 1 1,-1 0 0,1-1-1,-1 1 1,0-1 0,1 1-1,-1-1 1,1 1 0,-1-1 0,1 1-1,0-1 1,-1 1 0,1-1-1,-1 1 1,1-1 0,0 0 0,0 1-1,-1-1 1,1 0 0,0 1-1,0-1 1,0 0 0,0 0-1,-1 1 1,1-1 0,0 0 0,0 1-1,1-1 1,-1 0 0,0 1-1,0-1 1,0 0 0,0 0-1,1 1 1,-1-1 0,0 1 0,1-1-1,-1 0 1,0 1 0,1-1-1,-1 1 1,1-1 0,-1 0-1,1 1 1,-1 0 0,1-1 0,-1 1-1,1-1 1,-1 1 0,2-1-1,9-6 132,0 1 0,1 1-1,0 0 1,-1 0 0,24-5-1,146-30 663,73 3-476,906-64 835,-457 47-998,-628 45 384,-68 7-400,-11 0-22,-40-1 10,-129 0-107,-109 2-188,-660 19-1619,10 71 1531,881-81 252,-69 21 0,118-29 0,1 0 0,-1 1 0,0-1 0,1 1 0,-1 0 0,0-1 0,1 1 0,-1 0 0,1 0 0,0 0 0,-1 0 0,1 0 0,0 1 0,-1-1 0,0 2 0,2-2 0,0 0 0,0-1 0,1 1 0,-1 0 0,1-1 0,-1 1 0,0 0 0,1-1 0,-1 1 0,1 0 0,0-1 0,-1 1 0,1-1 0,-1 1 0,1-1 0,0 1 0,-1-1 0,1 0 0,0 1 0,0-1 0,-1 0 0,1 1 0,0-1 0,0 0 0,-1 0 0,1 0 0,0 0 0,1 0 0,41 8 0,0-2 0,50 0 0,281 6-163,166-6-654,-58-3 91,663 6-1047,-8 30-302,-1078-35 1992,290 27 35,-337-30 81,-1 1 0,1 1-1,-1 0 1,19 7 0,-29-9-9,0-1 1,0 0-1,0 1 1,0-1-1,0 1 0,0-1 1,0 1-1,0-1 1,0 1-1,0-1 1,0 1-1,-1 0 0,1 0 1,0-1-1,0 1 1,-1 0-1,1 0 0,-1 0 1,1 0-1,-1 0 1,1 0-1,-1 0 1,1 0-1,-1 0 0,0 0 1,1 0-1,-1 0 1,0 0-1,0 0 1,0 0-1,0 1 0,0-1 1,0 0-1,0 0 1,0 0-1,-1 0 0,1 0 1,0 0-1,-1 1 1,-2 3 78,-1 0 0,1-1 0,-1 0 0,0 0 1,0 0-1,0-1 0,-8 6 0,-170 106 1392,99-65-1024,-630 428 2881,25 42-1995,637-481-1357,15-12 0,0 2 0,1 1 0,-46 53 0,51-34 0,31-65 164,10-84 98,-3-153-1,-24-103 57,14 325-316,-2-49-2,-5 1 0,-2 0 0,-4 0 0,-44-132 0,58 206 0,-1-1 0,-1 1 0,1 0 0,-1 0 0,1 0 0,-2 1 0,1-1 0,-5-5 0,7 9 0,-1 0 0,1 0 0,-1 0 0,1 0 0,-1 0 0,1 0 0,-1 1 0,0-1 0,1 1 0,-1-1 0,0 1 0,0-1 0,1 1 0,-1 0 0,0 0 0,0 0 0,1 0 0,-1 0 0,0 0 0,0 0 0,1 1 0,-1-1 0,0 1 0,0-1 0,1 1 0,-1 0 0,0-1 0,1 1 0,-1 0 0,-1 1 0,-10 8 0,0 1 0,1 0 0,0 1 0,0 0 0,1 1 0,1 0 0,-10 16 0,16-23 0,-43 60 142,-129 170-1649,108-151-5319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9T09:25:22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5:54:54.7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438 388 24575,'2'0'0,"1"0"0,-1 0 0,1 1 0,-1-1 0,1 1 0,-1-1 0,1 1 0,-1 0 0,4 1 0,14 6 0,135 31 0,-94-25 0,963 206-664,-711-168 331,420 17 1,-466-73 1163,-80-2-333,45 7-498,531-17 0,-722 12 0,0-2 0,0-2 0,51-17 0,110-51 0,-3 1 0,-83 37 0,122-38 0,-197 67 0,0 1 0,0 2 0,45-1 0,126 8 0,-121 1 0,534 1 0,-594-4 0,-26-3 0,-12-2 0,-21-7 0,-44-13 0,-139-28 0,-93 6 0,-402-1-627,-8 43-150,588 6 749,-363 3 28,-208-1 0,645-5 179,0-1 0,0-3 0,0-2 0,-74-23-1,74 19-77,0 2 1,-1 2-1,-62-1 0,-164 8 25,166 3-119,-136-1-7,-236 3 0,332 8 0,1 6 0,0 7 0,-246 72 0,389-93 0,3-2 0,-1 1 0,0 0 0,0 0 0,1 0 0,0 1 0,-1 0 0,1 0 0,0 1 0,0-1 0,1 1 0,-9 8 0,14-12 0,-1 1 0,1 0 0,0 0 0,-1-1 0,1 1 0,0 0 0,-1 0 0,1 0 0,0-1 0,0 1 0,0 0 0,0 0 0,0 0 0,0 0 0,0 0 0,0 0 0,0-1 0,0 1 0,0 0 0,0 0 0,1 0 0,-1 0 0,0-1 0,1 1 0,-1 0 0,0 0 0,1-1 0,-1 1 0,1 0 0,0-1 0,-1 1 0,1 0 0,-1-1 0,1 1 0,0-1 0,0 2 0,7 2 0,-1 1 0,1-1 0,0 0 0,0 0 0,1-1 0,15 4 0,60 13 0,2-4 0,113 6 0,547 17-823,9-35-177,-635-4 971,1450-6-671,-1504 5 700,-60-2 0,-19-2 10,-41-8 144,-114-20 634,-106-18-91,-119-22-728,-1870-216-2874,1859 269 2331,375 20 570,0 1-1,-49 8 0,70-8 17,1 1 0,-1 0 0,1 0-1,0 1 1,0 0 0,0 0 0,0 1 0,0 0 0,1 0 0,0 1 0,-1-1 0,2 1-1,-1 1 1,-7 8 0,-38 59 1818,-9 10 25,-38 27-1291,96-108-564,0 0 0,0 1 0,0-1 0,0 1 0,0 0 0,1-1 0,-1 1 0,1 0 0,-2 5 0,3-7 0,0 1 0,0-1 0,0 1 0,1-1 0,-1 1 0,0-1 0,1 1 0,-1-1 0,1 1 0,-1-1 0,1 0 0,0 1 0,-1-1 0,1 0 0,0 1 0,0-1 0,0 0 0,0 0 0,0 0 0,0 0 0,0 0 0,1 0 0,-1 0 0,0 0 0,0-1 0,1 1 0,1 0 0,14 8 0,1-1 0,0-1 0,25 6 0,142 32 0,88 5-164,675 88-1092,-352-55 752,-532-77 504,-121-22 0,-649-92-644,281 51 353,287 35 449,-486-69 1512,582 88-1670,42 3 0,0 0 0,0 0 0,0 0 0,0 0 0,1 0 0,-1 0 0,0 0 0,0 0 0,0 1 0,0-1 0,0 0 0,0 0 0,-1 0 0,1 0 0,0 0 0,0 0 0,0 0 0,0 0 0,0 0 0,0 0 0,32 6 0,353 23 0,-325-27 0,455 12-164,231-3-655,182-5-164,2614 0-2950,-3044-6 2950,-192 5 0,-274-4 656,1 1-1,38 8 0,-71-10 309,1 0-1,0 0 1,0 0-1,-1 0 1,1 1-1,0-1 0,0 0 1,-1 0-1,1 1 1,0-1-1,0 0 0,-1 1 1,1-1-1,-1 1 1,1-1-1,0 1 0,-1-1 1,1 1-1,-1-1 1,1 1-1,-1 0 0,1 0 1,-1 0 9,-1 0 0,1 0 1,0-1-1,-1 1 0,1 0 0,-1-1 1,1 1-1,-1-1 0,0 1 0,1-1 1,-1 1-1,0-1 0,1 1 0,-1-1 1,0 0-1,0 1 0,1-1 0,-1 0 1,0 1-1,-1-1 0,-100 27 619,-298 55 1734,-747 56-1,-576-122-919,1626-18-1139,92 1-154,13 0 9,54 1 137,1605-1 352,-1601 1-598,236-10 579,-291 9-588,-1-1 1,1 0-1,0 0 0,-1-1 1,17-7-1,-26 10-21,0 0 0,0-1 0,0 1 0,0-1 0,0 1 0,0-1 0,0 1 0,0-1 0,0 1 0,0-1 0,-1 0 0,1 0 0,0 1 0,0-1 0,-1 0 0,1 0 0,-1 0 0,1 0 0,-1 0 0,1 0 0,-1 0 0,1 0 0,-1 0 0,0 0 0,0 0 0,1 0 0,-1 0 0,0 0 0,0 0 0,0 0 0,0-1 0,0 1 0,0 0 0,-1-2 0,0 1 0,-1-1 0,0 1 0,1-1 0,-1 1 0,0 0 0,0-1 0,0 1 0,0 0 0,-1 0 0,1 1 0,-3-3 0,-49-25-1100,-9 4-4398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1506" y="1219200"/>
            <a:ext cx="5637119" cy="2411002"/>
          </a:xfrm>
        </p:spPr>
        <p:txBody>
          <a:bodyPr/>
          <a:lstStyle/>
          <a:p>
            <a:r>
              <a:rPr lang="en-US" sz="4800" dirty="0">
                <a:latin typeface="Arial Rounded MT Bold" panose="020F0704030504030204" pitchFamily="34" charset="0"/>
              </a:rPr>
              <a:t>Train Management System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58517"/>
            <a:ext cx="5491570" cy="1878142"/>
          </a:xfrm>
        </p:spPr>
        <p:txBody>
          <a:bodyPr/>
          <a:lstStyle/>
          <a:p>
            <a:r>
              <a:rPr lang="en-US" dirty="0">
                <a:latin typeface="+mj-lt"/>
              </a:rPr>
              <a:t>Submitted to,</a:t>
            </a:r>
            <a:r>
              <a:rPr lang="en-US" dirty="0"/>
              <a:t> </a:t>
            </a:r>
          </a:p>
          <a:p>
            <a:r>
              <a:rPr lang="en-US" b="1" dirty="0"/>
              <a:t>Alif Ruslan</a:t>
            </a:r>
          </a:p>
          <a:p>
            <a:r>
              <a:rPr lang="en-US" b="1" dirty="0"/>
              <a:t>Assistant Professor </a:t>
            </a:r>
          </a:p>
          <a:p>
            <a:r>
              <a:rPr lang="en-US" b="1" dirty="0"/>
              <a:t>Dept of CSE, UAP</a:t>
            </a:r>
          </a:p>
          <a:p>
            <a:r>
              <a:rPr lang="en-US" b="1" dirty="0"/>
              <a:t>December 3, 2024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78A4A-9437-4D5F-9948-F17ECD0E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13" y="4146848"/>
            <a:ext cx="2086932" cy="201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34D18-D4CA-4305-ADE7-CC79A56B96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4969"/>
          <a:stretch/>
        </p:blipFill>
        <p:spPr>
          <a:xfrm>
            <a:off x="10579645" y="4146847"/>
            <a:ext cx="2086932" cy="201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9B39A-F3F1-4078-A758-74A6E640BA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375" y="20256"/>
            <a:ext cx="2556625" cy="17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36B75-5975-4624-8DFF-D1040309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117" y="873979"/>
            <a:ext cx="997728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Main Features: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Ticket Booking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Enables passengers to book tickets with detailed fare and travel date tracking.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Train Schedule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Manages train schedules, including departure and arrival times at various stations.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Route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Tracks and manages train routes, offering alternative paths for delays or missed connections.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Passenger Data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Maintains a database of passenger details, including assigned trains and tickets.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Data Analytics for Operational Improvements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Provides insights from collected data to improve train punctuality, passenger satisfaction, and operational efficiency.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Complaint Handling System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Allows passengers to lodge complaints for service monitoring and customer satisfaction.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Employee Management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Tracks employee roles, salaries, and station/train assignments for operational staff.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Delay Tracking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Logs train delays with reasons and durations to ensure better service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615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dirty="0"/>
              <a:t>SQL Queries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C186C-BAF2-4639-B3BE-94107DADB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81" y="1618084"/>
            <a:ext cx="3743847" cy="552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D84C81-9A0F-431F-93A9-754F8A2A0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681" y="2331698"/>
            <a:ext cx="3315163" cy="2553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D284B5-FB72-4197-B70F-22F2DEE26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040" y="1673471"/>
            <a:ext cx="5370689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11920-F9F2-4F09-89F6-0519179B7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320" y="2436487"/>
            <a:ext cx="561132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94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dirty="0"/>
              <a:t>SQL Queries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DA6D70-C516-46CD-BE90-28684E3EA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040" y="707596"/>
            <a:ext cx="7924800" cy="1165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EB3BB-15F0-4831-89D9-D3A4FEB7E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160" y="2222274"/>
            <a:ext cx="8310879" cy="35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84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3200" dirty="0"/>
              <a:t>SQL Queries</a:t>
            </a:r>
            <a:endParaRPr 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18C6AEA-44D0-4D7D-8EC0-596A8F3C1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839" y="814645"/>
            <a:ext cx="7823200" cy="1133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90B87-3FC5-46C2-A6B9-583C6FD8E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200" y="2257261"/>
            <a:ext cx="7101840" cy="33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19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5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2800" dirty="0"/>
              <a:t>Challenges</a:t>
            </a:r>
            <a:endParaRPr 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A3F18B-2B62-4599-8024-10480B2CEA80}"/>
              </a:ext>
            </a:extLst>
          </p:cNvPr>
          <p:cNvSpPr txBox="1"/>
          <p:nvPr/>
        </p:nvSpPr>
        <p:spPr>
          <a:xfrm>
            <a:off x="3525520" y="174278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Technical Challenges: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Designing efficient relationships between entities (e.g., trains, routes, and passengers).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Ensuring data consistency and accuracy while managing interrelated tables.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Handling large datasets for train schedules, passenger bookings, and operational data.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erpetua" panose="02020502060401020303" pitchFamily="18" charset="0"/>
              </a:rPr>
              <a:t>Optimizing queries for fast data retrieval in complex operations like schedule or route management.</a:t>
            </a:r>
          </a:p>
        </p:txBody>
      </p:sp>
    </p:spTree>
    <p:extLst>
      <p:ext uri="{BB962C8B-B14F-4D97-AF65-F5344CB8AC3E}">
        <p14:creationId xmlns:p14="http://schemas.microsoft.com/office/powerpoint/2010/main" val="250301456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0" y="0"/>
            <a:ext cx="5818093" cy="638279"/>
          </a:xfrm>
        </p:spPr>
        <p:txBody>
          <a:bodyPr>
            <a:normAutofit/>
          </a:bodyPr>
          <a:lstStyle/>
          <a:p>
            <a:r>
              <a:rPr lang="en-US" sz="2800" dirty="0"/>
              <a:t>Future Improvements</a:t>
            </a:r>
            <a:endParaRPr lang="en-US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14:cNvPr>
              <p14:cNvContentPartPr/>
              <p14:nvPr/>
            </p14:nvContentPartPr>
            <p14:xfrm>
              <a:off x="792741" y="1673471"/>
              <a:ext cx="2648520" cy="30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FD3B27-C598-4402-8F13-72A88EB0F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10471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A3F18B-2B62-4599-8024-10480B2CEA80}"/>
              </a:ext>
            </a:extLst>
          </p:cNvPr>
          <p:cNvSpPr txBox="1"/>
          <p:nvPr/>
        </p:nvSpPr>
        <p:spPr>
          <a:xfrm>
            <a:off x="3840480" y="22101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Integration with Real-time GPS Tracking: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Mobile Application Development: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Automation of Schedule Updates: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Perpetua" panose="02020502060401020303" pitchFamily="18" charset="0"/>
              </a:rPr>
              <a:t>AI-based Analytics</a:t>
            </a: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Perpetua" panose="02020502060401020303" pitchFamily="18" charset="0"/>
            </a:endParaRPr>
          </a:p>
          <a:p>
            <a:endParaRPr lang="en-US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4386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760" y="2428240"/>
            <a:ext cx="5818093" cy="638279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754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80" y="7020560"/>
            <a:ext cx="5818093" cy="6382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50ED2-714A-4253-A9FC-9691C3DF9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6831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Should You Use a Thank You Slide to End Your PowerPoint Presentation?">
            <a:extLst>
              <a:ext uri="{FF2B5EF4-FFF2-40B4-BE49-F238E27FC236}">
                <a16:creationId xmlns:a16="http://schemas.microsoft.com/office/drawing/2014/main" id="{6151A826-3787-4629-B927-001F2E03D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7211" r="31393" b="20959"/>
          <a:stretch/>
        </p:blipFill>
        <p:spPr bwMode="auto">
          <a:xfrm>
            <a:off x="6592982" y="2776780"/>
            <a:ext cx="5079066" cy="214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7BF2F3F-4CBA-4204-9229-E13E46878D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9" r="24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75DA0B-04C6-4C2B-90F1-141CF06C71D2}"/>
                  </a:ext>
                </a:extLst>
              </p14:cNvPr>
              <p14:cNvContentPartPr/>
              <p14:nvPr/>
            </p14:nvContentPartPr>
            <p14:xfrm>
              <a:off x="520941" y="1826379"/>
              <a:ext cx="8117640" cy="3090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75DA0B-04C6-4C2B-90F1-141CF06C7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41" y="1763379"/>
                <a:ext cx="8243280" cy="3215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5A6D53-881C-4833-9EE4-6A7F4A4706B6}"/>
              </a:ext>
            </a:extLst>
          </p:cNvPr>
          <p:cNvSpPr txBox="1"/>
          <p:nvPr/>
        </p:nvSpPr>
        <p:spPr>
          <a:xfrm>
            <a:off x="591671" y="1909482"/>
            <a:ext cx="6382870" cy="40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n-BD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55D000-FF1E-4F14-8409-001B808D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10842"/>
              </p:ext>
            </p:extLst>
          </p:nvPr>
        </p:nvGraphicFramePr>
        <p:xfrm>
          <a:off x="510581" y="2258979"/>
          <a:ext cx="6382870" cy="198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435">
                  <a:extLst>
                    <a:ext uri="{9D8B030D-6E8A-4147-A177-3AD203B41FA5}">
                      <a16:colId xmlns:a16="http://schemas.microsoft.com/office/drawing/2014/main" val="1776036640"/>
                    </a:ext>
                  </a:extLst>
                </a:gridCol>
                <a:gridCol w="3191435">
                  <a:extLst>
                    <a:ext uri="{9D8B030D-6E8A-4147-A177-3AD203B41FA5}">
                      <a16:colId xmlns:a16="http://schemas.microsoft.com/office/drawing/2014/main" val="4224271104"/>
                    </a:ext>
                  </a:extLst>
                </a:gridCol>
              </a:tblGrid>
              <a:tr h="662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</a:t>
                      </a:r>
                      <a:r>
                        <a:rPr lang="en-US" sz="2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        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86752"/>
                  </a:ext>
                </a:extLst>
              </a:tr>
              <a:tr h="662977">
                <a:tc>
                  <a:txBody>
                    <a:bodyPr/>
                    <a:lstStyle/>
                    <a:p>
                      <a:r>
                        <a:rPr lang="en-US" dirty="0"/>
                        <a:t>Md Noushad Jahan </a:t>
                      </a:r>
                      <a:r>
                        <a:rPr lang="en-US" dirty="0" err="1"/>
                        <a:t>Ramim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22201257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9245"/>
                  </a:ext>
                </a:extLst>
              </a:tr>
              <a:tr h="662977">
                <a:tc>
                  <a:txBody>
                    <a:bodyPr/>
                    <a:lstStyle/>
                    <a:p>
                      <a:r>
                        <a:rPr lang="en-US" dirty="0" err="1"/>
                        <a:t>Janaid</a:t>
                      </a:r>
                      <a:r>
                        <a:rPr lang="en-US" dirty="0"/>
                        <a:t> Abedin Rafi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22201265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1719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D2672D-B4D4-427E-A4A5-2E900E7E8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652" y="4916619"/>
            <a:ext cx="2845348" cy="18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059" y="2045907"/>
            <a:ext cx="5412441" cy="32880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</a:t>
            </a:r>
            <a:r>
              <a:rPr lang="en-US" sz="2000" b="1" dirty="0"/>
              <a:t>Train Management System </a:t>
            </a:r>
            <a:r>
              <a:rPr lang="en-US" sz="2000" dirty="0"/>
              <a:t>designed to manage train schedules, reservations, and operational logistics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enables the admin to register a train into the system, store routes and schedule details in the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Admin can add, view, edit, update or delete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3BC84C6-4BCC-4864-ACF1-FF728D7289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5" r="25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14" y="83746"/>
            <a:ext cx="2994212" cy="331696"/>
          </a:xfrm>
        </p:spPr>
        <p:txBody>
          <a:bodyPr>
            <a:noAutofit/>
          </a:bodyPr>
          <a:lstStyle/>
          <a:p>
            <a:pPr algn="ctr"/>
            <a:b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</a:br>
            <a: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ER Diagram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AD974-1578-496F-836D-E8EB6D46B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4" y="605040"/>
            <a:ext cx="10382492" cy="61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14" y="83746"/>
            <a:ext cx="2994212" cy="331696"/>
          </a:xfrm>
        </p:spPr>
        <p:txBody>
          <a:bodyPr>
            <a:noAutofit/>
          </a:bodyPr>
          <a:lstStyle/>
          <a:p>
            <a:pPr algn="ctr"/>
            <a:r>
              <a:rPr lang="af-ZA" sz="2400" i="0" dirty="0">
                <a:solidFill>
                  <a:srgbClr val="222222"/>
                </a:solidFill>
                <a:effectLst/>
                <a:latin typeface="Arial Rounded MT Bold" panose="020F0704030504030204" pitchFamily="34" charset="0"/>
              </a:rPr>
              <a:t>Schema Diagram</a:t>
            </a: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F15DE-6B30-411F-8618-132438E8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154"/>
            <a:ext cx="12192000" cy="62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025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0" y="138060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CA1B5-5712-4A8F-A391-54E8D528DDCD}"/>
              </a:ext>
            </a:extLst>
          </p:cNvPr>
          <p:cNvSpPr txBox="1"/>
          <p:nvPr/>
        </p:nvSpPr>
        <p:spPr>
          <a:xfrm>
            <a:off x="2631440" y="1894348"/>
            <a:ext cx="735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000D974-EC17-4043-8D97-CAC3057F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120" y="1278795"/>
            <a:ext cx="350974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Stations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Primary Key)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(VARCHAR(50),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(VARCHAR(50),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None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6B47909-8A2B-400F-8F4D-936E08D0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120" y="3061571"/>
            <a:ext cx="592239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SourceStationID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DestinationStationID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DepartureTime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(TIME,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ArrivalTime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(TIME,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SourceStationID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lang="en-US" alt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DestinationStationID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361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C60B9D89-404E-4E27-8D7F-0A42AE8E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183" y="416968"/>
            <a:ext cx="4941477" cy="610863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A3BF47C2-FDED-413F-ACA5-9533DC4F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0" y="1263174"/>
            <a:ext cx="455098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Passenger 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(VARCHAR(100), NOT NULL)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Gender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(VARCHAR(10))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PhoneNumber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(VARCHAR(15))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A3C910B6-897E-4C5C-B982-F90D88276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1AEBF423-9985-4668-9FAA-0B30D4C7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0" y="3665509"/>
            <a:ext cx="47802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TrainDelays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DelayReason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(VARCHAR(255))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DelayDuration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(TIME,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(DATE, NOT NULL)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DelayID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033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250" y="101599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Arial Rounded MT Bold" panose="020F0704030504030204" pitchFamily="34" charset="0"/>
              </a:rPr>
              <a:t>Tables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5700FD-AA4B-4090-8BD3-70E27B18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 are the table details for your database,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trainmanagementsystem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based on the provided schema: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00CDBD-E44E-44BB-96D9-2009A20B7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1FD5FBA-633B-4FEE-B9F9-59925FCE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764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F05A071-EBD0-4B37-AB4C-138BB906B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110" y="749144"/>
            <a:ext cx="556415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AlternativePaths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PathID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MissedTrainID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AlternativeTrainID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Description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(VARCHAR(255))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PathID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MissedTrainID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AlternativeTrainID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539CE6D-0CD4-425D-8CB2-63EA774CE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703" y="3279630"/>
            <a:ext cx="61468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Tickets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TicketID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(DECIMAL(10, 2))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DateOfTravel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TicketID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TrainID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2482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14:cNvPr>
              <p14:cNvContentPartPr/>
              <p14:nvPr/>
            </p14:nvContentPartPr>
            <p14:xfrm>
              <a:off x="792741" y="1742788"/>
              <a:ext cx="2648520" cy="30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77A658-5017-4E56-98D6-38558323A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1" y="1679788"/>
                <a:ext cx="2774160" cy="428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itle 2">
            <a:extLst>
              <a:ext uri="{FF2B5EF4-FFF2-40B4-BE49-F238E27FC236}">
                <a16:creationId xmlns:a16="http://schemas.microsoft.com/office/drawing/2014/main" id="{50B1FD00-1714-42D8-BAE4-94DB63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875" y="219336"/>
            <a:ext cx="5818093" cy="638279"/>
          </a:xfrm>
        </p:spPr>
        <p:txBody>
          <a:bodyPr>
            <a:normAutofit/>
          </a:bodyPr>
          <a:lstStyle/>
          <a:p>
            <a:r>
              <a:rPr lang="af-ZA" sz="3200" i="0" dirty="0">
                <a:effectLst/>
                <a:latin typeface="Roboto" panose="02000000000000000000" pitchFamily="2" charset="0"/>
              </a:rPr>
              <a:t>Tables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944E44-BDC5-4FA6-8BC3-100B77B3B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840" y="922524"/>
            <a:ext cx="6146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(VARCHAR(255))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DateOfComplaint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ComplaintID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PassengerID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E36B75-5975-4624-8DFF-D10403096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727" y="3196265"/>
            <a:ext cx="525233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 Name: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AUTO_INCREMENT, Primary Key)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(VARCHAR(100))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(VARCHAR(50))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(INT, Foreign Key referencing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ContactNumber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(VARCHAR(15))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Salary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(DECIMAL(10, 2))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DateOfJoining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(DATE)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EmployeeID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Stations(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StationID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2560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1111</TotalTime>
  <Words>858</Words>
  <Application>Microsoft Office PowerPoint</Application>
  <PresentationFormat>Widescreen</PresentationFormat>
  <Paragraphs>147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Rounded MT Bold</vt:lpstr>
      <vt:lpstr>Arial Unicode MS</vt:lpstr>
      <vt:lpstr>Calibri</vt:lpstr>
      <vt:lpstr>Franklin Gothic Book</vt:lpstr>
      <vt:lpstr>Franklin Gothic Demi</vt:lpstr>
      <vt:lpstr>Perpetua</vt:lpstr>
      <vt:lpstr>Roboto</vt:lpstr>
      <vt:lpstr>Wingdings</vt:lpstr>
      <vt:lpstr>Theme1</vt:lpstr>
      <vt:lpstr>Train Management System Database</vt:lpstr>
      <vt:lpstr>Team Members</vt:lpstr>
      <vt:lpstr>Introduction</vt:lpstr>
      <vt:lpstr> ER Diagram</vt:lpstr>
      <vt:lpstr>Schema Diagram</vt:lpstr>
      <vt:lpstr>Tables</vt:lpstr>
      <vt:lpstr>Table</vt:lpstr>
      <vt:lpstr>Tables</vt:lpstr>
      <vt:lpstr>Tables</vt:lpstr>
      <vt:lpstr>Features</vt:lpstr>
      <vt:lpstr>SQL Queries</vt:lpstr>
      <vt:lpstr>SQL Queries</vt:lpstr>
      <vt:lpstr>SQL Queries</vt:lpstr>
      <vt:lpstr>Challenges</vt:lpstr>
      <vt:lpstr>Future Improvements</vt:lpstr>
      <vt:lpstr>Conclusion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Database</dc:title>
  <dc:creator>HP</dc:creator>
  <cp:lastModifiedBy>Md Noushad</cp:lastModifiedBy>
  <cp:revision>20</cp:revision>
  <dcterms:created xsi:type="dcterms:W3CDTF">2022-04-09T09:00:13Z</dcterms:created>
  <dcterms:modified xsi:type="dcterms:W3CDTF">2024-12-04T13:21:55Z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