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9"/>
  </p:notesMasterIdLst>
  <p:sldIdLst>
    <p:sldId id="256" r:id="rId5"/>
    <p:sldId id="257" r:id="rId6"/>
    <p:sldId id="260" r:id="rId7"/>
    <p:sldId id="261" r:id="rId8"/>
    <p:sldId id="282" r:id="rId9"/>
    <p:sldId id="262" r:id="rId10"/>
    <p:sldId id="280" r:id="rId11"/>
    <p:sldId id="281" r:id="rId12"/>
    <p:sldId id="293" r:id="rId13"/>
    <p:sldId id="302" r:id="rId14"/>
    <p:sldId id="287" r:id="rId15"/>
    <p:sldId id="288" r:id="rId16"/>
    <p:sldId id="292" r:id="rId17"/>
    <p:sldId id="291" r:id="rId18"/>
    <p:sldId id="290" r:id="rId19"/>
    <p:sldId id="289" r:id="rId20"/>
    <p:sldId id="263" r:id="rId21"/>
    <p:sldId id="284" r:id="rId22"/>
    <p:sldId id="285" r:id="rId23"/>
    <p:sldId id="286" r:id="rId24"/>
    <p:sldId id="296" r:id="rId25"/>
    <p:sldId id="297" r:id="rId26"/>
    <p:sldId id="298" r:id="rId27"/>
    <p:sldId id="300" r:id="rId28"/>
    <p:sldId id="299" r:id="rId29"/>
    <p:sldId id="301" r:id="rId30"/>
    <p:sldId id="308" r:id="rId31"/>
    <p:sldId id="310" r:id="rId32"/>
    <p:sldId id="306" r:id="rId33"/>
    <p:sldId id="305" r:id="rId34"/>
    <p:sldId id="309" r:id="rId35"/>
    <p:sldId id="311" r:id="rId36"/>
    <p:sldId id="274" r:id="rId37"/>
    <p:sldId id="312" r:id="rId38"/>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client id="{5AE50E69-2881-415D-9CED-119C8AD63CE6}" v="3502" dt="2021-10-04T18:14:43.644"/>
    <p1510:client id="{CB82AEBD-6392-4C77-9EB7-056301A4881B}" v="1611" dt="2021-10-05T08:52:25.745"/>
    <p1510:client id="{FB08B3CD-7F80-43C6-9C59-2F6E0D4C114E}" v="1532" dt="2021-10-03T08:19:45.197"/>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81" d="100"/>
          <a:sy n="81" d="100"/>
        </p:scale>
        <p:origin x="1592"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usheen Ali" userId="28b24126a220ca9e" providerId="Windows Live" clId="Web-{CB82AEBD-6392-4C77-9EB7-056301A4881B}"/>
    <pc:docChg chg="addSld delSld modSld">
      <pc:chgData name="Nousheen Ali" userId="28b24126a220ca9e" providerId="Windows Live" clId="Web-{CB82AEBD-6392-4C77-9EB7-056301A4881B}" dt="2021-10-05T08:52:25.745" v="1634" actId="1076"/>
      <pc:docMkLst>
        <pc:docMk/>
      </pc:docMkLst>
      <pc:sldChg chg="modSp">
        <pc:chgData name="Nousheen Ali" userId="28b24126a220ca9e" providerId="Windows Live" clId="Web-{CB82AEBD-6392-4C77-9EB7-056301A4881B}" dt="2021-10-05T08:45:09.861" v="1451" actId="20577"/>
        <pc:sldMkLst>
          <pc:docMk/>
          <pc:sldMk cId="3237914124" sldId="256"/>
        </pc:sldMkLst>
        <pc:spChg chg="mod">
          <ac:chgData name="Nousheen Ali" userId="28b24126a220ca9e" providerId="Windows Live" clId="Web-{CB82AEBD-6392-4C77-9EB7-056301A4881B}" dt="2021-10-05T08:45:03.189" v="1450" actId="14100"/>
          <ac:spMkLst>
            <pc:docMk/>
            <pc:sldMk cId="3237914124" sldId="256"/>
            <ac:spMk id="2" creationId="{2FE973FE-1F8B-4DED-8DC0-71E987678976}"/>
          </ac:spMkLst>
        </pc:spChg>
        <pc:spChg chg="mod">
          <ac:chgData name="Nousheen Ali" userId="28b24126a220ca9e" providerId="Windows Live" clId="Web-{CB82AEBD-6392-4C77-9EB7-056301A4881B}" dt="2021-10-05T08:45:09.861" v="1451" actId="20577"/>
          <ac:spMkLst>
            <pc:docMk/>
            <pc:sldMk cId="3237914124" sldId="256"/>
            <ac:spMk id="3" creationId="{93383873-F31C-4E31-B4BA-B40D502705CE}"/>
          </ac:spMkLst>
        </pc:spChg>
      </pc:sldChg>
      <pc:sldChg chg="modSp">
        <pc:chgData name="Nousheen Ali" userId="28b24126a220ca9e" providerId="Windows Live" clId="Web-{CB82AEBD-6392-4C77-9EB7-056301A4881B}" dt="2021-10-05T08:51:11.806" v="1617" actId="20577"/>
        <pc:sldMkLst>
          <pc:docMk/>
          <pc:sldMk cId="1339210688" sldId="257"/>
        </pc:sldMkLst>
        <pc:spChg chg="mod">
          <ac:chgData name="Nousheen Ali" userId="28b24126a220ca9e" providerId="Windows Live" clId="Web-{CB82AEBD-6392-4C77-9EB7-056301A4881B}" dt="2021-10-05T08:51:11.806" v="1617" actId="20577"/>
          <ac:spMkLst>
            <pc:docMk/>
            <pc:sldMk cId="1339210688" sldId="257"/>
            <ac:spMk id="3" creationId="{902FD5C4-FE5F-46D2-ABC9-49FA4BB8442F}"/>
          </ac:spMkLst>
        </pc:spChg>
      </pc:sldChg>
      <pc:sldChg chg="modSp">
        <pc:chgData name="Nousheen Ali" userId="28b24126a220ca9e" providerId="Windows Live" clId="Web-{CB82AEBD-6392-4C77-9EB7-056301A4881B}" dt="2021-10-04T19:08:11.953" v="70" actId="20577"/>
        <pc:sldMkLst>
          <pc:docMk/>
          <pc:sldMk cId="3083623366" sldId="260"/>
        </pc:sldMkLst>
        <pc:spChg chg="mod">
          <ac:chgData name="Nousheen Ali" userId="28b24126a220ca9e" providerId="Windows Live" clId="Web-{CB82AEBD-6392-4C77-9EB7-056301A4881B}" dt="2021-10-04T19:08:11.953" v="70" actId="20577"/>
          <ac:spMkLst>
            <pc:docMk/>
            <pc:sldMk cId="3083623366" sldId="260"/>
            <ac:spMk id="3" creationId="{902FD5C4-FE5F-46D2-ABC9-49FA4BB8442F}"/>
          </ac:spMkLst>
        </pc:spChg>
      </pc:sldChg>
      <pc:sldChg chg="modSp">
        <pc:chgData name="Nousheen Ali" userId="28b24126a220ca9e" providerId="Windows Live" clId="Web-{CB82AEBD-6392-4C77-9EB7-056301A4881B}" dt="2021-10-04T19:12:48.145" v="167" actId="20577"/>
        <pc:sldMkLst>
          <pc:docMk/>
          <pc:sldMk cId="710623681" sldId="261"/>
        </pc:sldMkLst>
        <pc:spChg chg="mod">
          <ac:chgData name="Nousheen Ali" userId="28b24126a220ca9e" providerId="Windows Live" clId="Web-{CB82AEBD-6392-4C77-9EB7-056301A4881B}" dt="2021-10-04T19:12:48.145" v="167" actId="20577"/>
          <ac:spMkLst>
            <pc:docMk/>
            <pc:sldMk cId="710623681" sldId="261"/>
            <ac:spMk id="5" creationId="{DC710A13-9821-054D-8648-FB592F1CDDDF}"/>
          </ac:spMkLst>
        </pc:spChg>
      </pc:sldChg>
      <pc:sldChg chg="modSp">
        <pc:chgData name="Nousheen Ali" userId="28b24126a220ca9e" providerId="Windows Live" clId="Web-{CB82AEBD-6392-4C77-9EB7-056301A4881B}" dt="2021-10-04T19:34:41.415" v="578" actId="20577"/>
        <pc:sldMkLst>
          <pc:docMk/>
          <pc:sldMk cId="452859177" sldId="262"/>
        </pc:sldMkLst>
        <pc:spChg chg="mod">
          <ac:chgData name="Nousheen Ali" userId="28b24126a220ca9e" providerId="Windows Live" clId="Web-{CB82AEBD-6392-4C77-9EB7-056301A4881B}" dt="2021-10-04T19:34:41.415" v="578" actId="20577"/>
          <ac:spMkLst>
            <pc:docMk/>
            <pc:sldMk cId="452859177" sldId="262"/>
            <ac:spMk id="3" creationId="{902FD5C4-FE5F-46D2-ABC9-49FA4BB8442F}"/>
          </ac:spMkLst>
        </pc:spChg>
      </pc:sldChg>
      <pc:sldChg chg="del">
        <pc:chgData name="Nousheen Ali" userId="28b24126a220ca9e" providerId="Windows Live" clId="Web-{CB82AEBD-6392-4C77-9EB7-056301A4881B}" dt="2021-10-04T20:06:34.239" v="936"/>
        <pc:sldMkLst>
          <pc:docMk/>
          <pc:sldMk cId="545569246" sldId="264"/>
        </pc:sldMkLst>
      </pc:sldChg>
      <pc:sldChg chg="del">
        <pc:chgData name="Nousheen Ali" userId="28b24126a220ca9e" providerId="Windows Live" clId="Web-{CB82AEBD-6392-4C77-9EB7-056301A4881B}" dt="2021-10-05T08:35:25.335" v="1237"/>
        <pc:sldMkLst>
          <pc:docMk/>
          <pc:sldMk cId="9691683" sldId="267"/>
        </pc:sldMkLst>
      </pc:sldChg>
      <pc:sldChg chg="del">
        <pc:chgData name="Nousheen Ali" userId="28b24126a220ca9e" providerId="Windows Live" clId="Web-{CB82AEBD-6392-4C77-9EB7-056301A4881B}" dt="2021-10-05T08:35:30.616" v="1238"/>
        <pc:sldMkLst>
          <pc:docMk/>
          <pc:sldMk cId="916853615" sldId="268"/>
        </pc:sldMkLst>
      </pc:sldChg>
      <pc:sldChg chg="del">
        <pc:chgData name="Nousheen Ali" userId="28b24126a220ca9e" providerId="Windows Live" clId="Web-{CB82AEBD-6392-4C77-9EB7-056301A4881B}" dt="2021-10-05T08:35:33.428" v="1239"/>
        <pc:sldMkLst>
          <pc:docMk/>
          <pc:sldMk cId="3266127139" sldId="269"/>
        </pc:sldMkLst>
      </pc:sldChg>
      <pc:sldChg chg="del">
        <pc:chgData name="Nousheen Ali" userId="28b24126a220ca9e" providerId="Windows Live" clId="Web-{CB82AEBD-6392-4C77-9EB7-056301A4881B}" dt="2021-10-05T08:35:36.132" v="1240"/>
        <pc:sldMkLst>
          <pc:docMk/>
          <pc:sldMk cId="3517973280" sldId="270"/>
        </pc:sldMkLst>
      </pc:sldChg>
      <pc:sldChg chg="del">
        <pc:chgData name="Nousheen Ali" userId="28b24126a220ca9e" providerId="Windows Live" clId="Web-{CB82AEBD-6392-4C77-9EB7-056301A4881B}" dt="2021-10-04T20:07:15.896" v="938"/>
        <pc:sldMkLst>
          <pc:docMk/>
          <pc:sldMk cId="2161130591" sldId="272"/>
        </pc:sldMkLst>
      </pc:sldChg>
      <pc:sldChg chg="del">
        <pc:chgData name="Nousheen Ali" userId="28b24126a220ca9e" providerId="Windows Live" clId="Web-{CB82AEBD-6392-4C77-9EB7-056301A4881B}" dt="2021-10-04T19:23:13.061" v="338"/>
        <pc:sldMkLst>
          <pc:docMk/>
          <pc:sldMk cId="647271476" sldId="273"/>
        </pc:sldMkLst>
      </pc:sldChg>
      <pc:sldChg chg="modSp">
        <pc:chgData name="Nousheen Ali" userId="28b24126a220ca9e" providerId="Windows Live" clId="Web-{CB82AEBD-6392-4C77-9EB7-056301A4881B}" dt="2021-10-05T08:43:07.765" v="1415" actId="20577"/>
        <pc:sldMkLst>
          <pc:docMk/>
          <pc:sldMk cId="1630123617" sldId="274"/>
        </pc:sldMkLst>
        <pc:spChg chg="mod">
          <ac:chgData name="Nousheen Ali" userId="28b24126a220ca9e" providerId="Windows Live" clId="Web-{CB82AEBD-6392-4C77-9EB7-056301A4881B}" dt="2021-10-05T08:43:07.765" v="1415" actId="20577"/>
          <ac:spMkLst>
            <pc:docMk/>
            <pc:sldMk cId="1630123617" sldId="274"/>
            <ac:spMk id="5" creationId="{28684E62-A9F8-4E7A-AB01-78893062A1B4}"/>
          </ac:spMkLst>
        </pc:spChg>
      </pc:sldChg>
      <pc:sldChg chg="del">
        <pc:chgData name="Nousheen Ali" userId="28b24126a220ca9e" providerId="Windows Live" clId="Web-{CB82AEBD-6392-4C77-9EB7-056301A4881B}" dt="2021-10-05T08:44:23.673" v="1417"/>
        <pc:sldMkLst>
          <pc:docMk/>
          <pc:sldMk cId="3410008520" sldId="275"/>
        </pc:sldMkLst>
      </pc:sldChg>
      <pc:sldChg chg="del">
        <pc:chgData name="Nousheen Ali" userId="28b24126a220ca9e" providerId="Windows Live" clId="Web-{CB82AEBD-6392-4C77-9EB7-056301A4881B}" dt="2021-10-05T08:04:34.315" v="939"/>
        <pc:sldMkLst>
          <pc:docMk/>
          <pc:sldMk cId="3078551498" sldId="276"/>
        </pc:sldMkLst>
      </pc:sldChg>
      <pc:sldChg chg="del">
        <pc:chgData name="Nousheen Ali" userId="28b24126a220ca9e" providerId="Windows Live" clId="Web-{CB82AEBD-6392-4C77-9EB7-056301A4881B}" dt="2021-10-05T08:43:11.937" v="1416"/>
        <pc:sldMkLst>
          <pc:docMk/>
          <pc:sldMk cId="1817399028" sldId="277"/>
        </pc:sldMkLst>
      </pc:sldChg>
      <pc:sldChg chg="del">
        <pc:chgData name="Nousheen Ali" userId="28b24126a220ca9e" providerId="Windows Live" clId="Web-{CB82AEBD-6392-4C77-9EB7-056301A4881B}" dt="2021-10-05T08:35:21.163" v="1236"/>
        <pc:sldMkLst>
          <pc:docMk/>
          <pc:sldMk cId="1074638838" sldId="278"/>
        </pc:sldMkLst>
      </pc:sldChg>
      <pc:sldChg chg="del">
        <pc:chgData name="Nousheen Ali" userId="28b24126a220ca9e" providerId="Windows Live" clId="Web-{CB82AEBD-6392-4C77-9EB7-056301A4881B}" dt="2021-10-04T20:06:55.427" v="937"/>
        <pc:sldMkLst>
          <pc:docMk/>
          <pc:sldMk cId="2659604895" sldId="279"/>
        </pc:sldMkLst>
      </pc:sldChg>
      <pc:sldChg chg="modSp">
        <pc:chgData name="Nousheen Ali" userId="28b24126a220ca9e" providerId="Windows Live" clId="Web-{CB82AEBD-6392-4C77-9EB7-056301A4881B}" dt="2021-10-04T19:48:59.198" v="742" actId="20577"/>
        <pc:sldMkLst>
          <pc:docMk/>
          <pc:sldMk cId="2188906354" sldId="280"/>
        </pc:sldMkLst>
        <pc:spChg chg="mod">
          <ac:chgData name="Nousheen Ali" userId="28b24126a220ca9e" providerId="Windows Live" clId="Web-{CB82AEBD-6392-4C77-9EB7-056301A4881B}" dt="2021-10-04T19:48:59.198" v="742" actId="20577"/>
          <ac:spMkLst>
            <pc:docMk/>
            <pc:sldMk cId="2188906354" sldId="280"/>
            <ac:spMk id="3" creationId="{902FD5C4-FE5F-46D2-ABC9-49FA4BB8442F}"/>
          </ac:spMkLst>
        </pc:spChg>
      </pc:sldChg>
      <pc:sldChg chg="modSp">
        <pc:chgData name="Nousheen Ali" userId="28b24126a220ca9e" providerId="Windows Live" clId="Web-{CB82AEBD-6392-4C77-9EB7-056301A4881B}" dt="2021-10-05T08:47:29.302" v="1497" actId="20577"/>
        <pc:sldMkLst>
          <pc:docMk/>
          <pc:sldMk cId="623601683" sldId="281"/>
        </pc:sldMkLst>
        <pc:spChg chg="mod">
          <ac:chgData name="Nousheen Ali" userId="28b24126a220ca9e" providerId="Windows Live" clId="Web-{CB82AEBD-6392-4C77-9EB7-056301A4881B}" dt="2021-10-05T08:47:29.302" v="1497" actId="20577"/>
          <ac:spMkLst>
            <pc:docMk/>
            <pc:sldMk cId="623601683" sldId="281"/>
            <ac:spMk id="3" creationId="{902FD5C4-FE5F-46D2-ABC9-49FA4BB8442F}"/>
          </ac:spMkLst>
        </pc:spChg>
      </pc:sldChg>
      <pc:sldChg chg="modSp">
        <pc:chgData name="Nousheen Ali" userId="28b24126a220ca9e" providerId="Windows Live" clId="Web-{CB82AEBD-6392-4C77-9EB7-056301A4881B}" dt="2021-10-05T08:46:57.848" v="1493" actId="14100"/>
        <pc:sldMkLst>
          <pc:docMk/>
          <pc:sldMk cId="874412692" sldId="282"/>
        </pc:sldMkLst>
        <pc:spChg chg="mod">
          <ac:chgData name="Nousheen Ali" userId="28b24126a220ca9e" providerId="Windows Live" clId="Web-{CB82AEBD-6392-4C77-9EB7-056301A4881B}" dt="2021-10-05T08:46:57.848" v="1493" actId="14100"/>
          <ac:spMkLst>
            <pc:docMk/>
            <pc:sldMk cId="874412692" sldId="282"/>
            <ac:spMk id="2" creationId="{2873BEC0-94F5-4226-A9E7-51B66045EF49}"/>
          </ac:spMkLst>
        </pc:spChg>
        <pc:spChg chg="mod">
          <ac:chgData name="Nousheen Ali" userId="28b24126a220ca9e" providerId="Windows Live" clId="Web-{CB82AEBD-6392-4C77-9EB7-056301A4881B}" dt="2021-10-04T19:31:54.038" v="555" actId="20577"/>
          <ac:spMkLst>
            <pc:docMk/>
            <pc:sldMk cId="874412692" sldId="282"/>
            <ac:spMk id="3" creationId="{902FD5C4-FE5F-46D2-ABC9-49FA4BB8442F}"/>
          </ac:spMkLst>
        </pc:spChg>
      </pc:sldChg>
      <pc:sldChg chg="del">
        <pc:chgData name="Nousheen Ali" userId="28b24126a220ca9e" providerId="Windows Live" clId="Web-{CB82AEBD-6392-4C77-9EB7-056301A4881B}" dt="2021-10-04T19:10:57.503" v="126"/>
        <pc:sldMkLst>
          <pc:docMk/>
          <pc:sldMk cId="204257336" sldId="283"/>
        </pc:sldMkLst>
      </pc:sldChg>
      <pc:sldChg chg="modSp">
        <pc:chgData name="Nousheen Ali" userId="28b24126a220ca9e" providerId="Windows Live" clId="Web-{CB82AEBD-6392-4C77-9EB7-056301A4881B}" dt="2021-10-04T20:02:12.575" v="873" actId="20577"/>
        <pc:sldMkLst>
          <pc:docMk/>
          <pc:sldMk cId="2390454027" sldId="293"/>
        </pc:sldMkLst>
        <pc:spChg chg="mod">
          <ac:chgData name="Nousheen Ali" userId="28b24126a220ca9e" providerId="Windows Live" clId="Web-{CB82AEBD-6392-4C77-9EB7-056301A4881B}" dt="2021-10-04T20:02:12.575" v="873" actId="20577"/>
          <ac:spMkLst>
            <pc:docMk/>
            <pc:sldMk cId="2390454027" sldId="293"/>
            <ac:spMk id="3" creationId="{902FD5C4-FE5F-46D2-ABC9-49FA4BB8442F}"/>
          </ac:spMkLst>
        </pc:spChg>
      </pc:sldChg>
      <pc:sldChg chg="modSp">
        <pc:chgData name="Nousheen Ali" userId="28b24126a220ca9e" providerId="Windows Live" clId="Web-{CB82AEBD-6392-4C77-9EB7-056301A4881B}" dt="2021-10-04T20:05:49.969" v="935" actId="20577"/>
        <pc:sldMkLst>
          <pc:docMk/>
          <pc:sldMk cId="3983289425" sldId="302"/>
        </pc:sldMkLst>
        <pc:spChg chg="mod">
          <ac:chgData name="Nousheen Ali" userId="28b24126a220ca9e" providerId="Windows Live" clId="Web-{CB82AEBD-6392-4C77-9EB7-056301A4881B}" dt="2021-10-04T20:05:49.969" v="935" actId="20577"/>
          <ac:spMkLst>
            <pc:docMk/>
            <pc:sldMk cId="3983289425" sldId="302"/>
            <ac:spMk id="3" creationId="{902FD5C4-FE5F-46D2-ABC9-49FA4BB8442F}"/>
          </ac:spMkLst>
        </pc:spChg>
      </pc:sldChg>
      <pc:sldChg chg="addSp delSp modSp">
        <pc:chgData name="Nousheen Ali" userId="28b24126a220ca9e" providerId="Windows Live" clId="Web-{CB82AEBD-6392-4C77-9EB7-056301A4881B}" dt="2021-10-04T19:16:55.633" v="180" actId="14100"/>
        <pc:sldMkLst>
          <pc:docMk/>
          <pc:sldMk cId="1407967915" sldId="305"/>
        </pc:sldMkLst>
        <pc:spChg chg="mod">
          <ac:chgData name="Nousheen Ali" userId="28b24126a220ca9e" providerId="Windows Live" clId="Web-{CB82AEBD-6392-4C77-9EB7-056301A4881B}" dt="2021-10-04T19:16:23.523" v="176" actId="20577"/>
          <ac:spMkLst>
            <pc:docMk/>
            <pc:sldMk cId="1407967915" sldId="305"/>
            <ac:spMk id="7" creationId="{3AB61378-F74C-4D78-9F48-64F3C198774A}"/>
          </ac:spMkLst>
        </pc:spChg>
        <pc:picChg chg="add mod">
          <ac:chgData name="Nousheen Ali" userId="28b24126a220ca9e" providerId="Windows Live" clId="Web-{CB82AEBD-6392-4C77-9EB7-056301A4881B}" dt="2021-10-04T19:16:55.633" v="180" actId="14100"/>
          <ac:picMkLst>
            <pc:docMk/>
            <pc:sldMk cId="1407967915" sldId="305"/>
            <ac:picMk id="3" creationId="{D3EAC6B4-EA67-494A-9A95-2406FE4D46D0}"/>
          </ac:picMkLst>
        </pc:picChg>
        <pc:picChg chg="del">
          <ac:chgData name="Nousheen Ali" userId="28b24126a220ca9e" providerId="Windows Live" clId="Web-{CB82AEBD-6392-4C77-9EB7-056301A4881B}" dt="2021-10-04T19:16:26.180" v="177"/>
          <ac:picMkLst>
            <pc:docMk/>
            <pc:sldMk cId="1407967915" sldId="305"/>
            <ac:picMk id="9" creationId="{01AB2198-4CC2-45E8-8FC0-3504DB4EAE48}"/>
          </ac:picMkLst>
        </pc:picChg>
      </pc:sldChg>
      <pc:sldChg chg="delSp modSp add replId">
        <pc:chgData name="Nousheen Ali" userId="28b24126a220ca9e" providerId="Windows Live" clId="Web-{CB82AEBD-6392-4C77-9EB7-056301A4881B}" dt="2021-10-04T19:22:17.357" v="337" actId="20577"/>
        <pc:sldMkLst>
          <pc:docMk/>
          <pc:sldMk cId="1097365759" sldId="311"/>
        </pc:sldMkLst>
        <pc:spChg chg="mod">
          <ac:chgData name="Nousheen Ali" userId="28b24126a220ca9e" providerId="Windows Live" clId="Web-{CB82AEBD-6392-4C77-9EB7-056301A4881B}" dt="2021-10-04T19:22:17.357" v="337" actId="20577"/>
          <ac:spMkLst>
            <pc:docMk/>
            <pc:sldMk cId="1097365759" sldId="311"/>
            <ac:spMk id="7" creationId="{3AB61378-F74C-4D78-9F48-64F3C198774A}"/>
          </ac:spMkLst>
        </pc:spChg>
        <pc:picChg chg="del">
          <ac:chgData name="Nousheen Ali" userId="28b24126a220ca9e" providerId="Windows Live" clId="Web-{CB82AEBD-6392-4C77-9EB7-056301A4881B}" dt="2021-10-04T19:17:18.852" v="182"/>
          <ac:picMkLst>
            <pc:docMk/>
            <pc:sldMk cId="1097365759" sldId="311"/>
            <ac:picMk id="3" creationId="{B4D71EE2-76CF-4434-A871-0E7C97403220}"/>
          </ac:picMkLst>
        </pc:picChg>
        <pc:picChg chg="del">
          <ac:chgData name="Nousheen Ali" userId="28b24126a220ca9e" providerId="Windows Live" clId="Web-{CB82AEBD-6392-4C77-9EB7-056301A4881B}" dt="2021-10-04T19:17:22.009" v="183"/>
          <ac:picMkLst>
            <pc:docMk/>
            <pc:sldMk cId="1097365759" sldId="311"/>
            <ac:picMk id="4" creationId="{2B2764A6-9345-419F-807E-C891B1461683}"/>
          </ac:picMkLst>
        </pc:picChg>
      </pc:sldChg>
      <pc:sldChg chg="new del">
        <pc:chgData name="Nousheen Ali" userId="28b24126a220ca9e" providerId="Windows Live" clId="Web-{CB82AEBD-6392-4C77-9EB7-056301A4881B}" dt="2021-10-05T08:51:21.322" v="1619"/>
        <pc:sldMkLst>
          <pc:docMk/>
          <pc:sldMk cId="2141323150" sldId="312"/>
        </pc:sldMkLst>
      </pc:sldChg>
      <pc:sldChg chg="addSp delSp modSp add replId">
        <pc:chgData name="Nousheen Ali" userId="28b24126a220ca9e" providerId="Windows Live" clId="Web-{CB82AEBD-6392-4C77-9EB7-056301A4881B}" dt="2021-10-05T08:52:25.745" v="1634" actId="1076"/>
        <pc:sldMkLst>
          <pc:docMk/>
          <pc:sldMk cId="3872280031" sldId="312"/>
        </pc:sldMkLst>
        <pc:spChg chg="add del mod">
          <ac:chgData name="Nousheen Ali" userId="28b24126a220ca9e" providerId="Windows Live" clId="Web-{CB82AEBD-6392-4C77-9EB7-056301A4881B}" dt="2021-10-05T08:52:25.745" v="1634" actId="1076"/>
          <ac:spMkLst>
            <pc:docMk/>
            <pc:sldMk cId="3872280031" sldId="312"/>
            <ac:spMk id="2" creationId="{2873BEC0-94F5-4226-A9E7-51B66045EF49}"/>
          </ac:spMkLst>
        </pc:spChg>
        <pc:spChg chg="add del mod">
          <ac:chgData name="Nousheen Ali" userId="28b24126a220ca9e" providerId="Windows Live" clId="Web-{CB82AEBD-6392-4C77-9EB7-056301A4881B}" dt="2021-10-05T08:51:43.744" v="1622"/>
          <ac:spMkLst>
            <pc:docMk/>
            <pc:sldMk cId="3872280031" sldId="312"/>
            <ac:spMk id="4" creationId="{32FFF9F9-E1E2-474E-B323-8D59BAD5ED22}"/>
          </ac:spMkLst>
        </pc:spChg>
        <pc:spChg chg="del">
          <ac:chgData name="Nousheen Ali" userId="28b24126a220ca9e" providerId="Windows Live" clId="Web-{CB82AEBD-6392-4C77-9EB7-056301A4881B}" dt="2021-10-05T08:52:02.010" v="1625"/>
          <ac:spMkLst>
            <pc:docMk/>
            <pc:sldMk cId="3872280031" sldId="312"/>
            <ac:spMk id="5" creationId="{28684E62-A9F8-4E7A-AB01-78893062A1B4}"/>
          </ac:spMkLst>
        </pc:spChg>
        <pc:spChg chg="add del mod">
          <ac:chgData name="Nousheen Ali" userId="28b24126a220ca9e" providerId="Windows Live" clId="Web-{CB82AEBD-6392-4C77-9EB7-056301A4881B}" dt="2021-10-05T08:51:56.354" v="1624"/>
          <ac:spMkLst>
            <pc:docMk/>
            <pc:sldMk cId="3872280031" sldId="312"/>
            <ac:spMk id="8" creationId="{3CD675B8-2E53-4711-BB02-291AF008DC2E}"/>
          </ac:spMkLst>
        </pc:spChg>
        <pc:spChg chg="add del mod">
          <ac:chgData name="Nousheen Ali" userId="28b24126a220ca9e" providerId="Windows Live" clId="Web-{CB82AEBD-6392-4C77-9EB7-056301A4881B}" dt="2021-10-05T08:52:09.463" v="1627"/>
          <ac:spMkLst>
            <pc:docMk/>
            <pc:sldMk cId="3872280031" sldId="312"/>
            <ac:spMk id="10" creationId="{C5C3F34A-DBB8-450F-9E5F-7322F80A8C2B}"/>
          </ac:spMkLst>
        </pc:spChg>
        <pc:picChg chg="del">
          <ac:chgData name="Nousheen Ali" userId="28b24126a220ca9e" providerId="Windows Live" clId="Web-{CB82AEBD-6392-4C77-9EB7-056301A4881B}" dt="2021-10-05T08:51:33.728" v="1621"/>
          <ac:picMkLst>
            <pc:docMk/>
            <pc:sldMk cId="3872280031" sldId="312"/>
            <ac:picMk id="6" creationId="{5E013141-2139-434F-83AB-CF1C80A7AC4A}"/>
          </ac:picMkLst>
        </pc:picChg>
      </pc:sldChg>
    </pc:docChg>
  </pc:docChgLst>
  <pc:docChgLst>
    <pc:chgData name="Nousheen Ali" userId="28b24126a220ca9e" providerId="Windows Live" clId="Web-{5AE50E69-2881-415D-9CED-119C8AD63CE6}"/>
    <pc:docChg chg="addSld delSld modSld sldOrd">
      <pc:chgData name="Nousheen Ali" userId="28b24126a220ca9e" providerId="Windows Live" clId="Web-{5AE50E69-2881-415D-9CED-119C8AD63CE6}" dt="2021-10-04T18:14:43.644" v="3476"/>
      <pc:docMkLst>
        <pc:docMk/>
      </pc:docMkLst>
      <pc:sldChg chg="modSp">
        <pc:chgData name="Nousheen Ali" userId="28b24126a220ca9e" providerId="Windows Live" clId="Web-{5AE50E69-2881-415D-9CED-119C8AD63CE6}" dt="2021-10-04T08:25:39.572" v="3" actId="20577"/>
        <pc:sldMkLst>
          <pc:docMk/>
          <pc:sldMk cId="3237914124" sldId="256"/>
        </pc:sldMkLst>
        <pc:spChg chg="mod">
          <ac:chgData name="Nousheen Ali" userId="28b24126a220ca9e" providerId="Windows Live" clId="Web-{5AE50E69-2881-415D-9CED-119C8AD63CE6}" dt="2021-10-04T08:25:39.572" v="3" actId="20577"/>
          <ac:spMkLst>
            <pc:docMk/>
            <pc:sldMk cId="3237914124" sldId="256"/>
            <ac:spMk id="2" creationId="{2FE973FE-1F8B-4DED-8DC0-71E987678976}"/>
          </ac:spMkLst>
        </pc:spChg>
        <pc:spChg chg="mod">
          <ac:chgData name="Nousheen Ali" userId="28b24126a220ca9e" providerId="Windows Live" clId="Web-{5AE50E69-2881-415D-9CED-119C8AD63CE6}" dt="2021-10-04T08:25:07.680" v="0" actId="1076"/>
          <ac:spMkLst>
            <pc:docMk/>
            <pc:sldMk cId="3237914124" sldId="256"/>
            <ac:spMk id="3" creationId="{93383873-F31C-4E31-B4BA-B40D502705CE}"/>
          </ac:spMkLst>
        </pc:spChg>
      </pc:sldChg>
      <pc:sldChg chg="del">
        <pc:chgData name="Nousheen Ali" userId="28b24126a220ca9e" providerId="Windows Live" clId="Web-{5AE50E69-2881-415D-9CED-119C8AD63CE6}" dt="2021-10-04T17:53:33.899" v="3303"/>
        <pc:sldMkLst>
          <pc:docMk/>
          <pc:sldMk cId="1957259874" sldId="258"/>
        </pc:sldMkLst>
      </pc:sldChg>
      <pc:sldChg chg="addSp delSp modSp">
        <pc:chgData name="Nousheen Ali" userId="28b24126a220ca9e" providerId="Windows Live" clId="Web-{5AE50E69-2881-415D-9CED-119C8AD63CE6}" dt="2021-10-04T08:43:32.942" v="93" actId="20577"/>
        <pc:sldMkLst>
          <pc:docMk/>
          <pc:sldMk cId="452859177" sldId="262"/>
        </pc:sldMkLst>
        <pc:spChg chg="mod">
          <ac:chgData name="Nousheen Ali" userId="28b24126a220ca9e" providerId="Windows Live" clId="Web-{5AE50E69-2881-415D-9CED-119C8AD63CE6}" dt="2021-10-04T08:43:32.942" v="93" actId="20577"/>
          <ac:spMkLst>
            <pc:docMk/>
            <pc:sldMk cId="452859177" sldId="262"/>
            <ac:spMk id="2" creationId="{2873BEC0-94F5-4226-A9E7-51B66045EF49}"/>
          </ac:spMkLst>
        </pc:spChg>
        <pc:spChg chg="mod">
          <ac:chgData name="Nousheen Ali" userId="28b24126a220ca9e" providerId="Windows Live" clId="Web-{5AE50E69-2881-415D-9CED-119C8AD63CE6}" dt="2021-10-04T08:43:21.878" v="90" actId="20577"/>
          <ac:spMkLst>
            <pc:docMk/>
            <pc:sldMk cId="452859177" sldId="262"/>
            <ac:spMk id="3" creationId="{902FD5C4-FE5F-46D2-ABC9-49FA4BB8442F}"/>
          </ac:spMkLst>
        </pc:spChg>
        <pc:spChg chg="add del">
          <ac:chgData name="Nousheen Ali" userId="28b24126a220ca9e" providerId="Windows Live" clId="Web-{5AE50E69-2881-415D-9CED-119C8AD63CE6}" dt="2021-10-04T08:40:18.369" v="24"/>
          <ac:spMkLst>
            <pc:docMk/>
            <pc:sldMk cId="452859177" sldId="262"/>
            <ac:spMk id="4" creationId="{CD7105F7-4688-46F9-A278-F35C2C4990BB}"/>
          </ac:spMkLst>
        </pc:spChg>
      </pc:sldChg>
      <pc:sldChg chg="addSp delSp modSp mod modClrScheme chgLayout">
        <pc:chgData name="Nousheen Ali" userId="28b24126a220ca9e" providerId="Windows Live" clId="Web-{5AE50E69-2881-415D-9CED-119C8AD63CE6}" dt="2021-10-04T11:06:42.437" v="650" actId="14100"/>
        <pc:sldMkLst>
          <pc:docMk/>
          <pc:sldMk cId="1464666480" sldId="263"/>
        </pc:sldMkLst>
        <pc:spChg chg="mod ord">
          <ac:chgData name="Nousheen Ali" userId="28b24126a220ca9e" providerId="Windows Live" clId="Web-{5AE50E69-2881-415D-9CED-119C8AD63CE6}" dt="2021-10-04T11:06:42.437" v="650" actId="14100"/>
          <ac:spMkLst>
            <pc:docMk/>
            <pc:sldMk cId="1464666480" sldId="263"/>
            <ac:spMk id="2" creationId="{2873BEC0-94F5-4226-A9E7-51B66045EF49}"/>
          </ac:spMkLst>
        </pc:spChg>
        <pc:spChg chg="mod ord">
          <ac:chgData name="Nousheen Ali" userId="28b24126a220ca9e" providerId="Windows Live" clId="Web-{5AE50E69-2881-415D-9CED-119C8AD63CE6}" dt="2021-10-04T09:48:15.564" v="564"/>
          <ac:spMkLst>
            <pc:docMk/>
            <pc:sldMk cId="1464666480" sldId="263"/>
            <ac:spMk id="3" creationId="{902FD5C4-FE5F-46D2-ABC9-49FA4BB8442F}"/>
          </ac:spMkLst>
        </pc:spChg>
        <pc:spChg chg="add del">
          <ac:chgData name="Nousheen Ali" userId="28b24126a220ca9e" providerId="Windows Live" clId="Web-{5AE50E69-2881-415D-9CED-119C8AD63CE6}" dt="2021-10-04T09:46:55.812" v="563"/>
          <ac:spMkLst>
            <pc:docMk/>
            <pc:sldMk cId="1464666480" sldId="263"/>
            <ac:spMk id="4" creationId="{D0BC26A2-CE0B-49D1-B04A-3E7359F64E61}"/>
          </ac:spMkLst>
        </pc:spChg>
        <pc:spChg chg="add del mod ord">
          <ac:chgData name="Nousheen Ali" userId="28b24126a220ca9e" providerId="Windows Live" clId="Web-{5AE50E69-2881-415D-9CED-119C8AD63CE6}" dt="2021-10-04T10:05:03.590" v="567"/>
          <ac:spMkLst>
            <pc:docMk/>
            <pc:sldMk cId="1464666480" sldId="263"/>
            <ac:spMk id="5" creationId="{0C1D9A34-F67B-46D6-90FD-858F4188079E}"/>
          </ac:spMkLst>
        </pc:spChg>
        <pc:picChg chg="add del mod">
          <ac:chgData name="Nousheen Ali" userId="28b24126a220ca9e" providerId="Windows Live" clId="Web-{5AE50E69-2881-415D-9CED-119C8AD63CE6}" dt="2021-10-04T10:05:54.607" v="574"/>
          <ac:picMkLst>
            <pc:docMk/>
            <pc:sldMk cId="1464666480" sldId="263"/>
            <ac:picMk id="4" creationId="{57C96479-D3E6-4FF7-92BB-81832B5615C9}"/>
          </ac:picMkLst>
        </pc:picChg>
        <pc:picChg chg="add mod">
          <ac:chgData name="Nousheen Ali" userId="28b24126a220ca9e" providerId="Windows Live" clId="Web-{5AE50E69-2881-415D-9CED-119C8AD63CE6}" dt="2021-10-04T10:10:20.161" v="591" actId="14100"/>
          <ac:picMkLst>
            <pc:docMk/>
            <pc:sldMk cId="1464666480" sldId="263"/>
            <ac:picMk id="6" creationId="{973819CE-8FEC-4115-B08E-52D057307754}"/>
          </ac:picMkLst>
        </pc:picChg>
      </pc:sldChg>
      <pc:sldChg chg="addSp delSp modSp">
        <pc:chgData name="Nousheen Ali" userId="28b24126a220ca9e" providerId="Windows Live" clId="Web-{5AE50E69-2881-415D-9CED-119C8AD63CE6}" dt="2021-10-04T08:39:57.868" v="22" actId="14100"/>
        <pc:sldMkLst>
          <pc:docMk/>
          <pc:sldMk cId="2188906354" sldId="280"/>
        </pc:sldMkLst>
        <pc:spChg chg="mod">
          <ac:chgData name="Nousheen Ali" userId="28b24126a220ca9e" providerId="Windows Live" clId="Web-{5AE50E69-2881-415D-9CED-119C8AD63CE6}" dt="2021-10-04T08:39:57.868" v="22" actId="14100"/>
          <ac:spMkLst>
            <pc:docMk/>
            <pc:sldMk cId="2188906354" sldId="280"/>
            <ac:spMk id="2" creationId="{2873BEC0-94F5-4226-A9E7-51B66045EF49}"/>
          </ac:spMkLst>
        </pc:spChg>
        <pc:spChg chg="add del">
          <ac:chgData name="Nousheen Ali" userId="28b24126a220ca9e" providerId="Windows Live" clId="Web-{5AE50E69-2881-415D-9CED-119C8AD63CE6}" dt="2021-10-04T08:39:31.960" v="9"/>
          <ac:spMkLst>
            <pc:docMk/>
            <pc:sldMk cId="2188906354" sldId="280"/>
            <ac:spMk id="4" creationId="{BC6292C0-27D6-45EB-965F-24739E780C91}"/>
          </ac:spMkLst>
        </pc:spChg>
      </pc:sldChg>
      <pc:sldChg chg="modSp add replId">
        <pc:chgData name="Nousheen Ali" userId="28b24126a220ca9e" providerId="Windows Live" clId="Web-{5AE50E69-2881-415D-9CED-119C8AD63CE6}" dt="2021-10-04T09:40:57.304" v="546" actId="20577"/>
        <pc:sldMkLst>
          <pc:docMk/>
          <pc:sldMk cId="623601683" sldId="281"/>
        </pc:sldMkLst>
        <pc:spChg chg="mod">
          <ac:chgData name="Nousheen Ali" userId="28b24126a220ca9e" providerId="Windows Live" clId="Web-{5AE50E69-2881-415D-9CED-119C8AD63CE6}" dt="2021-10-04T08:47:46.017" v="132" actId="20577"/>
          <ac:spMkLst>
            <pc:docMk/>
            <pc:sldMk cId="623601683" sldId="281"/>
            <ac:spMk id="2" creationId="{2873BEC0-94F5-4226-A9E7-51B66045EF49}"/>
          </ac:spMkLst>
        </pc:spChg>
        <pc:spChg chg="mod">
          <ac:chgData name="Nousheen Ali" userId="28b24126a220ca9e" providerId="Windows Live" clId="Web-{5AE50E69-2881-415D-9CED-119C8AD63CE6}" dt="2021-10-04T09:40:57.304" v="546" actId="20577"/>
          <ac:spMkLst>
            <pc:docMk/>
            <pc:sldMk cId="623601683" sldId="281"/>
            <ac:spMk id="3" creationId="{902FD5C4-FE5F-46D2-ABC9-49FA4BB8442F}"/>
          </ac:spMkLst>
        </pc:spChg>
        <pc:picChg chg="mod">
          <ac:chgData name="Nousheen Ali" userId="28b24126a220ca9e" providerId="Windows Live" clId="Web-{5AE50E69-2881-415D-9CED-119C8AD63CE6}" dt="2021-10-04T09:19:28.245" v="209" actId="1076"/>
          <ac:picMkLst>
            <pc:docMk/>
            <pc:sldMk cId="623601683" sldId="281"/>
            <ac:picMk id="5" creationId="{33AE176B-DE78-4B75-AC9E-2A422E82D533}"/>
          </ac:picMkLst>
        </pc:picChg>
      </pc:sldChg>
      <pc:sldChg chg="new del">
        <pc:chgData name="Nousheen Ali" userId="28b24126a220ca9e" providerId="Windows Live" clId="Web-{5AE50E69-2881-415D-9CED-119C8AD63CE6}" dt="2021-10-04T08:38:56.521" v="5"/>
        <pc:sldMkLst>
          <pc:docMk/>
          <pc:sldMk cId="4279927186" sldId="281"/>
        </pc:sldMkLst>
      </pc:sldChg>
      <pc:sldChg chg="addSp delSp modSp add ord replId">
        <pc:chgData name="Nousheen Ali" userId="28b24126a220ca9e" providerId="Windows Live" clId="Web-{5AE50E69-2881-415D-9CED-119C8AD63CE6}" dt="2021-10-04T09:19:08.120" v="207"/>
        <pc:sldMkLst>
          <pc:docMk/>
          <pc:sldMk cId="874412692" sldId="282"/>
        </pc:sldMkLst>
        <pc:spChg chg="mod">
          <ac:chgData name="Nousheen Ali" userId="28b24126a220ca9e" providerId="Windows Live" clId="Web-{5AE50E69-2881-415D-9CED-119C8AD63CE6}" dt="2021-10-04T08:42:58.330" v="87" actId="20577"/>
          <ac:spMkLst>
            <pc:docMk/>
            <pc:sldMk cId="874412692" sldId="282"/>
            <ac:spMk id="2" creationId="{2873BEC0-94F5-4226-A9E7-51B66045EF49}"/>
          </ac:spMkLst>
        </pc:spChg>
        <pc:spChg chg="mod">
          <ac:chgData name="Nousheen Ali" userId="28b24126a220ca9e" providerId="Windows Live" clId="Web-{5AE50E69-2881-415D-9CED-119C8AD63CE6}" dt="2021-10-04T08:42:49.408" v="82" actId="20577"/>
          <ac:spMkLst>
            <pc:docMk/>
            <pc:sldMk cId="874412692" sldId="282"/>
            <ac:spMk id="3" creationId="{902FD5C4-FE5F-46D2-ABC9-49FA4BB8442F}"/>
          </ac:spMkLst>
        </pc:spChg>
        <pc:spChg chg="add del mod">
          <ac:chgData name="Nousheen Ali" userId="28b24126a220ca9e" providerId="Windows Live" clId="Web-{5AE50E69-2881-415D-9CED-119C8AD63CE6}" dt="2021-10-04T09:19:08.120" v="207"/>
          <ac:spMkLst>
            <pc:docMk/>
            <pc:sldMk cId="874412692" sldId="282"/>
            <ac:spMk id="4" creationId="{852D17ED-3E65-488D-A97F-7F09D714A1F4}"/>
          </ac:spMkLst>
        </pc:spChg>
      </pc:sldChg>
      <pc:sldChg chg="add ord replId">
        <pc:chgData name="Nousheen Ali" userId="28b24126a220ca9e" providerId="Windows Live" clId="Web-{5AE50E69-2881-415D-9CED-119C8AD63CE6}" dt="2021-10-04T09:05:49.008" v="134"/>
        <pc:sldMkLst>
          <pc:docMk/>
          <pc:sldMk cId="204257336" sldId="283"/>
        </pc:sldMkLst>
      </pc:sldChg>
      <pc:sldChg chg="addSp delSp modSp new">
        <pc:chgData name="Nousheen Ali" userId="28b24126a220ca9e" providerId="Windows Live" clId="Web-{5AE50E69-2881-415D-9CED-119C8AD63CE6}" dt="2021-10-04T10:18:48.767" v="649" actId="14100"/>
        <pc:sldMkLst>
          <pc:docMk/>
          <pc:sldMk cId="1846915134" sldId="284"/>
        </pc:sldMkLst>
        <pc:spChg chg="del">
          <ac:chgData name="Nousheen Ali" userId="28b24126a220ca9e" providerId="Windows Live" clId="Web-{5AE50E69-2881-415D-9CED-119C8AD63CE6}" dt="2021-10-04T10:06:05.420" v="576"/>
          <ac:spMkLst>
            <pc:docMk/>
            <pc:sldMk cId="1846915134" sldId="284"/>
            <ac:spMk id="2" creationId="{9EC6D4A0-0AD6-4E74-8D69-E562C15E186B}"/>
          </ac:spMkLst>
        </pc:spChg>
        <pc:spChg chg="del mod">
          <ac:chgData name="Nousheen Ali" userId="28b24126a220ca9e" providerId="Windows Live" clId="Web-{5AE50E69-2881-415D-9CED-119C8AD63CE6}" dt="2021-10-04T10:06:27.264" v="579"/>
          <ac:spMkLst>
            <pc:docMk/>
            <pc:sldMk cId="1846915134" sldId="284"/>
            <ac:spMk id="3" creationId="{DB64A52D-2795-492B-911B-7F16BAA8A974}"/>
          </ac:spMkLst>
        </pc:spChg>
        <pc:spChg chg="del">
          <ac:chgData name="Nousheen Ali" userId="28b24126a220ca9e" providerId="Windows Live" clId="Web-{5AE50E69-2881-415D-9CED-119C8AD63CE6}" dt="2021-10-04T10:06:09.342" v="577"/>
          <ac:spMkLst>
            <pc:docMk/>
            <pc:sldMk cId="1846915134" sldId="284"/>
            <ac:spMk id="4" creationId="{EC1C4D0A-328D-4096-A101-F2266A14895F}"/>
          </ac:spMkLst>
        </pc:spChg>
        <pc:spChg chg="add del mod">
          <ac:chgData name="Nousheen Ali" userId="28b24126a220ca9e" providerId="Windows Live" clId="Web-{5AE50E69-2881-415D-9CED-119C8AD63CE6}" dt="2021-10-04T10:11:04.943" v="596"/>
          <ac:spMkLst>
            <pc:docMk/>
            <pc:sldMk cId="1846915134" sldId="284"/>
            <ac:spMk id="7" creationId="{AD0D1F62-EB42-4BBC-8734-93A7FEB36A43}"/>
          </ac:spMkLst>
        </pc:spChg>
        <pc:spChg chg="add del mod">
          <ac:chgData name="Nousheen Ali" userId="28b24126a220ca9e" providerId="Windows Live" clId="Web-{5AE50E69-2881-415D-9CED-119C8AD63CE6}" dt="2021-10-04T10:11:23.787" v="601"/>
          <ac:spMkLst>
            <pc:docMk/>
            <pc:sldMk cId="1846915134" sldId="284"/>
            <ac:spMk id="11" creationId="{0F40891D-E238-4EC9-B673-7C5942B36B0E}"/>
          </ac:spMkLst>
        </pc:spChg>
        <pc:picChg chg="add del mod ord modCrop">
          <ac:chgData name="Nousheen Ali" userId="28b24126a220ca9e" providerId="Windows Live" clId="Web-{5AE50E69-2881-415D-9CED-119C8AD63CE6}" dt="2021-10-04T10:06:58.468" v="584"/>
          <ac:picMkLst>
            <pc:docMk/>
            <pc:sldMk cId="1846915134" sldId="284"/>
            <ac:picMk id="5" creationId="{9162B7E6-7260-4964-8F0E-A928A727DD1C}"/>
          </ac:picMkLst>
        </pc:picChg>
        <pc:picChg chg="add del mod">
          <ac:chgData name="Nousheen Ali" userId="28b24126a220ca9e" providerId="Windows Live" clId="Web-{5AE50E69-2881-415D-9CED-119C8AD63CE6}" dt="2021-10-04T10:10:42.818" v="594"/>
          <ac:picMkLst>
            <pc:docMk/>
            <pc:sldMk cId="1846915134" sldId="284"/>
            <ac:picMk id="8" creationId="{3F75287B-D459-4F15-9714-C92565D2C32A}"/>
          </ac:picMkLst>
        </pc:picChg>
        <pc:picChg chg="add del mod ord modCrop">
          <ac:chgData name="Nousheen Ali" userId="28b24126a220ca9e" providerId="Windows Live" clId="Web-{5AE50E69-2881-415D-9CED-119C8AD63CE6}" dt="2021-10-04T10:11:17.475" v="600"/>
          <ac:picMkLst>
            <pc:docMk/>
            <pc:sldMk cId="1846915134" sldId="284"/>
            <ac:picMk id="9" creationId="{50B572DC-9238-44AB-84DD-D7E2A20F44A7}"/>
          </ac:picMkLst>
        </pc:picChg>
        <pc:picChg chg="add mod">
          <ac:chgData name="Nousheen Ali" userId="28b24126a220ca9e" providerId="Windows Live" clId="Web-{5AE50E69-2881-415D-9CED-119C8AD63CE6}" dt="2021-10-04T10:11:49.679" v="606" actId="14100"/>
          <ac:picMkLst>
            <pc:docMk/>
            <pc:sldMk cId="1846915134" sldId="284"/>
            <ac:picMk id="12" creationId="{13344481-9FA4-4DA2-AF92-5A287B9BBE9D}"/>
          </ac:picMkLst>
        </pc:picChg>
        <pc:picChg chg="add mod">
          <ac:chgData name="Nousheen Ali" userId="28b24126a220ca9e" providerId="Windows Live" clId="Web-{5AE50E69-2881-415D-9CED-119C8AD63CE6}" dt="2021-10-04T10:18:48.767" v="649" actId="14100"/>
          <ac:picMkLst>
            <pc:docMk/>
            <pc:sldMk cId="1846915134" sldId="284"/>
            <ac:picMk id="13" creationId="{04F17260-373E-43F5-AEFC-D2845A3E267D}"/>
          </ac:picMkLst>
        </pc:picChg>
      </pc:sldChg>
      <pc:sldChg chg="addSp delSp modSp new">
        <pc:chgData name="Nousheen Ali" userId="28b24126a220ca9e" providerId="Windows Live" clId="Web-{5AE50E69-2881-415D-9CED-119C8AD63CE6}" dt="2021-10-04T10:17:53.313" v="646" actId="14100"/>
        <pc:sldMkLst>
          <pc:docMk/>
          <pc:sldMk cId="3295061278" sldId="285"/>
        </pc:sldMkLst>
        <pc:spChg chg="del">
          <ac:chgData name="Nousheen Ali" userId="28b24126a220ca9e" providerId="Windows Live" clId="Web-{5AE50E69-2881-415D-9CED-119C8AD63CE6}" dt="2021-10-04T10:13:56.307" v="614"/>
          <ac:spMkLst>
            <pc:docMk/>
            <pc:sldMk cId="3295061278" sldId="285"/>
            <ac:spMk id="2" creationId="{6CFDE909-AC79-4BE2-8173-6347D6A77AFB}"/>
          </ac:spMkLst>
        </pc:spChg>
        <pc:spChg chg="del">
          <ac:chgData name="Nousheen Ali" userId="28b24126a220ca9e" providerId="Windows Live" clId="Web-{5AE50E69-2881-415D-9CED-119C8AD63CE6}" dt="2021-10-04T10:14:06.541" v="616"/>
          <ac:spMkLst>
            <pc:docMk/>
            <pc:sldMk cId="3295061278" sldId="285"/>
            <ac:spMk id="3" creationId="{6724F3E1-01C2-4131-8DE2-6D0EE4B39B0A}"/>
          </ac:spMkLst>
        </pc:spChg>
        <pc:spChg chg="del">
          <ac:chgData name="Nousheen Ali" userId="28b24126a220ca9e" providerId="Windows Live" clId="Web-{5AE50E69-2881-415D-9CED-119C8AD63CE6}" dt="2021-10-04T10:13:58.604" v="615"/>
          <ac:spMkLst>
            <pc:docMk/>
            <pc:sldMk cId="3295061278" sldId="285"/>
            <ac:spMk id="4" creationId="{823F0991-88CE-469D-8F7A-A7467F59E033}"/>
          </ac:spMkLst>
        </pc:spChg>
        <pc:picChg chg="add del mod">
          <ac:chgData name="Nousheen Ali" userId="28b24126a220ca9e" providerId="Windows Live" clId="Web-{5AE50E69-2881-415D-9CED-119C8AD63CE6}" dt="2021-10-04T10:14:45.261" v="619"/>
          <ac:picMkLst>
            <pc:docMk/>
            <pc:sldMk cId="3295061278" sldId="285"/>
            <ac:picMk id="5" creationId="{E3823962-1610-4226-AAA3-19564DDD5870}"/>
          </ac:picMkLst>
        </pc:picChg>
        <pc:picChg chg="add del mod">
          <ac:chgData name="Nousheen Ali" userId="28b24126a220ca9e" providerId="Windows Live" clId="Web-{5AE50E69-2881-415D-9CED-119C8AD63CE6}" dt="2021-10-04T10:17:30.812" v="641"/>
          <ac:picMkLst>
            <pc:docMk/>
            <pc:sldMk cId="3295061278" sldId="285"/>
            <ac:picMk id="6" creationId="{A3E1EE61-4DA3-4CFD-93A4-D7A28852F9D5}"/>
          </ac:picMkLst>
        </pc:picChg>
        <pc:picChg chg="add mod">
          <ac:chgData name="Nousheen Ali" userId="28b24126a220ca9e" providerId="Windows Live" clId="Web-{5AE50E69-2881-415D-9CED-119C8AD63CE6}" dt="2021-10-04T10:17:53.313" v="646" actId="14100"/>
          <ac:picMkLst>
            <pc:docMk/>
            <pc:sldMk cId="3295061278" sldId="285"/>
            <ac:picMk id="7" creationId="{2374DA1A-E8B8-4B77-846D-8019EDB535E8}"/>
          </ac:picMkLst>
        </pc:picChg>
      </pc:sldChg>
      <pc:sldChg chg="addSp delSp modSp new">
        <pc:chgData name="Nousheen Ali" userId="28b24126a220ca9e" providerId="Windows Live" clId="Web-{5AE50E69-2881-415D-9CED-119C8AD63CE6}" dt="2021-10-04T10:17:07.140" v="640" actId="14100"/>
        <pc:sldMkLst>
          <pc:docMk/>
          <pc:sldMk cId="2997075399" sldId="286"/>
        </pc:sldMkLst>
        <pc:spChg chg="del">
          <ac:chgData name="Nousheen Ali" userId="28b24126a220ca9e" providerId="Windows Live" clId="Web-{5AE50E69-2881-415D-9CED-119C8AD63CE6}" dt="2021-10-04T10:15:20.137" v="627"/>
          <ac:spMkLst>
            <pc:docMk/>
            <pc:sldMk cId="2997075399" sldId="286"/>
            <ac:spMk id="2" creationId="{75328894-EFBE-4153-ABB8-C9A6667B3A3F}"/>
          </ac:spMkLst>
        </pc:spChg>
        <pc:spChg chg="del">
          <ac:chgData name="Nousheen Ali" userId="28b24126a220ca9e" providerId="Windows Live" clId="Web-{5AE50E69-2881-415D-9CED-119C8AD63CE6}" dt="2021-10-04T10:15:25.543" v="629"/>
          <ac:spMkLst>
            <pc:docMk/>
            <pc:sldMk cId="2997075399" sldId="286"/>
            <ac:spMk id="3" creationId="{C61DC517-69AD-49A6-AD9A-0B1960B4D207}"/>
          </ac:spMkLst>
        </pc:spChg>
        <pc:spChg chg="del">
          <ac:chgData name="Nousheen Ali" userId="28b24126a220ca9e" providerId="Windows Live" clId="Web-{5AE50E69-2881-415D-9CED-119C8AD63CE6}" dt="2021-10-04T10:15:22.840" v="628"/>
          <ac:spMkLst>
            <pc:docMk/>
            <pc:sldMk cId="2997075399" sldId="286"/>
            <ac:spMk id="4" creationId="{8BFC5F19-530E-41ED-9CF5-FDBAE156E90F}"/>
          </ac:spMkLst>
        </pc:spChg>
        <pc:picChg chg="add del mod">
          <ac:chgData name="Nousheen Ali" userId="28b24126a220ca9e" providerId="Windows Live" clId="Web-{5AE50E69-2881-415D-9CED-119C8AD63CE6}" dt="2021-10-04T10:16:24.326" v="636"/>
          <ac:picMkLst>
            <pc:docMk/>
            <pc:sldMk cId="2997075399" sldId="286"/>
            <ac:picMk id="5" creationId="{FF93B44C-8586-4287-A722-6687647D94C5}"/>
          </ac:picMkLst>
        </pc:picChg>
        <pc:picChg chg="add mod">
          <ac:chgData name="Nousheen Ali" userId="28b24126a220ca9e" providerId="Windows Live" clId="Web-{5AE50E69-2881-415D-9CED-119C8AD63CE6}" dt="2021-10-04T10:17:07.140" v="640" actId="14100"/>
          <ac:picMkLst>
            <pc:docMk/>
            <pc:sldMk cId="2997075399" sldId="286"/>
            <ac:picMk id="6" creationId="{B039208F-DEF6-489B-BCC5-C073A56FBB76}"/>
          </ac:picMkLst>
        </pc:picChg>
      </pc:sldChg>
      <pc:sldChg chg="addSp delSp modSp new">
        <pc:chgData name="Nousheen Ali" userId="28b24126a220ca9e" providerId="Windows Live" clId="Web-{5AE50E69-2881-415D-9CED-119C8AD63CE6}" dt="2021-10-04T11:38:31.433" v="1104" actId="20577"/>
        <pc:sldMkLst>
          <pc:docMk/>
          <pc:sldMk cId="1077656475" sldId="287"/>
        </pc:sldMkLst>
        <pc:spChg chg="mod">
          <ac:chgData name="Nousheen Ali" userId="28b24126a220ca9e" providerId="Windows Live" clId="Web-{5AE50E69-2881-415D-9CED-119C8AD63CE6}" dt="2021-10-04T11:20:40.706" v="832" actId="20577"/>
          <ac:spMkLst>
            <pc:docMk/>
            <pc:sldMk cId="1077656475" sldId="287"/>
            <ac:spMk id="2" creationId="{DC232AC4-1887-454C-83EF-E519480A586D}"/>
          </ac:spMkLst>
        </pc:spChg>
        <pc:spChg chg="mod">
          <ac:chgData name="Nousheen Ali" userId="28b24126a220ca9e" providerId="Windows Live" clId="Web-{5AE50E69-2881-415D-9CED-119C8AD63CE6}" dt="2021-10-04T11:38:31.433" v="1104" actId="20577"/>
          <ac:spMkLst>
            <pc:docMk/>
            <pc:sldMk cId="1077656475" sldId="287"/>
            <ac:spMk id="3" creationId="{575CC44D-CADD-49ED-8BAA-2C91D5D5D95E}"/>
          </ac:spMkLst>
        </pc:spChg>
        <pc:spChg chg="del">
          <ac:chgData name="Nousheen Ali" userId="28b24126a220ca9e" providerId="Windows Live" clId="Web-{5AE50E69-2881-415D-9CED-119C8AD63CE6}" dt="2021-10-04T11:11:44.647" v="653"/>
          <ac:spMkLst>
            <pc:docMk/>
            <pc:sldMk cId="1077656475" sldId="287"/>
            <ac:spMk id="4" creationId="{26406D4B-DA2D-419B-ACB8-12399ABEB665}"/>
          </ac:spMkLst>
        </pc:spChg>
        <pc:picChg chg="add mod ord">
          <ac:chgData name="Nousheen Ali" userId="28b24126a220ca9e" providerId="Windows Live" clId="Web-{5AE50E69-2881-415D-9CED-119C8AD63CE6}" dt="2021-10-04T11:11:59.553" v="657" actId="14100"/>
          <ac:picMkLst>
            <pc:docMk/>
            <pc:sldMk cId="1077656475" sldId="287"/>
            <ac:picMk id="5" creationId="{C3483415-12A4-43F0-A502-ADC0D7883E12}"/>
          </ac:picMkLst>
        </pc:picChg>
      </pc:sldChg>
      <pc:sldChg chg="addSp delSp modSp add replId">
        <pc:chgData name="Nousheen Ali" userId="28b24126a220ca9e" providerId="Windows Live" clId="Web-{5AE50E69-2881-415D-9CED-119C8AD63CE6}" dt="2021-10-04T11:38:23.245" v="1102" actId="20577"/>
        <pc:sldMkLst>
          <pc:docMk/>
          <pc:sldMk cId="2782495543" sldId="288"/>
        </pc:sldMkLst>
        <pc:spChg chg="mod">
          <ac:chgData name="Nousheen Ali" userId="28b24126a220ca9e" providerId="Windows Live" clId="Web-{5AE50E69-2881-415D-9CED-119C8AD63CE6}" dt="2021-10-04T11:38:23.245" v="1102" actId="20577"/>
          <ac:spMkLst>
            <pc:docMk/>
            <pc:sldMk cId="2782495543" sldId="288"/>
            <ac:spMk id="3" creationId="{575CC44D-CADD-49ED-8BAA-2C91D5D5D95E}"/>
          </ac:spMkLst>
        </pc:spChg>
        <pc:spChg chg="add del mod">
          <ac:chgData name="Nousheen Ali" userId="28b24126a220ca9e" providerId="Windows Live" clId="Web-{5AE50E69-2881-415D-9CED-119C8AD63CE6}" dt="2021-10-04T11:21:20.597" v="835"/>
          <ac:spMkLst>
            <pc:docMk/>
            <pc:sldMk cId="2782495543" sldId="288"/>
            <ac:spMk id="6" creationId="{CEE9F2B6-E2AF-4C37-8412-D36FC27371A9}"/>
          </ac:spMkLst>
        </pc:spChg>
        <pc:picChg chg="del">
          <ac:chgData name="Nousheen Ali" userId="28b24126a220ca9e" providerId="Windows Live" clId="Web-{5AE50E69-2881-415D-9CED-119C8AD63CE6}" dt="2021-10-04T11:21:15.847" v="834"/>
          <ac:picMkLst>
            <pc:docMk/>
            <pc:sldMk cId="2782495543" sldId="288"/>
            <ac:picMk id="5" creationId="{C3483415-12A4-43F0-A502-ADC0D7883E12}"/>
          </ac:picMkLst>
        </pc:picChg>
        <pc:picChg chg="add mod ord">
          <ac:chgData name="Nousheen Ali" userId="28b24126a220ca9e" providerId="Windows Live" clId="Web-{5AE50E69-2881-415D-9CED-119C8AD63CE6}" dt="2021-10-04T11:21:34.269" v="839" actId="14100"/>
          <ac:picMkLst>
            <pc:docMk/>
            <pc:sldMk cId="2782495543" sldId="288"/>
            <ac:picMk id="7" creationId="{5654D3C4-E24C-4B21-B3D7-8D1DEA648F7C}"/>
          </ac:picMkLst>
        </pc:picChg>
      </pc:sldChg>
      <pc:sldChg chg="addSp delSp modSp add replId">
        <pc:chgData name="Nousheen Ali" userId="28b24126a220ca9e" providerId="Windows Live" clId="Web-{5AE50E69-2881-415D-9CED-119C8AD63CE6}" dt="2021-10-04T13:58:47.508" v="1416"/>
        <pc:sldMkLst>
          <pc:docMk/>
          <pc:sldMk cId="1486978710" sldId="289"/>
        </pc:sldMkLst>
        <pc:spChg chg="del mod">
          <ac:chgData name="Nousheen Ali" userId="28b24126a220ca9e" providerId="Windows Live" clId="Web-{5AE50E69-2881-415D-9CED-119C8AD63CE6}" dt="2021-10-04T13:58:33.039" v="1414"/>
          <ac:spMkLst>
            <pc:docMk/>
            <pc:sldMk cId="1486978710" sldId="289"/>
            <ac:spMk id="3" creationId="{575CC44D-CADD-49ED-8BAA-2C91D5D5D95E}"/>
          </ac:spMkLst>
        </pc:spChg>
        <pc:spChg chg="add del mod">
          <ac:chgData name="Nousheen Ali" userId="28b24126a220ca9e" providerId="Windows Live" clId="Web-{5AE50E69-2881-415D-9CED-119C8AD63CE6}" dt="2021-10-04T13:58:47.508" v="1416"/>
          <ac:spMkLst>
            <pc:docMk/>
            <pc:sldMk cId="1486978710" sldId="289"/>
            <ac:spMk id="5" creationId="{CAEE43EB-55C1-4E91-9495-DE114344DF1D}"/>
          </ac:spMkLst>
        </pc:spChg>
        <pc:spChg chg="add del mod">
          <ac:chgData name="Nousheen Ali" userId="28b24126a220ca9e" providerId="Windows Live" clId="Web-{5AE50E69-2881-415D-9CED-119C8AD63CE6}" dt="2021-10-04T11:36:21.399" v="1055"/>
          <ac:spMkLst>
            <pc:docMk/>
            <pc:sldMk cId="1486978710" sldId="289"/>
            <ac:spMk id="5" creationId="{D1D68674-8BAC-42ED-8BB6-C2F1477404C0}"/>
          </ac:spMkLst>
        </pc:spChg>
        <pc:spChg chg="add">
          <ac:chgData name="Nousheen Ali" userId="28b24126a220ca9e" providerId="Windows Live" clId="Web-{5AE50E69-2881-415D-9CED-119C8AD63CE6}" dt="2021-10-04T13:58:41.118" v="1415"/>
          <ac:spMkLst>
            <pc:docMk/>
            <pc:sldMk cId="1486978710" sldId="289"/>
            <ac:spMk id="7" creationId="{3AB61378-F74C-4D78-9F48-64F3C198774A}"/>
          </ac:spMkLst>
        </pc:spChg>
        <pc:picChg chg="add mod ord">
          <ac:chgData name="Nousheen Ali" userId="28b24126a220ca9e" providerId="Windows Live" clId="Web-{5AE50E69-2881-415D-9CED-119C8AD63CE6}" dt="2021-10-04T11:36:27.633" v="1057" actId="14100"/>
          <ac:picMkLst>
            <pc:docMk/>
            <pc:sldMk cId="1486978710" sldId="289"/>
            <ac:picMk id="6" creationId="{15085935-629B-41F2-B1E0-39BEE35E9E66}"/>
          </ac:picMkLst>
        </pc:picChg>
        <pc:picChg chg="del">
          <ac:chgData name="Nousheen Ali" userId="28b24126a220ca9e" providerId="Windows Live" clId="Web-{5AE50E69-2881-415D-9CED-119C8AD63CE6}" dt="2021-10-04T11:36:04.274" v="1050"/>
          <ac:picMkLst>
            <pc:docMk/>
            <pc:sldMk cId="1486978710" sldId="289"/>
            <ac:picMk id="7" creationId="{5654D3C4-E24C-4B21-B3D7-8D1DEA648F7C}"/>
          </ac:picMkLst>
        </pc:picChg>
      </pc:sldChg>
      <pc:sldChg chg="addSp delSp modSp add replId">
        <pc:chgData name="Nousheen Ali" userId="28b24126a220ca9e" providerId="Windows Live" clId="Web-{5AE50E69-2881-415D-9CED-119C8AD63CE6}" dt="2021-10-04T11:37:52.339" v="1096" actId="20577"/>
        <pc:sldMkLst>
          <pc:docMk/>
          <pc:sldMk cId="3225250621" sldId="290"/>
        </pc:sldMkLst>
        <pc:spChg chg="mod">
          <ac:chgData name="Nousheen Ali" userId="28b24126a220ca9e" providerId="Windows Live" clId="Web-{5AE50E69-2881-415D-9CED-119C8AD63CE6}" dt="2021-10-04T11:37:52.339" v="1096" actId="20577"/>
          <ac:spMkLst>
            <pc:docMk/>
            <pc:sldMk cId="3225250621" sldId="290"/>
            <ac:spMk id="3" creationId="{575CC44D-CADD-49ED-8BAA-2C91D5D5D95E}"/>
          </ac:spMkLst>
        </pc:spChg>
        <pc:spChg chg="add del mod">
          <ac:chgData name="Nousheen Ali" userId="28b24126a220ca9e" providerId="Windows Live" clId="Web-{5AE50E69-2881-415D-9CED-119C8AD63CE6}" dt="2021-10-04T11:33:52.771" v="1024"/>
          <ac:spMkLst>
            <pc:docMk/>
            <pc:sldMk cId="3225250621" sldId="290"/>
            <ac:spMk id="5" creationId="{D4EE24F1-F5B1-47AA-AD7A-FBFE8959CF85}"/>
          </ac:spMkLst>
        </pc:spChg>
        <pc:picChg chg="add mod ord">
          <ac:chgData name="Nousheen Ali" userId="28b24126a220ca9e" providerId="Windows Live" clId="Web-{5AE50E69-2881-415D-9CED-119C8AD63CE6}" dt="2021-10-04T11:34:00.255" v="1026" actId="14100"/>
          <ac:picMkLst>
            <pc:docMk/>
            <pc:sldMk cId="3225250621" sldId="290"/>
            <ac:picMk id="6" creationId="{CA6C935A-3AA7-41F3-8ABD-CACD77F98F6E}"/>
          </ac:picMkLst>
        </pc:picChg>
        <pc:picChg chg="del">
          <ac:chgData name="Nousheen Ali" userId="28b24126a220ca9e" providerId="Windows Live" clId="Web-{5AE50E69-2881-415D-9CED-119C8AD63CE6}" dt="2021-10-04T11:33:49.145" v="1023"/>
          <ac:picMkLst>
            <pc:docMk/>
            <pc:sldMk cId="3225250621" sldId="290"/>
            <ac:picMk id="7" creationId="{5654D3C4-E24C-4B21-B3D7-8D1DEA648F7C}"/>
          </ac:picMkLst>
        </pc:picChg>
      </pc:sldChg>
      <pc:sldChg chg="addSp delSp modSp add replId">
        <pc:chgData name="Nousheen Ali" userId="28b24126a220ca9e" providerId="Windows Live" clId="Web-{5AE50E69-2881-415D-9CED-119C8AD63CE6}" dt="2021-10-04T11:38:02.042" v="1098" actId="20577"/>
        <pc:sldMkLst>
          <pc:docMk/>
          <pc:sldMk cId="3121447189" sldId="291"/>
        </pc:sldMkLst>
        <pc:spChg chg="mod">
          <ac:chgData name="Nousheen Ali" userId="28b24126a220ca9e" providerId="Windows Live" clId="Web-{5AE50E69-2881-415D-9CED-119C8AD63CE6}" dt="2021-10-04T11:38:02.042" v="1098" actId="20577"/>
          <ac:spMkLst>
            <pc:docMk/>
            <pc:sldMk cId="3121447189" sldId="291"/>
            <ac:spMk id="3" creationId="{575CC44D-CADD-49ED-8BAA-2C91D5D5D95E}"/>
          </ac:spMkLst>
        </pc:spChg>
        <pc:spChg chg="add del mod">
          <ac:chgData name="Nousheen Ali" userId="28b24126a220ca9e" providerId="Windows Live" clId="Web-{5AE50E69-2881-415D-9CED-119C8AD63CE6}" dt="2021-10-04T11:30:06.078" v="1010"/>
          <ac:spMkLst>
            <pc:docMk/>
            <pc:sldMk cId="3121447189" sldId="291"/>
            <ac:spMk id="5" creationId="{0678793D-33A8-44DF-A52D-58668F761BD5}"/>
          </ac:spMkLst>
        </pc:spChg>
        <pc:picChg chg="add mod ord">
          <ac:chgData name="Nousheen Ali" userId="28b24126a220ca9e" providerId="Windows Live" clId="Web-{5AE50E69-2881-415D-9CED-119C8AD63CE6}" dt="2021-10-04T11:30:13.469" v="1012" actId="14100"/>
          <ac:picMkLst>
            <pc:docMk/>
            <pc:sldMk cId="3121447189" sldId="291"/>
            <ac:picMk id="6" creationId="{DD3695E0-E2C5-42C1-843F-E86FB637173A}"/>
          </ac:picMkLst>
        </pc:picChg>
        <pc:picChg chg="del">
          <ac:chgData name="Nousheen Ali" userId="28b24126a220ca9e" providerId="Windows Live" clId="Web-{5AE50E69-2881-415D-9CED-119C8AD63CE6}" dt="2021-10-04T11:29:58.328" v="1009"/>
          <ac:picMkLst>
            <pc:docMk/>
            <pc:sldMk cId="3121447189" sldId="291"/>
            <ac:picMk id="7" creationId="{5654D3C4-E24C-4B21-B3D7-8D1DEA648F7C}"/>
          </ac:picMkLst>
        </pc:picChg>
      </pc:sldChg>
      <pc:sldChg chg="addSp delSp modSp add replId">
        <pc:chgData name="Nousheen Ali" userId="28b24126a220ca9e" providerId="Windows Live" clId="Web-{5AE50E69-2881-415D-9CED-119C8AD63CE6}" dt="2021-10-04T11:38:14.339" v="1100" actId="20577"/>
        <pc:sldMkLst>
          <pc:docMk/>
          <pc:sldMk cId="262279516" sldId="292"/>
        </pc:sldMkLst>
        <pc:spChg chg="mod">
          <ac:chgData name="Nousheen Ali" userId="28b24126a220ca9e" providerId="Windows Live" clId="Web-{5AE50E69-2881-415D-9CED-119C8AD63CE6}" dt="2021-10-04T11:38:14.339" v="1100" actId="20577"/>
          <ac:spMkLst>
            <pc:docMk/>
            <pc:sldMk cId="262279516" sldId="292"/>
            <ac:spMk id="3" creationId="{575CC44D-CADD-49ED-8BAA-2C91D5D5D95E}"/>
          </ac:spMkLst>
        </pc:spChg>
        <pc:spChg chg="add del mod">
          <ac:chgData name="Nousheen Ali" userId="28b24126a220ca9e" providerId="Windows Live" clId="Web-{5AE50E69-2881-415D-9CED-119C8AD63CE6}" dt="2021-10-04T11:26:38.605" v="899"/>
          <ac:spMkLst>
            <pc:docMk/>
            <pc:sldMk cId="262279516" sldId="292"/>
            <ac:spMk id="5" creationId="{3CEB3E8B-201D-499E-BA99-5D2A6212F871}"/>
          </ac:spMkLst>
        </pc:spChg>
        <pc:picChg chg="add mod ord">
          <ac:chgData name="Nousheen Ali" userId="28b24126a220ca9e" providerId="Windows Live" clId="Web-{5AE50E69-2881-415D-9CED-119C8AD63CE6}" dt="2021-10-04T11:26:41.245" v="900" actId="1076"/>
          <ac:picMkLst>
            <pc:docMk/>
            <pc:sldMk cId="262279516" sldId="292"/>
            <ac:picMk id="6" creationId="{B5472A44-0FCB-4113-BA9D-C7B13035C485}"/>
          </ac:picMkLst>
        </pc:picChg>
        <pc:picChg chg="del">
          <ac:chgData name="Nousheen Ali" userId="28b24126a220ca9e" providerId="Windows Live" clId="Web-{5AE50E69-2881-415D-9CED-119C8AD63CE6}" dt="2021-10-04T11:26:27.901" v="898"/>
          <ac:picMkLst>
            <pc:docMk/>
            <pc:sldMk cId="262279516" sldId="292"/>
            <ac:picMk id="7" creationId="{5654D3C4-E24C-4B21-B3D7-8D1DEA648F7C}"/>
          </ac:picMkLst>
        </pc:picChg>
      </pc:sldChg>
      <pc:sldChg chg="new del">
        <pc:chgData name="Nousheen Ali" userId="28b24126a220ca9e" providerId="Windows Live" clId="Web-{5AE50E69-2881-415D-9CED-119C8AD63CE6}" dt="2021-10-04T11:53:06.754" v="1106"/>
        <pc:sldMkLst>
          <pc:docMk/>
          <pc:sldMk cId="102497216" sldId="293"/>
        </pc:sldMkLst>
      </pc:sldChg>
      <pc:sldChg chg="addSp delSp modSp add replId">
        <pc:chgData name="Nousheen Ali" userId="28b24126a220ca9e" providerId="Windows Live" clId="Web-{5AE50E69-2881-415D-9CED-119C8AD63CE6}" dt="2021-10-04T11:59:49.467" v="1372" actId="20577"/>
        <pc:sldMkLst>
          <pc:docMk/>
          <pc:sldMk cId="2390454027" sldId="293"/>
        </pc:sldMkLst>
        <pc:spChg chg="mod">
          <ac:chgData name="Nousheen Ali" userId="28b24126a220ca9e" providerId="Windows Live" clId="Web-{5AE50E69-2881-415D-9CED-119C8AD63CE6}" dt="2021-10-04T11:53:58.662" v="1131" actId="14100"/>
          <ac:spMkLst>
            <pc:docMk/>
            <pc:sldMk cId="2390454027" sldId="293"/>
            <ac:spMk id="2" creationId="{2873BEC0-94F5-4226-A9E7-51B66045EF49}"/>
          </ac:spMkLst>
        </pc:spChg>
        <pc:spChg chg="mod">
          <ac:chgData name="Nousheen Ali" userId="28b24126a220ca9e" providerId="Windows Live" clId="Web-{5AE50E69-2881-415D-9CED-119C8AD63CE6}" dt="2021-10-04T11:59:49.467" v="1372" actId="20577"/>
          <ac:spMkLst>
            <pc:docMk/>
            <pc:sldMk cId="2390454027" sldId="293"/>
            <ac:spMk id="3" creationId="{902FD5C4-FE5F-46D2-ABC9-49FA4BB8442F}"/>
          </ac:spMkLst>
        </pc:spChg>
        <pc:spChg chg="add del mod">
          <ac:chgData name="Nousheen Ali" userId="28b24126a220ca9e" providerId="Windows Live" clId="Web-{5AE50E69-2881-415D-9CED-119C8AD63CE6}" dt="2021-10-04T11:53:22.630" v="1110"/>
          <ac:spMkLst>
            <pc:docMk/>
            <pc:sldMk cId="2390454027" sldId="293"/>
            <ac:spMk id="4" creationId="{33DDC47A-AB44-467C-AB62-4E410F83C40D}"/>
          </ac:spMkLst>
        </pc:spChg>
      </pc:sldChg>
      <pc:sldChg chg="addSp delSp modSp add del mod ord replId modClrScheme chgLayout">
        <pc:chgData name="Nousheen Ali" userId="28b24126a220ca9e" providerId="Windows Live" clId="Web-{5AE50E69-2881-415D-9CED-119C8AD63CE6}" dt="2021-10-04T14:02:01.278" v="1439"/>
        <pc:sldMkLst>
          <pc:docMk/>
          <pc:sldMk cId="77978187" sldId="294"/>
        </pc:sldMkLst>
        <pc:spChg chg="mod ord">
          <ac:chgData name="Nousheen Ali" userId="28b24126a220ca9e" providerId="Windows Live" clId="Web-{5AE50E69-2881-415D-9CED-119C8AD63CE6}" dt="2021-10-04T14:00:04.713" v="1423"/>
          <ac:spMkLst>
            <pc:docMk/>
            <pc:sldMk cId="77978187" sldId="294"/>
            <ac:spMk id="2" creationId="{2873BEC0-94F5-4226-A9E7-51B66045EF49}"/>
          </ac:spMkLst>
        </pc:spChg>
        <pc:spChg chg="mod ord">
          <ac:chgData name="Nousheen Ali" userId="28b24126a220ca9e" providerId="Windows Live" clId="Web-{5AE50E69-2881-415D-9CED-119C8AD63CE6}" dt="2021-10-04T14:00:04.713" v="1423"/>
          <ac:spMkLst>
            <pc:docMk/>
            <pc:sldMk cId="77978187" sldId="294"/>
            <ac:spMk id="3" creationId="{902FD5C4-FE5F-46D2-ABC9-49FA4BB8442F}"/>
          </ac:spMkLst>
        </pc:spChg>
        <pc:spChg chg="add del">
          <ac:chgData name="Nousheen Ali" userId="28b24126a220ca9e" providerId="Windows Live" clId="Web-{5AE50E69-2881-415D-9CED-119C8AD63CE6}" dt="2021-10-04T13:57:54.492" v="1408"/>
          <ac:spMkLst>
            <pc:docMk/>
            <pc:sldMk cId="77978187" sldId="294"/>
            <ac:spMk id="5" creationId="{3555E239-B922-4993-A8FF-01E2B8A4D824}"/>
          </ac:spMkLst>
        </pc:spChg>
        <pc:spChg chg="add del mod">
          <ac:chgData name="Nousheen Ali" userId="28b24126a220ca9e" providerId="Windows Live" clId="Web-{5AE50E69-2881-415D-9CED-119C8AD63CE6}" dt="2021-10-04T13:59:20.947" v="1420"/>
          <ac:spMkLst>
            <pc:docMk/>
            <pc:sldMk cId="77978187" sldId="294"/>
            <ac:spMk id="6" creationId="{22624007-CDD1-4A51-9458-46F9275A220A}"/>
          </ac:spMkLst>
        </pc:spChg>
        <pc:spChg chg="add del">
          <ac:chgData name="Nousheen Ali" userId="28b24126a220ca9e" providerId="Windows Live" clId="Web-{5AE50E69-2881-415D-9CED-119C8AD63CE6}" dt="2021-10-04T13:57:43.882" v="1406"/>
          <ac:spMkLst>
            <pc:docMk/>
            <pc:sldMk cId="77978187" sldId="294"/>
            <ac:spMk id="7" creationId="{9D364F17-20FF-4948-A1DE-511B4C6BAEDB}"/>
          </ac:spMkLst>
        </pc:spChg>
        <pc:picChg chg="add del mod">
          <ac:chgData name="Nousheen Ali" userId="28b24126a220ca9e" providerId="Windows Live" clId="Web-{5AE50E69-2881-415D-9CED-119C8AD63CE6}" dt="2021-10-04T14:01:30.262" v="1434"/>
          <ac:picMkLst>
            <pc:docMk/>
            <pc:sldMk cId="77978187" sldId="294"/>
            <ac:picMk id="4" creationId="{3CA7BC2C-26E2-4FA3-97EA-A60C9EEA1EC2}"/>
          </ac:picMkLst>
        </pc:picChg>
        <pc:picChg chg="del">
          <ac:chgData name="Nousheen Ali" userId="28b24126a220ca9e" providerId="Windows Live" clId="Web-{5AE50E69-2881-415D-9CED-119C8AD63CE6}" dt="2021-10-04T12:34:41.928" v="1375"/>
          <ac:picMkLst>
            <pc:docMk/>
            <pc:sldMk cId="77978187" sldId="294"/>
            <ac:picMk id="6" creationId="{973819CE-8FEC-4115-B08E-52D057307754}"/>
          </ac:picMkLst>
        </pc:picChg>
      </pc:sldChg>
      <pc:sldChg chg="addSp delSp modSp new del">
        <pc:chgData name="Nousheen Ali" userId="28b24126a220ca9e" providerId="Windows Live" clId="Web-{5AE50E69-2881-415D-9CED-119C8AD63CE6}" dt="2021-10-04T14:01:23.636" v="1433"/>
        <pc:sldMkLst>
          <pc:docMk/>
          <pc:sldMk cId="1674832882" sldId="295"/>
        </pc:sldMkLst>
        <pc:spChg chg="add del">
          <ac:chgData name="Nousheen Ali" userId="28b24126a220ca9e" providerId="Windows Live" clId="Web-{5AE50E69-2881-415D-9CED-119C8AD63CE6}" dt="2021-10-04T14:00:54.261" v="1428"/>
          <ac:spMkLst>
            <pc:docMk/>
            <pc:sldMk cId="1674832882" sldId="295"/>
            <ac:spMk id="2" creationId="{196A4C5E-C15F-4EF9-86D7-5A53D5496667}"/>
          </ac:spMkLst>
        </pc:spChg>
        <pc:spChg chg="add del mod">
          <ac:chgData name="Nousheen Ali" userId="28b24126a220ca9e" providerId="Windows Live" clId="Web-{5AE50E69-2881-415D-9CED-119C8AD63CE6}" dt="2021-10-04T14:00:58.917" v="1430" actId="1076"/>
          <ac:spMkLst>
            <pc:docMk/>
            <pc:sldMk cId="1674832882" sldId="295"/>
            <ac:spMk id="4" creationId="{0BC12A16-F73C-4053-81D1-1BE9087F7548}"/>
          </ac:spMkLst>
        </pc:spChg>
        <pc:spChg chg="add del">
          <ac:chgData name="Nousheen Ali" userId="28b24126a220ca9e" providerId="Windows Live" clId="Web-{5AE50E69-2881-415D-9CED-119C8AD63CE6}" dt="2021-10-04T13:59:37.228" v="1421"/>
          <ac:spMkLst>
            <pc:docMk/>
            <pc:sldMk cId="1674832882" sldId="295"/>
            <ac:spMk id="5" creationId="{3AB61378-F74C-4D78-9F48-64F3C198774A}"/>
          </ac:spMkLst>
        </pc:spChg>
        <pc:spChg chg="add del mod">
          <ac:chgData name="Nousheen Ali" userId="28b24126a220ca9e" providerId="Windows Live" clId="Web-{5AE50E69-2881-415D-9CED-119C8AD63CE6}" dt="2021-10-04T14:00:56.120" v="1429"/>
          <ac:spMkLst>
            <pc:docMk/>
            <pc:sldMk cId="1674832882" sldId="295"/>
            <ac:spMk id="7" creationId="{41D9C3DA-C152-4111-AF5A-D67C12762043}"/>
          </ac:spMkLst>
        </pc:spChg>
      </pc:sldChg>
      <pc:sldChg chg="addSp delSp modSp add ord replId">
        <pc:chgData name="Nousheen Ali" userId="28b24126a220ca9e" providerId="Windows Live" clId="Web-{5AE50E69-2881-415D-9CED-119C8AD63CE6}" dt="2021-10-04T14:03:41.467" v="1469" actId="20577"/>
        <pc:sldMkLst>
          <pc:docMk/>
          <pc:sldMk cId="3229023778" sldId="296"/>
        </pc:sldMkLst>
        <pc:spChg chg="mod">
          <ac:chgData name="Nousheen Ali" userId="28b24126a220ca9e" providerId="Windows Live" clId="Web-{5AE50E69-2881-415D-9CED-119C8AD63CE6}" dt="2021-10-04T14:02:24.482" v="1449" actId="20577"/>
          <ac:spMkLst>
            <pc:docMk/>
            <pc:sldMk cId="3229023778" sldId="296"/>
            <ac:spMk id="2" creationId="{DC232AC4-1887-454C-83EF-E519480A586D}"/>
          </ac:spMkLst>
        </pc:spChg>
        <pc:spChg chg="add del mod">
          <ac:chgData name="Nousheen Ali" userId="28b24126a220ca9e" providerId="Windows Live" clId="Web-{5AE50E69-2881-415D-9CED-119C8AD63CE6}" dt="2021-10-04T14:01:39.106" v="1436"/>
          <ac:spMkLst>
            <pc:docMk/>
            <pc:sldMk cId="3229023778" sldId="296"/>
            <ac:spMk id="4" creationId="{A0549E91-B531-4BC8-BC6B-9AA9C2D2E446}"/>
          </ac:spMkLst>
        </pc:spChg>
        <pc:spChg chg="mod">
          <ac:chgData name="Nousheen Ali" userId="28b24126a220ca9e" providerId="Windows Live" clId="Web-{5AE50E69-2881-415D-9CED-119C8AD63CE6}" dt="2021-10-04T14:03:41.467" v="1469" actId="20577"/>
          <ac:spMkLst>
            <pc:docMk/>
            <pc:sldMk cId="3229023778" sldId="296"/>
            <ac:spMk id="7" creationId="{3AB61378-F74C-4D78-9F48-64F3C198774A}"/>
          </ac:spMkLst>
        </pc:spChg>
        <pc:picChg chg="add mod ord">
          <ac:chgData name="Nousheen Ali" userId="28b24126a220ca9e" providerId="Windows Live" clId="Web-{5AE50E69-2881-415D-9CED-119C8AD63CE6}" dt="2021-10-04T14:01:47.340" v="1438" actId="14100"/>
          <ac:picMkLst>
            <pc:docMk/>
            <pc:sldMk cId="3229023778" sldId="296"/>
            <ac:picMk id="5" creationId="{78385BD1-F2A9-4236-9A6B-5101776D07BD}"/>
          </ac:picMkLst>
        </pc:picChg>
        <pc:picChg chg="del">
          <ac:chgData name="Nousheen Ali" userId="28b24126a220ca9e" providerId="Windows Live" clId="Web-{5AE50E69-2881-415D-9CED-119C8AD63CE6}" dt="2021-10-04T14:01:34.746" v="1435"/>
          <ac:picMkLst>
            <pc:docMk/>
            <pc:sldMk cId="3229023778" sldId="296"/>
            <ac:picMk id="6" creationId="{15085935-629B-41F2-B1E0-39BEE35E9E66}"/>
          </ac:picMkLst>
        </pc:picChg>
      </pc:sldChg>
      <pc:sldChg chg="addSp delSp modSp add replId">
        <pc:chgData name="Nousheen Ali" userId="28b24126a220ca9e" providerId="Windows Live" clId="Web-{5AE50E69-2881-415D-9CED-119C8AD63CE6}" dt="2021-10-04T14:44:19.302" v="1613" actId="20577"/>
        <pc:sldMkLst>
          <pc:docMk/>
          <pc:sldMk cId="1761378296" sldId="297"/>
        </pc:sldMkLst>
        <pc:spChg chg="add del mod">
          <ac:chgData name="Nousheen Ali" userId="28b24126a220ca9e" providerId="Windows Live" clId="Web-{5AE50E69-2881-415D-9CED-119C8AD63CE6}" dt="2021-10-04T14:38:14.090" v="1472"/>
          <ac:spMkLst>
            <pc:docMk/>
            <pc:sldMk cId="1761378296" sldId="297"/>
            <ac:spMk id="4" creationId="{E2E5DACB-D5D1-4D9E-996F-E43D7F05ED8D}"/>
          </ac:spMkLst>
        </pc:spChg>
        <pc:spChg chg="mod">
          <ac:chgData name="Nousheen Ali" userId="28b24126a220ca9e" providerId="Windows Live" clId="Web-{5AE50E69-2881-415D-9CED-119C8AD63CE6}" dt="2021-10-04T14:44:19.302" v="1613" actId="20577"/>
          <ac:spMkLst>
            <pc:docMk/>
            <pc:sldMk cId="1761378296" sldId="297"/>
            <ac:spMk id="7" creationId="{3AB61378-F74C-4D78-9F48-64F3C198774A}"/>
          </ac:spMkLst>
        </pc:spChg>
        <pc:picChg chg="del">
          <ac:chgData name="Nousheen Ali" userId="28b24126a220ca9e" providerId="Windows Live" clId="Web-{5AE50E69-2881-415D-9CED-119C8AD63CE6}" dt="2021-10-04T14:37:57.308" v="1471"/>
          <ac:picMkLst>
            <pc:docMk/>
            <pc:sldMk cId="1761378296" sldId="297"/>
            <ac:picMk id="5" creationId="{78385BD1-F2A9-4236-9A6B-5101776D07BD}"/>
          </ac:picMkLst>
        </pc:picChg>
        <pc:picChg chg="add mod ord">
          <ac:chgData name="Nousheen Ali" userId="28b24126a220ca9e" providerId="Windows Live" clId="Web-{5AE50E69-2881-415D-9CED-119C8AD63CE6}" dt="2021-10-04T14:38:53.935" v="1480" actId="1076"/>
          <ac:picMkLst>
            <pc:docMk/>
            <pc:sldMk cId="1761378296" sldId="297"/>
            <ac:picMk id="6" creationId="{F1D682D4-25DA-4F29-ABFD-F1FCDBEB6430}"/>
          </ac:picMkLst>
        </pc:picChg>
        <pc:picChg chg="add mod">
          <ac:chgData name="Nousheen Ali" userId="28b24126a220ca9e" providerId="Windows Live" clId="Web-{5AE50E69-2881-415D-9CED-119C8AD63CE6}" dt="2021-10-04T14:39:00.388" v="1482" actId="14100"/>
          <ac:picMkLst>
            <pc:docMk/>
            <pc:sldMk cId="1761378296" sldId="297"/>
            <ac:picMk id="8" creationId="{B4C3D744-957F-426C-AE23-8E89B5A4B77E}"/>
          </ac:picMkLst>
        </pc:picChg>
      </pc:sldChg>
      <pc:sldChg chg="addSp delSp modSp add ord replId">
        <pc:chgData name="Nousheen Ali" userId="28b24126a220ca9e" providerId="Windows Live" clId="Web-{5AE50E69-2881-415D-9CED-119C8AD63CE6}" dt="2021-10-04T15:24:26.373" v="1628" actId="1076"/>
        <pc:sldMkLst>
          <pc:docMk/>
          <pc:sldMk cId="3806097496" sldId="298"/>
        </pc:sldMkLst>
        <pc:spChg chg="add del mod">
          <ac:chgData name="Nousheen Ali" userId="28b24126a220ca9e" providerId="Windows Live" clId="Web-{5AE50E69-2881-415D-9CED-119C8AD63CE6}" dt="2021-10-04T14:48:48.074" v="1617"/>
          <ac:spMkLst>
            <pc:docMk/>
            <pc:sldMk cId="3806097496" sldId="298"/>
            <ac:spMk id="4" creationId="{726686D7-883C-49B8-8614-A67190838670}"/>
          </ac:spMkLst>
        </pc:spChg>
        <pc:spChg chg="add del mod">
          <ac:chgData name="Nousheen Ali" userId="28b24126a220ca9e" providerId="Windows Live" clId="Web-{5AE50E69-2881-415D-9CED-119C8AD63CE6}" dt="2021-10-04T15:24:19.404" v="1626"/>
          <ac:spMkLst>
            <pc:docMk/>
            <pc:sldMk cId="3806097496" sldId="298"/>
            <ac:spMk id="4" creationId="{CB8FA759-1B61-48A2-8B3A-8678E99F6747}"/>
          </ac:spMkLst>
        </pc:spChg>
        <pc:spChg chg="mod">
          <ac:chgData name="Nousheen Ali" userId="28b24126a220ca9e" providerId="Windows Live" clId="Web-{5AE50E69-2881-415D-9CED-119C8AD63CE6}" dt="2021-10-04T14:52:33.579" v="1624" actId="20577"/>
          <ac:spMkLst>
            <pc:docMk/>
            <pc:sldMk cId="3806097496" sldId="298"/>
            <ac:spMk id="7" creationId="{3AB61378-F74C-4D78-9F48-64F3C198774A}"/>
          </ac:spMkLst>
        </pc:spChg>
        <pc:picChg chg="del">
          <ac:chgData name="Nousheen Ali" userId="28b24126a220ca9e" providerId="Windows Live" clId="Web-{5AE50E69-2881-415D-9CED-119C8AD63CE6}" dt="2021-10-04T14:48:34.026" v="1616"/>
          <ac:picMkLst>
            <pc:docMk/>
            <pc:sldMk cId="3806097496" sldId="298"/>
            <ac:picMk id="5" creationId="{78385BD1-F2A9-4236-9A6B-5101776D07BD}"/>
          </ac:picMkLst>
        </pc:picChg>
        <pc:picChg chg="add mod ord">
          <ac:chgData name="Nousheen Ali" userId="28b24126a220ca9e" providerId="Windows Live" clId="Web-{5AE50E69-2881-415D-9CED-119C8AD63CE6}" dt="2021-10-04T15:24:26.373" v="1628" actId="1076"/>
          <ac:picMkLst>
            <pc:docMk/>
            <pc:sldMk cId="3806097496" sldId="298"/>
            <ac:picMk id="5" creationId="{CF5EA209-95E5-45AE-A02D-861A9F8FFA8E}"/>
          </ac:picMkLst>
        </pc:picChg>
        <pc:picChg chg="add del mod ord">
          <ac:chgData name="Nousheen Ali" userId="28b24126a220ca9e" providerId="Windows Live" clId="Web-{5AE50E69-2881-415D-9CED-119C8AD63CE6}" dt="2021-10-04T15:24:12.373" v="1625"/>
          <ac:picMkLst>
            <pc:docMk/>
            <pc:sldMk cId="3806097496" sldId="298"/>
            <ac:picMk id="6" creationId="{446F4E2F-FA3F-4D56-8C97-91CE70C41D0F}"/>
          </ac:picMkLst>
        </pc:picChg>
      </pc:sldChg>
      <pc:sldChg chg="addSp delSp modSp add replId">
        <pc:chgData name="Nousheen Ali" userId="28b24126a220ca9e" providerId="Windows Live" clId="Web-{5AE50E69-2881-415D-9CED-119C8AD63CE6}" dt="2021-10-04T15:49:06.951" v="1903" actId="20577"/>
        <pc:sldMkLst>
          <pc:docMk/>
          <pc:sldMk cId="3496780449" sldId="299"/>
        </pc:sldMkLst>
        <pc:spChg chg="mod">
          <ac:chgData name="Nousheen Ali" userId="28b24126a220ca9e" providerId="Windows Live" clId="Web-{5AE50E69-2881-415D-9CED-119C8AD63CE6}" dt="2021-10-04T15:37:33.577" v="1644" actId="20577"/>
          <ac:spMkLst>
            <pc:docMk/>
            <pc:sldMk cId="3496780449" sldId="299"/>
            <ac:spMk id="2" creationId="{DC232AC4-1887-454C-83EF-E519480A586D}"/>
          </ac:spMkLst>
        </pc:spChg>
        <pc:spChg chg="add del mod">
          <ac:chgData name="Nousheen Ali" userId="28b24126a220ca9e" providerId="Windows Live" clId="Web-{5AE50E69-2881-415D-9CED-119C8AD63CE6}" dt="2021-10-04T15:37:08.295" v="1631"/>
          <ac:spMkLst>
            <pc:docMk/>
            <pc:sldMk cId="3496780449" sldId="299"/>
            <ac:spMk id="4" creationId="{F3A87C33-4CDB-45A6-98F5-CBF95FFBEC94}"/>
          </ac:spMkLst>
        </pc:spChg>
        <pc:spChg chg="mod">
          <ac:chgData name="Nousheen Ali" userId="28b24126a220ca9e" providerId="Windows Live" clId="Web-{5AE50E69-2881-415D-9CED-119C8AD63CE6}" dt="2021-10-04T15:49:06.951" v="1903" actId="20577"/>
          <ac:spMkLst>
            <pc:docMk/>
            <pc:sldMk cId="3496780449" sldId="299"/>
            <ac:spMk id="7" creationId="{3AB61378-F74C-4D78-9F48-64F3C198774A}"/>
          </ac:spMkLst>
        </pc:spChg>
        <pc:spChg chg="add del mod">
          <ac:chgData name="Nousheen Ali" userId="28b24126a220ca9e" providerId="Windows Live" clId="Web-{5AE50E69-2881-415D-9CED-119C8AD63CE6}" dt="2021-10-04T15:43:25.678" v="1730"/>
          <ac:spMkLst>
            <pc:docMk/>
            <pc:sldMk cId="3496780449" sldId="299"/>
            <ac:spMk id="9" creationId="{1E86867A-634F-42B3-B64B-2248A1300875}"/>
          </ac:spMkLst>
        </pc:spChg>
        <pc:picChg chg="del">
          <ac:chgData name="Nousheen Ali" userId="28b24126a220ca9e" providerId="Windows Live" clId="Web-{5AE50E69-2881-415D-9CED-119C8AD63CE6}" dt="2021-10-04T15:36:55.014" v="1630"/>
          <ac:picMkLst>
            <pc:docMk/>
            <pc:sldMk cId="3496780449" sldId="299"/>
            <ac:picMk id="5" creationId="{CF5EA209-95E5-45AE-A02D-861A9F8FFA8E}"/>
          </ac:picMkLst>
        </pc:picChg>
        <pc:picChg chg="add del mod ord">
          <ac:chgData name="Nousheen Ali" userId="28b24126a220ca9e" providerId="Windows Live" clId="Web-{5AE50E69-2881-415D-9CED-119C8AD63CE6}" dt="2021-10-04T15:43:11.569" v="1729"/>
          <ac:picMkLst>
            <pc:docMk/>
            <pc:sldMk cId="3496780449" sldId="299"/>
            <ac:picMk id="6" creationId="{4834F77D-55C9-4A87-B335-42927C8FB83A}"/>
          </ac:picMkLst>
        </pc:picChg>
        <pc:picChg chg="add mod ord">
          <ac:chgData name="Nousheen Ali" userId="28b24126a220ca9e" providerId="Windows Live" clId="Web-{5AE50E69-2881-415D-9CED-119C8AD63CE6}" dt="2021-10-04T15:46:14.557" v="1779" actId="1076"/>
          <ac:picMkLst>
            <pc:docMk/>
            <pc:sldMk cId="3496780449" sldId="299"/>
            <ac:picMk id="10" creationId="{67FBA279-1DE0-4B42-A5EE-288481C08E06}"/>
          </ac:picMkLst>
        </pc:picChg>
        <pc:picChg chg="add mod">
          <ac:chgData name="Nousheen Ali" userId="28b24126a220ca9e" providerId="Windows Live" clId="Web-{5AE50E69-2881-415D-9CED-119C8AD63CE6}" dt="2021-10-04T15:46:18.291" v="1780" actId="1076"/>
          <ac:picMkLst>
            <pc:docMk/>
            <pc:sldMk cId="3496780449" sldId="299"/>
            <ac:picMk id="11" creationId="{D2F40947-661E-4D39-B0F3-4C61D4FBF24D}"/>
          </ac:picMkLst>
        </pc:picChg>
      </pc:sldChg>
      <pc:sldChg chg="add ord replId">
        <pc:chgData name="Nousheen Ali" userId="28b24126a220ca9e" providerId="Windows Live" clId="Web-{5AE50E69-2881-415D-9CED-119C8AD63CE6}" dt="2021-10-04T15:53:03.128" v="1904"/>
        <pc:sldMkLst>
          <pc:docMk/>
          <pc:sldMk cId="3377400324" sldId="300"/>
        </pc:sldMkLst>
      </pc:sldChg>
      <pc:sldChg chg="addSp delSp modSp add del ord replId">
        <pc:chgData name="Nousheen Ali" userId="28b24126a220ca9e" providerId="Windows Live" clId="Web-{5AE50E69-2881-415D-9CED-119C8AD63CE6}" dt="2021-10-04T17:34:05.795" v="3147"/>
        <pc:sldMkLst>
          <pc:docMk/>
          <pc:sldMk cId="450023001" sldId="301"/>
        </pc:sldMkLst>
        <pc:spChg chg="add del mod">
          <ac:chgData name="Nousheen Ali" userId="28b24126a220ca9e" providerId="Windows Live" clId="Web-{5AE50E69-2881-415D-9CED-119C8AD63CE6}" dt="2021-10-04T15:53:26.691" v="1908"/>
          <ac:spMkLst>
            <pc:docMk/>
            <pc:sldMk cId="450023001" sldId="301"/>
            <ac:spMk id="4" creationId="{D941F50B-4FC5-4259-B8E6-B79F43DD78E2}"/>
          </ac:spMkLst>
        </pc:spChg>
        <pc:spChg chg="mod">
          <ac:chgData name="Nousheen Ali" userId="28b24126a220ca9e" providerId="Windows Live" clId="Web-{5AE50E69-2881-415D-9CED-119C8AD63CE6}" dt="2021-10-04T16:01:09.560" v="2058" actId="20577"/>
          <ac:spMkLst>
            <pc:docMk/>
            <pc:sldMk cId="450023001" sldId="301"/>
            <ac:spMk id="7" creationId="{3AB61378-F74C-4D78-9F48-64F3C198774A}"/>
          </ac:spMkLst>
        </pc:spChg>
        <pc:spChg chg="add del mod">
          <ac:chgData name="Nousheen Ali" userId="28b24126a220ca9e" providerId="Windows Live" clId="Web-{5AE50E69-2881-415D-9CED-119C8AD63CE6}" dt="2021-10-04T15:54:29.068" v="1913"/>
          <ac:spMkLst>
            <pc:docMk/>
            <pc:sldMk cId="450023001" sldId="301"/>
            <ac:spMk id="9" creationId="{19B7E4DB-E0DD-45E6-BD34-DCE318720E05}"/>
          </ac:spMkLst>
        </pc:spChg>
        <pc:picChg chg="add del mod ord">
          <ac:chgData name="Nousheen Ali" userId="28b24126a220ca9e" providerId="Windows Live" clId="Web-{5AE50E69-2881-415D-9CED-119C8AD63CE6}" dt="2021-10-04T15:54:22.020" v="1912"/>
          <ac:picMkLst>
            <pc:docMk/>
            <pc:sldMk cId="450023001" sldId="301"/>
            <ac:picMk id="5" creationId="{2A3C917B-40FC-498B-BDC4-5C72B63A11AC}"/>
          </ac:picMkLst>
        </pc:picChg>
        <pc:picChg chg="del">
          <ac:chgData name="Nousheen Ali" userId="28b24126a220ca9e" providerId="Windows Live" clId="Web-{5AE50E69-2881-415D-9CED-119C8AD63CE6}" dt="2021-10-04T15:53:17.097" v="1907"/>
          <ac:picMkLst>
            <pc:docMk/>
            <pc:sldMk cId="450023001" sldId="301"/>
            <ac:picMk id="6" creationId="{4834F77D-55C9-4A87-B335-42927C8FB83A}"/>
          </ac:picMkLst>
        </pc:picChg>
        <pc:picChg chg="add mod ord">
          <ac:chgData name="Nousheen Ali" userId="28b24126a220ca9e" providerId="Windows Live" clId="Web-{5AE50E69-2881-415D-9CED-119C8AD63CE6}" dt="2021-10-04T15:54:35.380" v="1915" actId="1076"/>
          <ac:picMkLst>
            <pc:docMk/>
            <pc:sldMk cId="450023001" sldId="301"/>
            <ac:picMk id="10" creationId="{7716BDC5-21AA-4575-8840-51394458297F}"/>
          </ac:picMkLst>
        </pc:picChg>
      </pc:sldChg>
      <pc:sldChg chg="modSp add replId">
        <pc:chgData name="Nousheen Ali" userId="28b24126a220ca9e" providerId="Windows Live" clId="Web-{5AE50E69-2881-415D-9CED-119C8AD63CE6}" dt="2021-10-04T16:28:25.299" v="2623" actId="20577"/>
        <pc:sldMkLst>
          <pc:docMk/>
          <pc:sldMk cId="3983289425" sldId="302"/>
        </pc:sldMkLst>
        <pc:spChg chg="mod">
          <ac:chgData name="Nousheen Ali" userId="28b24126a220ca9e" providerId="Windows Live" clId="Web-{5AE50E69-2881-415D-9CED-119C8AD63CE6}" dt="2021-10-04T16:15:07.094" v="2090" actId="20577"/>
          <ac:spMkLst>
            <pc:docMk/>
            <pc:sldMk cId="3983289425" sldId="302"/>
            <ac:spMk id="2" creationId="{2873BEC0-94F5-4226-A9E7-51B66045EF49}"/>
          </ac:spMkLst>
        </pc:spChg>
        <pc:spChg chg="mod">
          <ac:chgData name="Nousheen Ali" userId="28b24126a220ca9e" providerId="Windows Live" clId="Web-{5AE50E69-2881-415D-9CED-119C8AD63CE6}" dt="2021-10-04T16:28:25.299" v="2623" actId="20577"/>
          <ac:spMkLst>
            <pc:docMk/>
            <pc:sldMk cId="3983289425" sldId="302"/>
            <ac:spMk id="3" creationId="{902FD5C4-FE5F-46D2-ABC9-49FA4BB8442F}"/>
          </ac:spMkLst>
        </pc:spChg>
      </pc:sldChg>
      <pc:sldChg chg="addSp delSp modSp add del replId">
        <pc:chgData name="Nousheen Ali" userId="28b24126a220ca9e" providerId="Windows Live" clId="Web-{5AE50E69-2881-415D-9CED-119C8AD63CE6}" dt="2021-10-04T17:11:05.329" v="2862"/>
        <pc:sldMkLst>
          <pc:docMk/>
          <pc:sldMk cId="1392926342" sldId="303"/>
        </pc:sldMkLst>
        <pc:spChg chg="mod">
          <ac:chgData name="Nousheen Ali" userId="28b24126a220ca9e" providerId="Windows Live" clId="Web-{5AE50E69-2881-415D-9CED-119C8AD63CE6}" dt="2021-10-04T16:29:10.159" v="2645" actId="20577"/>
          <ac:spMkLst>
            <pc:docMk/>
            <pc:sldMk cId="1392926342" sldId="303"/>
            <ac:spMk id="2" creationId="{DC232AC4-1887-454C-83EF-E519480A586D}"/>
          </ac:spMkLst>
        </pc:spChg>
        <pc:spChg chg="add del mod">
          <ac:chgData name="Nousheen Ali" userId="28b24126a220ca9e" providerId="Windows Live" clId="Web-{5AE50E69-2881-415D-9CED-119C8AD63CE6}" dt="2021-10-04T16:28:52.284" v="2628"/>
          <ac:spMkLst>
            <pc:docMk/>
            <pc:sldMk cId="1392926342" sldId="303"/>
            <ac:spMk id="3" creationId="{99AEC3D6-9D08-405A-A954-63988CEF8BF1}"/>
          </ac:spMkLst>
        </pc:spChg>
        <pc:spChg chg="add del mod">
          <ac:chgData name="Nousheen Ali" userId="28b24126a220ca9e" providerId="Windows Live" clId="Web-{5AE50E69-2881-415D-9CED-119C8AD63CE6}" dt="2021-10-04T16:33:32.289" v="2648"/>
          <ac:spMkLst>
            <pc:docMk/>
            <pc:sldMk cId="1392926342" sldId="303"/>
            <ac:spMk id="5" creationId="{B0C3F579-12D6-4F3F-AEB4-677EEFAE31A8}"/>
          </ac:spMkLst>
        </pc:spChg>
        <pc:spChg chg="del mod">
          <ac:chgData name="Nousheen Ali" userId="28b24126a220ca9e" providerId="Windows Live" clId="Web-{5AE50E69-2881-415D-9CED-119C8AD63CE6}" dt="2021-10-04T16:57:30.354" v="2703"/>
          <ac:spMkLst>
            <pc:docMk/>
            <pc:sldMk cId="1392926342" sldId="303"/>
            <ac:spMk id="7" creationId="{3AB61378-F74C-4D78-9F48-64F3C198774A}"/>
          </ac:spMkLst>
        </pc:spChg>
        <pc:picChg chg="del">
          <ac:chgData name="Nousheen Ali" userId="28b24126a220ca9e" providerId="Windows Live" clId="Web-{5AE50E69-2881-415D-9CED-119C8AD63CE6}" dt="2021-10-04T16:33:17.195" v="2646"/>
          <ac:picMkLst>
            <pc:docMk/>
            <pc:sldMk cId="1392926342" sldId="303"/>
            <ac:picMk id="10" creationId="{7716BDC5-21AA-4575-8840-51394458297F}"/>
          </ac:picMkLst>
        </pc:picChg>
      </pc:sldChg>
      <pc:sldChg chg="addSp modSp add del replId">
        <pc:chgData name="Nousheen Ali" userId="28b24126a220ca9e" providerId="Windows Live" clId="Web-{5AE50E69-2881-415D-9CED-119C8AD63CE6}" dt="2021-10-04T17:34:53.750" v="3149"/>
        <pc:sldMkLst>
          <pc:docMk/>
          <pc:sldMk cId="1547744950" sldId="304"/>
        </pc:sldMkLst>
        <pc:spChg chg="mod">
          <ac:chgData name="Nousheen Ali" userId="28b24126a220ca9e" providerId="Windows Live" clId="Web-{5AE50E69-2881-415D-9CED-119C8AD63CE6}" dt="2021-10-04T17:10:49.594" v="2861" actId="20577"/>
          <ac:spMkLst>
            <pc:docMk/>
            <pc:sldMk cId="1547744950" sldId="304"/>
            <ac:spMk id="7" creationId="{3AB61378-F74C-4D78-9F48-64F3C198774A}"/>
          </ac:spMkLst>
        </pc:spChg>
        <pc:picChg chg="add mod">
          <ac:chgData name="Nousheen Ali" userId="28b24126a220ca9e" providerId="Windows Live" clId="Web-{5AE50E69-2881-415D-9CED-119C8AD63CE6}" dt="2021-10-04T16:58:27.418" v="2707" actId="1076"/>
          <ac:picMkLst>
            <pc:docMk/>
            <pc:sldMk cId="1547744950" sldId="304"/>
            <ac:picMk id="3" creationId="{EA11538A-D030-4AC8-A0C9-A9CF3186BF93}"/>
          </ac:picMkLst>
        </pc:picChg>
      </pc:sldChg>
      <pc:sldChg chg="addSp delSp modSp add ord replId">
        <pc:chgData name="Nousheen Ali" userId="28b24126a220ca9e" providerId="Windows Live" clId="Web-{5AE50E69-2881-415D-9CED-119C8AD63CE6}" dt="2021-10-04T17:47:26.110" v="3253" actId="20577"/>
        <pc:sldMkLst>
          <pc:docMk/>
          <pc:sldMk cId="1407967915" sldId="305"/>
        </pc:sldMkLst>
        <pc:spChg chg="mod">
          <ac:chgData name="Nousheen Ali" userId="28b24126a220ca9e" providerId="Windows Live" clId="Web-{5AE50E69-2881-415D-9CED-119C8AD63CE6}" dt="2021-10-04T17:47:26.110" v="3253" actId="20577"/>
          <ac:spMkLst>
            <pc:docMk/>
            <pc:sldMk cId="1407967915" sldId="305"/>
            <ac:spMk id="7" creationId="{3AB61378-F74C-4D78-9F48-64F3C198774A}"/>
          </ac:spMkLst>
        </pc:spChg>
        <pc:picChg chg="del">
          <ac:chgData name="Nousheen Ali" userId="28b24126a220ca9e" providerId="Windows Live" clId="Web-{5AE50E69-2881-415D-9CED-119C8AD63CE6}" dt="2021-10-04T17:12:35.503" v="2864"/>
          <ac:picMkLst>
            <pc:docMk/>
            <pc:sldMk cId="1407967915" sldId="305"/>
            <ac:picMk id="3" creationId="{EA11538A-D030-4AC8-A0C9-A9CF3186BF93}"/>
          </ac:picMkLst>
        </pc:picChg>
        <pc:picChg chg="add del mod">
          <ac:chgData name="Nousheen Ali" userId="28b24126a220ca9e" providerId="Windows Live" clId="Web-{5AE50E69-2881-415D-9CED-119C8AD63CE6}" dt="2021-10-04T17:16:45.320" v="2921"/>
          <ac:picMkLst>
            <pc:docMk/>
            <pc:sldMk cId="1407967915" sldId="305"/>
            <ac:picMk id="4" creationId="{54B7A424-796B-4E01-818B-AF8A4BC86C98}"/>
          </ac:picMkLst>
        </pc:picChg>
        <pc:picChg chg="add del mod">
          <ac:chgData name="Nousheen Ali" userId="28b24126a220ca9e" providerId="Windows Live" clId="Web-{5AE50E69-2881-415D-9CED-119C8AD63CE6}" dt="2021-10-04T17:35:15.500" v="3152"/>
          <ac:picMkLst>
            <pc:docMk/>
            <pc:sldMk cId="1407967915" sldId="305"/>
            <ac:picMk id="5" creationId="{9BBE1536-8BEB-4C96-8AB6-FD7D9C599E3E}"/>
          </ac:picMkLst>
        </pc:picChg>
        <pc:picChg chg="add del mod">
          <ac:chgData name="Nousheen Ali" userId="28b24126a220ca9e" providerId="Windows Live" clId="Web-{5AE50E69-2881-415D-9CED-119C8AD63CE6}" dt="2021-10-04T17:35:13.063" v="3151"/>
          <ac:picMkLst>
            <pc:docMk/>
            <pc:sldMk cId="1407967915" sldId="305"/>
            <ac:picMk id="6" creationId="{A118EFF6-4367-4372-A70E-4E1C3C23D2CA}"/>
          </ac:picMkLst>
        </pc:picChg>
        <pc:picChg chg="add mod">
          <ac:chgData name="Nousheen Ali" userId="28b24126a220ca9e" providerId="Windows Live" clId="Web-{5AE50E69-2881-415D-9CED-119C8AD63CE6}" dt="2021-10-04T17:45:12.186" v="3161" actId="14100"/>
          <ac:picMkLst>
            <pc:docMk/>
            <pc:sldMk cId="1407967915" sldId="305"/>
            <ac:picMk id="8" creationId="{A0DCF488-552F-451A-9F8E-2F4E4F45A8D8}"/>
          </ac:picMkLst>
        </pc:picChg>
        <pc:picChg chg="add mod">
          <ac:chgData name="Nousheen Ali" userId="28b24126a220ca9e" providerId="Windows Live" clId="Web-{5AE50E69-2881-415D-9CED-119C8AD63CE6}" dt="2021-10-04T17:43:34.481" v="3160" actId="14100"/>
          <ac:picMkLst>
            <pc:docMk/>
            <pc:sldMk cId="1407967915" sldId="305"/>
            <ac:picMk id="9" creationId="{01AB2198-4CC2-45E8-8FC0-3504DB4EAE48}"/>
          </ac:picMkLst>
        </pc:picChg>
      </pc:sldChg>
      <pc:sldChg chg="add del replId">
        <pc:chgData name="Nousheen Ali" userId="28b24126a220ca9e" providerId="Windows Live" clId="Web-{5AE50E69-2881-415D-9CED-119C8AD63CE6}" dt="2021-10-04T17:23:47.048" v="3051"/>
        <pc:sldMkLst>
          <pc:docMk/>
          <pc:sldMk cId="1193600022" sldId="306"/>
        </pc:sldMkLst>
      </pc:sldChg>
      <pc:sldChg chg="addSp delSp modSp add replId">
        <pc:chgData name="Nousheen Ali" userId="28b24126a220ca9e" providerId="Windows Live" clId="Web-{5AE50E69-2881-415D-9CED-119C8AD63CE6}" dt="2021-10-04T17:33:42.373" v="3143" actId="20577"/>
        <pc:sldMkLst>
          <pc:docMk/>
          <pc:sldMk cId="3233828941" sldId="306"/>
        </pc:sldMkLst>
        <pc:spChg chg="mod">
          <ac:chgData name="Nousheen Ali" userId="28b24126a220ca9e" providerId="Windows Live" clId="Web-{5AE50E69-2881-415D-9CED-119C8AD63CE6}" dt="2021-10-04T17:33:42.373" v="3143" actId="20577"/>
          <ac:spMkLst>
            <pc:docMk/>
            <pc:sldMk cId="3233828941" sldId="306"/>
            <ac:spMk id="2" creationId="{DC232AC4-1887-454C-83EF-E519480A586D}"/>
          </ac:spMkLst>
        </pc:spChg>
        <pc:spChg chg="mod">
          <ac:chgData name="Nousheen Ali" userId="28b24126a220ca9e" providerId="Windows Live" clId="Web-{5AE50E69-2881-415D-9CED-119C8AD63CE6}" dt="2021-10-04T17:33:17.200" v="3137" actId="20577"/>
          <ac:spMkLst>
            <pc:docMk/>
            <pc:sldMk cId="3233828941" sldId="306"/>
            <ac:spMk id="7" creationId="{3AB61378-F74C-4D78-9F48-64F3C198774A}"/>
          </ac:spMkLst>
        </pc:spChg>
        <pc:spChg chg="add del">
          <ac:chgData name="Nousheen Ali" userId="28b24126a220ca9e" providerId="Windows Live" clId="Web-{5AE50E69-2881-415D-9CED-119C8AD63CE6}" dt="2021-10-04T17:33:32.326" v="3141"/>
          <ac:spMkLst>
            <pc:docMk/>
            <pc:sldMk cId="3233828941" sldId="306"/>
            <ac:spMk id="9" creationId="{1FC34A57-83B8-4EB0-BDC0-3694C94E9AD4}"/>
          </ac:spMkLst>
        </pc:spChg>
        <pc:spChg chg="add del">
          <ac:chgData name="Nousheen Ali" userId="28b24126a220ca9e" providerId="Windows Live" clId="Web-{5AE50E69-2881-415D-9CED-119C8AD63CE6}" dt="2021-10-04T17:33:29.044" v="3140"/>
          <ac:spMkLst>
            <pc:docMk/>
            <pc:sldMk cId="3233828941" sldId="306"/>
            <ac:spMk id="10" creationId="{0CBF2506-1E64-4A7C-9093-C72DB5CE3C0D}"/>
          </ac:spMkLst>
        </pc:spChg>
        <pc:picChg chg="add mod">
          <ac:chgData name="Nousheen Ali" userId="28b24126a220ca9e" providerId="Windows Live" clId="Web-{5AE50E69-2881-415D-9CED-119C8AD63CE6}" dt="2021-10-04T17:26:15.770" v="3059" actId="14100"/>
          <ac:picMkLst>
            <pc:docMk/>
            <pc:sldMk cId="3233828941" sldId="306"/>
            <ac:picMk id="3" creationId="{880553CE-1D36-4F2B-9C61-AE7FA68C4417}"/>
          </ac:picMkLst>
        </pc:picChg>
        <pc:picChg chg="add del mod">
          <ac:chgData name="Nousheen Ali" userId="28b24126a220ca9e" providerId="Windows Live" clId="Web-{5AE50E69-2881-415D-9CED-119C8AD63CE6}" dt="2021-10-04T17:26:35.801" v="3063"/>
          <ac:picMkLst>
            <pc:docMk/>
            <pc:sldMk cId="3233828941" sldId="306"/>
            <ac:picMk id="4" creationId="{DE6810AA-F8B3-4B50-A56A-13E7EAF0818C}"/>
          </ac:picMkLst>
        </pc:picChg>
        <pc:picChg chg="del">
          <ac:chgData name="Nousheen Ali" userId="28b24126a220ca9e" providerId="Windows Live" clId="Web-{5AE50E69-2881-415D-9CED-119C8AD63CE6}" dt="2021-10-04T17:26:18.551" v="3060"/>
          <ac:picMkLst>
            <pc:docMk/>
            <pc:sldMk cId="3233828941" sldId="306"/>
            <ac:picMk id="5" creationId="{9BBE1536-8BEB-4C96-8AB6-FD7D9C599E3E}"/>
          </ac:picMkLst>
        </pc:picChg>
        <pc:picChg chg="del">
          <ac:chgData name="Nousheen Ali" userId="28b24126a220ca9e" providerId="Windows Live" clId="Web-{5AE50E69-2881-415D-9CED-119C8AD63CE6}" dt="2021-10-04T17:25:48.222" v="3053"/>
          <ac:picMkLst>
            <pc:docMk/>
            <pc:sldMk cId="3233828941" sldId="306"/>
            <ac:picMk id="6" creationId="{A118EFF6-4367-4372-A70E-4E1C3C23D2CA}"/>
          </ac:picMkLst>
        </pc:picChg>
        <pc:picChg chg="add mod">
          <ac:chgData name="Nousheen Ali" userId="28b24126a220ca9e" providerId="Windows Live" clId="Web-{5AE50E69-2881-415D-9CED-119C8AD63CE6}" dt="2021-10-04T17:27:47.631" v="3066" actId="14100"/>
          <ac:picMkLst>
            <pc:docMk/>
            <pc:sldMk cId="3233828941" sldId="306"/>
            <ac:picMk id="8" creationId="{3BEDB85E-4FB5-409E-9E88-489DDBD0BE00}"/>
          </ac:picMkLst>
        </pc:picChg>
      </pc:sldChg>
      <pc:sldChg chg="new del">
        <pc:chgData name="Nousheen Ali" userId="28b24126a220ca9e" providerId="Windows Live" clId="Web-{5AE50E69-2881-415D-9CED-119C8AD63CE6}" dt="2021-10-04T18:14:43.644" v="3476"/>
        <pc:sldMkLst>
          <pc:docMk/>
          <pc:sldMk cId="1237158817" sldId="307"/>
        </pc:sldMkLst>
      </pc:sldChg>
      <pc:sldChg chg="addSp delSp modSp add replId">
        <pc:chgData name="Nousheen Ali" userId="28b24126a220ca9e" providerId="Windows Live" clId="Web-{5AE50E69-2881-415D-9CED-119C8AD63CE6}" dt="2021-10-04T18:02:10.238" v="3475" actId="20577"/>
        <pc:sldMkLst>
          <pc:docMk/>
          <pc:sldMk cId="464122112" sldId="308"/>
        </pc:sldMkLst>
        <pc:spChg chg="mod">
          <ac:chgData name="Nousheen Ali" userId="28b24126a220ca9e" providerId="Windows Live" clId="Web-{5AE50E69-2881-415D-9CED-119C8AD63CE6}" dt="2021-10-04T18:02:10.238" v="3475" actId="20577"/>
          <ac:spMkLst>
            <pc:docMk/>
            <pc:sldMk cId="464122112" sldId="308"/>
            <ac:spMk id="7" creationId="{3AB61378-F74C-4D78-9F48-64F3C198774A}"/>
          </ac:spMkLst>
        </pc:spChg>
        <pc:picChg chg="add mod">
          <ac:chgData name="Nousheen Ali" userId="28b24126a220ca9e" providerId="Windows Live" clId="Web-{5AE50E69-2881-415D-9CED-119C8AD63CE6}" dt="2021-10-04T17:58:22.358" v="3317" actId="14100"/>
          <ac:picMkLst>
            <pc:docMk/>
            <pc:sldMk cId="464122112" sldId="308"/>
            <ac:picMk id="3" creationId="{44789D5E-51AC-4752-A7C8-E0064CC36FA0}"/>
          </ac:picMkLst>
        </pc:picChg>
        <pc:picChg chg="add mod">
          <ac:chgData name="Nousheen Ali" userId="28b24126a220ca9e" providerId="Windows Live" clId="Web-{5AE50E69-2881-415D-9CED-119C8AD63CE6}" dt="2021-10-04T17:58:11.764" v="3314" actId="14100"/>
          <ac:picMkLst>
            <pc:docMk/>
            <pc:sldMk cId="464122112" sldId="308"/>
            <ac:picMk id="4" creationId="{672EB93F-791F-4AD6-B963-2D7B407BC7F0}"/>
          </ac:picMkLst>
        </pc:picChg>
        <pc:picChg chg="del">
          <ac:chgData name="Nousheen Ali" userId="28b24126a220ca9e" providerId="Windows Live" clId="Web-{5AE50E69-2881-415D-9CED-119C8AD63CE6}" dt="2021-10-04T17:57:35.810" v="3306"/>
          <ac:picMkLst>
            <pc:docMk/>
            <pc:sldMk cId="464122112" sldId="308"/>
            <ac:picMk id="5" creationId="{9BBE1536-8BEB-4C96-8AB6-FD7D9C599E3E}"/>
          </ac:picMkLst>
        </pc:picChg>
        <pc:picChg chg="del">
          <ac:chgData name="Nousheen Ali" userId="28b24126a220ca9e" providerId="Windows Live" clId="Web-{5AE50E69-2881-415D-9CED-119C8AD63CE6}" dt="2021-10-04T17:57:32.857" v="3305"/>
          <ac:picMkLst>
            <pc:docMk/>
            <pc:sldMk cId="464122112" sldId="308"/>
            <ac:picMk id="6" creationId="{A118EFF6-4367-4372-A70E-4E1C3C23D2CA}"/>
          </ac:picMkLst>
        </pc:picChg>
        <pc:picChg chg="add del mod">
          <ac:chgData name="Nousheen Ali" userId="28b24126a220ca9e" providerId="Windows Live" clId="Web-{5AE50E69-2881-415D-9CED-119C8AD63CE6}" dt="2021-10-04T17:59:56.829" v="3344"/>
          <ac:picMkLst>
            <pc:docMk/>
            <pc:sldMk cId="464122112" sldId="308"/>
            <ac:picMk id="8" creationId="{1D36540F-7352-4D81-A1A9-891F75CD0A5C}"/>
          </ac:picMkLst>
        </pc:picChg>
      </pc:sldChg>
      <pc:sldChg chg="add del replId">
        <pc:chgData name="Nousheen Ali" userId="28b24126a220ca9e" providerId="Windows Live" clId="Web-{5AE50E69-2881-415D-9CED-119C8AD63CE6}" dt="2021-10-04T17:33:50.170" v="3145"/>
        <pc:sldMkLst>
          <pc:docMk/>
          <pc:sldMk cId="3732123666" sldId="308"/>
        </pc:sldMkLst>
      </pc:sldChg>
      <pc:sldChg chg="addSp delSp modSp add replId">
        <pc:chgData name="Nousheen Ali" userId="28b24126a220ca9e" providerId="Windows Live" clId="Web-{5AE50E69-2881-415D-9CED-119C8AD63CE6}" dt="2021-10-04T17:53:01.602" v="3302" actId="20577"/>
        <pc:sldMkLst>
          <pc:docMk/>
          <pc:sldMk cId="1544740201" sldId="309"/>
        </pc:sldMkLst>
        <pc:spChg chg="mod">
          <ac:chgData name="Nousheen Ali" userId="28b24126a220ca9e" providerId="Windows Live" clId="Web-{5AE50E69-2881-415D-9CED-119C8AD63CE6}" dt="2021-10-04T17:53:01.602" v="3302" actId="20577"/>
          <ac:spMkLst>
            <pc:docMk/>
            <pc:sldMk cId="1544740201" sldId="309"/>
            <ac:spMk id="7" creationId="{3AB61378-F74C-4D78-9F48-64F3C198774A}"/>
          </ac:spMkLst>
        </pc:spChg>
        <pc:picChg chg="add mod">
          <ac:chgData name="Nousheen Ali" userId="28b24126a220ca9e" providerId="Windows Live" clId="Web-{5AE50E69-2881-415D-9CED-119C8AD63CE6}" dt="2021-10-04T17:51:04.068" v="3262" actId="14100"/>
          <ac:picMkLst>
            <pc:docMk/>
            <pc:sldMk cId="1544740201" sldId="309"/>
            <ac:picMk id="3" creationId="{B4D71EE2-76CF-4434-A871-0E7C97403220}"/>
          </ac:picMkLst>
        </pc:picChg>
        <pc:picChg chg="add mod">
          <ac:chgData name="Nousheen Ali" userId="28b24126a220ca9e" providerId="Windows Live" clId="Web-{5AE50E69-2881-415D-9CED-119C8AD63CE6}" dt="2021-10-04T17:51:49.272" v="3265" actId="14100"/>
          <ac:picMkLst>
            <pc:docMk/>
            <pc:sldMk cId="1544740201" sldId="309"/>
            <ac:picMk id="4" creationId="{2B2764A6-9345-419F-807E-C891B1461683}"/>
          </ac:picMkLst>
        </pc:picChg>
        <pc:picChg chg="del">
          <ac:chgData name="Nousheen Ali" userId="28b24126a220ca9e" providerId="Windows Live" clId="Web-{5AE50E69-2881-415D-9CED-119C8AD63CE6}" dt="2021-10-04T17:47:36.329" v="3255"/>
          <ac:picMkLst>
            <pc:docMk/>
            <pc:sldMk cId="1544740201" sldId="309"/>
            <ac:picMk id="8" creationId="{A0DCF488-552F-451A-9F8E-2F4E4F45A8D8}"/>
          </ac:picMkLst>
        </pc:picChg>
        <pc:picChg chg="del">
          <ac:chgData name="Nousheen Ali" userId="28b24126a220ca9e" providerId="Windows Live" clId="Web-{5AE50E69-2881-415D-9CED-119C8AD63CE6}" dt="2021-10-04T17:47:38.970" v="3256"/>
          <ac:picMkLst>
            <pc:docMk/>
            <pc:sldMk cId="1544740201" sldId="309"/>
            <ac:picMk id="9" creationId="{01AB2198-4CC2-45E8-8FC0-3504DB4EAE48}"/>
          </ac:picMkLst>
        </pc:picChg>
      </pc:sldChg>
      <pc:sldChg chg="add replId">
        <pc:chgData name="Nousheen Ali" userId="28b24126a220ca9e" providerId="Windows Live" clId="Web-{5AE50E69-2881-415D-9CED-119C8AD63CE6}" dt="2021-10-04T17:57:27.623" v="3304"/>
        <pc:sldMkLst>
          <pc:docMk/>
          <pc:sldMk cId="3879320807" sldId="310"/>
        </pc:sldMkLst>
      </pc:sldChg>
    </pc:docChg>
  </pc:docChgLst>
  <pc:docChgLst>
    <pc:chgData name="Nousheen Ali" userId="28b24126a220ca9e" providerId="Windows Live" clId="Web-{FB08B3CD-7F80-43C6-9C59-2F6E0D4C114E}"/>
    <pc:docChg chg="addSld modSld">
      <pc:chgData name="Nousheen Ali" userId="28b24126a220ca9e" providerId="Windows Live" clId="Web-{FB08B3CD-7F80-43C6-9C59-2F6E0D4C114E}" dt="2021-10-03T08:19:45.197" v="1549" actId="20577"/>
      <pc:docMkLst>
        <pc:docMk/>
      </pc:docMkLst>
      <pc:sldChg chg="modSp">
        <pc:chgData name="Nousheen Ali" userId="28b24126a220ca9e" providerId="Windows Live" clId="Web-{FB08B3CD-7F80-43C6-9C59-2F6E0D4C114E}" dt="2021-10-03T05:39:26.778" v="48" actId="20577"/>
        <pc:sldMkLst>
          <pc:docMk/>
          <pc:sldMk cId="3237914124" sldId="256"/>
        </pc:sldMkLst>
        <pc:spChg chg="mod">
          <ac:chgData name="Nousheen Ali" userId="28b24126a220ca9e" providerId="Windows Live" clId="Web-{FB08B3CD-7F80-43C6-9C59-2F6E0D4C114E}" dt="2021-10-03T05:39:06.871" v="44" actId="20577"/>
          <ac:spMkLst>
            <pc:docMk/>
            <pc:sldMk cId="3237914124" sldId="256"/>
            <ac:spMk id="2" creationId="{2FE973FE-1F8B-4DED-8DC0-71E987678976}"/>
          </ac:spMkLst>
        </pc:spChg>
        <pc:spChg chg="mod">
          <ac:chgData name="Nousheen Ali" userId="28b24126a220ca9e" providerId="Windows Live" clId="Web-{FB08B3CD-7F80-43C6-9C59-2F6E0D4C114E}" dt="2021-10-03T05:39:26.778" v="48" actId="20577"/>
          <ac:spMkLst>
            <pc:docMk/>
            <pc:sldMk cId="3237914124" sldId="256"/>
            <ac:spMk id="3" creationId="{93383873-F31C-4E31-B4BA-B40D502705CE}"/>
          </ac:spMkLst>
        </pc:spChg>
      </pc:sldChg>
      <pc:sldChg chg="modSp">
        <pc:chgData name="Nousheen Ali" userId="28b24126a220ca9e" providerId="Windows Live" clId="Web-{FB08B3CD-7F80-43C6-9C59-2F6E0D4C114E}" dt="2021-10-03T06:30:30.733" v="731" actId="20577"/>
        <pc:sldMkLst>
          <pc:docMk/>
          <pc:sldMk cId="3083623366" sldId="260"/>
        </pc:sldMkLst>
        <pc:spChg chg="mod">
          <ac:chgData name="Nousheen Ali" userId="28b24126a220ca9e" providerId="Windows Live" clId="Web-{FB08B3CD-7F80-43C6-9C59-2F6E0D4C114E}" dt="2021-10-03T06:30:30.733" v="731" actId="20577"/>
          <ac:spMkLst>
            <pc:docMk/>
            <pc:sldMk cId="3083623366" sldId="260"/>
            <ac:spMk id="3" creationId="{902FD5C4-FE5F-46D2-ABC9-49FA4BB8442F}"/>
          </ac:spMkLst>
        </pc:spChg>
      </pc:sldChg>
      <pc:sldChg chg="modSp">
        <pc:chgData name="Nousheen Ali" userId="28b24126a220ca9e" providerId="Windows Live" clId="Web-{FB08B3CD-7F80-43C6-9C59-2F6E0D4C114E}" dt="2021-10-03T07:02:03.654" v="1093" actId="20577"/>
        <pc:sldMkLst>
          <pc:docMk/>
          <pc:sldMk cId="710623681" sldId="261"/>
        </pc:sldMkLst>
        <pc:spChg chg="mod">
          <ac:chgData name="Nousheen Ali" userId="28b24126a220ca9e" providerId="Windows Live" clId="Web-{FB08B3CD-7F80-43C6-9C59-2F6E0D4C114E}" dt="2021-10-03T07:02:03.654" v="1093" actId="20577"/>
          <ac:spMkLst>
            <pc:docMk/>
            <pc:sldMk cId="710623681" sldId="261"/>
            <ac:spMk id="5" creationId="{DC710A13-9821-054D-8648-FB592F1CDDDF}"/>
          </ac:spMkLst>
        </pc:spChg>
      </pc:sldChg>
      <pc:sldChg chg="modSp">
        <pc:chgData name="Nousheen Ali" userId="28b24126a220ca9e" providerId="Windows Live" clId="Web-{FB08B3CD-7F80-43C6-9C59-2F6E0D4C114E}" dt="2021-10-03T08:09:50.873" v="1472" actId="20577"/>
        <pc:sldMkLst>
          <pc:docMk/>
          <pc:sldMk cId="452859177" sldId="262"/>
        </pc:sldMkLst>
        <pc:spChg chg="mod">
          <ac:chgData name="Nousheen Ali" userId="28b24126a220ca9e" providerId="Windows Live" clId="Web-{FB08B3CD-7F80-43C6-9C59-2F6E0D4C114E}" dt="2021-10-03T08:09:50.873" v="1472" actId="20577"/>
          <ac:spMkLst>
            <pc:docMk/>
            <pc:sldMk cId="452859177" sldId="262"/>
            <ac:spMk id="3" creationId="{902FD5C4-FE5F-46D2-ABC9-49FA4BB8442F}"/>
          </ac:spMkLst>
        </pc:spChg>
      </pc:sldChg>
      <pc:sldChg chg="modSp add replId">
        <pc:chgData name="Nousheen Ali" userId="28b24126a220ca9e" providerId="Windows Live" clId="Web-{FB08B3CD-7F80-43C6-9C59-2F6E0D4C114E}" dt="2021-10-03T08:19:45.197" v="1549" actId="20577"/>
        <pc:sldMkLst>
          <pc:docMk/>
          <pc:sldMk cId="2188906354" sldId="280"/>
        </pc:sldMkLst>
        <pc:spChg chg="mod">
          <ac:chgData name="Nousheen Ali" userId="28b24126a220ca9e" providerId="Windows Live" clId="Web-{FB08B3CD-7F80-43C6-9C59-2F6E0D4C114E}" dt="2021-10-03T08:19:45.197" v="1549" actId="20577"/>
          <ac:spMkLst>
            <pc:docMk/>
            <pc:sldMk cId="2188906354" sldId="280"/>
            <ac:spMk id="3" creationId="{902FD5C4-FE5F-46D2-ABC9-49FA4BB8442F}"/>
          </ac:spMkLst>
        </pc:spChg>
      </pc:sldChg>
    </pc:docChg>
  </pc:docChgLst>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10/5/2021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4769358" cy="1325563"/>
          </a:xfrm>
        </p:spPr>
        <p:txBody>
          <a:bodyPr anchor="ctr">
            <a:normAutofit/>
          </a:bodyPr>
          <a:lstStyle/>
          <a:p>
            <a:r>
              <a:rPr lang="en-US">
                <a:solidFill>
                  <a:srgbClr val="0E659B"/>
                </a:solidFill>
                <a:latin typeface="IBM Plex Mono SemiBold"/>
              </a:rPr>
              <a:t>SpaceX Falcon9 Data Analysis</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775667"/>
            <a:ext cx="5181600" cy="2616956"/>
          </a:xfrm>
        </p:spPr>
        <p:txBody>
          <a:bodyPr vert="horz" lIns="91440" tIns="45720" rIns="91440" bIns="45720" rtlCol="0" anchor="t">
            <a:normAutofit/>
          </a:bodyPr>
          <a:lstStyle/>
          <a:p>
            <a:pPr marL="0" indent="0">
              <a:buNone/>
            </a:pPr>
            <a:r>
              <a:rPr lang="en-US" dirty="0">
                <a:latin typeface="IBM Plex Mono Text"/>
              </a:rPr>
              <a:t>Nousheen Ali</a:t>
            </a:r>
          </a:p>
          <a:p>
            <a:pPr marL="0" indent="0">
              <a:buNone/>
            </a:pPr>
            <a:r>
              <a:rPr lang="en-US">
                <a:latin typeface="IBM Plex Mono Text"/>
              </a:rPr>
              <a:t>05-OCT-2021</a:t>
            </a:r>
            <a:endParaRPr lang="en-US"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0580647" cy="1339940"/>
          </a:xfrm>
        </p:spPr>
        <p:txBody>
          <a:bodyPr anchor="ctr">
            <a:normAutofit/>
          </a:bodyPr>
          <a:lstStyle/>
          <a:p>
            <a:r>
              <a:rPr lang="en-US" sz="3200">
                <a:latin typeface="IBM Plex Mono SemiBold"/>
              </a:rPr>
              <a:t>METHODOLOGY – Predictive Analysis</a:t>
            </a:r>
            <a:endParaRPr lang="en-US" sz="320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vert="horz" lIns="91440" tIns="45720" rIns="91440" bIns="45720" rtlCol="0" anchor="t">
            <a:normAutofit lnSpcReduction="10000"/>
          </a:bodyPr>
          <a:lstStyle/>
          <a:p>
            <a:pPr marL="0" indent="0">
              <a:buNone/>
            </a:pPr>
            <a:r>
              <a:rPr lang="en-US" sz="2200" dirty="0">
                <a:latin typeface="IBM Plex Mono Text"/>
              </a:rPr>
              <a:t>Predictive Analysis makes predictions about future outcomes using historical data combined with statistical </a:t>
            </a:r>
            <a:r>
              <a:rPr lang="en-US" sz="2200">
                <a:latin typeface="IBM Plex Mono Text"/>
              </a:rPr>
              <a:t>modeling and machine learning techniques.</a:t>
            </a:r>
            <a:endParaRPr lang="en-US" sz="2200" dirty="0"/>
          </a:p>
          <a:p>
            <a:r>
              <a:rPr lang="en-US" sz="2200">
                <a:latin typeface="IBM Plex Mono Text"/>
              </a:rPr>
              <a:t>Our assignment here is to build a model to predict if SpaceX Falcon 9 will land successfully or not.</a:t>
            </a:r>
            <a:endParaRPr lang="en-US" sz="2200"/>
          </a:p>
          <a:p>
            <a:r>
              <a:rPr lang="en-US" sz="2200">
                <a:latin typeface="IBM Plex Mono Text"/>
              </a:rPr>
              <a:t>The steps involve</a:t>
            </a:r>
            <a:endParaRPr lang="en-US" sz="2200"/>
          </a:p>
          <a:p>
            <a:pPr lvl="1"/>
            <a:r>
              <a:rPr lang="en-US" sz="1800">
                <a:latin typeface="IBM Plex Mono Text"/>
              </a:rPr>
              <a:t>Preprocessing: Standardizing the data</a:t>
            </a:r>
            <a:endParaRPr lang="en-US" sz="1800" dirty="0">
              <a:latin typeface="IBM Plex Mono Text"/>
            </a:endParaRPr>
          </a:p>
          <a:p>
            <a:pPr lvl="1"/>
            <a:r>
              <a:rPr lang="en-US" sz="1800">
                <a:latin typeface="IBM Plex Mono Text"/>
              </a:rPr>
              <a:t>Train Test Split : Splitting data to train and subsequently test the model.</a:t>
            </a:r>
            <a:endParaRPr lang="en-US" sz="1800" dirty="0">
              <a:latin typeface="IBM Plex Mono Text"/>
            </a:endParaRPr>
          </a:p>
          <a:p>
            <a:pPr lvl="1"/>
            <a:r>
              <a:rPr lang="en-US" sz="1800">
                <a:latin typeface="IBM Plex Mono Text"/>
              </a:rPr>
              <a:t>We train the model and perform Gridsearch to find hyperparameters that helps the algorithm perform it</a:t>
            </a:r>
            <a:r>
              <a:rPr lang="en-US" sz="1800" dirty="0">
                <a:latin typeface="IBM Plex Mono Text"/>
              </a:rPr>
              <a:t>s best</a:t>
            </a:r>
          </a:p>
          <a:p>
            <a:pPr lvl="1"/>
            <a:r>
              <a:rPr lang="en-US" sz="1800">
                <a:latin typeface="IBM Plex Mono Text"/>
              </a:rPr>
              <a:t>With the best hyperparameter values we find apt model with best accuracy using test data.</a:t>
            </a:r>
            <a:endParaRPr lang="en-US" sz="1800" dirty="0">
              <a:latin typeface="IBM Plex Mono Text"/>
            </a:endParaRPr>
          </a:p>
          <a:p>
            <a:pPr lvl="1"/>
            <a:r>
              <a:rPr lang="en-US" sz="1800">
                <a:latin typeface="IBM Plex Mono Text"/>
              </a:rPr>
              <a:t>Model used : Logistic Regression, Support Vector Machine(SVM), Decision Tree Classifier, K Nearest Neighbour(KNN</a:t>
            </a:r>
            <a:r>
              <a:rPr lang="en-US" sz="1800" dirty="0">
                <a:latin typeface="IBM Plex Mono Text"/>
              </a:rPr>
              <a:t>)</a:t>
            </a:r>
            <a:endParaRPr lang="en-US" sz="1800" dirty="0"/>
          </a:p>
          <a:p>
            <a:pPr marL="457200" lvl="1" indent="0">
              <a:buNone/>
            </a:pPr>
            <a:endParaRPr lang="en-US" sz="2200" dirty="0"/>
          </a:p>
          <a:p>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3983289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AC4-1887-454C-83EF-E519480A586D}"/>
              </a:ext>
            </a:extLst>
          </p:cNvPr>
          <p:cNvSpPr>
            <a:spLocks noGrp="1"/>
          </p:cNvSpPr>
          <p:nvPr>
            <p:ph type="title"/>
          </p:nvPr>
        </p:nvSpPr>
        <p:spPr/>
        <p:txBody>
          <a:bodyPr/>
          <a:lstStyle/>
          <a:p>
            <a:r>
              <a:rPr lang="en-US">
                <a:latin typeface="IBM Plex Mono SemiBold"/>
              </a:rPr>
              <a:t>RESULTS – EDA using Visualization</a:t>
            </a:r>
          </a:p>
        </p:txBody>
      </p:sp>
      <p:sp>
        <p:nvSpPr>
          <p:cNvPr id="3" name="Content Placeholder 2">
            <a:extLst>
              <a:ext uri="{FF2B5EF4-FFF2-40B4-BE49-F238E27FC236}">
                <a16:creationId xmlns:a16="http://schemas.microsoft.com/office/drawing/2014/main" id="{575CC44D-CADD-49ED-8BAA-2C91D5D5D95E}"/>
              </a:ext>
            </a:extLst>
          </p:cNvPr>
          <p:cNvSpPr>
            <a:spLocks noGrp="1"/>
          </p:cNvSpPr>
          <p:nvPr>
            <p:ph sz="half" idx="1"/>
          </p:nvPr>
        </p:nvSpPr>
        <p:spPr>
          <a:xfrm>
            <a:off x="838200" y="4801737"/>
            <a:ext cx="9897373" cy="1562131"/>
          </a:xfrm>
        </p:spPr>
        <p:txBody>
          <a:bodyPr vert="horz" lIns="91440" tIns="45720" rIns="91440" bIns="45720" rtlCol="0" anchor="t">
            <a:normAutofit/>
          </a:bodyPr>
          <a:lstStyle/>
          <a:p>
            <a:pPr marL="0" indent="0">
              <a:buNone/>
            </a:pPr>
            <a:r>
              <a:rPr lang="en-US" b="1">
                <a:latin typeface="IBM Plex Mono Text"/>
              </a:rPr>
              <a:t>Relationship between Flight Number and Launch Site</a:t>
            </a:r>
            <a:endParaRPr lang="en-US"/>
          </a:p>
          <a:p>
            <a:pPr marL="457200" lvl="1" indent="0">
              <a:buNone/>
            </a:pPr>
            <a:r>
              <a:rPr lang="en-US" sz="1600">
                <a:latin typeface="IBM Plex Mono Text"/>
              </a:rPr>
              <a:t>With increase in number of  flights the success rate is seen to increase.</a:t>
            </a:r>
            <a:endParaRPr lang="en-US" sz="1600" dirty="0">
              <a:latin typeface="IBM Plex Mono Text"/>
            </a:endParaRPr>
          </a:p>
          <a:p>
            <a:endParaRPr lang="en-US" sz="2000" dirty="0">
              <a:latin typeface="IBM Plex Mono Text"/>
            </a:endParaRPr>
          </a:p>
        </p:txBody>
      </p:sp>
      <p:pic>
        <p:nvPicPr>
          <p:cNvPr id="5" name="Picture 5" descr="Chart, scatter chart&#10;&#10;Description automatically generated">
            <a:extLst>
              <a:ext uri="{FF2B5EF4-FFF2-40B4-BE49-F238E27FC236}">
                <a16:creationId xmlns:a16="http://schemas.microsoft.com/office/drawing/2014/main" id="{C3483415-12A4-43F0-A502-ADC0D7883E12}"/>
              </a:ext>
            </a:extLst>
          </p:cNvPr>
          <p:cNvPicPr>
            <a:picLocks noGrp="1" noChangeAspect="1"/>
          </p:cNvPicPr>
          <p:nvPr>
            <p:ph sz="half" idx="2"/>
          </p:nvPr>
        </p:nvPicPr>
        <p:blipFill>
          <a:blip r:embed="rId2"/>
          <a:stretch>
            <a:fillRect/>
          </a:stretch>
        </p:blipFill>
        <p:spPr>
          <a:xfrm>
            <a:off x="910087" y="1610179"/>
            <a:ext cx="9825486" cy="2855663"/>
          </a:xfrm>
        </p:spPr>
      </p:pic>
    </p:spTree>
    <p:extLst>
      <p:ext uri="{BB962C8B-B14F-4D97-AF65-F5344CB8AC3E}">
        <p14:creationId xmlns:p14="http://schemas.microsoft.com/office/powerpoint/2010/main" val="1077656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AC4-1887-454C-83EF-E519480A586D}"/>
              </a:ext>
            </a:extLst>
          </p:cNvPr>
          <p:cNvSpPr>
            <a:spLocks noGrp="1"/>
          </p:cNvSpPr>
          <p:nvPr>
            <p:ph type="title"/>
          </p:nvPr>
        </p:nvSpPr>
        <p:spPr/>
        <p:txBody>
          <a:bodyPr/>
          <a:lstStyle/>
          <a:p>
            <a:r>
              <a:rPr lang="en-US">
                <a:latin typeface="IBM Plex Mono SemiBold"/>
              </a:rPr>
              <a:t>RESULTS – EDA using Visualization</a:t>
            </a:r>
          </a:p>
        </p:txBody>
      </p:sp>
      <p:sp>
        <p:nvSpPr>
          <p:cNvPr id="3" name="Content Placeholder 2">
            <a:extLst>
              <a:ext uri="{FF2B5EF4-FFF2-40B4-BE49-F238E27FC236}">
                <a16:creationId xmlns:a16="http://schemas.microsoft.com/office/drawing/2014/main" id="{575CC44D-CADD-49ED-8BAA-2C91D5D5D95E}"/>
              </a:ext>
            </a:extLst>
          </p:cNvPr>
          <p:cNvSpPr>
            <a:spLocks noGrp="1"/>
          </p:cNvSpPr>
          <p:nvPr>
            <p:ph sz="half" idx="1"/>
          </p:nvPr>
        </p:nvSpPr>
        <p:spPr>
          <a:xfrm>
            <a:off x="838200" y="4801737"/>
            <a:ext cx="9897373" cy="1562131"/>
          </a:xfrm>
        </p:spPr>
        <p:txBody>
          <a:bodyPr vert="horz" lIns="91440" tIns="45720" rIns="91440" bIns="45720" rtlCol="0" anchor="t">
            <a:normAutofit/>
          </a:bodyPr>
          <a:lstStyle/>
          <a:p>
            <a:pPr marL="0" indent="0">
              <a:buNone/>
            </a:pPr>
            <a:r>
              <a:rPr lang="en-US" b="1">
                <a:latin typeface="IBM Plex Mono Text"/>
              </a:rPr>
              <a:t>Relationship between Payload and Launch Site</a:t>
            </a:r>
            <a:endParaRPr lang="en-US"/>
          </a:p>
          <a:p>
            <a:pPr marL="457200" lvl="1" indent="0">
              <a:buNone/>
            </a:pPr>
            <a:r>
              <a:rPr lang="en-US" sz="1600">
                <a:latin typeface="IBM Plex Mono Text"/>
              </a:rPr>
              <a:t>With increase in payload mass the success rate is seen to increase.</a:t>
            </a:r>
            <a:endParaRPr lang="en-US" sz="1600" dirty="0">
              <a:latin typeface="IBM Plex Mono Text"/>
            </a:endParaRPr>
          </a:p>
          <a:p>
            <a:endParaRPr lang="en-US" sz="2000" dirty="0">
              <a:latin typeface="IBM Plex Mono Text"/>
            </a:endParaRPr>
          </a:p>
        </p:txBody>
      </p:sp>
      <p:pic>
        <p:nvPicPr>
          <p:cNvPr id="7" name="Picture 7" descr="Chart, scatter chart&#10;&#10;Description automatically generated">
            <a:extLst>
              <a:ext uri="{FF2B5EF4-FFF2-40B4-BE49-F238E27FC236}">
                <a16:creationId xmlns:a16="http://schemas.microsoft.com/office/drawing/2014/main" id="{5654D3C4-E24C-4B21-B3D7-8D1DEA648F7C}"/>
              </a:ext>
            </a:extLst>
          </p:cNvPr>
          <p:cNvPicPr>
            <a:picLocks noGrp="1" noChangeAspect="1"/>
          </p:cNvPicPr>
          <p:nvPr>
            <p:ph sz="half" idx="2"/>
          </p:nvPr>
        </p:nvPicPr>
        <p:blipFill>
          <a:blip r:embed="rId2"/>
          <a:stretch>
            <a:fillRect/>
          </a:stretch>
        </p:blipFill>
        <p:spPr>
          <a:xfrm>
            <a:off x="838200" y="1798388"/>
            <a:ext cx="10515600" cy="2651773"/>
          </a:xfrm>
        </p:spPr>
      </p:pic>
    </p:spTree>
    <p:extLst>
      <p:ext uri="{BB962C8B-B14F-4D97-AF65-F5344CB8AC3E}">
        <p14:creationId xmlns:p14="http://schemas.microsoft.com/office/powerpoint/2010/main" val="278249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AC4-1887-454C-83EF-E519480A586D}"/>
              </a:ext>
            </a:extLst>
          </p:cNvPr>
          <p:cNvSpPr>
            <a:spLocks noGrp="1"/>
          </p:cNvSpPr>
          <p:nvPr>
            <p:ph type="title"/>
          </p:nvPr>
        </p:nvSpPr>
        <p:spPr/>
        <p:txBody>
          <a:bodyPr/>
          <a:lstStyle/>
          <a:p>
            <a:r>
              <a:rPr lang="en-US">
                <a:latin typeface="IBM Plex Mono SemiBold"/>
              </a:rPr>
              <a:t>RESULTS – EDA using Visualization</a:t>
            </a:r>
          </a:p>
        </p:txBody>
      </p:sp>
      <p:sp>
        <p:nvSpPr>
          <p:cNvPr id="3" name="Content Placeholder 2">
            <a:extLst>
              <a:ext uri="{FF2B5EF4-FFF2-40B4-BE49-F238E27FC236}">
                <a16:creationId xmlns:a16="http://schemas.microsoft.com/office/drawing/2014/main" id="{575CC44D-CADD-49ED-8BAA-2C91D5D5D95E}"/>
              </a:ext>
            </a:extLst>
          </p:cNvPr>
          <p:cNvSpPr>
            <a:spLocks noGrp="1"/>
          </p:cNvSpPr>
          <p:nvPr>
            <p:ph sz="half" idx="1"/>
          </p:nvPr>
        </p:nvSpPr>
        <p:spPr>
          <a:xfrm>
            <a:off x="838200" y="4801737"/>
            <a:ext cx="9897373" cy="1562131"/>
          </a:xfrm>
        </p:spPr>
        <p:txBody>
          <a:bodyPr vert="horz" lIns="91440" tIns="45720" rIns="91440" bIns="45720" rtlCol="0" anchor="t">
            <a:normAutofit/>
          </a:bodyPr>
          <a:lstStyle/>
          <a:p>
            <a:pPr marL="0" indent="0">
              <a:buNone/>
            </a:pPr>
            <a:r>
              <a:rPr lang="en-US" b="1">
                <a:latin typeface="IBM Plex Mono Text"/>
              </a:rPr>
              <a:t>Relationship between success rate of each orbit type</a:t>
            </a:r>
            <a:endParaRPr lang="en-US" b="1"/>
          </a:p>
          <a:p>
            <a:pPr lvl="1"/>
            <a:r>
              <a:rPr lang="en-US" sz="1600">
                <a:latin typeface="IBM Plex Mono Text"/>
              </a:rPr>
              <a:t>GEO, HEO, SSO,ES-L1 orbits have 100% success rate</a:t>
            </a:r>
            <a:endParaRPr lang="en-US" sz="1600" dirty="0">
              <a:latin typeface="IBM Plex Mono Text"/>
            </a:endParaRPr>
          </a:p>
          <a:p>
            <a:pPr lvl="1"/>
            <a:r>
              <a:rPr lang="en-US" sz="1600">
                <a:latin typeface="IBM Plex Mono Text"/>
              </a:rPr>
              <a:t>GTO orbit has the lowest success rate of 50 %</a:t>
            </a:r>
            <a:endParaRPr lang="en-US" sz="1600" dirty="0">
              <a:latin typeface="IBM Plex Mono Text"/>
            </a:endParaRPr>
          </a:p>
          <a:p>
            <a:endParaRPr lang="en-US" sz="2000" dirty="0">
              <a:latin typeface="IBM Plex Mono Text"/>
            </a:endParaRPr>
          </a:p>
        </p:txBody>
      </p:sp>
      <p:pic>
        <p:nvPicPr>
          <p:cNvPr id="6" name="Picture 7" descr="Chart, bar chart&#10;&#10;Description automatically generated">
            <a:extLst>
              <a:ext uri="{FF2B5EF4-FFF2-40B4-BE49-F238E27FC236}">
                <a16:creationId xmlns:a16="http://schemas.microsoft.com/office/drawing/2014/main" id="{B5472A44-0FCB-4113-BA9D-C7B13035C485}"/>
              </a:ext>
            </a:extLst>
          </p:cNvPr>
          <p:cNvPicPr>
            <a:picLocks noGrp="1" noChangeAspect="1"/>
          </p:cNvPicPr>
          <p:nvPr>
            <p:ph sz="half" idx="2"/>
          </p:nvPr>
        </p:nvPicPr>
        <p:blipFill>
          <a:blip r:embed="rId2"/>
          <a:stretch>
            <a:fillRect/>
          </a:stretch>
        </p:blipFill>
        <p:spPr>
          <a:xfrm>
            <a:off x="1412935" y="1790775"/>
            <a:ext cx="3543300" cy="2667000"/>
          </a:xfrm>
        </p:spPr>
      </p:pic>
    </p:spTree>
    <p:extLst>
      <p:ext uri="{BB962C8B-B14F-4D97-AF65-F5344CB8AC3E}">
        <p14:creationId xmlns:p14="http://schemas.microsoft.com/office/powerpoint/2010/main" val="26227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AC4-1887-454C-83EF-E519480A586D}"/>
              </a:ext>
            </a:extLst>
          </p:cNvPr>
          <p:cNvSpPr>
            <a:spLocks noGrp="1"/>
          </p:cNvSpPr>
          <p:nvPr>
            <p:ph type="title"/>
          </p:nvPr>
        </p:nvSpPr>
        <p:spPr/>
        <p:txBody>
          <a:bodyPr/>
          <a:lstStyle/>
          <a:p>
            <a:r>
              <a:rPr lang="en-US">
                <a:latin typeface="IBM Plex Mono SemiBold"/>
              </a:rPr>
              <a:t>RESULTS – EDA using Visualization</a:t>
            </a:r>
          </a:p>
        </p:txBody>
      </p:sp>
      <p:sp>
        <p:nvSpPr>
          <p:cNvPr id="3" name="Content Placeholder 2">
            <a:extLst>
              <a:ext uri="{FF2B5EF4-FFF2-40B4-BE49-F238E27FC236}">
                <a16:creationId xmlns:a16="http://schemas.microsoft.com/office/drawing/2014/main" id="{575CC44D-CADD-49ED-8BAA-2C91D5D5D95E}"/>
              </a:ext>
            </a:extLst>
          </p:cNvPr>
          <p:cNvSpPr>
            <a:spLocks noGrp="1"/>
          </p:cNvSpPr>
          <p:nvPr>
            <p:ph sz="half" idx="1"/>
          </p:nvPr>
        </p:nvSpPr>
        <p:spPr>
          <a:xfrm>
            <a:off x="838200" y="4801737"/>
            <a:ext cx="9897373" cy="1562131"/>
          </a:xfrm>
        </p:spPr>
        <p:txBody>
          <a:bodyPr vert="horz" lIns="91440" tIns="45720" rIns="91440" bIns="45720" rtlCol="0" anchor="t">
            <a:normAutofit/>
          </a:bodyPr>
          <a:lstStyle/>
          <a:p>
            <a:pPr marL="0" indent="0">
              <a:buNone/>
            </a:pPr>
            <a:r>
              <a:rPr lang="en-US" b="1">
                <a:latin typeface="IBM Plex Mono Text"/>
              </a:rPr>
              <a:t>Relationship between FlightNumber and Orbit type</a:t>
            </a:r>
            <a:endParaRPr lang="en-US" b="1"/>
          </a:p>
          <a:p>
            <a:pPr marL="457200" lvl="1" indent="0">
              <a:buNone/>
            </a:pPr>
            <a:r>
              <a:rPr lang="en-US" sz="1600">
                <a:latin typeface="IBM Plex Mono Text"/>
              </a:rPr>
              <a:t>For LEO orbit the Success appears related to the number of flights; on the other hand, there seems to be no relationship between flight number when in GTO orbit.</a:t>
            </a:r>
            <a:endParaRPr lang="en-US"/>
          </a:p>
          <a:p>
            <a:endParaRPr lang="en-US" sz="2000" dirty="0">
              <a:latin typeface="IBM Plex Mono Text"/>
            </a:endParaRPr>
          </a:p>
        </p:txBody>
      </p:sp>
      <p:pic>
        <p:nvPicPr>
          <p:cNvPr id="6" name="Picture 7" descr="Chart, scatter chart&#10;&#10;Description automatically generated">
            <a:extLst>
              <a:ext uri="{FF2B5EF4-FFF2-40B4-BE49-F238E27FC236}">
                <a16:creationId xmlns:a16="http://schemas.microsoft.com/office/drawing/2014/main" id="{DD3695E0-E2C5-42C1-843F-E86FB637173A}"/>
              </a:ext>
            </a:extLst>
          </p:cNvPr>
          <p:cNvPicPr>
            <a:picLocks noGrp="1" noChangeAspect="1"/>
          </p:cNvPicPr>
          <p:nvPr>
            <p:ph sz="half" idx="2"/>
          </p:nvPr>
        </p:nvPicPr>
        <p:blipFill>
          <a:blip r:embed="rId2"/>
          <a:stretch>
            <a:fillRect/>
          </a:stretch>
        </p:blipFill>
        <p:spPr>
          <a:xfrm>
            <a:off x="651295" y="1698022"/>
            <a:ext cx="10702505" cy="2809375"/>
          </a:xfrm>
        </p:spPr>
      </p:pic>
    </p:spTree>
    <p:extLst>
      <p:ext uri="{BB962C8B-B14F-4D97-AF65-F5344CB8AC3E}">
        <p14:creationId xmlns:p14="http://schemas.microsoft.com/office/powerpoint/2010/main" val="3121447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AC4-1887-454C-83EF-E519480A586D}"/>
              </a:ext>
            </a:extLst>
          </p:cNvPr>
          <p:cNvSpPr>
            <a:spLocks noGrp="1"/>
          </p:cNvSpPr>
          <p:nvPr>
            <p:ph type="title"/>
          </p:nvPr>
        </p:nvSpPr>
        <p:spPr/>
        <p:txBody>
          <a:bodyPr/>
          <a:lstStyle/>
          <a:p>
            <a:r>
              <a:rPr lang="en-US">
                <a:latin typeface="IBM Plex Mono SemiBold"/>
              </a:rPr>
              <a:t>RESULTS – EDA using Visualization</a:t>
            </a:r>
          </a:p>
        </p:txBody>
      </p:sp>
      <p:sp>
        <p:nvSpPr>
          <p:cNvPr id="3" name="Content Placeholder 2">
            <a:extLst>
              <a:ext uri="{FF2B5EF4-FFF2-40B4-BE49-F238E27FC236}">
                <a16:creationId xmlns:a16="http://schemas.microsoft.com/office/drawing/2014/main" id="{575CC44D-CADD-49ED-8BAA-2C91D5D5D95E}"/>
              </a:ext>
            </a:extLst>
          </p:cNvPr>
          <p:cNvSpPr>
            <a:spLocks noGrp="1"/>
          </p:cNvSpPr>
          <p:nvPr>
            <p:ph sz="half" idx="1"/>
          </p:nvPr>
        </p:nvSpPr>
        <p:spPr>
          <a:xfrm>
            <a:off x="838200" y="4801737"/>
            <a:ext cx="9897373" cy="1562131"/>
          </a:xfrm>
        </p:spPr>
        <p:txBody>
          <a:bodyPr vert="horz" lIns="91440" tIns="45720" rIns="91440" bIns="45720" rtlCol="0" anchor="t">
            <a:normAutofit/>
          </a:bodyPr>
          <a:lstStyle/>
          <a:p>
            <a:pPr marL="0" indent="0">
              <a:buNone/>
            </a:pPr>
            <a:r>
              <a:rPr lang="en-US" b="1">
                <a:latin typeface="IBM Plex Mono Text"/>
              </a:rPr>
              <a:t>Relationship between Payload and Orbit Type</a:t>
            </a:r>
            <a:endParaRPr lang="en-US"/>
          </a:p>
          <a:p>
            <a:pPr marL="457200" lvl="1" indent="0">
              <a:buNone/>
            </a:pPr>
            <a:r>
              <a:rPr lang="en-US" sz="1600">
                <a:latin typeface="IBM Plex Mono Text"/>
              </a:rPr>
              <a:t>It is observed that heavy payloads have a negative influence on GTO orbits and positive on GTO and Polar LEO (ISS) orbits.</a:t>
            </a:r>
            <a:endParaRPr lang="en-US" dirty="0"/>
          </a:p>
          <a:p>
            <a:endParaRPr lang="en-US" sz="2000" dirty="0">
              <a:latin typeface="IBM Plex Mono Text"/>
            </a:endParaRPr>
          </a:p>
        </p:txBody>
      </p:sp>
      <p:pic>
        <p:nvPicPr>
          <p:cNvPr id="6" name="Picture 7" descr="Chart, scatter chart&#10;&#10;Description automatically generated">
            <a:extLst>
              <a:ext uri="{FF2B5EF4-FFF2-40B4-BE49-F238E27FC236}">
                <a16:creationId xmlns:a16="http://schemas.microsoft.com/office/drawing/2014/main" id="{CA6C935A-3AA7-41F3-8ABD-CACD77F98F6E}"/>
              </a:ext>
            </a:extLst>
          </p:cNvPr>
          <p:cNvPicPr>
            <a:picLocks noGrp="1" noChangeAspect="1"/>
          </p:cNvPicPr>
          <p:nvPr>
            <p:ph sz="half" idx="2"/>
          </p:nvPr>
        </p:nvPicPr>
        <p:blipFill>
          <a:blip r:embed="rId2"/>
          <a:stretch>
            <a:fillRect/>
          </a:stretch>
        </p:blipFill>
        <p:spPr>
          <a:xfrm>
            <a:off x="464389" y="1626136"/>
            <a:ext cx="10889411" cy="2881261"/>
          </a:xfrm>
        </p:spPr>
      </p:pic>
    </p:spTree>
    <p:extLst>
      <p:ext uri="{BB962C8B-B14F-4D97-AF65-F5344CB8AC3E}">
        <p14:creationId xmlns:p14="http://schemas.microsoft.com/office/powerpoint/2010/main" val="3225250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AC4-1887-454C-83EF-E519480A586D}"/>
              </a:ext>
            </a:extLst>
          </p:cNvPr>
          <p:cNvSpPr>
            <a:spLocks noGrp="1"/>
          </p:cNvSpPr>
          <p:nvPr>
            <p:ph type="title"/>
          </p:nvPr>
        </p:nvSpPr>
        <p:spPr/>
        <p:txBody>
          <a:bodyPr/>
          <a:lstStyle/>
          <a:p>
            <a:r>
              <a:rPr lang="en-US">
                <a:latin typeface="IBM Plex Mono SemiBold"/>
              </a:rPr>
              <a:t>RESULTS – EDA using Visualization</a:t>
            </a:r>
          </a:p>
        </p:txBody>
      </p:sp>
      <p:pic>
        <p:nvPicPr>
          <p:cNvPr id="6" name="Picture 7" descr="Line chart&#10;&#10;Description automatically generated">
            <a:extLst>
              <a:ext uri="{FF2B5EF4-FFF2-40B4-BE49-F238E27FC236}">
                <a16:creationId xmlns:a16="http://schemas.microsoft.com/office/drawing/2014/main" id="{15085935-629B-41F2-B1E0-39BEE35E9E66}"/>
              </a:ext>
            </a:extLst>
          </p:cNvPr>
          <p:cNvPicPr>
            <a:picLocks noGrp="1" noChangeAspect="1"/>
          </p:cNvPicPr>
          <p:nvPr>
            <p:ph sz="half" idx="2"/>
          </p:nvPr>
        </p:nvPicPr>
        <p:blipFill>
          <a:blip r:embed="rId2"/>
          <a:stretch>
            <a:fillRect/>
          </a:stretch>
        </p:blipFill>
        <p:spPr>
          <a:xfrm>
            <a:off x="967237" y="1511855"/>
            <a:ext cx="4650356" cy="3095445"/>
          </a:xfrm>
        </p:spPr>
      </p:pic>
      <p:sp>
        <p:nvSpPr>
          <p:cNvPr id="7" name="Content Placeholder 2">
            <a:extLst>
              <a:ext uri="{FF2B5EF4-FFF2-40B4-BE49-F238E27FC236}">
                <a16:creationId xmlns:a16="http://schemas.microsoft.com/office/drawing/2014/main" id="{3AB61378-F74C-4D78-9F48-64F3C198774A}"/>
              </a:ext>
            </a:extLst>
          </p:cNvPr>
          <p:cNvSpPr>
            <a:spLocks noGrp="1"/>
          </p:cNvSpPr>
          <p:nvPr/>
        </p:nvSpPr>
        <p:spPr>
          <a:xfrm>
            <a:off x="838200" y="4801737"/>
            <a:ext cx="9897373" cy="156213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a:latin typeface="IBM Plex Mono Text"/>
              </a:rPr>
              <a:t>Success Rate – Yearly Trend</a:t>
            </a:r>
            <a:endParaRPr lang="en-US"/>
          </a:p>
          <a:p>
            <a:pPr marL="457200" lvl="1" indent="0">
              <a:buNone/>
            </a:pPr>
            <a:r>
              <a:rPr lang="en-US" sz="1600">
                <a:latin typeface="IBM Plex Mono Text"/>
              </a:rPr>
              <a:t>It is observed that the sucess rate since 2013 kept increasing till 2020</a:t>
            </a:r>
            <a:endParaRPr lang="en-US"/>
          </a:p>
          <a:p>
            <a:endParaRPr lang="en-US" sz="2000" dirty="0">
              <a:latin typeface="IBM Plex Mono Text"/>
            </a:endParaRPr>
          </a:p>
        </p:txBody>
      </p:sp>
    </p:spTree>
    <p:extLst>
      <p:ext uri="{BB962C8B-B14F-4D97-AF65-F5344CB8AC3E}">
        <p14:creationId xmlns:p14="http://schemas.microsoft.com/office/powerpoint/2010/main" val="1486978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9788" y="457200"/>
            <a:ext cx="8274199" cy="1600200"/>
          </a:xfrm>
        </p:spPr>
        <p:txBody>
          <a:bodyPr anchor="ctr">
            <a:normAutofit/>
          </a:bodyPr>
          <a:lstStyle/>
          <a:p>
            <a:r>
              <a:rPr lang="en-US">
                <a:latin typeface="IBM Plex Mono SemiBold"/>
              </a:rPr>
              <a:t>RESULTS – EDA using SQL</a:t>
            </a: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type="body" sz="half" idx="2"/>
          </p:nvPr>
        </p:nvSpPr>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6" name="Picture 6" descr="Graphical user interface, text, application, email&#10;&#10;Description automatically generated">
            <a:extLst>
              <a:ext uri="{FF2B5EF4-FFF2-40B4-BE49-F238E27FC236}">
                <a16:creationId xmlns:a16="http://schemas.microsoft.com/office/drawing/2014/main" id="{973819CE-8FEC-4115-B08E-52D057307754}"/>
              </a:ext>
            </a:extLst>
          </p:cNvPr>
          <p:cNvPicPr>
            <a:picLocks noChangeAspect="1"/>
          </p:cNvPicPr>
          <p:nvPr/>
        </p:nvPicPr>
        <p:blipFill>
          <a:blip r:embed="rId2"/>
          <a:stretch>
            <a:fillRect/>
          </a:stretch>
        </p:blipFill>
        <p:spPr>
          <a:xfrm>
            <a:off x="1058174" y="2062759"/>
            <a:ext cx="8005313" cy="2890632"/>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2" descr="Table&#10;&#10;Description automatically generated">
            <a:extLst>
              <a:ext uri="{FF2B5EF4-FFF2-40B4-BE49-F238E27FC236}">
                <a16:creationId xmlns:a16="http://schemas.microsoft.com/office/drawing/2014/main" id="{13344481-9FA4-4DA2-AF92-5A287B9BBE9D}"/>
              </a:ext>
            </a:extLst>
          </p:cNvPr>
          <p:cNvPicPr>
            <a:picLocks noChangeAspect="1"/>
          </p:cNvPicPr>
          <p:nvPr/>
        </p:nvPicPr>
        <p:blipFill>
          <a:blip r:embed="rId2"/>
          <a:stretch>
            <a:fillRect/>
          </a:stretch>
        </p:blipFill>
        <p:spPr>
          <a:xfrm>
            <a:off x="914400" y="565377"/>
            <a:ext cx="9514935" cy="3714416"/>
          </a:xfrm>
          <a:prstGeom prst="rect">
            <a:avLst/>
          </a:prstGeom>
        </p:spPr>
      </p:pic>
      <p:pic>
        <p:nvPicPr>
          <p:cNvPr id="13" name="Picture 13" descr="Graphical user interface, text, application, email&#10;&#10;Description automatically generated">
            <a:extLst>
              <a:ext uri="{FF2B5EF4-FFF2-40B4-BE49-F238E27FC236}">
                <a16:creationId xmlns:a16="http://schemas.microsoft.com/office/drawing/2014/main" id="{04F17260-373E-43F5-AEFC-D2845A3E267D}"/>
              </a:ext>
            </a:extLst>
          </p:cNvPr>
          <p:cNvPicPr>
            <a:picLocks noChangeAspect="1"/>
          </p:cNvPicPr>
          <p:nvPr/>
        </p:nvPicPr>
        <p:blipFill>
          <a:blip r:embed="rId3"/>
          <a:stretch>
            <a:fillRect/>
          </a:stretch>
        </p:blipFill>
        <p:spPr>
          <a:xfrm>
            <a:off x="1015042" y="4489736"/>
            <a:ext cx="9184254" cy="1947319"/>
          </a:xfrm>
          <a:prstGeom prst="rect">
            <a:avLst/>
          </a:prstGeom>
        </p:spPr>
      </p:pic>
    </p:spTree>
    <p:extLst>
      <p:ext uri="{BB962C8B-B14F-4D97-AF65-F5344CB8AC3E}">
        <p14:creationId xmlns:p14="http://schemas.microsoft.com/office/powerpoint/2010/main" val="1846915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Graphical user interface, text, application&#10;&#10;Description automatically generated">
            <a:extLst>
              <a:ext uri="{FF2B5EF4-FFF2-40B4-BE49-F238E27FC236}">
                <a16:creationId xmlns:a16="http://schemas.microsoft.com/office/drawing/2014/main" id="{2374DA1A-E8B8-4B77-846D-8019EDB535E8}"/>
              </a:ext>
            </a:extLst>
          </p:cNvPr>
          <p:cNvPicPr>
            <a:picLocks noChangeAspect="1"/>
          </p:cNvPicPr>
          <p:nvPr/>
        </p:nvPicPr>
        <p:blipFill>
          <a:blip r:embed="rId2"/>
          <a:stretch>
            <a:fillRect/>
          </a:stretch>
        </p:blipFill>
        <p:spPr>
          <a:xfrm>
            <a:off x="598099" y="167192"/>
            <a:ext cx="9443047" cy="5847881"/>
          </a:xfrm>
          <a:prstGeom prst="rect">
            <a:avLst/>
          </a:prstGeom>
        </p:spPr>
      </p:pic>
    </p:spTree>
    <p:extLst>
      <p:ext uri="{BB962C8B-B14F-4D97-AF65-F5344CB8AC3E}">
        <p14:creationId xmlns:p14="http://schemas.microsoft.com/office/powerpoint/2010/main" val="3295061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vert="horz" lIns="91440" tIns="45720" rIns="91440" bIns="45720" rtlCol="0" anchor="t">
            <a:normAutofit fontScale="92500" lnSpcReduction="10000"/>
          </a:bodyPr>
          <a:lstStyle/>
          <a:p>
            <a:r>
              <a:rPr lang="en-US" sz="2200" dirty="0"/>
              <a:t>Executive Summary</a:t>
            </a:r>
          </a:p>
          <a:p>
            <a:r>
              <a:rPr lang="en-US" sz="2200" dirty="0"/>
              <a:t>Introduction</a:t>
            </a:r>
          </a:p>
          <a:p>
            <a:r>
              <a:rPr lang="en-US" sz="2200" dirty="0"/>
              <a:t>Methodology</a:t>
            </a:r>
          </a:p>
          <a:p>
            <a:pPr lvl="1"/>
            <a:r>
              <a:rPr lang="en-US" sz="1800">
                <a:latin typeface="IBM Plex Mono Text"/>
              </a:rPr>
              <a:t>Data Collection(REST API, Web scraping)</a:t>
            </a:r>
            <a:endParaRPr lang="en-US" sz="1800" dirty="0">
              <a:latin typeface="IBM Plex Mono Text"/>
            </a:endParaRPr>
          </a:p>
          <a:p>
            <a:pPr lvl="1"/>
            <a:r>
              <a:rPr lang="en-US" sz="1800">
                <a:latin typeface="IBM Plex Mono Text"/>
              </a:rPr>
              <a:t>Data Wrangling</a:t>
            </a:r>
            <a:endParaRPr lang="en-US" sz="1800" dirty="0">
              <a:latin typeface="IBM Plex Mono Text"/>
            </a:endParaRPr>
          </a:p>
          <a:p>
            <a:pPr lvl="1"/>
            <a:r>
              <a:rPr lang="en-US" sz="1800">
                <a:latin typeface="IBM Plex Mono Text"/>
              </a:rPr>
              <a:t>Exploratory Data Analysis</a:t>
            </a:r>
            <a:endParaRPr lang="en-US" sz="1800" dirty="0">
              <a:latin typeface="IBM Plex Mono Text"/>
            </a:endParaRPr>
          </a:p>
          <a:p>
            <a:pPr lvl="1"/>
            <a:r>
              <a:rPr lang="en-US" sz="1800">
                <a:latin typeface="IBM Plex Mono Text"/>
              </a:rPr>
              <a:t>Interactive Visual Analytics</a:t>
            </a:r>
            <a:endParaRPr lang="en-US" sz="1800" dirty="0">
              <a:latin typeface="IBM Plex Mono Text"/>
            </a:endParaRPr>
          </a:p>
          <a:p>
            <a:pPr lvl="1"/>
            <a:r>
              <a:rPr lang="en-US" sz="1800">
                <a:latin typeface="IBM Plex Mono Text"/>
              </a:rPr>
              <a:t>Predictive Analysis</a:t>
            </a:r>
            <a:endParaRPr lang="en-US" sz="1800" dirty="0">
              <a:latin typeface="IBM Plex Mono Text"/>
            </a:endParaRPr>
          </a:p>
          <a:p>
            <a:r>
              <a:rPr lang="en-US" sz="2200" dirty="0"/>
              <a:t>Results</a:t>
            </a:r>
          </a:p>
          <a:p>
            <a:pPr lvl="1"/>
            <a:r>
              <a:rPr lang="en-US" sz="1800">
                <a:latin typeface="IBM Plex Mono Text"/>
              </a:rPr>
              <a:t>Visualization – Charts, SQL,</a:t>
            </a:r>
            <a:endParaRPr lang="en-US" sz="1800"/>
          </a:p>
          <a:p>
            <a:pPr lvl="1"/>
            <a:r>
              <a:rPr lang="en-US" sz="1800">
                <a:latin typeface="IBM Plex Mono Text"/>
              </a:rPr>
              <a:t>Interactive Map with Folium</a:t>
            </a:r>
            <a:endParaRPr lang="en-US" sz="1800" dirty="0"/>
          </a:p>
          <a:p>
            <a:pPr lvl="1"/>
            <a:r>
              <a:rPr lang="en-US" sz="1800">
                <a:latin typeface="IBM Plex Mono Text"/>
              </a:rPr>
              <a:t>Plotly Dashboard</a:t>
            </a:r>
            <a:endParaRPr lang="en-US" sz="1800"/>
          </a:p>
          <a:p>
            <a:pPr lvl="1"/>
            <a:r>
              <a:rPr lang="en-US" sz="1800">
                <a:latin typeface="IBM Plex Mono Text"/>
              </a:rPr>
              <a:t>Predictive Analysis</a:t>
            </a:r>
            <a:endParaRPr lang="en-US" sz="1800" dirty="0">
              <a:latin typeface="IBM Plex Mono Text"/>
            </a:endParaRPr>
          </a:p>
          <a:p>
            <a:r>
              <a:rPr lang="en-US" sz="2200">
                <a:latin typeface="IBM Plex Mono Text"/>
              </a:rPr>
              <a:t>Conclusion</a:t>
            </a:r>
            <a:endParaRPr lang="en-US" sz="2200"/>
          </a:p>
          <a:p>
            <a:endParaRPr lang="en-US" sz="2200"/>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Graphical user interface, application&#10;&#10;Description automatically generated">
            <a:extLst>
              <a:ext uri="{FF2B5EF4-FFF2-40B4-BE49-F238E27FC236}">
                <a16:creationId xmlns:a16="http://schemas.microsoft.com/office/drawing/2014/main" id="{B039208F-DEF6-489B-BCC5-C073A56FBB76}"/>
              </a:ext>
            </a:extLst>
          </p:cNvPr>
          <p:cNvPicPr>
            <a:picLocks noChangeAspect="1"/>
          </p:cNvPicPr>
          <p:nvPr/>
        </p:nvPicPr>
        <p:blipFill>
          <a:blip r:embed="rId2"/>
          <a:stretch>
            <a:fillRect/>
          </a:stretch>
        </p:blipFill>
        <p:spPr>
          <a:xfrm>
            <a:off x="842514" y="221632"/>
            <a:ext cx="9371161" cy="5724624"/>
          </a:xfrm>
          <a:prstGeom prst="rect">
            <a:avLst/>
          </a:prstGeom>
        </p:spPr>
      </p:pic>
    </p:spTree>
    <p:extLst>
      <p:ext uri="{BB962C8B-B14F-4D97-AF65-F5344CB8AC3E}">
        <p14:creationId xmlns:p14="http://schemas.microsoft.com/office/powerpoint/2010/main" val="2997075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AC4-1887-454C-83EF-E519480A586D}"/>
              </a:ext>
            </a:extLst>
          </p:cNvPr>
          <p:cNvSpPr>
            <a:spLocks noGrp="1"/>
          </p:cNvSpPr>
          <p:nvPr>
            <p:ph type="title"/>
          </p:nvPr>
        </p:nvSpPr>
        <p:spPr>
          <a:xfrm>
            <a:off x="838200" y="365125"/>
            <a:ext cx="10903788" cy="1339940"/>
          </a:xfrm>
        </p:spPr>
        <p:txBody>
          <a:bodyPr/>
          <a:lstStyle/>
          <a:p>
            <a:r>
              <a:rPr lang="en-US" sz="3600">
                <a:latin typeface="IBM Plex Mono SemiBold"/>
              </a:rPr>
              <a:t>RESULTS – </a:t>
            </a:r>
            <a:r>
              <a:rPr lang="en-US" sz="3600" b="1">
                <a:latin typeface="IBM Plex Mono SemiBold"/>
              </a:rPr>
              <a:t>Interactive Map With Folium</a:t>
            </a:r>
            <a:endParaRPr lang="en-US" sz="3600">
              <a:latin typeface="IBM Plex Mono SemiBold"/>
            </a:endParaRPr>
          </a:p>
        </p:txBody>
      </p:sp>
      <p:sp>
        <p:nvSpPr>
          <p:cNvPr id="7" name="Content Placeholder 2">
            <a:extLst>
              <a:ext uri="{FF2B5EF4-FFF2-40B4-BE49-F238E27FC236}">
                <a16:creationId xmlns:a16="http://schemas.microsoft.com/office/drawing/2014/main" id="{3AB61378-F74C-4D78-9F48-64F3C198774A}"/>
              </a:ext>
            </a:extLst>
          </p:cNvPr>
          <p:cNvSpPr>
            <a:spLocks noGrp="1"/>
          </p:cNvSpPr>
          <p:nvPr/>
        </p:nvSpPr>
        <p:spPr>
          <a:xfrm>
            <a:off x="838200" y="4801737"/>
            <a:ext cx="9897373" cy="126020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a:latin typeface="IBM Plex Mono Text"/>
              </a:rPr>
              <a:t>The map generated using folium with marked launch sites.</a:t>
            </a:r>
            <a:endParaRPr lang="en-US"/>
          </a:p>
          <a:p>
            <a:endParaRPr lang="en-US" sz="2000" dirty="0">
              <a:latin typeface="IBM Plex Mono Text"/>
            </a:endParaRPr>
          </a:p>
        </p:txBody>
      </p:sp>
      <p:pic>
        <p:nvPicPr>
          <p:cNvPr id="5" name="Picture 7" descr="Map&#10;&#10;Description automatically generated">
            <a:extLst>
              <a:ext uri="{FF2B5EF4-FFF2-40B4-BE49-F238E27FC236}">
                <a16:creationId xmlns:a16="http://schemas.microsoft.com/office/drawing/2014/main" id="{78385BD1-F2A9-4236-9A6B-5101776D07BD}"/>
              </a:ext>
            </a:extLst>
          </p:cNvPr>
          <p:cNvPicPr>
            <a:picLocks noGrp="1" noChangeAspect="1"/>
          </p:cNvPicPr>
          <p:nvPr>
            <p:ph sz="half" idx="2"/>
          </p:nvPr>
        </p:nvPicPr>
        <p:blipFill>
          <a:blip r:embed="rId2"/>
          <a:stretch>
            <a:fillRect/>
          </a:stretch>
        </p:blipFill>
        <p:spPr>
          <a:xfrm>
            <a:off x="838200" y="1780581"/>
            <a:ext cx="10515600" cy="2816784"/>
          </a:xfrm>
        </p:spPr>
      </p:pic>
    </p:spTree>
    <p:extLst>
      <p:ext uri="{BB962C8B-B14F-4D97-AF65-F5344CB8AC3E}">
        <p14:creationId xmlns:p14="http://schemas.microsoft.com/office/powerpoint/2010/main" val="3229023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AC4-1887-454C-83EF-E519480A586D}"/>
              </a:ext>
            </a:extLst>
          </p:cNvPr>
          <p:cNvSpPr>
            <a:spLocks noGrp="1"/>
          </p:cNvSpPr>
          <p:nvPr>
            <p:ph type="title"/>
          </p:nvPr>
        </p:nvSpPr>
        <p:spPr>
          <a:xfrm>
            <a:off x="838200" y="365125"/>
            <a:ext cx="10903788" cy="1339940"/>
          </a:xfrm>
        </p:spPr>
        <p:txBody>
          <a:bodyPr/>
          <a:lstStyle/>
          <a:p>
            <a:r>
              <a:rPr lang="en-US" sz="3600">
                <a:latin typeface="IBM Plex Mono SemiBold"/>
              </a:rPr>
              <a:t>RESULTS – </a:t>
            </a:r>
            <a:r>
              <a:rPr lang="en-US" sz="3600" b="1">
                <a:latin typeface="IBM Plex Mono SemiBold"/>
              </a:rPr>
              <a:t>Interactive Map With Folium</a:t>
            </a:r>
            <a:endParaRPr lang="en-US" sz="3600">
              <a:latin typeface="IBM Plex Mono SemiBold"/>
            </a:endParaRPr>
          </a:p>
        </p:txBody>
      </p:sp>
      <p:sp>
        <p:nvSpPr>
          <p:cNvPr id="7" name="Content Placeholder 2">
            <a:extLst>
              <a:ext uri="{FF2B5EF4-FFF2-40B4-BE49-F238E27FC236}">
                <a16:creationId xmlns:a16="http://schemas.microsoft.com/office/drawing/2014/main" id="{3AB61378-F74C-4D78-9F48-64F3C198774A}"/>
              </a:ext>
            </a:extLst>
          </p:cNvPr>
          <p:cNvSpPr>
            <a:spLocks noGrp="1"/>
          </p:cNvSpPr>
          <p:nvPr/>
        </p:nvSpPr>
        <p:spPr>
          <a:xfrm>
            <a:off x="838200" y="4801737"/>
            <a:ext cx="10299939" cy="126020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None/>
            </a:pPr>
            <a:r>
              <a:rPr lang="en-US" sz="2000" b="1">
                <a:latin typeface="IBM Plex Mono Text"/>
              </a:rPr>
              <a:t>Markers to show successful/failed launches for each site on the map.</a:t>
            </a:r>
            <a:endParaRPr lang="en-US"/>
          </a:p>
          <a:p>
            <a:pPr marL="342900" indent="-342900"/>
            <a:r>
              <a:rPr lang="en-US" sz="2000" b="1">
                <a:latin typeface="IBM Plex Mono Text"/>
              </a:rPr>
              <a:t>The first figure shows the total launches in each site.</a:t>
            </a:r>
            <a:endParaRPr lang="en-US"/>
          </a:p>
          <a:p>
            <a:pPr marL="342900" indent="-342900"/>
            <a:r>
              <a:rPr lang="en-US" sz="2000" b="1">
                <a:latin typeface="IBM Plex Mono Text"/>
              </a:rPr>
              <a:t>When zoomed in, each site shows the successful launches in green and failed ones in red</a:t>
            </a:r>
            <a:endParaRPr lang="en-US" sz="2000" b="1" dirty="0"/>
          </a:p>
          <a:p>
            <a:pPr marL="0" indent="0">
              <a:buNone/>
            </a:pPr>
            <a:endParaRPr lang="en-US" dirty="0"/>
          </a:p>
          <a:p>
            <a:endParaRPr lang="en-US" sz="2000" dirty="0">
              <a:latin typeface="IBM Plex Mono Text"/>
            </a:endParaRPr>
          </a:p>
        </p:txBody>
      </p:sp>
      <p:pic>
        <p:nvPicPr>
          <p:cNvPr id="6" name="Picture 7" descr="Map&#10;&#10;Description automatically generated">
            <a:extLst>
              <a:ext uri="{FF2B5EF4-FFF2-40B4-BE49-F238E27FC236}">
                <a16:creationId xmlns:a16="http://schemas.microsoft.com/office/drawing/2014/main" id="{F1D682D4-25DA-4F29-ABFD-F1FCDBEB6430}"/>
              </a:ext>
            </a:extLst>
          </p:cNvPr>
          <p:cNvPicPr>
            <a:picLocks noGrp="1" noChangeAspect="1"/>
          </p:cNvPicPr>
          <p:nvPr>
            <p:ph sz="half" idx="2"/>
          </p:nvPr>
        </p:nvPicPr>
        <p:blipFill>
          <a:blip r:embed="rId2"/>
          <a:stretch>
            <a:fillRect/>
          </a:stretch>
        </p:blipFill>
        <p:spPr>
          <a:xfrm>
            <a:off x="737559" y="1645865"/>
            <a:ext cx="5181600" cy="2870557"/>
          </a:xfrm>
        </p:spPr>
      </p:pic>
      <p:pic>
        <p:nvPicPr>
          <p:cNvPr id="8" name="Picture 8" descr="A picture containing sky, text, map&#10;&#10;Description automatically generated">
            <a:extLst>
              <a:ext uri="{FF2B5EF4-FFF2-40B4-BE49-F238E27FC236}">
                <a16:creationId xmlns:a16="http://schemas.microsoft.com/office/drawing/2014/main" id="{B4C3D744-957F-426C-AE23-8E89B5A4B77E}"/>
              </a:ext>
            </a:extLst>
          </p:cNvPr>
          <p:cNvPicPr>
            <a:picLocks noChangeAspect="1"/>
          </p:cNvPicPr>
          <p:nvPr/>
        </p:nvPicPr>
        <p:blipFill>
          <a:blip r:embed="rId3"/>
          <a:stretch>
            <a:fillRect/>
          </a:stretch>
        </p:blipFill>
        <p:spPr>
          <a:xfrm>
            <a:off x="6291533" y="1646861"/>
            <a:ext cx="5417388" cy="2888541"/>
          </a:xfrm>
          <a:prstGeom prst="rect">
            <a:avLst/>
          </a:prstGeom>
        </p:spPr>
      </p:pic>
    </p:spTree>
    <p:extLst>
      <p:ext uri="{BB962C8B-B14F-4D97-AF65-F5344CB8AC3E}">
        <p14:creationId xmlns:p14="http://schemas.microsoft.com/office/powerpoint/2010/main" val="1761378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AC4-1887-454C-83EF-E519480A586D}"/>
              </a:ext>
            </a:extLst>
          </p:cNvPr>
          <p:cNvSpPr>
            <a:spLocks noGrp="1"/>
          </p:cNvSpPr>
          <p:nvPr>
            <p:ph type="title"/>
          </p:nvPr>
        </p:nvSpPr>
        <p:spPr>
          <a:xfrm>
            <a:off x="838200" y="365125"/>
            <a:ext cx="10903788" cy="1339940"/>
          </a:xfrm>
        </p:spPr>
        <p:txBody>
          <a:bodyPr/>
          <a:lstStyle/>
          <a:p>
            <a:r>
              <a:rPr lang="en-US" sz="3600">
                <a:latin typeface="IBM Plex Mono SemiBold"/>
              </a:rPr>
              <a:t>RESULTS – </a:t>
            </a:r>
            <a:r>
              <a:rPr lang="en-US" sz="3600" b="1">
                <a:latin typeface="IBM Plex Mono SemiBold"/>
              </a:rPr>
              <a:t>Interactive Map With Folium</a:t>
            </a:r>
            <a:endParaRPr lang="en-US" sz="3600">
              <a:latin typeface="IBM Plex Mono SemiBold"/>
            </a:endParaRPr>
          </a:p>
        </p:txBody>
      </p:sp>
      <p:sp>
        <p:nvSpPr>
          <p:cNvPr id="7" name="Content Placeholder 2">
            <a:extLst>
              <a:ext uri="{FF2B5EF4-FFF2-40B4-BE49-F238E27FC236}">
                <a16:creationId xmlns:a16="http://schemas.microsoft.com/office/drawing/2014/main" id="{3AB61378-F74C-4D78-9F48-64F3C198774A}"/>
              </a:ext>
            </a:extLst>
          </p:cNvPr>
          <p:cNvSpPr>
            <a:spLocks noGrp="1"/>
          </p:cNvSpPr>
          <p:nvPr/>
        </p:nvSpPr>
        <p:spPr>
          <a:xfrm>
            <a:off x="838200" y="5520605"/>
            <a:ext cx="9897373" cy="126020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None/>
            </a:pPr>
            <a:r>
              <a:rPr lang="en-US" sz="2000" b="1">
                <a:latin typeface="IBM Plex Mono Text"/>
              </a:rPr>
              <a:t>Calculate the distances between a launch site to its proximities</a:t>
            </a:r>
            <a:endParaRPr lang="en-US" sz="2000">
              <a:latin typeface="IBM Plex Mono Text"/>
            </a:endParaRPr>
          </a:p>
          <a:p>
            <a:pPr marL="0" indent="0">
              <a:buNone/>
            </a:pPr>
            <a:endParaRPr lang="en-US" sz="2000" dirty="0"/>
          </a:p>
          <a:p>
            <a:endParaRPr lang="en-US" sz="1600" dirty="0">
              <a:latin typeface="IBM Plex Mono Text"/>
            </a:endParaRPr>
          </a:p>
        </p:txBody>
      </p:sp>
      <p:pic>
        <p:nvPicPr>
          <p:cNvPr id="5" name="Picture 7" descr="Map&#10;&#10;Description automatically generated">
            <a:extLst>
              <a:ext uri="{FF2B5EF4-FFF2-40B4-BE49-F238E27FC236}">
                <a16:creationId xmlns:a16="http://schemas.microsoft.com/office/drawing/2014/main" id="{CF5EA209-95E5-45AE-A02D-861A9F8FFA8E}"/>
              </a:ext>
            </a:extLst>
          </p:cNvPr>
          <p:cNvPicPr>
            <a:picLocks noGrp="1" noChangeAspect="1"/>
          </p:cNvPicPr>
          <p:nvPr>
            <p:ph sz="half" idx="2"/>
          </p:nvPr>
        </p:nvPicPr>
        <p:blipFill>
          <a:blip r:embed="rId2"/>
          <a:stretch>
            <a:fillRect/>
          </a:stretch>
        </p:blipFill>
        <p:spPr>
          <a:xfrm>
            <a:off x="1096993" y="1596412"/>
            <a:ext cx="9983637" cy="3544556"/>
          </a:xfrm>
        </p:spPr>
      </p:pic>
    </p:spTree>
    <p:extLst>
      <p:ext uri="{BB962C8B-B14F-4D97-AF65-F5344CB8AC3E}">
        <p14:creationId xmlns:p14="http://schemas.microsoft.com/office/powerpoint/2010/main" val="3806097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AC4-1887-454C-83EF-E519480A586D}"/>
              </a:ext>
            </a:extLst>
          </p:cNvPr>
          <p:cNvSpPr>
            <a:spLocks noGrp="1"/>
          </p:cNvSpPr>
          <p:nvPr>
            <p:ph type="title"/>
          </p:nvPr>
        </p:nvSpPr>
        <p:spPr>
          <a:xfrm>
            <a:off x="838200" y="365125"/>
            <a:ext cx="10903788" cy="1339940"/>
          </a:xfrm>
        </p:spPr>
        <p:txBody>
          <a:bodyPr/>
          <a:lstStyle/>
          <a:p>
            <a:r>
              <a:rPr lang="en-US" sz="3600">
                <a:latin typeface="IBM Plex Mono SemiBold"/>
              </a:rPr>
              <a:t>RESULTS – Plotly Dashboard</a:t>
            </a:r>
            <a:endParaRPr lang="en-US" sz="3600" b="1">
              <a:latin typeface="IBM Plex Mono SemiBold"/>
            </a:endParaRPr>
          </a:p>
        </p:txBody>
      </p:sp>
      <p:sp>
        <p:nvSpPr>
          <p:cNvPr id="7" name="Content Placeholder 2">
            <a:extLst>
              <a:ext uri="{FF2B5EF4-FFF2-40B4-BE49-F238E27FC236}">
                <a16:creationId xmlns:a16="http://schemas.microsoft.com/office/drawing/2014/main" id="{3AB61378-F74C-4D78-9F48-64F3C198774A}"/>
              </a:ext>
            </a:extLst>
          </p:cNvPr>
          <p:cNvSpPr>
            <a:spLocks noGrp="1"/>
          </p:cNvSpPr>
          <p:nvPr/>
        </p:nvSpPr>
        <p:spPr>
          <a:xfrm>
            <a:off x="1025106" y="4284152"/>
            <a:ext cx="9897373" cy="126020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None/>
            </a:pPr>
            <a:r>
              <a:rPr lang="en-US" sz="2400">
                <a:latin typeface="IBM Plex Mono Text"/>
              </a:rPr>
              <a:t>The Plotly Dashboard consists of drop down to select the launch site name.</a:t>
            </a:r>
            <a:endParaRPr lang="en-US" sz="2400" dirty="0">
              <a:latin typeface="IBM Plex Mono Text"/>
            </a:endParaRPr>
          </a:p>
          <a:p>
            <a:pPr>
              <a:buNone/>
            </a:pPr>
            <a:endParaRPr lang="en-US" sz="2000" b="1" dirty="0">
              <a:latin typeface="IBM Plex Mono Text"/>
            </a:endParaRPr>
          </a:p>
          <a:p>
            <a:pPr marL="0" indent="0">
              <a:buNone/>
            </a:pPr>
            <a:endParaRPr lang="en-US" sz="2000" dirty="0"/>
          </a:p>
          <a:p>
            <a:endParaRPr lang="en-US" sz="1600" dirty="0">
              <a:latin typeface="IBM Plex Mono Text"/>
            </a:endParaRPr>
          </a:p>
        </p:txBody>
      </p:sp>
      <p:pic>
        <p:nvPicPr>
          <p:cNvPr id="6" name="Picture 7" descr="Graphical user interface, application&#10;&#10;Description automatically generated">
            <a:extLst>
              <a:ext uri="{FF2B5EF4-FFF2-40B4-BE49-F238E27FC236}">
                <a16:creationId xmlns:a16="http://schemas.microsoft.com/office/drawing/2014/main" id="{4834F77D-55C9-4A87-B335-42927C8FB83A}"/>
              </a:ext>
            </a:extLst>
          </p:cNvPr>
          <p:cNvPicPr>
            <a:picLocks noGrp="1" noChangeAspect="1"/>
          </p:cNvPicPr>
          <p:nvPr>
            <p:ph sz="half" idx="2"/>
          </p:nvPr>
        </p:nvPicPr>
        <p:blipFill>
          <a:blip r:embed="rId2"/>
          <a:stretch>
            <a:fillRect/>
          </a:stretch>
        </p:blipFill>
        <p:spPr>
          <a:xfrm>
            <a:off x="1154502" y="1718353"/>
            <a:ext cx="8804694" cy="2567428"/>
          </a:xfrm>
        </p:spPr>
      </p:pic>
    </p:spTree>
    <p:extLst>
      <p:ext uri="{BB962C8B-B14F-4D97-AF65-F5344CB8AC3E}">
        <p14:creationId xmlns:p14="http://schemas.microsoft.com/office/powerpoint/2010/main" val="3377400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AC4-1887-454C-83EF-E519480A586D}"/>
              </a:ext>
            </a:extLst>
          </p:cNvPr>
          <p:cNvSpPr>
            <a:spLocks noGrp="1"/>
          </p:cNvSpPr>
          <p:nvPr>
            <p:ph type="title"/>
          </p:nvPr>
        </p:nvSpPr>
        <p:spPr>
          <a:xfrm>
            <a:off x="838200" y="365125"/>
            <a:ext cx="10903788" cy="1339940"/>
          </a:xfrm>
        </p:spPr>
        <p:txBody>
          <a:bodyPr/>
          <a:lstStyle/>
          <a:p>
            <a:r>
              <a:rPr lang="en-US" sz="3600">
                <a:latin typeface="IBM Plex Mono SemiBold"/>
              </a:rPr>
              <a:t>RESULTS – Plotly Dashboard</a:t>
            </a:r>
            <a:endParaRPr lang="en-US" sz="3600" b="1">
              <a:latin typeface="IBM Plex Mono SemiBold"/>
            </a:endParaRPr>
          </a:p>
        </p:txBody>
      </p:sp>
      <p:sp>
        <p:nvSpPr>
          <p:cNvPr id="7" name="Content Placeholder 2">
            <a:extLst>
              <a:ext uri="{FF2B5EF4-FFF2-40B4-BE49-F238E27FC236}">
                <a16:creationId xmlns:a16="http://schemas.microsoft.com/office/drawing/2014/main" id="{3AB61378-F74C-4D78-9F48-64F3C198774A}"/>
              </a:ext>
            </a:extLst>
          </p:cNvPr>
          <p:cNvSpPr>
            <a:spLocks noGrp="1"/>
          </p:cNvSpPr>
          <p:nvPr/>
        </p:nvSpPr>
        <p:spPr>
          <a:xfrm>
            <a:off x="1025106" y="4284152"/>
            <a:ext cx="9897373" cy="218035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None/>
            </a:pPr>
            <a:r>
              <a:rPr lang="en-US" sz="2400">
                <a:latin typeface="IBM Plex Mono Text"/>
              </a:rPr>
              <a:t>Success pie chart based on selected launch site</a:t>
            </a:r>
            <a:endParaRPr lang="en-US" sz="2400" dirty="0">
              <a:latin typeface="IBM Plex Mono Text"/>
            </a:endParaRPr>
          </a:p>
          <a:p>
            <a:r>
              <a:rPr lang="en-US" sz="2400">
                <a:latin typeface="IBM Plex Mono Text"/>
              </a:rPr>
              <a:t>If ALL sites are selected, the pie chart graph shows the total success launches by each site.</a:t>
            </a:r>
            <a:endParaRPr lang="en-US" sz="2400">
              <a:latin typeface="Consolas"/>
            </a:endParaRPr>
          </a:p>
          <a:p>
            <a:r>
              <a:rPr lang="en-US" sz="2400">
                <a:latin typeface="IBM Plex Mono Text"/>
              </a:rPr>
              <a:t>If any one site is selected, the pie chart displays the percentage of successes and failures.</a:t>
            </a:r>
            <a:endParaRPr lang="en-US" sz="2400" dirty="0">
              <a:latin typeface="IBM Plex Mono Text"/>
            </a:endParaRPr>
          </a:p>
          <a:p>
            <a:endParaRPr lang="en-US" sz="2400" dirty="0"/>
          </a:p>
          <a:p>
            <a:pPr marL="342900" indent="-342900"/>
            <a:endParaRPr lang="en-US" sz="2400" dirty="0"/>
          </a:p>
          <a:p>
            <a:pPr marL="0" indent="0">
              <a:buNone/>
            </a:pPr>
            <a:endParaRPr lang="en-US" sz="2400" dirty="0"/>
          </a:p>
          <a:p>
            <a:pPr>
              <a:buNone/>
            </a:pPr>
            <a:endParaRPr lang="en-US" sz="2400" dirty="0"/>
          </a:p>
          <a:p>
            <a:pPr>
              <a:buNone/>
            </a:pPr>
            <a:endParaRPr lang="en-US" sz="2000" b="1" dirty="0"/>
          </a:p>
          <a:p>
            <a:pPr marL="0" indent="0">
              <a:buNone/>
            </a:pPr>
            <a:endParaRPr lang="en-US" sz="2000" dirty="0"/>
          </a:p>
          <a:p>
            <a:endParaRPr lang="en-US" sz="1600" dirty="0">
              <a:latin typeface="IBM Plex Mono Text"/>
            </a:endParaRPr>
          </a:p>
        </p:txBody>
      </p:sp>
      <p:pic>
        <p:nvPicPr>
          <p:cNvPr id="10" name="Picture 10" descr="Chart, pie chart&#10;&#10;Description automatically generated">
            <a:extLst>
              <a:ext uri="{FF2B5EF4-FFF2-40B4-BE49-F238E27FC236}">
                <a16:creationId xmlns:a16="http://schemas.microsoft.com/office/drawing/2014/main" id="{67FBA279-1DE0-4B42-A5EE-288481C08E06}"/>
              </a:ext>
            </a:extLst>
          </p:cNvPr>
          <p:cNvPicPr>
            <a:picLocks noGrp="1" noChangeAspect="1"/>
          </p:cNvPicPr>
          <p:nvPr>
            <p:ph sz="half" idx="2"/>
          </p:nvPr>
        </p:nvPicPr>
        <p:blipFill>
          <a:blip r:embed="rId2"/>
          <a:stretch>
            <a:fillRect/>
          </a:stretch>
        </p:blipFill>
        <p:spPr>
          <a:xfrm>
            <a:off x="1140125" y="1580845"/>
            <a:ext cx="4836544" cy="2037315"/>
          </a:xfrm>
        </p:spPr>
      </p:pic>
      <p:pic>
        <p:nvPicPr>
          <p:cNvPr id="11" name="Picture 11" descr="Chart, pie chart&#10;&#10;Description automatically generated">
            <a:extLst>
              <a:ext uri="{FF2B5EF4-FFF2-40B4-BE49-F238E27FC236}">
                <a16:creationId xmlns:a16="http://schemas.microsoft.com/office/drawing/2014/main" id="{D2F40947-661E-4D39-B0F3-4C61D4FBF24D}"/>
              </a:ext>
            </a:extLst>
          </p:cNvPr>
          <p:cNvPicPr>
            <a:picLocks noChangeAspect="1"/>
          </p:cNvPicPr>
          <p:nvPr/>
        </p:nvPicPr>
        <p:blipFill>
          <a:blip r:embed="rId3"/>
          <a:stretch>
            <a:fillRect/>
          </a:stretch>
        </p:blipFill>
        <p:spPr>
          <a:xfrm>
            <a:off x="6291532" y="1468379"/>
            <a:ext cx="5057953" cy="2267844"/>
          </a:xfrm>
          <a:prstGeom prst="rect">
            <a:avLst/>
          </a:prstGeom>
        </p:spPr>
      </p:pic>
    </p:spTree>
    <p:extLst>
      <p:ext uri="{BB962C8B-B14F-4D97-AF65-F5344CB8AC3E}">
        <p14:creationId xmlns:p14="http://schemas.microsoft.com/office/powerpoint/2010/main" val="3496780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AC4-1887-454C-83EF-E519480A586D}"/>
              </a:ext>
            </a:extLst>
          </p:cNvPr>
          <p:cNvSpPr>
            <a:spLocks noGrp="1"/>
          </p:cNvSpPr>
          <p:nvPr>
            <p:ph type="title"/>
          </p:nvPr>
        </p:nvSpPr>
        <p:spPr>
          <a:xfrm>
            <a:off x="838200" y="365125"/>
            <a:ext cx="10903788" cy="1339940"/>
          </a:xfrm>
        </p:spPr>
        <p:txBody>
          <a:bodyPr/>
          <a:lstStyle/>
          <a:p>
            <a:r>
              <a:rPr lang="en-US" sz="3600">
                <a:latin typeface="IBM Plex Mono SemiBold"/>
              </a:rPr>
              <a:t>RESULTS – Plotly Dashboard</a:t>
            </a:r>
            <a:endParaRPr lang="en-US" sz="3600" b="1">
              <a:latin typeface="IBM Plex Mono SemiBold"/>
            </a:endParaRPr>
          </a:p>
        </p:txBody>
      </p:sp>
      <p:sp>
        <p:nvSpPr>
          <p:cNvPr id="7" name="Content Placeholder 2">
            <a:extLst>
              <a:ext uri="{FF2B5EF4-FFF2-40B4-BE49-F238E27FC236}">
                <a16:creationId xmlns:a16="http://schemas.microsoft.com/office/drawing/2014/main" id="{3AB61378-F74C-4D78-9F48-64F3C198774A}"/>
              </a:ext>
            </a:extLst>
          </p:cNvPr>
          <p:cNvSpPr>
            <a:spLocks noGrp="1"/>
          </p:cNvSpPr>
          <p:nvPr/>
        </p:nvSpPr>
        <p:spPr>
          <a:xfrm>
            <a:off x="1183257" y="4931133"/>
            <a:ext cx="9897373" cy="126020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a:latin typeface="IBM Plex Mono Text"/>
              </a:rPr>
              <a:t>The slider helps to select the payload range.</a:t>
            </a:r>
            <a:endParaRPr lang="en-US" sz="2000"/>
          </a:p>
          <a:p>
            <a:r>
              <a:rPr lang="en-US" sz="2000">
                <a:latin typeface="IBM Plex Mono Text"/>
              </a:rPr>
              <a:t>The scatter plot helps us visually observe how payload may be correlated with mission outcomes </a:t>
            </a:r>
            <a:r>
              <a:rPr lang="en-US" sz="2000" dirty="0">
                <a:latin typeface="IBM Plex Mono Text"/>
              </a:rPr>
              <a:t>for selected site(s).</a:t>
            </a:r>
            <a:endParaRPr lang="en-US" sz="2000"/>
          </a:p>
          <a:p>
            <a:pPr>
              <a:buNone/>
            </a:pPr>
            <a:endParaRPr lang="en-US" sz="2000" b="1" dirty="0">
              <a:latin typeface="IBM Plex Mono Text"/>
            </a:endParaRPr>
          </a:p>
          <a:p>
            <a:pPr marL="0" indent="0">
              <a:buNone/>
            </a:pPr>
            <a:endParaRPr lang="en-US" sz="2000" dirty="0"/>
          </a:p>
          <a:p>
            <a:endParaRPr lang="en-US" sz="1600" dirty="0">
              <a:latin typeface="IBM Plex Mono Text"/>
            </a:endParaRPr>
          </a:p>
        </p:txBody>
      </p:sp>
      <p:pic>
        <p:nvPicPr>
          <p:cNvPr id="10" name="Picture 10" descr="A picture containing table&#10;&#10;Description automatically generated">
            <a:extLst>
              <a:ext uri="{FF2B5EF4-FFF2-40B4-BE49-F238E27FC236}">
                <a16:creationId xmlns:a16="http://schemas.microsoft.com/office/drawing/2014/main" id="{7716BDC5-21AA-4575-8840-51394458297F}"/>
              </a:ext>
            </a:extLst>
          </p:cNvPr>
          <p:cNvPicPr>
            <a:picLocks noGrp="1" noChangeAspect="1"/>
          </p:cNvPicPr>
          <p:nvPr>
            <p:ph sz="half" idx="2"/>
          </p:nvPr>
        </p:nvPicPr>
        <p:blipFill>
          <a:blip r:embed="rId2"/>
          <a:stretch>
            <a:fillRect/>
          </a:stretch>
        </p:blipFill>
        <p:spPr>
          <a:xfrm>
            <a:off x="1183257" y="1526987"/>
            <a:ext cx="8402128" cy="3410236"/>
          </a:xfrm>
        </p:spPr>
      </p:pic>
    </p:spTree>
    <p:extLst>
      <p:ext uri="{BB962C8B-B14F-4D97-AF65-F5344CB8AC3E}">
        <p14:creationId xmlns:p14="http://schemas.microsoft.com/office/powerpoint/2010/main" val="450023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AC4-1887-454C-83EF-E519480A586D}"/>
              </a:ext>
            </a:extLst>
          </p:cNvPr>
          <p:cNvSpPr>
            <a:spLocks noGrp="1"/>
          </p:cNvSpPr>
          <p:nvPr>
            <p:ph type="title"/>
          </p:nvPr>
        </p:nvSpPr>
        <p:spPr>
          <a:xfrm>
            <a:off x="838200" y="365125"/>
            <a:ext cx="10903788" cy="1339940"/>
          </a:xfrm>
        </p:spPr>
        <p:txBody>
          <a:bodyPr/>
          <a:lstStyle/>
          <a:p>
            <a:r>
              <a:rPr lang="en-US" sz="3600">
                <a:latin typeface="IBM Plex Mono SemiBold"/>
              </a:rPr>
              <a:t>RESULTS – Predictive Analysis</a:t>
            </a:r>
            <a:endParaRPr lang="en-US" sz="3600" b="1">
              <a:latin typeface="IBM Plex Mono SemiBold"/>
            </a:endParaRPr>
          </a:p>
        </p:txBody>
      </p:sp>
      <p:sp>
        <p:nvSpPr>
          <p:cNvPr id="7" name="Content Placeholder 2">
            <a:extLst>
              <a:ext uri="{FF2B5EF4-FFF2-40B4-BE49-F238E27FC236}">
                <a16:creationId xmlns:a16="http://schemas.microsoft.com/office/drawing/2014/main" id="{3AB61378-F74C-4D78-9F48-64F3C198774A}"/>
              </a:ext>
            </a:extLst>
          </p:cNvPr>
          <p:cNvSpPr>
            <a:spLocks noGrp="1"/>
          </p:cNvSpPr>
          <p:nvPr/>
        </p:nvSpPr>
        <p:spPr>
          <a:xfrm>
            <a:off x="928120" y="4398684"/>
            <a:ext cx="10684471" cy="183578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b="1">
                <a:latin typeface="IBM Plex Mono Text"/>
              </a:rPr>
              <a:t>Preprocessing</a:t>
            </a:r>
            <a:endParaRPr lang="en-US" sz="1800" b="1" dirty="0"/>
          </a:p>
          <a:p>
            <a:r>
              <a:rPr lang="en-US" sz="1800" b="1">
                <a:latin typeface="IBM Plex Mono Text"/>
              </a:rPr>
              <a:t>This step involves normalising the data using StandardScalar function</a:t>
            </a:r>
            <a:endParaRPr lang="en-US" sz="1800" b="1" dirty="0"/>
          </a:p>
          <a:p>
            <a:r>
              <a:rPr lang="en-US" sz="1800" b="1">
                <a:latin typeface="IBM Plex Mono Text"/>
              </a:rPr>
              <a:t>Then splitting the data into train and test sets.</a:t>
            </a:r>
            <a:endParaRPr lang="en-US" sz="1800" b="1" dirty="0"/>
          </a:p>
          <a:p>
            <a:endParaRPr lang="en-US" sz="1800" dirty="0"/>
          </a:p>
          <a:p>
            <a:endParaRPr lang="en-US" sz="1400" dirty="0"/>
          </a:p>
        </p:txBody>
      </p:sp>
      <p:pic>
        <p:nvPicPr>
          <p:cNvPr id="3" name="Picture 3" descr="Graphical user interface, text, application&#10;&#10;Description automatically generated">
            <a:extLst>
              <a:ext uri="{FF2B5EF4-FFF2-40B4-BE49-F238E27FC236}">
                <a16:creationId xmlns:a16="http://schemas.microsoft.com/office/drawing/2014/main" id="{44789D5E-51AC-4752-A7C8-E0064CC36FA0}"/>
              </a:ext>
            </a:extLst>
          </p:cNvPr>
          <p:cNvPicPr>
            <a:picLocks noChangeAspect="1"/>
          </p:cNvPicPr>
          <p:nvPr/>
        </p:nvPicPr>
        <p:blipFill>
          <a:blip r:embed="rId2"/>
          <a:stretch>
            <a:fillRect/>
          </a:stretch>
        </p:blipFill>
        <p:spPr>
          <a:xfrm>
            <a:off x="1108129" y="3239389"/>
            <a:ext cx="9032928" cy="766680"/>
          </a:xfrm>
          <a:prstGeom prst="rect">
            <a:avLst/>
          </a:prstGeom>
        </p:spPr>
      </p:pic>
      <p:pic>
        <p:nvPicPr>
          <p:cNvPr id="4" name="Picture 7" descr="Graphical user interface, text, application, email&#10;&#10;Description automatically generated">
            <a:extLst>
              <a:ext uri="{FF2B5EF4-FFF2-40B4-BE49-F238E27FC236}">
                <a16:creationId xmlns:a16="http://schemas.microsoft.com/office/drawing/2014/main" id="{672EB93F-791F-4AD6-B963-2D7B407BC7F0}"/>
              </a:ext>
            </a:extLst>
          </p:cNvPr>
          <p:cNvPicPr>
            <a:picLocks noChangeAspect="1"/>
          </p:cNvPicPr>
          <p:nvPr/>
        </p:nvPicPr>
        <p:blipFill>
          <a:blip r:embed="rId3"/>
          <a:stretch>
            <a:fillRect/>
          </a:stretch>
        </p:blipFill>
        <p:spPr>
          <a:xfrm>
            <a:off x="849824" y="1465325"/>
            <a:ext cx="9278317" cy="1628433"/>
          </a:xfrm>
          <a:prstGeom prst="rect">
            <a:avLst/>
          </a:prstGeom>
        </p:spPr>
      </p:pic>
    </p:spTree>
    <p:extLst>
      <p:ext uri="{BB962C8B-B14F-4D97-AF65-F5344CB8AC3E}">
        <p14:creationId xmlns:p14="http://schemas.microsoft.com/office/powerpoint/2010/main" val="464122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AC4-1887-454C-83EF-E519480A586D}"/>
              </a:ext>
            </a:extLst>
          </p:cNvPr>
          <p:cNvSpPr>
            <a:spLocks noGrp="1"/>
          </p:cNvSpPr>
          <p:nvPr>
            <p:ph type="title"/>
          </p:nvPr>
        </p:nvSpPr>
        <p:spPr>
          <a:xfrm>
            <a:off x="838200" y="365125"/>
            <a:ext cx="10903788" cy="1339940"/>
          </a:xfrm>
        </p:spPr>
        <p:txBody>
          <a:bodyPr/>
          <a:lstStyle/>
          <a:p>
            <a:r>
              <a:rPr lang="en-US" sz="3600">
                <a:latin typeface="IBM Plex Mono SemiBold"/>
              </a:rPr>
              <a:t>RESULTS – Predictive Analysis</a:t>
            </a:r>
            <a:endParaRPr lang="en-US" sz="3600" b="1">
              <a:latin typeface="IBM Plex Mono SemiBold"/>
            </a:endParaRPr>
          </a:p>
        </p:txBody>
      </p:sp>
      <p:sp>
        <p:nvSpPr>
          <p:cNvPr id="7" name="Content Placeholder 2">
            <a:extLst>
              <a:ext uri="{FF2B5EF4-FFF2-40B4-BE49-F238E27FC236}">
                <a16:creationId xmlns:a16="http://schemas.microsoft.com/office/drawing/2014/main" id="{3AB61378-F74C-4D78-9F48-64F3C198774A}"/>
              </a:ext>
            </a:extLst>
          </p:cNvPr>
          <p:cNvSpPr>
            <a:spLocks noGrp="1"/>
          </p:cNvSpPr>
          <p:nvPr/>
        </p:nvSpPr>
        <p:spPr>
          <a:xfrm>
            <a:off x="6675408" y="2616379"/>
            <a:ext cx="4937183" cy="361809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b="1">
                <a:latin typeface="IBM Plex Mono Text"/>
              </a:rPr>
              <a:t>Logistic Regression</a:t>
            </a:r>
            <a:endParaRPr lang="en-US" sz="1800" b="1" dirty="0"/>
          </a:p>
          <a:p>
            <a:r>
              <a:rPr lang="en-US" sz="1800">
                <a:latin typeface="IBM Plex Mono Text"/>
              </a:rPr>
              <a:t>Using training data on Gridsearch we obtain the best parameters.</a:t>
            </a:r>
          </a:p>
          <a:p>
            <a:pPr lvl="1"/>
            <a:r>
              <a:rPr lang="en-US" sz="1400">
                <a:latin typeface="Consolas"/>
              </a:rPr>
              <a:t>'C': 0.01</a:t>
            </a:r>
            <a:endParaRPr lang="en-US" sz="1400" dirty="0">
              <a:latin typeface="IBM Plex Mono Text"/>
            </a:endParaRPr>
          </a:p>
          <a:p>
            <a:pPr lvl="1"/>
            <a:r>
              <a:rPr lang="en-US" sz="1400">
                <a:latin typeface="Consolas"/>
              </a:rPr>
              <a:t>'penalty': 'l2'</a:t>
            </a:r>
            <a:endParaRPr lang="en-US" sz="1400" dirty="0">
              <a:latin typeface="IBM Plex Mono Text"/>
            </a:endParaRPr>
          </a:p>
          <a:p>
            <a:pPr lvl="1"/>
            <a:r>
              <a:rPr lang="en-US" sz="1400">
                <a:latin typeface="Consolas"/>
              </a:rPr>
              <a:t>'solver': 'lbfgs'</a:t>
            </a:r>
            <a:endParaRPr lang="en-US" sz="1400" dirty="0">
              <a:latin typeface="IBM Plex Mono Text"/>
            </a:endParaRPr>
          </a:p>
          <a:p>
            <a:r>
              <a:rPr lang="en-US" sz="1800">
                <a:latin typeface="IBM Plex Mono Text"/>
              </a:rPr>
              <a:t>With the best parameters, logistic regression model gives an accuracy of 83.33% for test data.</a:t>
            </a:r>
          </a:p>
          <a:p>
            <a:r>
              <a:rPr lang="en-US" sz="1800">
                <a:latin typeface="IBM Plex Mono Text"/>
              </a:rPr>
              <a:t>Examining the confusion matrix, we see that logistic regression can distinguish between the different classes. We see that the major problem is false positives.</a:t>
            </a:r>
            <a:endParaRPr lang="en-US" sz="1800" dirty="0">
              <a:latin typeface="IBM Plex Mono Text"/>
            </a:endParaRPr>
          </a:p>
          <a:p>
            <a:pPr marL="0" indent="0">
              <a:buNone/>
            </a:pPr>
            <a:endParaRPr lang="en-US" sz="2400" dirty="0"/>
          </a:p>
          <a:p>
            <a:pPr marL="0" indent="0">
              <a:buNone/>
            </a:pPr>
            <a:endParaRPr lang="en-US" sz="2400" dirty="0"/>
          </a:p>
          <a:p>
            <a:pPr>
              <a:buNone/>
            </a:pPr>
            <a:endParaRPr lang="en-US" sz="1800" b="1" dirty="0"/>
          </a:p>
          <a:p>
            <a:pPr marL="0" indent="0">
              <a:buNone/>
            </a:pPr>
            <a:endParaRPr lang="en-US" sz="1800" dirty="0"/>
          </a:p>
          <a:p>
            <a:endParaRPr lang="en-US" sz="1400" dirty="0">
              <a:latin typeface="IBM Plex Mono Text"/>
            </a:endParaRPr>
          </a:p>
        </p:txBody>
      </p:sp>
      <p:pic>
        <p:nvPicPr>
          <p:cNvPr id="5" name="Picture 5" descr="Graphical user interface&#10;&#10;Description automatically generated">
            <a:extLst>
              <a:ext uri="{FF2B5EF4-FFF2-40B4-BE49-F238E27FC236}">
                <a16:creationId xmlns:a16="http://schemas.microsoft.com/office/drawing/2014/main" id="{9BBE1536-8BEB-4C96-8AB6-FD7D9C599E3E}"/>
              </a:ext>
            </a:extLst>
          </p:cNvPr>
          <p:cNvPicPr>
            <a:picLocks noChangeAspect="1"/>
          </p:cNvPicPr>
          <p:nvPr/>
        </p:nvPicPr>
        <p:blipFill>
          <a:blip r:embed="rId2"/>
          <a:stretch>
            <a:fillRect/>
          </a:stretch>
        </p:blipFill>
        <p:spPr>
          <a:xfrm>
            <a:off x="1058174" y="2738567"/>
            <a:ext cx="4856671" cy="3738751"/>
          </a:xfrm>
          <a:prstGeom prst="rect">
            <a:avLst/>
          </a:prstGeom>
        </p:spPr>
      </p:pic>
      <p:pic>
        <p:nvPicPr>
          <p:cNvPr id="6" name="Picture 7" descr="Graphical user interface, text&#10;&#10;Description automatically generated">
            <a:extLst>
              <a:ext uri="{FF2B5EF4-FFF2-40B4-BE49-F238E27FC236}">
                <a16:creationId xmlns:a16="http://schemas.microsoft.com/office/drawing/2014/main" id="{A118EFF6-4367-4372-A70E-4E1C3C23D2CA}"/>
              </a:ext>
            </a:extLst>
          </p:cNvPr>
          <p:cNvPicPr>
            <a:picLocks noChangeAspect="1"/>
          </p:cNvPicPr>
          <p:nvPr/>
        </p:nvPicPr>
        <p:blipFill>
          <a:blip r:embed="rId3"/>
          <a:stretch>
            <a:fillRect/>
          </a:stretch>
        </p:blipFill>
        <p:spPr>
          <a:xfrm>
            <a:off x="1058174" y="1556147"/>
            <a:ext cx="9486180" cy="1057140"/>
          </a:xfrm>
          <a:prstGeom prst="rect">
            <a:avLst/>
          </a:prstGeom>
        </p:spPr>
      </p:pic>
    </p:spTree>
    <p:extLst>
      <p:ext uri="{BB962C8B-B14F-4D97-AF65-F5344CB8AC3E}">
        <p14:creationId xmlns:p14="http://schemas.microsoft.com/office/powerpoint/2010/main" val="3879320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AC4-1887-454C-83EF-E519480A586D}"/>
              </a:ext>
            </a:extLst>
          </p:cNvPr>
          <p:cNvSpPr>
            <a:spLocks noGrp="1"/>
          </p:cNvSpPr>
          <p:nvPr>
            <p:ph type="title"/>
          </p:nvPr>
        </p:nvSpPr>
        <p:spPr>
          <a:xfrm>
            <a:off x="838200" y="365125"/>
            <a:ext cx="10903788" cy="1339940"/>
          </a:xfrm>
        </p:spPr>
        <p:txBody>
          <a:bodyPr/>
          <a:lstStyle/>
          <a:p>
            <a:r>
              <a:rPr lang="en-US" sz="3600">
                <a:latin typeface="IBM Plex Mono SemiBold"/>
              </a:rPr>
              <a:t>RESULTS – Predictive Analysis</a:t>
            </a:r>
            <a:endParaRPr lang="en-US" sz="3600" b="1">
              <a:latin typeface="IBM Plex Mono SemiBold"/>
            </a:endParaRPr>
          </a:p>
        </p:txBody>
      </p:sp>
      <p:sp>
        <p:nvSpPr>
          <p:cNvPr id="7" name="Content Placeholder 2">
            <a:extLst>
              <a:ext uri="{FF2B5EF4-FFF2-40B4-BE49-F238E27FC236}">
                <a16:creationId xmlns:a16="http://schemas.microsoft.com/office/drawing/2014/main" id="{3AB61378-F74C-4D78-9F48-64F3C198774A}"/>
              </a:ext>
            </a:extLst>
          </p:cNvPr>
          <p:cNvSpPr>
            <a:spLocks noGrp="1"/>
          </p:cNvSpPr>
          <p:nvPr/>
        </p:nvSpPr>
        <p:spPr>
          <a:xfrm>
            <a:off x="6675408" y="2731397"/>
            <a:ext cx="4419599" cy="350307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b="1">
                <a:latin typeface="IBM Plex Mono Text"/>
              </a:rPr>
              <a:t>Support Vector Machine(SVM)</a:t>
            </a:r>
            <a:endParaRPr lang="en-US" sz="1800" b="1"/>
          </a:p>
          <a:p>
            <a:r>
              <a:rPr lang="en-US" sz="1800">
                <a:latin typeface="IBM Plex Mono Text"/>
              </a:rPr>
              <a:t>Using training data on Gridsearch we obtain the best parameters.</a:t>
            </a:r>
          </a:p>
          <a:p>
            <a:pPr lvl="1"/>
            <a:r>
              <a:rPr lang="en-US" sz="1400">
                <a:latin typeface="Consolas"/>
              </a:rPr>
              <a:t>'C': 0.03162277660168379</a:t>
            </a:r>
            <a:endParaRPr lang="en-US" sz="1400">
              <a:latin typeface="IBM Plex Mono Text"/>
            </a:endParaRPr>
          </a:p>
          <a:p>
            <a:pPr lvl="1"/>
            <a:r>
              <a:rPr lang="en-US" sz="1400">
                <a:latin typeface="Consolas"/>
              </a:rPr>
              <a:t>'gamma': 0.001 </a:t>
            </a:r>
            <a:endParaRPr lang="en-US" sz="1400">
              <a:latin typeface="IBM Plex Mono Text"/>
            </a:endParaRPr>
          </a:p>
          <a:p>
            <a:pPr lvl="1"/>
            <a:r>
              <a:rPr lang="en-US" sz="1400">
                <a:latin typeface="Consolas"/>
              </a:rPr>
              <a:t>'kernel': 'linear'</a:t>
            </a:r>
            <a:endParaRPr lang="en-US" sz="1400">
              <a:latin typeface="IBM Plex Mono Text"/>
            </a:endParaRPr>
          </a:p>
          <a:p>
            <a:r>
              <a:rPr lang="en-US" sz="1800">
                <a:latin typeface="IBM Plex Mono Text"/>
              </a:rPr>
              <a:t>With the best parameters, SVM model gives an accuracy of 83.33% for test data.</a:t>
            </a:r>
          </a:p>
          <a:p>
            <a:pPr marL="0" indent="0">
              <a:buNone/>
            </a:pPr>
            <a:endParaRPr lang="en-US" dirty="0"/>
          </a:p>
          <a:p>
            <a:pPr>
              <a:buNone/>
            </a:pPr>
            <a:endParaRPr lang="en-US" sz="2000" b="1" dirty="0"/>
          </a:p>
          <a:p>
            <a:pPr marL="0" indent="0">
              <a:buNone/>
            </a:pPr>
            <a:endParaRPr lang="en-US" sz="2000" dirty="0"/>
          </a:p>
          <a:p>
            <a:endParaRPr lang="en-US" sz="1600" dirty="0">
              <a:latin typeface="IBM Plex Mono Text"/>
            </a:endParaRPr>
          </a:p>
        </p:txBody>
      </p:sp>
      <p:pic>
        <p:nvPicPr>
          <p:cNvPr id="3" name="Picture 3" descr="Graphical user interface, text&#10;&#10;Description automatically generated">
            <a:extLst>
              <a:ext uri="{FF2B5EF4-FFF2-40B4-BE49-F238E27FC236}">
                <a16:creationId xmlns:a16="http://schemas.microsoft.com/office/drawing/2014/main" id="{880553CE-1D36-4F2B-9C61-AE7FA68C4417}"/>
              </a:ext>
            </a:extLst>
          </p:cNvPr>
          <p:cNvPicPr>
            <a:picLocks noChangeAspect="1"/>
          </p:cNvPicPr>
          <p:nvPr/>
        </p:nvPicPr>
        <p:blipFill>
          <a:blip r:embed="rId2"/>
          <a:stretch>
            <a:fillRect/>
          </a:stretch>
        </p:blipFill>
        <p:spPr>
          <a:xfrm>
            <a:off x="1000665" y="1571605"/>
            <a:ext cx="9500558" cy="911204"/>
          </a:xfrm>
          <a:prstGeom prst="rect">
            <a:avLst/>
          </a:prstGeom>
        </p:spPr>
      </p:pic>
      <p:pic>
        <p:nvPicPr>
          <p:cNvPr id="8" name="Picture 8" descr="Chart&#10;&#10;Description automatically generated">
            <a:extLst>
              <a:ext uri="{FF2B5EF4-FFF2-40B4-BE49-F238E27FC236}">
                <a16:creationId xmlns:a16="http://schemas.microsoft.com/office/drawing/2014/main" id="{3BEDB85E-4FB5-409E-9E88-489DDBD0BE00}"/>
              </a:ext>
            </a:extLst>
          </p:cNvPr>
          <p:cNvPicPr>
            <a:picLocks noChangeAspect="1"/>
          </p:cNvPicPr>
          <p:nvPr/>
        </p:nvPicPr>
        <p:blipFill>
          <a:blip r:embed="rId3"/>
          <a:stretch>
            <a:fillRect/>
          </a:stretch>
        </p:blipFill>
        <p:spPr>
          <a:xfrm>
            <a:off x="1503872" y="2659059"/>
            <a:ext cx="4684143" cy="3840259"/>
          </a:xfrm>
          <a:prstGeom prst="rect">
            <a:avLst/>
          </a:prstGeom>
        </p:spPr>
      </p:pic>
    </p:spTree>
    <p:extLst>
      <p:ext uri="{BB962C8B-B14F-4D97-AF65-F5344CB8AC3E}">
        <p14:creationId xmlns:p14="http://schemas.microsoft.com/office/powerpoint/2010/main" val="3233828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vert="horz" lIns="91440" tIns="45720" rIns="91440" bIns="45720" rtlCol="0" anchor="t">
            <a:normAutofit/>
          </a:bodyPr>
          <a:lstStyle/>
          <a:p>
            <a:endParaRPr lang="en-US" sz="2200" dirty="0">
              <a:latin typeface="IBM Plex Mono Text"/>
            </a:endParaRPr>
          </a:p>
          <a:p>
            <a:r>
              <a:rPr lang="en-US" sz="2200" dirty="0">
                <a:latin typeface="IBM Plex Mono Text"/>
              </a:rPr>
              <a:t>Space travel has always been a dream for the human race. In the last decade, however, this dream is turning to a reality with the help of companies such as SpaceX, Blue Origin and Virgin Galactic. </a:t>
            </a:r>
          </a:p>
          <a:p>
            <a:r>
              <a:rPr lang="en-US" sz="2200" dirty="0">
                <a:latin typeface="IBM Plex Mono Text"/>
              </a:rPr>
              <a:t>SpaceX has been the most successful in this field. SpaceX advertises Falcon 9 rocket launches on its website, with a cost of 62 million dollars where other providers </a:t>
            </a:r>
            <a:r>
              <a:rPr lang="en-US" sz="2200">
                <a:latin typeface="IBM Plex Mono Text"/>
              </a:rPr>
              <a:t>cost upward of 165 million dollars each.</a:t>
            </a:r>
          </a:p>
          <a:p>
            <a:r>
              <a:rPr lang="en-US" sz="2200">
                <a:latin typeface="IBM Plex Mono Text"/>
              </a:rPr>
              <a:t>This project will do a case study on</a:t>
            </a:r>
            <a:r>
              <a:rPr lang="en-US" sz="2200" dirty="0">
                <a:latin typeface="IBM Plex Mono Text"/>
              </a:rPr>
              <a:t> </a:t>
            </a:r>
            <a:r>
              <a:rPr lang="en-US" sz="2200">
                <a:latin typeface="IBM Plex Mono Text"/>
              </a:rPr>
              <a:t>SpaceX Falcon9 to come up with a Machine Learning Model.</a:t>
            </a:r>
            <a:endParaRPr lang="en-US" sz="2200" dirty="0">
              <a:latin typeface="IBM Plex Mono Text"/>
            </a:endParaRPr>
          </a:p>
          <a:p>
            <a:pPr marL="0" indent="0">
              <a:buNone/>
            </a:pPr>
            <a:endParaRPr lang="en-US" sz="220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AC4-1887-454C-83EF-E519480A586D}"/>
              </a:ext>
            </a:extLst>
          </p:cNvPr>
          <p:cNvSpPr>
            <a:spLocks noGrp="1"/>
          </p:cNvSpPr>
          <p:nvPr>
            <p:ph type="title"/>
          </p:nvPr>
        </p:nvSpPr>
        <p:spPr>
          <a:xfrm>
            <a:off x="838200" y="365125"/>
            <a:ext cx="10903788" cy="1339940"/>
          </a:xfrm>
        </p:spPr>
        <p:txBody>
          <a:bodyPr/>
          <a:lstStyle/>
          <a:p>
            <a:r>
              <a:rPr lang="en-US" sz="3600">
                <a:latin typeface="IBM Plex Mono SemiBold"/>
              </a:rPr>
              <a:t>RESULTS – Predictive Analysis</a:t>
            </a:r>
            <a:endParaRPr lang="en-US" sz="3600" b="1">
              <a:latin typeface="IBM Plex Mono SemiBold"/>
            </a:endParaRPr>
          </a:p>
        </p:txBody>
      </p:sp>
      <p:sp>
        <p:nvSpPr>
          <p:cNvPr id="7" name="Content Placeholder 2">
            <a:extLst>
              <a:ext uri="{FF2B5EF4-FFF2-40B4-BE49-F238E27FC236}">
                <a16:creationId xmlns:a16="http://schemas.microsoft.com/office/drawing/2014/main" id="{3AB61378-F74C-4D78-9F48-64F3C198774A}"/>
              </a:ext>
            </a:extLst>
          </p:cNvPr>
          <p:cNvSpPr>
            <a:spLocks noGrp="1"/>
          </p:cNvSpPr>
          <p:nvPr/>
        </p:nvSpPr>
        <p:spPr>
          <a:xfrm>
            <a:off x="6675408" y="2616379"/>
            <a:ext cx="4937183" cy="361809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b="1">
                <a:latin typeface="IBM Plex Mono Text"/>
              </a:rPr>
              <a:t>Decision Tree Classifier</a:t>
            </a:r>
            <a:endParaRPr lang="en-US" sz="1800" b="1" dirty="0"/>
          </a:p>
          <a:p>
            <a:r>
              <a:rPr lang="en-US" sz="1800">
                <a:latin typeface="IBM Plex Mono Text"/>
              </a:rPr>
              <a:t>Using training data on Gridsearch we obtain the best parameters.</a:t>
            </a:r>
          </a:p>
          <a:p>
            <a:pPr lvl="1"/>
            <a:r>
              <a:rPr lang="en-US" sz="1400">
                <a:latin typeface="Consolas"/>
              </a:rPr>
              <a:t>'criterion': 'entropy', 'max_depth': 6, 'max_features': 'sqrt', 'min_samples_leaf': 4, 'min_samples_split': 2, 'splitter': 'best'</a:t>
            </a:r>
            <a:endParaRPr lang="en-US" sz="1400" dirty="0">
              <a:latin typeface="Consolas"/>
            </a:endParaRPr>
          </a:p>
          <a:p>
            <a:r>
              <a:rPr lang="en-US" sz="1800">
                <a:latin typeface="IBM Plex Mono Text"/>
              </a:rPr>
              <a:t>With the best parameters, this model gives an accuracy of 83.3% for test data.</a:t>
            </a:r>
          </a:p>
          <a:p>
            <a:pPr marL="0" indent="0">
              <a:buNone/>
            </a:pPr>
            <a:endParaRPr lang="en-US" sz="1800" dirty="0">
              <a:latin typeface="IBM Plex Mono Text"/>
            </a:endParaRPr>
          </a:p>
          <a:p>
            <a:pPr marL="0" indent="0">
              <a:buNone/>
            </a:pPr>
            <a:endParaRPr lang="en-US" sz="2400" dirty="0"/>
          </a:p>
          <a:p>
            <a:pPr marL="0" indent="0">
              <a:buNone/>
            </a:pPr>
            <a:endParaRPr lang="en-US" sz="2400" dirty="0"/>
          </a:p>
          <a:p>
            <a:pPr>
              <a:buNone/>
            </a:pPr>
            <a:endParaRPr lang="en-US" sz="1800" b="1" dirty="0"/>
          </a:p>
          <a:p>
            <a:pPr marL="0" indent="0">
              <a:buNone/>
            </a:pPr>
            <a:endParaRPr lang="en-US" sz="1800" dirty="0"/>
          </a:p>
          <a:p>
            <a:endParaRPr lang="en-US" sz="1400" dirty="0">
              <a:latin typeface="IBM Plex Mono Text"/>
            </a:endParaRPr>
          </a:p>
        </p:txBody>
      </p:sp>
      <p:pic>
        <p:nvPicPr>
          <p:cNvPr id="8" name="Picture 8" descr="Graphical user interface, text, application&#10;&#10;Description automatically generated">
            <a:extLst>
              <a:ext uri="{FF2B5EF4-FFF2-40B4-BE49-F238E27FC236}">
                <a16:creationId xmlns:a16="http://schemas.microsoft.com/office/drawing/2014/main" id="{A0DCF488-552F-451A-9F8E-2F4E4F45A8D8}"/>
              </a:ext>
            </a:extLst>
          </p:cNvPr>
          <p:cNvPicPr>
            <a:picLocks noChangeAspect="1"/>
          </p:cNvPicPr>
          <p:nvPr/>
        </p:nvPicPr>
        <p:blipFill>
          <a:blip r:embed="rId2"/>
          <a:stretch>
            <a:fillRect/>
          </a:stretch>
        </p:blipFill>
        <p:spPr>
          <a:xfrm>
            <a:off x="900023" y="1534643"/>
            <a:ext cx="10133162" cy="1100148"/>
          </a:xfrm>
          <a:prstGeom prst="rect">
            <a:avLst/>
          </a:prstGeom>
        </p:spPr>
      </p:pic>
      <p:pic>
        <p:nvPicPr>
          <p:cNvPr id="3" name="Picture 3" descr="Graphical user interface&#10;&#10;Description automatically generated">
            <a:extLst>
              <a:ext uri="{FF2B5EF4-FFF2-40B4-BE49-F238E27FC236}">
                <a16:creationId xmlns:a16="http://schemas.microsoft.com/office/drawing/2014/main" id="{D3EAC6B4-EA67-494A-9A95-2406FE4D46D0}"/>
              </a:ext>
            </a:extLst>
          </p:cNvPr>
          <p:cNvPicPr>
            <a:picLocks noChangeAspect="1"/>
          </p:cNvPicPr>
          <p:nvPr/>
        </p:nvPicPr>
        <p:blipFill>
          <a:blip r:embed="rId3"/>
          <a:stretch>
            <a:fillRect/>
          </a:stretch>
        </p:blipFill>
        <p:spPr>
          <a:xfrm>
            <a:off x="1431985" y="2612837"/>
            <a:ext cx="4684143" cy="3443873"/>
          </a:xfrm>
          <a:prstGeom prst="rect">
            <a:avLst/>
          </a:prstGeom>
        </p:spPr>
      </p:pic>
    </p:spTree>
    <p:extLst>
      <p:ext uri="{BB962C8B-B14F-4D97-AF65-F5344CB8AC3E}">
        <p14:creationId xmlns:p14="http://schemas.microsoft.com/office/powerpoint/2010/main" val="1407967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AC4-1887-454C-83EF-E519480A586D}"/>
              </a:ext>
            </a:extLst>
          </p:cNvPr>
          <p:cNvSpPr>
            <a:spLocks noGrp="1"/>
          </p:cNvSpPr>
          <p:nvPr>
            <p:ph type="title"/>
          </p:nvPr>
        </p:nvSpPr>
        <p:spPr>
          <a:xfrm>
            <a:off x="838200" y="365125"/>
            <a:ext cx="10903788" cy="1339940"/>
          </a:xfrm>
        </p:spPr>
        <p:txBody>
          <a:bodyPr/>
          <a:lstStyle/>
          <a:p>
            <a:r>
              <a:rPr lang="en-US" sz="3600">
                <a:latin typeface="IBM Plex Mono SemiBold"/>
              </a:rPr>
              <a:t>RESULTS – Predictive Analysis</a:t>
            </a:r>
            <a:endParaRPr lang="en-US" sz="3600" b="1">
              <a:latin typeface="IBM Plex Mono SemiBold"/>
            </a:endParaRPr>
          </a:p>
        </p:txBody>
      </p:sp>
      <p:sp>
        <p:nvSpPr>
          <p:cNvPr id="7" name="Content Placeholder 2">
            <a:extLst>
              <a:ext uri="{FF2B5EF4-FFF2-40B4-BE49-F238E27FC236}">
                <a16:creationId xmlns:a16="http://schemas.microsoft.com/office/drawing/2014/main" id="{3AB61378-F74C-4D78-9F48-64F3C198774A}"/>
              </a:ext>
            </a:extLst>
          </p:cNvPr>
          <p:cNvSpPr>
            <a:spLocks noGrp="1"/>
          </p:cNvSpPr>
          <p:nvPr/>
        </p:nvSpPr>
        <p:spPr>
          <a:xfrm>
            <a:off x="6675408" y="2616379"/>
            <a:ext cx="4937183" cy="361809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b="1">
                <a:latin typeface="IBM Plex Mono Text"/>
              </a:rPr>
              <a:t>K Nearest Neighbor(KNN)</a:t>
            </a:r>
            <a:endParaRPr lang="en-US" sz="1800" b="1" dirty="0"/>
          </a:p>
          <a:p>
            <a:r>
              <a:rPr lang="en-US" sz="1800">
                <a:latin typeface="IBM Plex Mono Text"/>
              </a:rPr>
              <a:t>Using training data on Gridsearch we obtain the best parameters.</a:t>
            </a:r>
          </a:p>
          <a:p>
            <a:pPr lvl="1"/>
            <a:r>
              <a:rPr lang="en-US" sz="1400">
                <a:latin typeface="Consolas"/>
              </a:rPr>
              <a:t>'algorithm': 'auto'</a:t>
            </a:r>
            <a:endParaRPr lang="en-US" sz="1400" dirty="0">
              <a:latin typeface="Consolas"/>
            </a:endParaRPr>
          </a:p>
          <a:p>
            <a:pPr lvl="1"/>
            <a:r>
              <a:rPr lang="en-US" sz="1400">
                <a:latin typeface="Consolas"/>
              </a:rPr>
              <a:t>'n_neighbors': 10</a:t>
            </a:r>
          </a:p>
          <a:p>
            <a:pPr lvl="1"/>
            <a:r>
              <a:rPr lang="en-US" sz="1400">
                <a:latin typeface="Consolas"/>
              </a:rPr>
              <a:t>'p': 1</a:t>
            </a:r>
            <a:endParaRPr lang="en-US"/>
          </a:p>
          <a:p>
            <a:r>
              <a:rPr lang="en-US" sz="1800">
                <a:latin typeface="IBM Plex Mono Text"/>
              </a:rPr>
              <a:t>With the best parameters, this model gives an accuracy of 83.3% for test data.</a:t>
            </a:r>
          </a:p>
          <a:p>
            <a:pPr marL="0" indent="0">
              <a:buNone/>
            </a:pPr>
            <a:endParaRPr lang="en-US" sz="1800" dirty="0">
              <a:latin typeface="IBM Plex Mono Text"/>
            </a:endParaRPr>
          </a:p>
          <a:p>
            <a:pPr marL="0" indent="0">
              <a:buNone/>
            </a:pPr>
            <a:endParaRPr lang="en-US" sz="2400" dirty="0"/>
          </a:p>
          <a:p>
            <a:pPr marL="0" indent="0">
              <a:buNone/>
            </a:pPr>
            <a:endParaRPr lang="en-US" sz="2400" dirty="0"/>
          </a:p>
          <a:p>
            <a:pPr>
              <a:buNone/>
            </a:pPr>
            <a:endParaRPr lang="en-US" sz="1800" b="1" dirty="0"/>
          </a:p>
          <a:p>
            <a:pPr marL="0" indent="0">
              <a:buNone/>
            </a:pPr>
            <a:endParaRPr lang="en-US" sz="1800" dirty="0"/>
          </a:p>
          <a:p>
            <a:endParaRPr lang="en-US" sz="1400" dirty="0">
              <a:latin typeface="IBM Plex Mono Text"/>
            </a:endParaRPr>
          </a:p>
        </p:txBody>
      </p:sp>
      <p:pic>
        <p:nvPicPr>
          <p:cNvPr id="3" name="Picture 3" descr="Graphical user interface, text, application, email&#10;&#10;Description automatically generated">
            <a:extLst>
              <a:ext uri="{FF2B5EF4-FFF2-40B4-BE49-F238E27FC236}">
                <a16:creationId xmlns:a16="http://schemas.microsoft.com/office/drawing/2014/main" id="{B4D71EE2-76CF-4434-A871-0E7C97403220}"/>
              </a:ext>
            </a:extLst>
          </p:cNvPr>
          <p:cNvPicPr>
            <a:picLocks noChangeAspect="1"/>
          </p:cNvPicPr>
          <p:nvPr/>
        </p:nvPicPr>
        <p:blipFill>
          <a:blip r:embed="rId2"/>
          <a:stretch>
            <a:fillRect/>
          </a:stretch>
        </p:blipFill>
        <p:spPr>
          <a:xfrm>
            <a:off x="1043796" y="1583396"/>
            <a:ext cx="10118784" cy="1017018"/>
          </a:xfrm>
          <a:prstGeom prst="rect">
            <a:avLst/>
          </a:prstGeom>
        </p:spPr>
      </p:pic>
      <p:pic>
        <p:nvPicPr>
          <p:cNvPr id="4" name="Picture 4" descr="Graphical user interface&#10;&#10;Description automatically generated">
            <a:extLst>
              <a:ext uri="{FF2B5EF4-FFF2-40B4-BE49-F238E27FC236}">
                <a16:creationId xmlns:a16="http://schemas.microsoft.com/office/drawing/2014/main" id="{2B2764A6-9345-419F-807E-C891B1461683}"/>
              </a:ext>
            </a:extLst>
          </p:cNvPr>
          <p:cNvPicPr>
            <a:picLocks noChangeAspect="1"/>
          </p:cNvPicPr>
          <p:nvPr/>
        </p:nvPicPr>
        <p:blipFill>
          <a:blip r:embed="rId3"/>
          <a:stretch>
            <a:fillRect/>
          </a:stretch>
        </p:blipFill>
        <p:spPr>
          <a:xfrm>
            <a:off x="1101306" y="2498014"/>
            <a:ext cx="4569123" cy="3687896"/>
          </a:xfrm>
          <a:prstGeom prst="rect">
            <a:avLst/>
          </a:prstGeom>
        </p:spPr>
      </p:pic>
    </p:spTree>
    <p:extLst>
      <p:ext uri="{BB962C8B-B14F-4D97-AF65-F5344CB8AC3E}">
        <p14:creationId xmlns:p14="http://schemas.microsoft.com/office/powerpoint/2010/main" val="1544740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2AC4-1887-454C-83EF-E519480A586D}"/>
              </a:ext>
            </a:extLst>
          </p:cNvPr>
          <p:cNvSpPr>
            <a:spLocks noGrp="1"/>
          </p:cNvSpPr>
          <p:nvPr>
            <p:ph type="title"/>
          </p:nvPr>
        </p:nvSpPr>
        <p:spPr>
          <a:xfrm>
            <a:off x="838200" y="365125"/>
            <a:ext cx="10903788" cy="1339940"/>
          </a:xfrm>
        </p:spPr>
        <p:txBody>
          <a:bodyPr/>
          <a:lstStyle/>
          <a:p>
            <a:r>
              <a:rPr lang="en-US" sz="3600">
                <a:latin typeface="IBM Plex Mono SemiBold"/>
              </a:rPr>
              <a:t>RESULTS – Predictive Analysis</a:t>
            </a:r>
            <a:endParaRPr lang="en-US" sz="3600" b="1">
              <a:latin typeface="IBM Plex Mono SemiBold"/>
            </a:endParaRPr>
          </a:p>
        </p:txBody>
      </p:sp>
      <p:sp>
        <p:nvSpPr>
          <p:cNvPr id="7" name="Content Placeholder 2">
            <a:extLst>
              <a:ext uri="{FF2B5EF4-FFF2-40B4-BE49-F238E27FC236}">
                <a16:creationId xmlns:a16="http://schemas.microsoft.com/office/drawing/2014/main" id="{3AB61378-F74C-4D78-9F48-64F3C198774A}"/>
              </a:ext>
            </a:extLst>
          </p:cNvPr>
          <p:cNvSpPr>
            <a:spLocks noGrp="1"/>
          </p:cNvSpPr>
          <p:nvPr/>
        </p:nvSpPr>
        <p:spPr>
          <a:xfrm>
            <a:off x="1183258" y="1840002"/>
            <a:ext cx="10429333" cy="439447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1800" b="1" dirty="0">
              <a:latin typeface="IBM Plex Mono Text"/>
            </a:endParaRPr>
          </a:p>
          <a:p>
            <a:pPr marL="0" indent="0">
              <a:buNone/>
            </a:pPr>
            <a:endParaRPr lang="en-US" sz="1800" b="1" dirty="0">
              <a:latin typeface="IBM Plex Mono Text"/>
            </a:endParaRPr>
          </a:p>
          <a:p>
            <a:pPr marL="0" indent="0">
              <a:buNone/>
            </a:pPr>
            <a:r>
              <a:rPr lang="en-US" sz="2400" b="1">
                <a:latin typeface="IBM Plex Mono Text"/>
              </a:rPr>
              <a:t>All the models below mentioned models give the same accuracy of 83.3% for test Data.</a:t>
            </a:r>
            <a:endParaRPr lang="en-US" sz="2400"/>
          </a:p>
          <a:p>
            <a:pPr marL="342900" indent="-342900"/>
            <a:r>
              <a:rPr lang="en-US" sz="2400" b="1">
                <a:latin typeface="IBM Plex Mono Text"/>
              </a:rPr>
              <a:t>Logistic Regression</a:t>
            </a:r>
            <a:endParaRPr lang="en-US" sz="2400" b="1" dirty="0">
              <a:latin typeface="IBM Plex Mono Text"/>
            </a:endParaRPr>
          </a:p>
          <a:p>
            <a:pPr marL="342900" indent="-342900"/>
            <a:r>
              <a:rPr lang="en-US" sz="2400" b="1">
                <a:latin typeface="IBM Plex Mono Text"/>
              </a:rPr>
              <a:t>Support Vector Machine</a:t>
            </a:r>
            <a:endParaRPr lang="en-US" sz="2400" b="1" dirty="0">
              <a:latin typeface="IBM Plex Mono Text"/>
            </a:endParaRPr>
          </a:p>
          <a:p>
            <a:pPr marL="342900" indent="-342900"/>
            <a:r>
              <a:rPr lang="en-US" sz="2400" b="1">
                <a:latin typeface="IBM Plex Mono Text"/>
              </a:rPr>
              <a:t>Decision Tree Classifier</a:t>
            </a:r>
            <a:endParaRPr lang="en-US" sz="2400" b="1" dirty="0"/>
          </a:p>
          <a:p>
            <a:pPr marL="342900" indent="-342900"/>
            <a:r>
              <a:rPr lang="en-US" sz="2400" b="1">
                <a:latin typeface="IBM Plex Mono Text"/>
              </a:rPr>
              <a:t>K Nearest Neighbor</a:t>
            </a:r>
            <a:endParaRPr lang="en-US" sz="2400" b="1" dirty="0"/>
          </a:p>
          <a:p>
            <a:pPr marL="0" indent="0">
              <a:buNone/>
            </a:pPr>
            <a:endParaRPr lang="en-US" sz="2400" b="1" dirty="0"/>
          </a:p>
          <a:p>
            <a:pPr marL="0" indent="0">
              <a:buNone/>
            </a:pPr>
            <a:endParaRPr lang="en-US" sz="2400" b="1" dirty="0"/>
          </a:p>
          <a:p>
            <a:pPr marL="0" indent="0">
              <a:buNone/>
            </a:pPr>
            <a:endParaRPr lang="en-US" sz="1800" dirty="0"/>
          </a:p>
          <a:p>
            <a:pPr marL="0" indent="0">
              <a:buNone/>
            </a:pPr>
            <a:endParaRPr lang="en-US" sz="2400" dirty="0"/>
          </a:p>
          <a:p>
            <a:pPr marL="0" indent="0">
              <a:buNone/>
            </a:pPr>
            <a:endParaRPr lang="en-US" sz="2400" dirty="0"/>
          </a:p>
          <a:p>
            <a:pPr>
              <a:buNone/>
            </a:pPr>
            <a:endParaRPr lang="en-US" sz="1800" b="1" dirty="0"/>
          </a:p>
          <a:p>
            <a:pPr marL="0" indent="0">
              <a:buNone/>
            </a:pPr>
            <a:endParaRPr lang="en-US" sz="1800" dirty="0"/>
          </a:p>
          <a:p>
            <a:endParaRPr lang="en-US" sz="1400" dirty="0"/>
          </a:p>
        </p:txBody>
      </p:sp>
    </p:spTree>
    <p:extLst>
      <p:ext uri="{BB962C8B-B14F-4D97-AF65-F5344CB8AC3E}">
        <p14:creationId xmlns:p14="http://schemas.microsoft.com/office/powerpoint/2010/main" val="1097365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vert="horz" lIns="91440" tIns="45720" rIns="91440" bIns="45720" rtlCol="0" anchor="t">
            <a:normAutofit/>
          </a:bodyPr>
          <a:lstStyle/>
          <a:p>
            <a:r>
              <a:rPr lang="en-US" sz="2000">
                <a:latin typeface="IBM Plex Mono Text"/>
              </a:rPr>
              <a:t>The features FlightNumber, PayloadMass, Orbit and LaunchSite influence the success/failure of the launch.</a:t>
            </a:r>
            <a:endParaRPr lang="en-US" sz="2000" dirty="0">
              <a:latin typeface="IBM Plex Mono Text"/>
            </a:endParaRPr>
          </a:p>
          <a:p>
            <a:r>
              <a:rPr lang="en-US" sz="2000">
                <a:latin typeface="IBM Plex Mono Text"/>
              </a:rPr>
              <a:t>Site KSC LC-39A contributed to 41.7% of the successful launches. Out of the total number of its launches, 76.9% being successful</a:t>
            </a:r>
            <a:r>
              <a:rPr lang="en-US" sz="2000" dirty="0">
                <a:latin typeface="IBM Plex Mono Text"/>
              </a:rPr>
              <a:t>.</a:t>
            </a:r>
          </a:p>
          <a:p>
            <a:r>
              <a:rPr lang="en-US" sz="2000">
                <a:latin typeface="IBM Plex Mono Text"/>
              </a:rPr>
              <a:t>Booster version 'FT' has had the most successes for the payload range 2K to 6K.</a:t>
            </a:r>
            <a:endParaRPr lang="en-US" sz="2000" dirty="0">
              <a:latin typeface="IBM Plex Mono Text"/>
            </a:endParaRPr>
          </a:p>
          <a:p>
            <a:r>
              <a:rPr lang="en-US" sz="2000">
                <a:latin typeface="IBM Plex Mono Text"/>
              </a:rPr>
              <a:t>All the machine learning models(Logistic regression, SVM, Decision Tree and KNN) are equally good as they all provide the same accuracy of 83.3%.</a:t>
            </a:r>
            <a:endParaRPr lang="en-US" sz="2000"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4418163" y="2895540"/>
            <a:ext cx="2938733" cy="1325563"/>
          </a:xfrm>
        </p:spPr>
        <p:txBody>
          <a:bodyPr anchor="ctr">
            <a:normAutofit/>
          </a:bodyPr>
          <a:lstStyle/>
          <a:p>
            <a:r>
              <a:rPr lang="en-US">
                <a:latin typeface="IBM Plex Mono SemiBold"/>
              </a:rPr>
              <a:t>THANK YOU</a:t>
            </a:r>
            <a:endParaRPr lang="en-US" dirty="0"/>
          </a:p>
        </p:txBody>
      </p:sp>
    </p:spTree>
    <p:extLst>
      <p:ext uri="{BB962C8B-B14F-4D97-AF65-F5344CB8AC3E}">
        <p14:creationId xmlns:p14="http://schemas.microsoft.com/office/powerpoint/2010/main" val="3872280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latin typeface="IBM Plex Mono Text"/>
              </a:rPr>
              <a:t>SpaceX Falcon 9 are able to provide relatively cheaper rates because it can recover the first stage of the rocket unlike its peers.</a:t>
            </a:r>
            <a:endParaRPr lang="en-US" sz="2200" dirty="0"/>
          </a:p>
          <a:p>
            <a:r>
              <a:rPr lang="en-US" sz="2200" dirty="0">
                <a:latin typeface="IBM Plex Mono Text"/>
              </a:rPr>
              <a:t>The first stage of the rocket does most of the work and is much larger and expensive than the second stage.</a:t>
            </a:r>
            <a:endParaRPr lang="en-US" dirty="0"/>
          </a:p>
          <a:p>
            <a:r>
              <a:rPr lang="en-US" sz="2200" dirty="0">
                <a:latin typeface="IBM Plex Mono Text"/>
              </a:rPr>
              <a:t>However in some cases SpaceX is not able to save stage one of the </a:t>
            </a:r>
            <a:r>
              <a:rPr lang="en-US" sz="2200">
                <a:latin typeface="IBM Plex Mono Text"/>
              </a:rPr>
              <a:t>rocket. </a:t>
            </a:r>
            <a:endParaRPr lang="en-US"/>
          </a:p>
          <a:p>
            <a:r>
              <a:rPr lang="en-US" sz="2200">
                <a:latin typeface="IBM Plex Mono Text"/>
              </a:rPr>
              <a:t>This project will analyse the available data from the previous launches to predict if Falcon 9 first stage will land successfully.</a:t>
            </a:r>
            <a:endParaRPr lang="en-US" sz="2200" dirty="0">
              <a:latin typeface="IBM Plex Mono Text"/>
            </a:endParaRPr>
          </a:p>
          <a:p>
            <a:r>
              <a:rPr lang="en-US" sz="2200">
                <a:latin typeface="IBM Plex Mono Text"/>
              </a:rPr>
              <a:t>This process involves Data Collection, Handling Nulls,Data Analysis,Predictive Analysis etc.</a:t>
            </a:r>
            <a:endParaRPr lang="en-US" sz="2200" dirty="0">
              <a:latin typeface="IBM Plex Mono Text"/>
            </a:endParaRP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321978" y="376642"/>
            <a:ext cx="11759590" cy="1339940"/>
          </a:xfrm>
        </p:spPr>
        <p:txBody>
          <a:bodyPr anchor="ctr">
            <a:normAutofit/>
          </a:bodyPr>
          <a:lstStyle/>
          <a:p>
            <a:r>
              <a:rPr lang="en-US" sz="3600" dirty="0">
                <a:latin typeface="IBM Plex Mono SemiBold"/>
              </a:rPr>
              <a:t>METHODOLOGY</a:t>
            </a:r>
            <a:r>
              <a:rPr lang="en-US">
                <a:latin typeface="IBM Plex Mono SemiBold"/>
              </a:rPr>
              <a:t> – Data Collection(REST API)</a:t>
            </a:r>
            <a:endParaRPr lang="en-US"/>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797036"/>
          </a:xfrm>
        </p:spPr>
        <p:txBody>
          <a:bodyPr vert="horz" lIns="91440" tIns="45720" rIns="91440" bIns="45720" rtlCol="0" anchor="t">
            <a:normAutofit/>
          </a:bodyPr>
          <a:lstStyle/>
          <a:p>
            <a:r>
              <a:rPr lang="en-US" sz="2200">
                <a:latin typeface="IBM Plex Mono Text"/>
              </a:rPr>
              <a:t>First step of developing a machine learning model is Data Collection. </a:t>
            </a:r>
            <a:endParaRPr lang="en-US" sz="2200"/>
          </a:p>
          <a:p>
            <a:r>
              <a:rPr lang="en-US" sz="2200">
                <a:latin typeface="IBM Plex Mono Text"/>
              </a:rPr>
              <a:t>An increasing popular method for collecting data online is via a </a:t>
            </a:r>
            <a:r>
              <a:rPr lang="en-US" sz="2200" b="1">
                <a:latin typeface="IBM Plex Mono Text"/>
              </a:rPr>
              <a:t>Representational State Transfer Application Program Interface (</a:t>
            </a:r>
            <a:r>
              <a:rPr lang="en-US" sz="2200">
                <a:latin typeface="IBM Plex Mono Text"/>
              </a:rPr>
              <a:t>REST API/ simply API).</a:t>
            </a:r>
            <a:endParaRPr lang="en-US" sz="2200" dirty="0">
              <a:latin typeface="IBM Plex Mono Text"/>
            </a:endParaRPr>
          </a:p>
          <a:p>
            <a:r>
              <a:rPr lang="en-US" sz="2200">
                <a:latin typeface="IBM Plex Mono Text"/>
              </a:rPr>
              <a:t>This refers to a set of protocols that a user can use to query a web service for data. Many organizations make their data available through an API.</a:t>
            </a:r>
            <a:endParaRPr lang="en-US" sz="2200" dirty="0">
              <a:latin typeface="IBM Plex Mono Text"/>
            </a:endParaRPr>
          </a:p>
          <a:p>
            <a:r>
              <a:rPr lang="en-US" sz="2200">
                <a:latin typeface="IBM Plex Mono Text"/>
              </a:rPr>
              <a:t>In this case we use the SpaceX REST API to extract data. The </a:t>
            </a:r>
            <a:r>
              <a:rPr lang="en-US" sz="2200" err="1">
                <a:latin typeface="IBM Plex Mono Text"/>
              </a:rPr>
              <a:t>reponse</a:t>
            </a:r>
            <a:r>
              <a:rPr lang="en-US" sz="2200" dirty="0">
                <a:latin typeface="IBM Plex Mono Text"/>
              </a:rPr>
              <a:t> is in the form of a JSON </a:t>
            </a:r>
            <a:r>
              <a:rPr lang="en-US" sz="2200">
                <a:latin typeface="IBM Plex Mono Text"/>
              </a:rPr>
              <a:t>file.</a:t>
            </a:r>
            <a:endParaRPr lang="en-US" sz="2200"/>
          </a:p>
          <a:p>
            <a:r>
              <a:rPr lang="en-US" sz="2200">
                <a:latin typeface="IBM Plex Mono Text"/>
              </a:rPr>
              <a:t>A DataFrame is created from the JSON data,after which the missing values are handled.</a:t>
            </a:r>
            <a:endParaRPr lang="en-US" sz="2200" dirty="0"/>
          </a:p>
          <a:p>
            <a:pPr marL="457200" lvl="1" indent="0">
              <a:buNone/>
            </a:pPr>
            <a:endParaRPr lang="en-US" sz="2200" dirty="0"/>
          </a:p>
          <a:p>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87441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0724421" cy="1339940"/>
          </a:xfrm>
        </p:spPr>
        <p:txBody>
          <a:bodyPr anchor="ctr">
            <a:normAutofit/>
          </a:bodyPr>
          <a:lstStyle/>
          <a:p>
            <a:r>
              <a:rPr lang="en-US" sz="3600" dirty="0">
                <a:latin typeface="IBM Plex Mono SemiBold"/>
              </a:rPr>
              <a:t>METHODOLOGY</a:t>
            </a:r>
            <a:r>
              <a:rPr lang="en-US" dirty="0">
                <a:latin typeface="IBM Plex Mono SemiBold"/>
              </a:rPr>
              <a:t> – Web Scraping</a:t>
            </a:r>
            <a:endParaRPr lang="en-US" dirty="0" err="1"/>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vert="horz" lIns="91440" tIns="45720" rIns="91440" bIns="45720" rtlCol="0" anchor="t">
            <a:normAutofit/>
          </a:bodyPr>
          <a:lstStyle/>
          <a:p>
            <a:endParaRPr lang="en-US" sz="2200" dirty="0">
              <a:latin typeface="IBM Plex Mono Text"/>
            </a:endParaRPr>
          </a:p>
          <a:p>
            <a:pPr marL="0" indent="0">
              <a:buNone/>
            </a:pPr>
            <a:r>
              <a:rPr lang="en-US" sz="2200" dirty="0">
                <a:latin typeface="IBM Plex Mono Text"/>
              </a:rPr>
              <a:t>Alternatively we can use Web scraping to extract data from </a:t>
            </a:r>
            <a:r>
              <a:rPr lang="en-US" sz="2200">
                <a:latin typeface="IBM Plex Mono Text"/>
              </a:rPr>
              <a:t>HTML pages.</a:t>
            </a:r>
          </a:p>
          <a:p>
            <a:pPr marL="0" indent="0">
              <a:buNone/>
            </a:pPr>
            <a:r>
              <a:rPr lang="en-US" sz="2200">
                <a:latin typeface="IBM Plex Mono Text"/>
              </a:rPr>
              <a:t>In our case:</a:t>
            </a:r>
            <a:endParaRPr lang="en-US" sz="2200" dirty="0">
              <a:latin typeface="IBM Plex Mono Text"/>
            </a:endParaRPr>
          </a:p>
          <a:p>
            <a:pPr lvl="1"/>
            <a:r>
              <a:rPr lang="en-US" sz="2200">
                <a:latin typeface="IBM Plex Mono Text"/>
              </a:rPr>
              <a:t>Collect Falcon 9 historical launch records from a </a:t>
            </a:r>
            <a:r>
              <a:rPr lang="en-US" sz="2200" dirty="0">
                <a:latin typeface="IBM Plex Mono Text"/>
              </a:rPr>
              <a:t>Wikipedia page titled `List of Falcon 9 and Falcon Heavy launches`</a:t>
            </a:r>
          </a:p>
          <a:p>
            <a:pPr lvl="1"/>
            <a:r>
              <a:rPr lang="en-US" sz="2200" dirty="0">
                <a:latin typeface="IBM Plex Mono Text"/>
              </a:rPr>
              <a:t>Create </a:t>
            </a:r>
            <a:r>
              <a:rPr lang="en-US" sz="2200" err="1">
                <a:latin typeface="IBM Plex Mono Text"/>
              </a:rPr>
              <a:t>Dataframe</a:t>
            </a:r>
            <a:r>
              <a:rPr lang="en-US" sz="2200" dirty="0">
                <a:latin typeface="IBM Plex Mono Text"/>
              </a:rPr>
              <a:t> by parsing through the HTML tables</a:t>
            </a:r>
            <a:endParaRPr lang="en-US" sz="2200" dirty="0"/>
          </a:p>
          <a:p>
            <a:pPr marL="457200" lvl="1" indent="0">
              <a:buNone/>
            </a:pPr>
            <a:endParaRPr lang="en-US" sz="2200" dirty="0"/>
          </a:p>
          <a:p>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9602987" cy="1339940"/>
          </a:xfrm>
        </p:spPr>
        <p:txBody>
          <a:bodyPr anchor="ctr">
            <a:normAutofit/>
          </a:bodyPr>
          <a:lstStyle/>
          <a:p>
            <a:r>
              <a:rPr lang="en-US" dirty="0">
                <a:latin typeface="IBM Plex Mono SemiBold"/>
              </a:rPr>
              <a:t>METHODOLOGY – Data Wrangling</a:t>
            </a: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vert="horz" lIns="91440" tIns="45720" rIns="91440" bIns="45720" rtlCol="0" anchor="t">
            <a:normAutofit/>
          </a:bodyPr>
          <a:lstStyle/>
          <a:p>
            <a:r>
              <a:rPr lang="en-US" sz="2200" b="1">
                <a:latin typeface="IBM Plex Mono Text"/>
              </a:rPr>
              <a:t>Data wrangling</a:t>
            </a:r>
            <a:r>
              <a:rPr lang="en-US" sz="2200">
                <a:latin typeface="IBM Plex Mono Text"/>
              </a:rPr>
              <a:t> is the process of cleaning, structuring and enriching raw data into a desired format for better decision making in less time.</a:t>
            </a:r>
            <a:endParaRPr lang="en-US" sz="2200" dirty="0"/>
          </a:p>
          <a:p>
            <a:r>
              <a:rPr lang="en-US" sz="2200">
                <a:latin typeface="IBM Plex Mono Text"/>
              </a:rPr>
              <a:t>An additional column by the name 'class' was added to the data to indicate landing outcome. </a:t>
            </a:r>
            <a:endParaRPr lang="en-US" sz="2200" dirty="0">
              <a:latin typeface="IBM Plex Mono Text"/>
            </a:endParaRPr>
          </a:p>
          <a:p>
            <a:pPr lvl="1"/>
            <a:r>
              <a:rPr lang="en-US" sz="1800">
                <a:latin typeface="IBM Plex Mono Text"/>
              </a:rPr>
              <a:t>0 indicating failure</a:t>
            </a:r>
            <a:endParaRPr lang="en-US" sz="1800" dirty="0">
              <a:latin typeface="IBM Plex Mono Text"/>
            </a:endParaRPr>
          </a:p>
          <a:p>
            <a:pPr lvl="1"/>
            <a:r>
              <a:rPr lang="en-US" sz="1800">
                <a:latin typeface="IBM Plex Mono Text"/>
              </a:rPr>
              <a:t>1 indicating success</a:t>
            </a:r>
            <a:endParaRPr lang="en-US" sz="1800" dirty="0">
              <a:latin typeface="IBM Plex Mono Text"/>
            </a:endParaRPr>
          </a:p>
          <a:p>
            <a:r>
              <a:rPr lang="en-US" sz="2200">
                <a:latin typeface="IBM Plex Mono Text"/>
              </a:rPr>
              <a:t>This step involves handling missing data as well.</a:t>
            </a:r>
            <a:endParaRPr lang="en-US" sz="2200" dirty="0"/>
          </a:p>
          <a:p>
            <a:pPr marL="457200" lvl="1" indent="0">
              <a:buNone/>
            </a:pPr>
            <a:endParaRPr lang="en-US" sz="2200" dirty="0"/>
          </a:p>
          <a:p>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218890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0954458" cy="1339940"/>
          </a:xfrm>
        </p:spPr>
        <p:txBody>
          <a:bodyPr anchor="ctr">
            <a:normAutofit/>
          </a:bodyPr>
          <a:lstStyle/>
          <a:p>
            <a:r>
              <a:rPr lang="en-US" sz="3200" dirty="0">
                <a:latin typeface="IBM Plex Mono SemiBold"/>
              </a:rPr>
              <a:t>METHODOLOGY – Exploratory Data Analysis (EDA)</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509324"/>
            <a:ext cx="7068725" cy="4667639"/>
          </a:xfrm>
        </p:spPr>
        <p:txBody>
          <a:bodyPr vert="horz" lIns="91440" tIns="45720" rIns="91440" bIns="45720" rtlCol="0" anchor="t">
            <a:normAutofit fontScale="92500" lnSpcReduction="20000"/>
          </a:bodyPr>
          <a:lstStyle/>
          <a:p>
            <a:pPr marL="0" indent="0">
              <a:buNone/>
            </a:pPr>
            <a:r>
              <a:rPr lang="en-US" sz="2200">
                <a:latin typeface="IBM Plex Mono Text"/>
              </a:rPr>
              <a:t>Exploratory Data Analysis refers to the critical process of performing initial investigations on data so as to discover patterns,to spot anomalies,to test hypothesis and to check assumptions with the help of summary statistics and graphical representations.</a:t>
            </a:r>
          </a:p>
          <a:p>
            <a:pPr marL="0" indent="0">
              <a:buNone/>
            </a:pPr>
            <a:endParaRPr lang="en-US" sz="2200" dirty="0">
              <a:latin typeface="IBM Plex Mono Text"/>
            </a:endParaRPr>
          </a:p>
          <a:p>
            <a:r>
              <a:rPr lang="en-US" sz="2200">
                <a:latin typeface="IBM Plex Mono Text"/>
              </a:rPr>
              <a:t>EDA using SQL</a:t>
            </a:r>
          </a:p>
          <a:p>
            <a:pPr lvl="1"/>
            <a:r>
              <a:rPr lang="en-US" sz="2200">
                <a:latin typeface="IBM Plex Mono Text"/>
              </a:rPr>
              <a:t>Data made available in .csv format is stored in a SQL table then exploratory analysis is performed with the help of SQL queries.</a:t>
            </a:r>
            <a:endParaRPr lang="en-US">
              <a:latin typeface="IBM Plex Mono Text"/>
            </a:endParaRPr>
          </a:p>
          <a:p>
            <a:r>
              <a:rPr lang="en-US" sz="2200">
                <a:latin typeface="IBM Plex Mono Text"/>
              </a:rPr>
              <a:t>EDA with Data Visualization</a:t>
            </a:r>
          </a:p>
          <a:p>
            <a:pPr lvl="1"/>
            <a:r>
              <a:rPr lang="en-US" sz="2200">
                <a:latin typeface="IBM Plex Mono Text"/>
              </a:rPr>
              <a:t>Visualization method is used to understand the relation between various features through graphs,bar charts etc.</a:t>
            </a:r>
          </a:p>
          <a:p>
            <a:pPr lvl="1"/>
            <a:r>
              <a:rPr lang="en-US" sz="2200">
                <a:latin typeface="IBM Plex Mono Text"/>
              </a:rPr>
              <a:t>It provides insights about how each variable would affect the success rate. Thereby help us select the features for success prediction in the future module (Feature Engineering).</a:t>
            </a:r>
          </a:p>
          <a:p>
            <a:pPr marL="457200" lvl="1" indent="0">
              <a:buNone/>
            </a:pPr>
            <a:endParaRPr lang="en-US" sz="2200" dirty="0">
              <a:latin typeface="IBM Plex Mono Text"/>
            </a:endParaRPr>
          </a:p>
          <a:p>
            <a:endParaRPr lang="en-US" sz="1800" dirty="0">
              <a:latin typeface="IBM Plex Mono Text"/>
            </a:endParaRP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623601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0580647" cy="1339940"/>
          </a:xfrm>
        </p:spPr>
        <p:txBody>
          <a:bodyPr anchor="ctr">
            <a:normAutofit/>
          </a:bodyPr>
          <a:lstStyle/>
          <a:p>
            <a:r>
              <a:rPr lang="en-US" sz="3200">
                <a:latin typeface="IBM Plex Mono SemiBold"/>
              </a:rPr>
              <a:t>METHODOLOGY – Interactive Visual Analytics</a:t>
            </a:r>
            <a:endParaRPr lang="en-US" sz="320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vert="horz" lIns="91440" tIns="45720" rIns="91440" bIns="45720" rtlCol="0" anchor="t">
            <a:normAutofit/>
          </a:bodyPr>
          <a:lstStyle/>
          <a:p>
            <a:pPr marL="342900" indent="-342900"/>
            <a:r>
              <a:rPr lang="en-US" sz="2200">
                <a:latin typeface="IBM Plex Mono Text"/>
              </a:rPr>
              <a:t>Interactive Visual Analytics(through dashboards) enables visualization, interaction, and automatic computation to facilitate insight generation and knowledge crystallization from data</a:t>
            </a:r>
            <a:r>
              <a:rPr lang="en-US" sz="2200" dirty="0">
                <a:latin typeface="IBM Plex Mono Text"/>
              </a:rPr>
              <a:t>.</a:t>
            </a:r>
            <a:endParaRPr lang="en-US" dirty="0"/>
          </a:p>
          <a:p>
            <a:r>
              <a:rPr lang="en-US" sz="2200">
                <a:latin typeface="IBM Plex Mono Text"/>
              </a:rPr>
              <a:t>It presents data in such a manner that it is more understandable and appealing and helps to filter data in real time.</a:t>
            </a:r>
            <a:endParaRPr lang="en-US" sz="2200" dirty="0">
              <a:latin typeface="IBM Plex Mono Text"/>
            </a:endParaRPr>
          </a:p>
          <a:p>
            <a:r>
              <a:rPr lang="en-US" sz="2200">
                <a:latin typeface="IBM Plex Mono Text"/>
              </a:rPr>
              <a:t>To create a</a:t>
            </a:r>
            <a:r>
              <a:rPr lang="en-US" sz="2200" dirty="0">
                <a:latin typeface="IBM Plex Mono Text"/>
              </a:rPr>
              <a:t> </a:t>
            </a:r>
            <a:r>
              <a:rPr lang="en-US" sz="2200">
                <a:latin typeface="IBM Plex Mono Text"/>
              </a:rPr>
              <a:t>dashboard, one can use </a:t>
            </a:r>
            <a:endParaRPr lang="en-US" sz="2200" dirty="0">
              <a:latin typeface="IBM Plex Mono Text"/>
            </a:endParaRPr>
          </a:p>
          <a:p>
            <a:pPr lvl="1"/>
            <a:r>
              <a:rPr lang="en-US" sz="2200">
                <a:latin typeface="IBM Plex Mono Text"/>
              </a:rPr>
              <a:t>Folium</a:t>
            </a:r>
            <a:endParaRPr lang="en-US" sz="2200" dirty="0">
              <a:latin typeface="IBM Plex Mono Text"/>
            </a:endParaRPr>
          </a:p>
          <a:p>
            <a:pPr lvl="2"/>
            <a:r>
              <a:rPr lang="en-US" sz="1800">
                <a:latin typeface="IBM Plex Mono Text"/>
              </a:rPr>
              <a:t>Analyze Launch Site Geo Data to discover patterns while exploring the map</a:t>
            </a:r>
            <a:endParaRPr lang="en-US" sz="1800" dirty="0">
              <a:latin typeface="IBM Plex Mono Text"/>
            </a:endParaRPr>
          </a:p>
          <a:p>
            <a:pPr lvl="1"/>
            <a:r>
              <a:rPr lang="en-US" sz="2200">
                <a:latin typeface="IBM Plex Mono Text"/>
              </a:rPr>
              <a:t>Plotly Dash</a:t>
            </a:r>
            <a:endParaRPr lang="en-US" sz="2200" dirty="0"/>
          </a:p>
          <a:p>
            <a:pPr marL="457200" lvl="1" indent="0">
              <a:buNone/>
            </a:pPr>
            <a:endParaRPr lang="en-US" sz="2200" dirty="0"/>
          </a:p>
          <a:p>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2390454027"/>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424</TotalTime>
  <Words>359</Words>
  <Application>Microsoft Office PowerPoint</Application>
  <PresentationFormat>Widescreen</PresentationFormat>
  <Paragraphs>110</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SLIDE_TEMPLATE_skill_network</vt:lpstr>
      <vt:lpstr>SpaceX Falcon9 Data Analysis</vt:lpstr>
      <vt:lpstr>OUTLINE</vt:lpstr>
      <vt:lpstr>EXECUTIVE SUMMARY</vt:lpstr>
      <vt:lpstr>INTRODUCTION</vt:lpstr>
      <vt:lpstr>METHODOLOGY – Data Collection(REST API)</vt:lpstr>
      <vt:lpstr>METHODOLOGY – Web Scraping</vt:lpstr>
      <vt:lpstr>METHODOLOGY – Data Wrangling</vt:lpstr>
      <vt:lpstr>METHODOLOGY – Exploratory Data Analysis (EDA)</vt:lpstr>
      <vt:lpstr>METHODOLOGY – Interactive Visual Analytics</vt:lpstr>
      <vt:lpstr>METHODOLOGY – Predictive Analysis</vt:lpstr>
      <vt:lpstr>RESULTS – EDA using Visualization</vt:lpstr>
      <vt:lpstr>RESULTS – EDA using Visualization</vt:lpstr>
      <vt:lpstr>RESULTS – EDA using Visualization</vt:lpstr>
      <vt:lpstr>RESULTS – EDA using Visualization</vt:lpstr>
      <vt:lpstr>RESULTS – EDA using Visualization</vt:lpstr>
      <vt:lpstr>RESULTS – EDA using Visualization</vt:lpstr>
      <vt:lpstr>RESULTS – EDA using SQL</vt:lpstr>
      <vt:lpstr>PowerPoint Presentation</vt:lpstr>
      <vt:lpstr>PowerPoint Presentation</vt:lpstr>
      <vt:lpstr>PowerPoint Presentation</vt:lpstr>
      <vt:lpstr>RESULTS – Interactive Map With Folium</vt:lpstr>
      <vt:lpstr>RESULTS – Interactive Map With Folium</vt:lpstr>
      <vt:lpstr>RESULTS – Interactive Map With Folium</vt:lpstr>
      <vt:lpstr>RESULTS – Plotly Dashboard</vt:lpstr>
      <vt:lpstr>RESULTS – Plotly Dashboard</vt:lpstr>
      <vt:lpstr>RESULTS – Plotly Dashboard</vt:lpstr>
      <vt:lpstr>RESULTS – Predictive Analysis</vt:lpstr>
      <vt:lpstr>RESULTS – Predictive Analysis</vt:lpstr>
      <vt:lpstr>RESULTS – Predictive Analysis</vt:lpstr>
      <vt:lpstr>RESULTS – Predictive Analysis</vt:lpstr>
      <vt:lpstr>RESULTS – Predictive Analysis</vt:lpstr>
      <vt:lpstr>RESULTS – Predictive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Ramesh Sannareddy</cp:lastModifiedBy>
  <cp:revision>1302</cp:revision>
  <dcterms:created xsi:type="dcterms:W3CDTF">2020-10-28T18:29:43Z</dcterms:created>
  <dcterms:modified xsi:type="dcterms:W3CDTF">2021-10-05T08:52:30Z</dcterms:modified>
</cp:coreProperties>
</file>