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7"/>
  </p:notesMasterIdLst>
  <p:sldIdLst>
    <p:sldId id="256" r:id="rId2"/>
    <p:sldId id="257" r:id="rId3"/>
    <p:sldId id="258" r:id="rId4"/>
    <p:sldId id="259" r:id="rId5"/>
    <p:sldId id="260" r:id="rId6"/>
    <p:sldId id="261" r:id="rId7"/>
    <p:sldId id="298" r:id="rId8"/>
    <p:sldId id="300" r:id="rId9"/>
    <p:sldId id="301" r:id="rId10"/>
    <p:sldId id="299" r:id="rId11"/>
    <p:sldId id="302" r:id="rId12"/>
    <p:sldId id="303" r:id="rId13"/>
    <p:sldId id="304" r:id="rId14"/>
    <p:sldId id="305" r:id="rId15"/>
    <p:sldId id="306" r:id="rId16"/>
    <p:sldId id="307" r:id="rId17"/>
    <p:sldId id="308" r:id="rId18"/>
    <p:sldId id="268" r:id="rId19"/>
    <p:sldId id="309" r:id="rId20"/>
    <p:sldId id="310" r:id="rId21"/>
    <p:sldId id="311" r:id="rId22"/>
    <p:sldId id="312" r:id="rId23"/>
    <p:sldId id="313" r:id="rId24"/>
    <p:sldId id="314"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5" r:id="rId44"/>
    <p:sldId id="336" r:id="rId45"/>
    <p:sldId id="278" r:id="rId46"/>
  </p:sldIdLst>
  <p:sldSz cx="9144000" cy="5143500" type="screen16x9"/>
  <p:notesSz cx="6858000" cy="9144000"/>
  <p:embeddedFontLst>
    <p:embeddedFont>
      <p:font typeface="Advent Pro SemiBold" panose="020B0604020202020204" charset="0"/>
      <p:regular r:id="rId48"/>
      <p:bold r:id="rId49"/>
    </p:embeddedFont>
    <p:embeddedFont>
      <p:font typeface="Consolas" panose="020B0609020204030204" pitchFamily="49" charset="0"/>
      <p:regular r:id="rId50"/>
      <p:bold r:id="rId51"/>
      <p:italic r:id="rId52"/>
      <p:boldItalic r:id="rId53"/>
    </p:embeddedFont>
    <p:embeddedFont>
      <p:font typeface="Fira Sans Condensed Medium" panose="020B0604020202020204" charset="0"/>
      <p:regular r:id="rId54"/>
      <p:bold r:id="rId55"/>
      <p:italic r:id="rId56"/>
      <p:boldItalic r:id="rId57"/>
    </p:embeddedFont>
    <p:embeddedFont>
      <p:font typeface="Fira Sans Extra Condensed Medium" panose="020B0604020202020204" charset="0"/>
      <p:regular r:id="rId58"/>
      <p:bold r:id="rId59"/>
      <p:italic r:id="rId60"/>
      <p:boldItalic r:id="rId61"/>
    </p:embeddedFont>
    <p:embeddedFont>
      <p:font typeface="Maven Pro" panose="020B0604020202020204" charset="0"/>
      <p:regular r:id="rId62"/>
      <p:bold r:id="rId63"/>
    </p:embeddedFont>
    <p:embeddedFont>
      <p:font typeface="Share Tech" panose="020B0604020202020204" charset="0"/>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33C2AB-4CCA-420C-A068-F7BCB7B70807}">
  <a:tblStyle styleId="{8A33C2AB-4CCA-420C-A068-F7BCB7B708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291" autoAdjust="0"/>
  </p:normalViewPr>
  <p:slideViewPr>
    <p:cSldViewPr snapToGrid="0">
      <p:cViewPr varScale="1">
        <p:scale>
          <a:sx n="82" d="100"/>
          <a:sy n="82" d="100"/>
        </p:scale>
        <p:origin x="60" y="1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sheen Ali" userId="28b24126a220ca9e" providerId="LiveId" clId="{7DD16EF8-99DC-445B-9339-2A36659C6AE4}"/>
    <pc:docChg chg="undo redo custSel addSld delSld modSld sldOrd addMainMaster delMainMaster modMainMaster">
      <pc:chgData name="Nousheen Ali" userId="28b24126a220ca9e" providerId="LiveId" clId="{7DD16EF8-99DC-445B-9339-2A36659C6AE4}" dt="2021-10-13T06:41:16.914" v="15871" actId="113"/>
      <pc:docMkLst>
        <pc:docMk/>
      </pc:docMkLst>
      <pc:sldChg chg="addSp delSp modSp mod">
        <pc:chgData name="Nousheen Ali" userId="28b24126a220ca9e" providerId="LiveId" clId="{7DD16EF8-99DC-445B-9339-2A36659C6AE4}" dt="2021-10-13T05:52:10.959" v="15800" actId="207"/>
        <pc:sldMkLst>
          <pc:docMk/>
          <pc:sldMk cId="0" sldId="256"/>
        </pc:sldMkLst>
        <pc:spChg chg="add del mod">
          <ac:chgData name="Nousheen Ali" userId="28b24126a220ca9e" providerId="LiveId" clId="{7DD16EF8-99DC-445B-9339-2A36659C6AE4}" dt="2021-10-10T09:12:04.192" v="9998"/>
          <ac:spMkLst>
            <pc:docMk/>
            <pc:sldMk cId="0" sldId="256"/>
            <ac:spMk id="2" creationId="{B0A272BB-A7CC-4279-9211-66872E4BBDC1}"/>
          </ac:spMkLst>
        </pc:spChg>
        <pc:spChg chg="mod">
          <ac:chgData name="Nousheen Ali" userId="28b24126a220ca9e" providerId="LiveId" clId="{7DD16EF8-99DC-445B-9339-2A36659C6AE4}" dt="2021-10-13T05:52:10.959" v="15800" actId="207"/>
          <ac:spMkLst>
            <pc:docMk/>
            <pc:sldMk cId="0" sldId="256"/>
            <ac:spMk id="434" creationId="{00000000-0000-0000-0000-000000000000}"/>
          </ac:spMkLst>
        </pc:spChg>
        <pc:spChg chg="mod">
          <ac:chgData name="Nousheen Ali" userId="28b24126a220ca9e" providerId="LiveId" clId="{7DD16EF8-99DC-445B-9339-2A36659C6AE4}" dt="2021-10-10T08:28:27.230" v="9829" actId="207"/>
          <ac:spMkLst>
            <pc:docMk/>
            <pc:sldMk cId="0" sldId="256"/>
            <ac:spMk id="435" creationId="{00000000-0000-0000-0000-000000000000}"/>
          </ac:spMkLst>
        </pc:spChg>
      </pc:sldChg>
      <pc:sldChg chg="addSp delSp modSp mod">
        <pc:chgData name="Nousheen Ali" userId="28b24126a220ca9e" providerId="LiveId" clId="{7DD16EF8-99DC-445B-9339-2A36659C6AE4}" dt="2021-10-13T05:53:02.115" v="15803" actId="2711"/>
        <pc:sldMkLst>
          <pc:docMk/>
          <pc:sldMk cId="0" sldId="257"/>
        </pc:sldMkLst>
        <pc:spChg chg="add del">
          <ac:chgData name="Nousheen Ali" userId="28b24126a220ca9e" providerId="LiveId" clId="{7DD16EF8-99DC-445B-9339-2A36659C6AE4}" dt="2021-10-10T09:12:04.192" v="9998"/>
          <ac:spMkLst>
            <pc:docMk/>
            <pc:sldMk cId="0" sldId="257"/>
            <ac:spMk id="2" creationId="{EC01F252-6E47-4DE8-B9C9-D6D341F8E8FF}"/>
          </ac:spMkLst>
        </pc:spChg>
        <pc:spChg chg="add mod">
          <ac:chgData name="Nousheen Ali" userId="28b24126a220ca9e" providerId="LiveId" clId="{7DD16EF8-99DC-445B-9339-2A36659C6AE4}" dt="2021-10-05T15:02:37.901" v="774" actId="1076"/>
          <ac:spMkLst>
            <pc:docMk/>
            <pc:sldMk cId="0" sldId="257"/>
            <ac:spMk id="4" creationId="{BAB54AC4-F500-4F27-8A6F-553E2C64018C}"/>
          </ac:spMkLst>
        </pc:spChg>
        <pc:spChg chg="add mod">
          <ac:chgData name="Nousheen Ali" userId="28b24126a220ca9e" providerId="LiveId" clId="{7DD16EF8-99DC-445B-9339-2A36659C6AE4}" dt="2021-10-05T15:01:56.011" v="769" actId="14100"/>
          <ac:spMkLst>
            <pc:docMk/>
            <pc:sldMk cId="0" sldId="257"/>
            <ac:spMk id="5" creationId="{895F9DFD-FE47-45AB-8DA3-0AED0FAB92B5}"/>
          </ac:spMkLst>
        </pc:spChg>
        <pc:spChg chg="add mod">
          <ac:chgData name="Nousheen Ali" userId="28b24126a220ca9e" providerId="LiveId" clId="{7DD16EF8-99DC-445B-9339-2A36659C6AE4}" dt="2021-10-05T15:02:42.151" v="775" actId="1076"/>
          <ac:spMkLst>
            <pc:docMk/>
            <pc:sldMk cId="0" sldId="257"/>
            <ac:spMk id="6" creationId="{16065650-853C-4E13-843F-62B79A29B2D2}"/>
          </ac:spMkLst>
        </pc:spChg>
        <pc:spChg chg="mod">
          <ac:chgData name="Nousheen Ali" userId="28b24126a220ca9e" providerId="LiveId" clId="{7DD16EF8-99DC-445B-9339-2A36659C6AE4}" dt="2021-10-13T05:52:29.440" v="15801" actId="2711"/>
          <ac:spMkLst>
            <pc:docMk/>
            <pc:sldMk cId="0" sldId="257"/>
            <ac:spMk id="465" creationId="{00000000-0000-0000-0000-000000000000}"/>
          </ac:spMkLst>
        </pc:spChg>
        <pc:spChg chg="mod">
          <ac:chgData name="Nousheen Ali" userId="28b24126a220ca9e" providerId="LiveId" clId="{7DD16EF8-99DC-445B-9339-2A36659C6AE4}" dt="2021-10-13T05:53:02.115" v="15803" actId="2711"/>
          <ac:spMkLst>
            <pc:docMk/>
            <pc:sldMk cId="0" sldId="257"/>
            <ac:spMk id="466" creationId="{00000000-0000-0000-0000-000000000000}"/>
          </ac:spMkLst>
        </pc:spChg>
      </pc:sldChg>
      <pc:sldChg chg="addSp delSp modSp mod">
        <pc:chgData name="Nousheen Ali" userId="28b24126a220ca9e" providerId="LiveId" clId="{7DD16EF8-99DC-445B-9339-2A36659C6AE4}" dt="2021-10-10T09:12:04.192" v="9998"/>
        <pc:sldMkLst>
          <pc:docMk/>
          <pc:sldMk cId="0" sldId="258"/>
        </pc:sldMkLst>
        <pc:spChg chg="add del">
          <ac:chgData name="Nousheen Ali" userId="28b24126a220ca9e" providerId="LiveId" clId="{7DD16EF8-99DC-445B-9339-2A36659C6AE4}" dt="2021-10-10T09:12:04.192" v="9998"/>
          <ac:spMkLst>
            <pc:docMk/>
            <pc:sldMk cId="0" sldId="258"/>
            <ac:spMk id="2" creationId="{E9DB7B8D-95D0-4138-BAE9-9E45DBB3056F}"/>
          </ac:spMkLst>
        </pc:spChg>
        <pc:spChg chg="add del mod">
          <ac:chgData name="Nousheen Ali" userId="28b24126a220ca9e" providerId="LiveId" clId="{7DD16EF8-99DC-445B-9339-2A36659C6AE4}" dt="2021-10-05T13:41:14.231" v="207" actId="478"/>
          <ac:spMkLst>
            <pc:docMk/>
            <pc:sldMk cId="0" sldId="258"/>
            <ac:spMk id="3" creationId="{9C834F35-A101-43C7-9361-B2D3083888F7}"/>
          </ac:spMkLst>
        </pc:spChg>
        <pc:spChg chg="add del mod">
          <ac:chgData name="Nousheen Ali" userId="28b24126a220ca9e" providerId="LiveId" clId="{7DD16EF8-99DC-445B-9339-2A36659C6AE4}" dt="2021-10-05T13:41:21.498" v="210" actId="478"/>
          <ac:spMkLst>
            <pc:docMk/>
            <pc:sldMk cId="0" sldId="258"/>
            <ac:spMk id="5" creationId="{317BB70D-997C-49D3-8AD5-43DE03A93556}"/>
          </ac:spMkLst>
        </pc:spChg>
        <pc:spChg chg="add del mod">
          <ac:chgData name="Nousheen Ali" userId="28b24126a220ca9e" providerId="LiveId" clId="{7DD16EF8-99DC-445B-9339-2A36659C6AE4}" dt="2021-10-05T13:42:45.357" v="237" actId="478"/>
          <ac:spMkLst>
            <pc:docMk/>
            <pc:sldMk cId="0" sldId="258"/>
            <ac:spMk id="8" creationId="{CF9EA7EB-C80A-40E5-A8A6-CFB2002F0C9E}"/>
          </ac:spMkLst>
        </pc:spChg>
        <pc:spChg chg="add del mod">
          <ac:chgData name="Nousheen Ali" userId="28b24126a220ca9e" providerId="LiveId" clId="{7DD16EF8-99DC-445B-9339-2A36659C6AE4}" dt="2021-10-05T13:43:01.672" v="241" actId="478"/>
          <ac:spMkLst>
            <pc:docMk/>
            <pc:sldMk cId="0" sldId="258"/>
            <ac:spMk id="10" creationId="{79457322-6F00-484A-B8DA-996D7C1E0BF5}"/>
          </ac:spMkLst>
        </pc:spChg>
        <pc:spChg chg="add del mod">
          <ac:chgData name="Nousheen Ali" userId="28b24126a220ca9e" providerId="LiveId" clId="{7DD16EF8-99DC-445B-9339-2A36659C6AE4}" dt="2021-10-05T13:43:05.141" v="242" actId="478"/>
          <ac:spMkLst>
            <pc:docMk/>
            <pc:sldMk cId="0" sldId="258"/>
            <ac:spMk id="12" creationId="{438A6CDE-008B-4F0A-839E-BDF20DB4F5BB}"/>
          </ac:spMkLst>
        </pc:spChg>
        <pc:spChg chg="add mod">
          <ac:chgData name="Nousheen Ali" userId="28b24126a220ca9e" providerId="LiveId" clId="{7DD16EF8-99DC-445B-9339-2A36659C6AE4}" dt="2021-10-06T18:18:58.158" v="4330" actId="207"/>
          <ac:spMkLst>
            <pc:docMk/>
            <pc:sldMk cId="0" sldId="258"/>
            <ac:spMk id="44" creationId="{BA6F5581-5540-4CA2-BBA9-98D4FB073619}"/>
          </ac:spMkLst>
        </pc:spChg>
        <pc:spChg chg="add del mod">
          <ac:chgData name="Nousheen Ali" userId="28b24126a220ca9e" providerId="LiveId" clId="{7DD16EF8-99DC-445B-9339-2A36659C6AE4}" dt="2021-10-05T15:11:05.832" v="995" actId="478"/>
          <ac:spMkLst>
            <pc:docMk/>
            <pc:sldMk cId="0" sldId="258"/>
            <ac:spMk id="54" creationId="{305E5A63-2B88-4FEC-83EA-196B214F0E5D}"/>
          </ac:spMkLst>
        </pc:spChg>
        <pc:spChg chg="add del mod">
          <ac:chgData name="Nousheen Ali" userId="28b24126a220ca9e" providerId="LiveId" clId="{7DD16EF8-99DC-445B-9339-2A36659C6AE4}" dt="2021-10-05T15:11:05.832" v="995" actId="478"/>
          <ac:spMkLst>
            <pc:docMk/>
            <pc:sldMk cId="0" sldId="258"/>
            <ac:spMk id="55" creationId="{87FF964E-1CE5-4FA2-BF37-FF1482A7F9E5}"/>
          </ac:spMkLst>
        </pc:spChg>
        <pc:spChg chg="add del mod">
          <ac:chgData name="Nousheen Ali" userId="28b24126a220ca9e" providerId="LiveId" clId="{7DD16EF8-99DC-445B-9339-2A36659C6AE4}" dt="2021-10-05T15:11:05.832" v="995" actId="478"/>
          <ac:spMkLst>
            <pc:docMk/>
            <pc:sldMk cId="0" sldId="258"/>
            <ac:spMk id="56" creationId="{E41E3B25-C4D3-4EC3-B749-64712CC15182}"/>
          </ac:spMkLst>
        </pc:spChg>
        <pc:spChg chg="add del mod">
          <ac:chgData name="Nousheen Ali" userId="28b24126a220ca9e" providerId="LiveId" clId="{7DD16EF8-99DC-445B-9339-2A36659C6AE4}" dt="2021-10-05T15:14:17.286" v="1035" actId="478"/>
          <ac:spMkLst>
            <pc:docMk/>
            <pc:sldMk cId="0" sldId="258"/>
            <ac:spMk id="69" creationId="{CD398D6C-B9D5-49CC-AA79-F3A986FDADBD}"/>
          </ac:spMkLst>
        </pc:spChg>
        <pc:spChg chg="add mod">
          <ac:chgData name="Nousheen Ali" userId="28b24126a220ca9e" providerId="LiveId" clId="{7DD16EF8-99DC-445B-9339-2A36659C6AE4}" dt="2021-10-05T15:20:28.462" v="1072" actId="1076"/>
          <ac:spMkLst>
            <pc:docMk/>
            <pc:sldMk cId="0" sldId="258"/>
            <ac:spMk id="70" creationId="{3DB46C18-7FB2-41E1-ABCD-3E48C2C689CB}"/>
          </ac:spMkLst>
        </pc:spChg>
        <pc:spChg chg="add mod">
          <ac:chgData name="Nousheen Ali" userId="28b24126a220ca9e" providerId="LiveId" clId="{7DD16EF8-99DC-445B-9339-2A36659C6AE4}" dt="2021-10-05T15:20:28.462" v="1072" actId="1076"/>
          <ac:spMkLst>
            <pc:docMk/>
            <pc:sldMk cId="0" sldId="258"/>
            <ac:spMk id="71" creationId="{7859DA7C-3261-4D2F-89E6-F398A95E177A}"/>
          </ac:spMkLst>
        </pc:spChg>
        <pc:spChg chg="add mod">
          <ac:chgData name="Nousheen Ali" userId="28b24126a220ca9e" providerId="LiveId" clId="{7DD16EF8-99DC-445B-9339-2A36659C6AE4}" dt="2021-10-05T15:23:10.552" v="1314" actId="14100"/>
          <ac:spMkLst>
            <pc:docMk/>
            <pc:sldMk cId="0" sldId="258"/>
            <ac:spMk id="77" creationId="{BF26DC25-08D1-4BF9-9381-AC497391FA9D}"/>
          </ac:spMkLst>
        </pc:spChg>
        <pc:spChg chg="del">
          <ac:chgData name="Nousheen Ali" userId="28b24126a220ca9e" providerId="LiveId" clId="{7DD16EF8-99DC-445B-9339-2A36659C6AE4}" dt="2021-10-05T13:42:49.295" v="238" actId="478"/>
          <ac:spMkLst>
            <pc:docMk/>
            <pc:sldMk cId="0" sldId="258"/>
            <ac:spMk id="471" creationId="{00000000-0000-0000-0000-000000000000}"/>
          </ac:spMkLst>
        </pc:spChg>
        <pc:spChg chg="del mod">
          <ac:chgData name="Nousheen Ali" userId="28b24126a220ca9e" providerId="LiveId" clId="{7DD16EF8-99DC-445B-9339-2A36659C6AE4}" dt="2021-10-05T13:42:56.201" v="240" actId="478"/>
          <ac:spMkLst>
            <pc:docMk/>
            <pc:sldMk cId="0" sldId="258"/>
            <ac:spMk id="472" creationId="{00000000-0000-0000-0000-000000000000}"/>
          </ac:spMkLst>
        </pc:spChg>
        <pc:spChg chg="del mod">
          <ac:chgData name="Nousheen Ali" userId="28b24126a220ca9e" providerId="LiveId" clId="{7DD16EF8-99DC-445B-9339-2A36659C6AE4}" dt="2021-10-05T15:13:24.234" v="1028" actId="478"/>
          <ac:spMkLst>
            <pc:docMk/>
            <pc:sldMk cId="0" sldId="258"/>
            <ac:spMk id="473" creationId="{00000000-0000-0000-0000-000000000000}"/>
          </ac:spMkLst>
        </pc:spChg>
        <pc:spChg chg="del mod">
          <ac:chgData name="Nousheen Ali" userId="28b24126a220ca9e" providerId="LiveId" clId="{7DD16EF8-99DC-445B-9339-2A36659C6AE4}" dt="2021-10-05T13:41:16.434" v="208" actId="478"/>
          <ac:spMkLst>
            <pc:docMk/>
            <pc:sldMk cId="0" sldId="258"/>
            <ac:spMk id="474" creationId="{00000000-0000-0000-0000-000000000000}"/>
          </ac:spMkLst>
        </pc:spChg>
        <pc:spChg chg="del">
          <ac:chgData name="Nousheen Ali" userId="28b24126a220ca9e" providerId="LiveId" clId="{7DD16EF8-99DC-445B-9339-2A36659C6AE4}" dt="2021-10-05T13:41:19.544" v="209" actId="478"/>
          <ac:spMkLst>
            <pc:docMk/>
            <pc:sldMk cId="0" sldId="258"/>
            <ac:spMk id="475" creationId="{00000000-0000-0000-0000-000000000000}"/>
          </ac:spMkLst>
        </pc:spChg>
        <pc:spChg chg="del">
          <ac:chgData name="Nousheen Ali" userId="28b24126a220ca9e" providerId="LiveId" clId="{7DD16EF8-99DC-445B-9339-2A36659C6AE4}" dt="2021-10-05T13:41:11.496" v="206" actId="478"/>
          <ac:spMkLst>
            <pc:docMk/>
            <pc:sldMk cId="0" sldId="258"/>
            <ac:spMk id="476" creationId="{00000000-0000-0000-0000-000000000000}"/>
          </ac:spMkLst>
        </pc:spChg>
        <pc:spChg chg="del mod">
          <ac:chgData name="Nousheen Ali" userId="28b24126a220ca9e" providerId="LiveId" clId="{7DD16EF8-99DC-445B-9339-2A36659C6AE4}" dt="2021-10-05T13:43:52.336" v="295" actId="478"/>
          <ac:spMkLst>
            <pc:docMk/>
            <pc:sldMk cId="0" sldId="258"/>
            <ac:spMk id="477" creationId="{00000000-0000-0000-0000-000000000000}"/>
          </ac:spMkLst>
        </pc:spChg>
        <pc:spChg chg="mod">
          <ac:chgData name="Nousheen Ali" userId="28b24126a220ca9e" providerId="LiveId" clId="{7DD16EF8-99DC-445B-9339-2A36659C6AE4}" dt="2021-10-05T15:13:50.616" v="1032" actId="255"/>
          <ac:spMkLst>
            <pc:docMk/>
            <pc:sldMk cId="0" sldId="258"/>
            <ac:spMk id="478" creationId="{00000000-0000-0000-0000-000000000000}"/>
          </ac:spMkLst>
        </pc:spChg>
        <pc:spChg chg="mod">
          <ac:chgData name="Nousheen Ali" userId="28b24126a220ca9e" providerId="LiveId" clId="{7DD16EF8-99DC-445B-9339-2A36659C6AE4}" dt="2021-10-05T13:38:27.965" v="182" actId="20577"/>
          <ac:spMkLst>
            <pc:docMk/>
            <pc:sldMk cId="0" sldId="258"/>
            <ac:spMk id="479" creationId="{00000000-0000-0000-0000-000000000000}"/>
          </ac:spMkLst>
        </pc:spChg>
        <pc:spChg chg="del">
          <ac:chgData name="Nousheen Ali" userId="28b24126a220ca9e" providerId="LiveId" clId="{7DD16EF8-99DC-445B-9339-2A36659C6AE4}" dt="2021-10-05T13:42:39.434" v="236" actId="478"/>
          <ac:spMkLst>
            <pc:docMk/>
            <pc:sldMk cId="0" sldId="258"/>
            <ac:spMk id="480" creationId="{00000000-0000-0000-0000-000000000000}"/>
          </ac:spMkLst>
        </pc:spChg>
        <pc:spChg chg="del">
          <ac:chgData name="Nousheen Ali" userId="28b24126a220ca9e" providerId="LiveId" clId="{7DD16EF8-99DC-445B-9339-2A36659C6AE4}" dt="2021-10-05T13:40:25.480" v="202" actId="478"/>
          <ac:spMkLst>
            <pc:docMk/>
            <pc:sldMk cId="0" sldId="258"/>
            <ac:spMk id="481" creationId="{00000000-0000-0000-0000-000000000000}"/>
          </ac:spMkLst>
        </pc:spChg>
        <pc:spChg chg="mod">
          <ac:chgData name="Nousheen Ali" userId="28b24126a220ca9e" providerId="LiveId" clId="{7DD16EF8-99DC-445B-9339-2A36659C6AE4}" dt="2021-10-05T15:11:58.992" v="1011" actId="14100"/>
          <ac:spMkLst>
            <pc:docMk/>
            <pc:sldMk cId="0" sldId="258"/>
            <ac:spMk id="482" creationId="{00000000-0000-0000-0000-000000000000}"/>
          </ac:spMkLst>
        </pc:spChg>
        <pc:spChg chg="del">
          <ac:chgData name="Nousheen Ali" userId="28b24126a220ca9e" providerId="LiveId" clId="{7DD16EF8-99DC-445B-9339-2A36659C6AE4}" dt="2021-10-05T13:42:33.762" v="234" actId="478"/>
          <ac:spMkLst>
            <pc:docMk/>
            <pc:sldMk cId="0" sldId="258"/>
            <ac:spMk id="483" creationId="{00000000-0000-0000-0000-000000000000}"/>
          </ac:spMkLst>
        </pc:spChg>
        <pc:spChg chg="del">
          <ac:chgData name="Nousheen Ali" userId="28b24126a220ca9e" providerId="LiveId" clId="{7DD16EF8-99DC-445B-9339-2A36659C6AE4}" dt="2021-10-05T13:41:24.638" v="211" actId="478"/>
          <ac:spMkLst>
            <pc:docMk/>
            <pc:sldMk cId="0" sldId="258"/>
            <ac:spMk id="487" creationId="{00000000-0000-0000-0000-000000000000}"/>
          </ac:spMkLst>
        </pc:spChg>
        <pc:spChg chg="del">
          <ac:chgData name="Nousheen Ali" userId="28b24126a220ca9e" providerId="LiveId" clId="{7DD16EF8-99DC-445B-9339-2A36659C6AE4}" dt="2021-10-05T13:42:08.072" v="215" actId="478"/>
          <ac:spMkLst>
            <pc:docMk/>
            <pc:sldMk cId="0" sldId="258"/>
            <ac:spMk id="489" creationId="{00000000-0000-0000-0000-000000000000}"/>
          </ac:spMkLst>
        </pc:spChg>
        <pc:grpChg chg="del mod">
          <ac:chgData name="Nousheen Ali" userId="28b24126a220ca9e" providerId="LiveId" clId="{7DD16EF8-99DC-445B-9339-2A36659C6AE4}" dt="2021-10-05T15:19:18.967" v="1067" actId="478"/>
          <ac:grpSpMkLst>
            <pc:docMk/>
            <pc:sldMk cId="0" sldId="258"/>
            <ac:grpSpMk id="490" creationId="{00000000-0000-0000-0000-000000000000}"/>
          </ac:grpSpMkLst>
        </pc:grpChg>
        <pc:picChg chg="add mod">
          <ac:chgData name="Nousheen Ali" userId="28b24126a220ca9e" providerId="LiveId" clId="{7DD16EF8-99DC-445B-9339-2A36659C6AE4}" dt="2021-10-05T15:20:28.462" v="1072" actId="1076"/>
          <ac:picMkLst>
            <pc:docMk/>
            <pc:sldMk cId="0" sldId="258"/>
            <ac:picMk id="38" creationId="{D612E7B6-059C-44B8-83C9-E8F426E276E0}"/>
          </ac:picMkLst>
        </pc:picChg>
        <pc:picChg chg="add mod">
          <ac:chgData name="Nousheen Ali" userId="28b24126a220ca9e" providerId="LiveId" clId="{7DD16EF8-99DC-445B-9339-2A36659C6AE4}" dt="2021-10-05T15:20:44.018" v="1074" actId="1076"/>
          <ac:picMkLst>
            <pc:docMk/>
            <pc:sldMk cId="0" sldId="258"/>
            <ac:picMk id="40" creationId="{05C05DF5-E3BE-4C55-B325-874E3BBF4545}"/>
          </ac:picMkLst>
        </pc:picChg>
        <pc:cxnChg chg="add del mod">
          <ac:chgData name="Nousheen Ali" userId="28b24126a220ca9e" providerId="LiveId" clId="{7DD16EF8-99DC-445B-9339-2A36659C6AE4}" dt="2021-10-05T15:11:05.832" v="995" actId="478"/>
          <ac:cxnSpMkLst>
            <pc:docMk/>
            <pc:sldMk cId="0" sldId="258"/>
            <ac:cxnSpMk id="57" creationId="{6A5E7114-0E24-4812-BB2E-9F3362BF1829}"/>
          </ac:cxnSpMkLst>
        </pc:cxnChg>
        <pc:cxnChg chg="add mod">
          <ac:chgData name="Nousheen Ali" userId="28b24126a220ca9e" providerId="LiveId" clId="{7DD16EF8-99DC-445B-9339-2A36659C6AE4}" dt="2021-10-05T15:20:28.462" v="1072" actId="1076"/>
          <ac:cxnSpMkLst>
            <pc:docMk/>
            <pc:sldMk cId="0" sldId="258"/>
            <ac:cxnSpMk id="72" creationId="{17A29588-BEF9-4380-874D-7AABF918D466}"/>
          </ac:cxnSpMkLst>
        </pc:cxnChg>
        <pc:cxnChg chg="del mod">
          <ac:chgData name="Nousheen Ali" userId="28b24126a220ca9e" providerId="LiveId" clId="{7DD16EF8-99DC-445B-9339-2A36659C6AE4}" dt="2021-10-05T13:41:08.901" v="205" actId="478"/>
          <ac:cxnSpMkLst>
            <pc:docMk/>
            <pc:sldMk cId="0" sldId="258"/>
            <ac:cxnSpMk id="484" creationId="{00000000-0000-0000-0000-000000000000}"/>
          </ac:cxnSpMkLst>
        </pc:cxnChg>
        <pc:cxnChg chg="mod">
          <ac:chgData name="Nousheen Ali" userId="28b24126a220ca9e" providerId="LiveId" clId="{7DD16EF8-99DC-445B-9339-2A36659C6AE4}" dt="2021-10-05T15:12:59.791" v="1024" actId="14100"/>
          <ac:cxnSpMkLst>
            <pc:docMk/>
            <pc:sldMk cId="0" sldId="258"/>
            <ac:cxnSpMk id="485" creationId="{00000000-0000-0000-0000-000000000000}"/>
          </ac:cxnSpMkLst>
        </pc:cxnChg>
        <pc:cxnChg chg="del mod">
          <ac:chgData name="Nousheen Ali" userId="28b24126a220ca9e" providerId="LiveId" clId="{7DD16EF8-99DC-445B-9339-2A36659C6AE4}" dt="2021-10-05T13:42:36.090" v="235" actId="478"/>
          <ac:cxnSpMkLst>
            <pc:docMk/>
            <pc:sldMk cId="0" sldId="258"/>
            <ac:cxnSpMk id="486" creationId="{00000000-0000-0000-0000-000000000000}"/>
          </ac:cxnSpMkLst>
        </pc:cxnChg>
      </pc:sldChg>
      <pc:sldChg chg="addSp delSp modSp mod ord modNotes">
        <pc:chgData name="Nousheen Ali" userId="28b24126a220ca9e" providerId="LiveId" clId="{7DD16EF8-99DC-445B-9339-2A36659C6AE4}" dt="2021-10-10T14:33:47.447" v="10006" actId="14100"/>
        <pc:sldMkLst>
          <pc:docMk/>
          <pc:sldMk cId="0" sldId="259"/>
        </pc:sldMkLst>
        <pc:spChg chg="add del">
          <ac:chgData name="Nousheen Ali" userId="28b24126a220ca9e" providerId="LiveId" clId="{7DD16EF8-99DC-445B-9339-2A36659C6AE4}" dt="2021-10-10T09:12:04.192" v="9998"/>
          <ac:spMkLst>
            <pc:docMk/>
            <pc:sldMk cId="0" sldId="259"/>
            <ac:spMk id="2" creationId="{3B25FDB8-A29A-41CF-8963-460DBCDA285B}"/>
          </ac:spMkLst>
        </pc:spChg>
        <pc:spChg chg="add del mod">
          <ac:chgData name="Nousheen Ali" userId="28b24126a220ca9e" providerId="LiveId" clId="{7DD16EF8-99DC-445B-9339-2A36659C6AE4}" dt="2021-10-10T14:33:28.661" v="10002" actId="478"/>
          <ac:spMkLst>
            <pc:docMk/>
            <pc:sldMk cId="0" sldId="259"/>
            <ac:spMk id="6" creationId="{D5F69ADF-1A1F-4DFF-BBE1-A4730D42D211}"/>
          </ac:spMkLst>
        </pc:spChg>
        <pc:spChg chg="mod">
          <ac:chgData name="Nousheen Ali" userId="28b24126a220ca9e" providerId="LiveId" clId="{7DD16EF8-99DC-445B-9339-2A36659C6AE4}" dt="2021-10-05T15:44:31.042" v="1554"/>
          <ac:spMkLst>
            <pc:docMk/>
            <pc:sldMk cId="0" sldId="259"/>
            <ac:spMk id="73" creationId="{71A05CE4-ED07-47BB-9CD9-11154281C717}"/>
          </ac:spMkLst>
        </pc:spChg>
        <pc:spChg chg="mod">
          <ac:chgData name="Nousheen Ali" userId="28b24126a220ca9e" providerId="LiveId" clId="{7DD16EF8-99DC-445B-9339-2A36659C6AE4}" dt="2021-10-05T15:44:31.042" v="1554"/>
          <ac:spMkLst>
            <pc:docMk/>
            <pc:sldMk cId="0" sldId="259"/>
            <ac:spMk id="74" creationId="{27F19304-747B-4683-A21D-C9BCBED1C57D}"/>
          </ac:spMkLst>
        </pc:spChg>
        <pc:spChg chg="mod">
          <ac:chgData name="Nousheen Ali" userId="28b24126a220ca9e" providerId="LiveId" clId="{7DD16EF8-99DC-445B-9339-2A36659C6AE4}" dt="2021-10-05T15:44:31.042" v="1554"/>
          <ac:spMkLst>
            <pc:docMk/>
            <pc:sldMk cId="0" sldId="259"/>
            <ac:spMk id="75" creationId="{F6F4748B-0CBC-4383-A22F-7E868DD039CB}"/>
          </ac:spMkLst>
        </pc:spChg>
        <pc:spChg chg="mod">
          <ac:chgData name="Nousheen Ali" userId="28b24126a220ca9e" providerId="LiveId" clId="{7DD16EF8-99DC-445B-9339-2A36659C6AE4}" dt="2021-10-05T15:44:31.042" v="1554"/>
          <ac:spMkLst>
            <pc:docMk/>
            <pc:sldMk cId="0" sldId="259"/>
            <ac:spMk id="76" creationId="{581BC4B8-AED9-475F-9098-43031A1CF894}"/>
          </ac:spMkLst>
        </pc:spChg>
        <pc:spChg chg="mod">
          <ac:chgData name="Nousheen Ali" userId="28b24126a220ca9e" providerId="LiveId" clId="{7DD16EF8-99DC-445B-9339-2A36659C6AE4}" dt="2021-10-05T15:44:31.042" v="1554"/>
          <ac:spMkLst>
            <pc:docMk/>
            <pc:sldMk cId="0" sldId="259"/>
            <ac:spMk id="77" creationId="{FF4F7725-44A2-4382-8144-06E443FBD160}"/>
          </ac:spMkLst>
        </pc:spChg>
        <pc:spChg chg="mod">
          <ac:chgData name="Nousheen Ali" userId="28b24126a220ca9e" providerId="LiveId" clId="{7DD16EF8-99DC-445B-9339-2A36659C6AE4}" dt="2021-10-10T14:33:41.823" v="10005" actId="1076"/>
          <ac:spMkLst>
            <pc:docMk/>
            <pc:sldMk cId="0" sldId="259"/>
            <ac:spMk id="506" creationId="{00000000-0000-0000-0000-000000000000}"/>
          </ac:spMkLst>
        </pc:spChg>
        <pc:spChg chg="mod">
          <ac:chgData name="Nousheen Ali" userId="28b24126a220ca9e" providerId="LiveId" clId="{7DD16EF8-99DC-445B-9339-2A36659C6AE4}" dt="2021-10-05T15:34:40.117" v="1374" actId="20577"/>
          <ac:spMkLst>
            <pc:docMk/>
            <pc:sldMk cId="0" sldId="259"/>
            <ac:spMk id="507" creationId="{00000000-0000-0000-0000-000000000000}"/>
          </ac:spMkLst>
        </pc:spChg>
        <pc:grpChg chg="add del mod">
          <ac:chgData name="Nousheen Ali" userId="28b24126a220ca9e" providerId="LiveId" clId="{7DD16EF8-99DC-445B-9339-2A36659C6AE4}" dt="2021-10-05T15:45:06.003" v="1559"/>
          <ac:grpSpMkLst>
            <pc:docMk/>
            <pc:sldMk cId="0" sldId="259"/>
            <ac:grpSpMk id="72" creationId="{149C1E0F-E5A0-40B5-A061-027B0C0035BF}"/>
          </ac:grpSpMkLst>
        </pc:grpChg>
        <pc:grpChg chg="add del mod">
          <ac:chgData name="Nousheen Ali" userId="28b24126a220ca9e" providerId="LiveId" clId="{7DD16EF8-99DC-445B-9339-2A36659C6AE4}" dt="2021-10-05T15:36:04.257" v="1428" actId="478"/>
          <ac:grpSpMkLst>
            <pc:docMk/>
            <pc:sldMk cId="0" sldId="259"/>
            <ac:grpSpMk id="508" creationId="{00000000-0000-0000-0000-000000000000}"/>
          </ac:grpSpMkLst>
        </pc:grpChg>
        <pc:grpChg chg="del mod">
          <ac:chgData name="Nousheen Ali" userId="28b24126a220ca9e" providerId="LiveId" clId="{7DD16EF8-99DC-445B-9339-2A36659C6AE4}" dt="2021-10-05T15:36:01.505" v="1427" actId="478"/>
          <ac:grpSpMkLst>
            <pc:docMk/>
            <pc:sldMk cId="0" sldId="259"/>
            <ac:grpSpMk id="528" creationId="{00000000-0000-0000-0000-000000000000}"/>
          </ac:grpSpMkLst>
        </pc:grpChg>
        <pc:grpChg chg="add del">
          <ac:chgData name="Nousheen Ali" userId="28b24126a220ca9e" providerId="LiveId" clId="{7DD16EF8-99DC-445B-9339-2A36659C6AE4}" dt="2021-10-05T15:36:08.477" v="1429" actId="478"/>
          <ac:grpSpMkLst>
            <pc:docMk/>
            <pc:sldMk cId="0" sldId="259"/>
            <ac:grpSpMk id="534" creationId="{00000000-0000-0000-0000-000000000000}"/>
          </ac:grpSpMkLst>
        </pc:grpChg>
        <pc:picChg chg="add del mod">
          <ac:chgData name="Nousheen Ali" userId="28b24126a220ca9e" providerId="LiveId" clId="{7DD16EF8-99DC-445B-9339-2A36659C6AE4}" dt="2021-10-05T15:30:15.295" v="1321" actId="931"/>
          <ac:picMkLst>
            <pc:docMk/>
            <pc:sldMk cId="0" sldId="259"/>
            <ac:picMk id="3" creationId="{F563C6F4-45F2-45B1-9816-3D1B262D5952}"/>
          </ac:picMkLst>
        </pc:picChg>
        <pc:picChg chg="add del mod">
          <ac:chgData name="Nousheen Ali" userId="28b24126a220ca9e" providerId="LiveId" clId="{7DD16EF8-99DC-445B-9339-2A36659C6AE4}" dt="2021-10-05T15:31:48.149" v="1339" actId="931"/>
          <ac:picMkLst>
            <pc:docMk/>
            <pc:sldMk cId="0" sldId="259"/>
            <ac:picMk id="5" creationId="{B2D8FBD4-B64B-46D6-AEC9-F3D8AF3C697B}"/>
          </ac:picMkLst>
        </pc:picChg>
        <pc:picChg chg="add del mod">
          <ac:chgData name="Nousheen Ali" userId="28b24126a220ca9e" providerId="LiveId" clId="{7DD16EF8-99DC-445B-9339-2A36659C6AE4}" dt="2021-10-05T15:39:18.478" v="1458" actId="478"/>
          <ac:picMkLst>
            <pc:docMk/>
            <pc:sldMk cId="0" sldId="259"/>
            <ac:picMk id="8" creationId="{F3C20E38-03B2-44A9-880B-F62687721B43}"/>
          </ac:picMkLst>
        </pc:picChg>
        <pc:picChg chg="add mod">
          <ac:chgData name="Nousheen Ali" userId="28b24126a220ca9e" providerId="LiveId" clId="{7DD16EF8-99DC-445B-9339-2A36659C6AE4}" dt="2021-10-10T14:33:47.447" v="10006" actId="14100"/>
          <ac:picMkLst>
            <pc:docMk/>
            <pc:sldMk cId="0" sldId="259"/>
            <ac:picMk id="10" creationId="{B7E02C15-752A-4B04-A360-23BA802C3998}"/>
          </ac:picMkLst>
        </pc:picChg>
      </pc:sldChg>
      <pc:sldChg chg="addSp delSp modSp mod ord modNotes">
        <pc:chgData name="Nousheen Ali" userId="28b24126a220ca9e" providerId="LiveId" clId="{7DD16EF8-99DC-445B-9339-2A36659C6AE4}" dt="2021-10-10T09:12:04.192" v="9998"/>
        <pc:sldMkLst>
          <pc:docMk/>
          <pc:sldMk cId="0" sldId="260"/>
        </pc:sldMkLst>
        <pc:spChg chg="add del">
          <ac:chgData name="Nousheen Ali" userId="28b24126a220ca9e" providerId="LiveId" clId="{7DD16EF8-99DC-445B-9339-2A36659C6AE4}" dt="2021-10-10T09:12:04.192" v="9998"/>
          <ac:spMkLst>
            <pc:docMk/>
            <pc:sldMk cId="0" sldId="260"/>
            <ac:spMk id="2" creationId="{7958B365-2201-4C5B-A5AB-9F907331AC5D}"/>
          </ac:spMkLst>
        </pc:spChg>
        <pc:spChg chg="add del mod">
          <ac:chgData name="Nousheen Ali" userId="28b24126a220ca9e" providerId="LiveId" clId="{7DD16EF8-99DC-445B-9339-2A36659C6AE4}" dt="2021-10-05T15:45:32.759" v="1561" actId="478"/>
          <ac:spMkLst>
            <pc:docMk/>
            <pc:sldMk cId="0" sldId="260"/>
            <ac:spMk id="3" creationId="{3DC49900-12D2-460C-AF35-AFDE352709E3}"/>
          </ac:spMkLst>
        </pc:spChg>
        <pc:spChg chg="add del mod">
          <ac:chgData name="Nousheen Ali" userId="28b24126a220ca9e" providerId="LiveId" clId="{7DD16EF8-99DC-445B-9339-2A36659C6AE4}" dt="2021-10-06T06:04:14.496" v="1682" actId="478"/>
          <ac:spMkLst>
            <pc:docMk/>
            <pc:sldMk cId="0" sldId="260"/>
            <ac:spMk id="5" creationId="{65CFC6AD-295A-4C45-A6B1-AA811F195EFC}"/>
          </ac:spMkLst>
        </pc:spChg>
        <pc:spChg chg="mod">
          <ac:chgData name="Nousheen Ali" userId="28b24126a220ca9e" providerId="LiveId" clId="{7DD16EF8-99DC-445B-9339-2A36659C6AE4}" dt="2021-10-06T06:27:56.902" v="1860" actId="208"/>
          <ac:spMkLst>
            <pc:docMk/>
            <pc:sldMk cId="0" sldId="260"/>
            <ac:spMk id="27" creationId="{B429F027-1929-4D6E-AFF9-3094456B10C1}"/>
          </ac:spMkLst>
        </pc:spChg>
        <pc:spChg chg="mod">
          <ac:chgData name="Nousheen Ali" userId="28b24126a220ca9e" providerId="LiveId" clId="{7DD16EF8-99DC-445B-9339-2A36659C6AE4}" dt="2021-10-06T06:27:56.902" v="1860" actId="208"/>
          <ac:spMkLst>
            <pc:docMk/>
            <pc:sldMk cId="0" sldId="260"/>
            <ac:spMk id="28" creationId="{491306F4-B1FB-49DB-9804-BE95C9C4939A}"/>
          </ac:spMkLst>
        </pc:spChg>
        <pc:spChg chg="mod">
          <ac:chgData name="Nousheen Ali" userId="28b24126a220ca9e" providerId="LiveId" clId="{7DD16EF8-99DC-445B-9339-2A36659C6AE4}" dt="2021-10-06T06:27:56.902" v="1860" actId="208"/>
          <ac:spMkLst>
            <pc:docMk/>
            <pc:sldMk cId="0" sldId="260"/>
            <ac:spMk id="29" creationId="{84BB18B5-89E5-400F-8B7C-FF6945ABF135}"/>
          </ac:spMkLst>
        </pc:spChg>
        <pc:spChg chg="mod">
          <ac:chgData name="Nousheen Ali" userId="28b24126a220ca9e" providerId="LiveId" clId="{7DD16EF8-99DC-445B-9339-2A36659C6AE4}" dt="2021-10-06T06:27:56.902" v="1860" actId="208"/>
          <ac:spMkLst>
            <pc:docMk/>
            <pc:sldMk cId="0" sldId="260"/>
            <ac:spMk id="30" creationId="{AB5799BB-CFA7-4856-961B-DB20C481B1BD}"/>
          </ac:spMkLst>
        </pc:spChg>
        <pc:spChg chg="mod">
          <ac:chgData name="Nousheen Ali" userId="28b24126a220ca9e" providerId="LiveId" clId="{7DD16EF8-99DC-445B-9339-2A36659C6AE4}" dt="2021-10-06T06:27:56.902" v="1860" actId="208"/>
          <ac:spMkLst>
            <pc:docMk/>
            <pc:sldMk cId="0" sldId="260"/>
            <ac:spMk id="31" creationId="{19CA8E66-81D8-4EA4-93F5-0ABDACF3BCD4}"/>
          </ac:spMkLst>
        </pc:spChg>
        <pc:spChg chg="mod">
          <ac:chgData name="Nousheen Ali" userId="28b24126a220ca9e" providerId="LiveId" clId="{7DD16EF8-99DC-445B-9339-2A36659C6AE4}" dt="2021-10-06T06:27:56.902" v="1860" actId="208"/>
          <ac:spMkLst>
            <pc:docMk/>
            <pc:sldMk cId="0" sldId="260"/>
            <ac:spMk id="32" creationId="{6164DD77-8EE6-43CB-ACD3-FFCC40AE432B}"/>
          </ac:spMkLst>
        </pc:spChg>
        <pc:spChg chg="mod">
          <ac:chgData name="Nousheen Ali" userId="28b24126a220ca9e" providerId="LiveId" clId="{7DD16EF8-99DC-445B-9339-2A36659C6AE4}" dt="2021-10-06T06:27:56.902" v="1860" actId="208"/>
          <ac:spMkLst>
            <pc:docMk/>
            <pc:sldMk cId="0" sldId="260"/>
            <ac:spMk id="34" creationId="{A84FFFAE-2D46-47B3-A43F-0EBB0AE38D20}"/>
          </ac:spMkLst>
        </pc:spChg>
        <pc:spChg chg="mod">
          <ac:chgData name="Nousheen Ali" userId="28b24126a220ca9e" providerId="LiveId" clId="{7DD16EF8-99DC-445B-9339-2A36659C6AE4}" dt="2021-10-06T06:27:56.902" v="1860" actId="208"/>
          <ac:spMkLst>
            <pc:docMk/>
            <pc:sldMk cId="0" sldId="260"/>
            <ac:spMk id="35" creationId="{D8A35AFB-51C4-4CAA-B1B0-18990A8C86E6}"/>
          </ac:spMkLst>
        </pc:spChg>
        <pc:spChg chg="mod">
          <ac:chgData name="Nousheen Ali" userId="28b24126a220ca9e" providerId="LiveId" clId="{7DD16EF8-99DC-445B-9339-2A36659C6AE4}" dt="2021-10-06T06:27:56.902" v="1860" actId="208"/>
          <ac:spMkLst>
            <pc:docMk/>
            <pc:sldMk cId="0" sldId="260"/>
            <ac:spMk id="36" creationId="{3AC9FE07-2CE3-4078-A84F-B6A8884C207B}"/>
          </ac:spMkLst>
        </pc:spChg>
        <pc:spChg chg="mod">
          <ac:chgData name="Nousheen Ali" userId="28b24126a220ca9e" providerId="LiveId" clId="{7DD16EF8-99DC-445B-9339-2A36659C6AE4}" dt="2021-10-06T06:27:56.902" v="1860" actId="208"/>
          <ac:spMkLst>
            <pc:docMk/>
            <pc:sldMk cId="0" sldId="260"/>
            <ac:spMk id="37" creationId="{4033B952-D72E-4C4F-94B4-EC63FA80FC93}"/>
          </ac:spMkLst>
        </pc:spChg>
        <pc:spChg chg="mod">
          <ac:chgData name="Nousheen Ali" userId="28b24126a220ca9e" providerId="LiveId" clId="{7DD16EF8-99DC-445B-9339-2A36659C6AE4}" dt="2021-10-06T06:27:56.902" v="1860" actId="208"/>
          <ac:spMkLst>
            <pc:docMk/>
            <pc:sldMk cId="0" sldId="260"/>
            <ac:spMk id="38" creationId="{F1AA09AC-3A53-4799-B51F-DEFF560ECACE}"/>
          </ac:spMkLst>
        </pc:spChg>
        <pc:spChg chg="mod">
          <ac:chgData name="Nousheen Ali" userId="28b24126a220ca9e" providerId="LiveId" clId="{7DD16EF8-99DC-445B-9339-2A36659C6AE4}" dt="2021-10-06T06:27:56.902" v="1860" actId="208"/>
          <ac:spMkLst>
            <pc:docMk/>
            <pc:sldMk cId="0" sldId="260"/>
            <ac:spMk id="39" creationId="{F63104B4-B9F9-4627-89A0-BFF2E5801E60}"/>
          </ac:spMkLst>
        </pc:spChg>
        <pc:spChg chg="mod">
          <ac:chgData name="Nousheen Ali" userId="28b24126a220ca9e" providerId="LiveId" clId="{7DD16EF8-99DC-445B-9339-2A36659C6AE4}" dt="2021-10-06T06:27:56.902" v="1860" actId="208"/>
          <ac:spMkLst>
            <pc:docMk/>
            <pc:sldMk cId="0" sldId="260"/>
            <ac:spMk id="41" creationId="{3630BDC5-A0E4-4A40-AE00-FA18C12F6A45}"/>
          </ac:spMkLst>
        </pc:spChg>
        <pc:spChg chg="mod">
          <ac:chgData name="Nousheen Ali" userId="28b24126a220ca9e" providerId="LiveId" clId="{7DD16EF8-99DC-445B-9339-2A36659C6AE4}" dt="2021-10-06T06:27:56.902" v="1860" actId="208"/>
          <ac:spMkLst>
            <pc:docMk/>
            <pc:sldMk cId="0" sldId="260"/>
            <ac:spMk id="42" creationId="{877D8D6D-899E-4010-B6A8-749F062C1D49}"/>
          </ac:spMkLst>
        </pc:spChg>
        <pc:spChg chg="mod">
          <ac:chgData name="Nousheen Ali" userId="28b24126a220ca9e" providerId="LiveId" clId="{7DD16EF8-99DC-445B-9339-2A36659C6AE4}" dt="2021-10-06T06:27:56.902" v="1860" actId="208"/>
          <ac:spMkLst>
            <pc:docMk/>
            <pc:sldMk cId="0" sldId="260"/>
            <ac:spMk id="43" creationId="{38A5C538-B9B2-4F0A-AC81-9DFE60F5F335}"/>
          </ac:spMkLst>
        </pc:spChg>
        <pc:spChg chg="mod">
          <ac:chgData name="Nousheen Ali" userId="28b24126a220ca9e" providerId="LiveId" clId="{7DD16EF8-99DC-445B-9339-2A36659C6AE4}" dt="2021-10-06T06:27:56.902" v="1860" actId="208"/>
          <ac:spMkLst>
            <pc:docMk/>
            <pc:sldMk cId="0" sldId="260"/>
            <ac:spMk id="44" creationId="{C5E14471-0DCE-4078-B1EA-66BF6A2481DB}"/>
          </ac:spMkLst>
        </pc:spChg>
        <pc:spChg chg="mod">
          <ac:chgData name="Nousheen Ali" userId="28b24126a220ca9e" providerId="LiveId" clId="{7DD16EF8-99DC-445B-9339-2A36659C6AE4}" dt="2021-10-06T06:27:56.902" v="1860" actId="208"/>
          <ac:spMkLst>
            <pc:docMk/>
            <pc:sldMk cId="0" sldId="260"/>
            <ac:spMk id="45" creationId="{1AE0EF2E-EE30-4B6B-BBF8-8CFC1EFBD47F}"/>
          </ac:spMkLst>
        </pc:spChg>
        <pc:spChg chg="mod">
          <ac:chgData name="Nousheen Ali" userId="28b24126a220ca9e" providerId="LiveId" clId="{7DD16EF8-99DC-445B-9339-2A36659C6AE4}" dt="2021-10-06T06:27:56.902" v="1860" actId="208"/>
          <ac:spMkLst>
            <pc:docMk/>
            <pc:sldMk cId="0" sldId="260"/>
            <ac:spMk id="46" creationId="{6D787D0B-EF71-4585-9BEA-D7DE3BE4206B}"/>
          </ac:spMkLst>
        </pc:spChg>
        <pc:spChg chg="mod">
          <ac:chgData name="Nousheen Ali" userId="28b24126a220ca9e" providerId="LiveId" clId="{7DD16EF8-99DC-445B-9339-2A36659C6AE4}" dt="2021-10-06T06:27:56.902" v="1860" actId="208"/>
          <ac:spMkLst>
            <pc:docMk/>
            <pc:sldMk cId="0" sldId="260"/>
            <ac:spMk id="47" creationId="{26D623E4-6AA6-4645-8612-1B0805FC736E}"/>
          </ac:spMkLst>
        </pc:spChg>
        <pc:spChg chg="add del mod">
          <ac:chgData name="Nousheen Ali" userId="28b24126a220ca9e" providerId="LiveId" clId="{7DD16EF8-99DC-445B-9339-2A36659C6AE4}" dt="2021-10-06T06:04:01.560" v="1679"/>
          <ac:spMkLst>
            <pc:docMk/>
            <pc:sldMk cId="0" sldId="260"/>
            <ac:spMk id="50" creationId="{7EC5A09B-A0BA-4F8E-9F6D-4C4351E40D93}"/>
          </ac:spMkLst>
        </pc:spChg>
        <pc:spChg chg="del">
          <ac:chgData name="Nousheen Ali" userId="28b24126a220ca9e" providerId="LiveId" clId="{7DD16EF8-99DC-445B-9339-2A36659C6AE4}" dt="2021-10-05T15:45:29.806" v="1560" actId="478"/>
          <ac:spMkLst>
            <pc:docMk/>
            <pc:sldMk cId="0" sldId="260"/>
            <ac:spMk id="572" creationId="{00000000-0000-0000-0000-000000000000}"/>
          </ac:spMkLst>
        </pc:spChg>
        <pc:spChg chg="add del mod">
          <ac:chgData name="Nousheen Ali" userId="28b24126a220ca9e" providerId="LiveId" clId="{7DD16EF8-99DC-445B-9339-2A36659C6AE4}" dt="2021-10-06T06:30:45.845" v="1883" actId="207"/>
          <ac:spMkLst>
            <pc:docMk/>
            <pc:sldMk cId="0" sldId="260"/>
            <ac:spMk id="573" creationId="{00000000-0000-0000-0000-000000000000}"/>
          </ac:spMkLst>
        </pc:spChg>
        <pc:spChg chg="del">
          <ac:chgData name="Nousheen Ali" userId="28b24126a220ca9e" providerId="LiveId" clId="{7DD16EF8-99DC-445B-9339-2A36659C6AE4}" dt="2021-10-06T06:04:10.264" v="1681" actId="478"/>
          <ac:spMkLst>
            <pc:docMk/>
            <pc:sldMk cId="0" sldId="260"/>
            <ac:spMk id="574" creationId="{00000000-0000-0000-0000-000000000000}"/>
          </ac:spMkLst>
        </pc:spChg>
        <pc:spChg chg="mod">
          <ac:chgData name="Nousheen Ali" userId="28b24126a220ca9e" providerId="LiveId" clId="{7DD16EF8-99DC-445B-9339-2A36659C6AE4}" dt="2021-10-06T06:31:10.522" v="1897" actId="20577"/>
          <ac:spMkLst>
            <pc:docMk/>
            <pc:sldMk cId="0" sldId="260"/>
            <ac:spMk id="575" creationId="{00000000-0000-0000-0000-000000000000}"/>
          </ac:spMkLst>
        </pc:spChg>
        <pc:grpChg chg="add mod">
          <ac:chgData name="Nousheen Ali" userId="28b24126a220ca9e" providerId="LiveId" clId="{7DD16EF8-99DC-445B-9339-2A36659C6AE4}" dt="2021-10-06T06:28:05.385" v="1861" actId="1076"/>
          <ac:grpSpMkLst>
            <pc:docMk/>
            <pc:sldMk cId="0" sldId="260"/>
            <ac:grpSpMk id="26" creationId="{56C1F200-8199-477F-8EF9-A08753DB4AFD}"/>
          </ac:grpSpMkLst>
        </pc:grpChg>
        <pc:grpChg chg="mod">
          <ac:chgData name="Nousheen Ali" userId="28b24126a220ca9e" providerId="LiveId" clId="{7DD16EF8-99DC-445B-9339-2A36659C6AE4}" dt="2021-10-06T06:01:09.619" v="1677" actId="207"/>
          <ac:grpSpMkLst>
            <pc:docMk/>
            <pc:sldMk cId="0" sldId="260"/>
            <ac:grpSpMk id="33" creationId="{D8409F3A-D048-46ED-9C44-BB66A3CD10B8}"/>
          </ac:grpSpMkLst>
        </pc:grpChg>
        <pc:grpChg chg="mod">
          <ac:chgData name="Nousheen Ali" userId="28b24126a220ca9e" providerId="LiveId" clId="{7DD16EF8-99DC-445B-9339-2A36659C6AE4}" dt="2021-10-06T06:01:09.619" v="1677" actId="207"/>
          <ac:grpSpMkLst>
            <pc:docMk/>
            <pc:sldMk cId="0" sldId="260"/>
            <ac:grpSpMk id="40" creationId="{FB43E9A2-BCD3-4FDE-A8DF-1E01502DBC49}"/>
          </ac:grpSpMkLst>
        </pc:grpChg>
        <pc:grpChg chg="del">
          <ac:chgData name="Nousheen Ali" userId="28b24126a220ca9e" providerId="LiveId" clId="{7DD16EF8-99DC-445B-9339-2A36659C6AE4}" dt="2021-10-06T06:00:29.393" v="1669" actId="478"/>
          <ac:grpSpMkLst>
            <pc:docMk/>
            <pc:sldMk cId="0" sldId="260"/>
            <ac:grpSpMk id="576" creationId="{00000000-0000-0000-0000-000000000000}"/>
          </ac:grpSpMkLst>
        </pc:grpChg>
        <pc:picChg chg="add del">
          <ac:chgData name="Nousheen Ali" userId="28b24126a220ca9e" providerId="LiveId" clId="{7DD16EF8-99DC-445B-9339-2A36659C6AE4}" dt="2021-10-06T06:06:24.549" v="1778" actId="478"/>
          <ac:picMkLst>
            <pc:docMk/>
            <pc:sldMk cId="0" sldId="260"/>
            <ac:picMk id="7" creationId="{B94EEEB2-A75E-4D4C-9884-81FA089C4A2D}"/>
          </ac:picMkLst>
        </pc:picChg>
        <pc:cxnChg chg="mod">
          <ac:chgData name="Nousheen Ali" userId="28b24126a220ca9e" providerId="LiveId" clId="{7DD16EF8-99DC-445B-9339-2A36659C6AE4}" dt="2021-10-06T06:28:53.243" v="1871" actId="14100"/>
          <ac:cxnSpMkLst>
            <pc:docMk/>
            <pc:sldMk cId="0" sldId="260"/>
            <ac:cxnSpMk id="592" creationId="{00000000-0000-0000-0000-000000000000}"/>
          </ac:cxnSpMkLst>
        </pc:cxnChg>
        <pc:cxnChg chg="mod">
          <ac:chgData name="Nousheen Ali" userId="28b24126a220ca9e" providerId="LiveId" clId="{7DD16EF8-99DC-445B-9339-2A36659C6AE4}" dt="2021-10-06T06:29:02.843" v="1873" actId="14100"/>
          <ac:cxnSpMkLst>
            <pc:docMk/>
            <pc:sldMk cId="0" sldId="260"/>
            <ac:cxnSpMk id="593" creationId="{00000000-0000-0000-0000-000000000000}"/>
          </ac:cxnSpMkLst>
        </pc:cxnChg>
      </pc:sldChg>
      <pc:sldChg chg="addSp delSp modSp mod ord modNotes">
        <pc:chgData name="Nousheen Ali" userId="28b24126a220ca9e" providerId="LiveId" clId="{7DD16EF8-99DC-445B-9339-2A36659C6AE4}" dt="2021-10-10T09:12:04.192" v="9998"/>
        <pc:sldMkLst>
          <pc:docMk/>
          <pc:sldMk cId="0" sldId="261"/>
        </pc:sldMkLst>
        <pc:spChg chg="add del">
          <ac:chgData name="Nousheen Ali" userId="28b24126a220ca9e" providerId="LiveId" clId="{7DD16EF8-99DC-445B-9339-2A36659C6AE4}" dt="2021-10-10T09:12:04.192" v="9998"/>
          <ac:spMkLst>
            <pc:docMk/>
            <pc:sldMk cId="0" sldId="261"/>
            <ac:spMk id="2" creationId="{307E5FAB-CB5C-4C99-8AAE-4E6737A10FA0}"/>
          </ac:spMkLst>
        </pc:spChg>
        <pc:spChg chg="add del mod">
          <ac:chgData name="Nousheen Ali" userId="28b24126a220ca9e" providerId="LiveId" clId="{7DD16EF8-99DC-445B-9339-2A36659C6AE4}" dt="2021-10-06T06:29:38.725" v="1875" actId="478"/>
          <ac:spMkLst>
            <pc:docMk/>
            <pc:sldMk cId="0" sldId="261"/>
            <ac:spMk id="3" creationId="{2F343027-0A01-4E83-A347-506650227F9F}"/>
          </ac:spMkLst>
        </pc:spChg>
        <pc:spChg chg="add del mod">
          <ac:chgData name="Nousheen Ali" userId="28b24126a220ca9e" providerId="LiveId" clId="{7DD16EF8-99DC-445B-9339-2A36659C6AE4}" dt="2021-10-06T06:29:38.725" v="1875" actId="478"/>
          <ac:spMkLst>
            <pc:docMk/>
            <pc:sldMk cId="0" sldId="261"/>
            <ac:spMk id="5" creationId="{6F700866-4A25-4F54-9392-76C531088868}"/>
          </ac:spMkLst>
        </pc:spChg>
        <pc:spChg chg="add del mod">
          <ac:chgData name="Nousheen Ali" userId="28b24126a220ca9e" providerId="LiveId" clId="{7DD16EF8-99DC-445B-9339-2A36659C6AE4}" dt="2021-10-06T06:29:38.725" v="1875" actId="478"/>
          <ac:spMkLst>
            <pc:docMk/>
            <pc:sldMk cId="0" sldId="261"/>
            <ac:spMk id="7" creationId="{8E045A9F-91BD-4241-BCD3-2D36F203659F}"/>
          </ac:spMkLst>
        </pc:spChg>
        <pc:spChg chg="add del mod">
          <ac:chgData name="Nousheen Ali" userId="28b24126a220ca9e" providerId="LiveId" clId="{7DD16EF8-99DC-445B-9339-2A36659C6AE4}" dt="2021-10-06T06:29:38.725" v="1875" actId="478"/>
          <ac:spMkLst>
            <pc:docMk/>
            <pc:sldMk cId="0" sldId="261"/>
            <ac:spMk id="9" creationId="{034E5FB0-0CDA-43F7-82AF-F458B7EDCEE6}"/>
          </ac:spMkLst>
        </pc:spChg>
        <pc:spChg chg="add del mod">
          <ac:chgData name="Nousheen Ali" userId="28b24126a220ca9e" providerId="LiveId" clId="{7DD16EF8-99DC-445B-9339-2A36659C6AE4}" dt="2021-10-06T06:30:00.637" v="1877" actId="478"/>
          <ac:spMkLst>
            <pc:docMk/>
            <pc:sldMk cId="0" sldId="261"/>
            <ac:spMk id="11" creationId="{4FFBE88B-B095-4D88-9195-0322D170A68E}"/>
          </ac:spMkLst>
        </pc:spChg>
        <pc:spChg chg="add del mod">
          <ac:chgData name="Nousheen Ali" userId="28b24126a220ca9e" providerId="LiveId" clId="{7DD16EF8-99DC-445B-9339-2A36659C6AE4}" dt="2021-10-06T06:30:00.637" v="1877" actId="478"/>
          <ac:spMkLst>
            <pc:docMk/>
            <pc:sldMk cId="0" sldId="261"/>
            <ac:spMk id="13" creationId="{F7977B47-B0BF-4076-B59E-29D03CF4B710}"/>
          </ac:spMkLst>
        </pc:spChg>
        <pc:spChg chg="add del mod">
          <ac:chgData name="Nousheen Ali" userId="28b24126a220ca9e" providerId="LiveId" clId="{7DD16EF8-99DC-445B-9339-2A36659C6AE4}" dt="2021-10-06T06:30:00.637" v="1877" actId="478"/>
          <ac:spMkLst>
            <pc:docMk/>
            <pc:sldMk cId="0" sldId="261"/>
            <ac:spMk id="15" creationId="{73808952-4F6B-4802-8CFB-F60EC4B3913A}"/>
          </ac:spMkLst>
        </pc:spChg>
        <pc:spChg chg="add del mod">
          <ac:chgData name="Nousheen Ali" userId="28b24126a220ca9e" providerId="LiveId" clId="{7DD16EF8-99DC-445B-9339-2A36659C6AE4}" dt="2021-10-06T06:30:00.637" v="1877" actId="478"/>
          <ac:spMkLst>
            <pc:docMk/>
            <pc:sldMk cId="0" sldId="261"/>
            <ac:spMk id="17" creationId="{B7A4B4DB-EF10-49FC-BEAC-81044671C834}"/>
          </ac:spMkLst>
        </pc:spChg>
        <pc:spChg chg="mod">
          <ac:chgData name="Nousheen Ali" userId="28b24126a220ca9e" providerId="LiveId" clId="{7DD16EF8-99DC-445B-9339-2A36659C6AE4}" dt="2021-10-06T06:33:25.322" v="1913" actId="14100"/>
          <ac:spMkLst>
            <pc:docMk/>
            <pc:sldMk cId="0" sldId="261"/>
            <ac:spMk id="600" creationId="{00000000-0000-0000-0000-000000000000}"/>
          </ac:spMkLst>
        </pc:spChg>
        <pc:spChg chg="del">
          <ac:chgData name="Nousheen Ali" userId="28b24126a220ca9e" providerId="LiveId" clId="{7DD16EF8-99DC-445B-9339-2A36659C6AE4}" dt="2021-10-06T06:29:28.978" v="1874" actId="478"/>
          <ac:spMkLst>
            <pc:docMk/>
            <pc:sldMk cId="0" sldId="261"/>
            <ac:spMk id="601" creationId="{00000000-0000-0000-0000-000000000000}"/>
          </ac:spMkLst>
        </pc:spChg>
        <pc:spChg chg="del">
          <ac:chgData name="Nousheen Ali" userId="28b24126a220ca9e" providerId="LiveId" clId="{7DD16EF8-99DC-445B-9339-2A36659C6AE4}" dt="2021-10-06T06:29:52.185" v="1876" actId="478"/>
          <ac:spMkLst>
            <pc:docMk/>
            <pc:sldMk cId="0" sldId="261"/>
            <ac:spMk id="602" creationId="{00000000-0000-0000-0000-000000000000}"/>
          </ac:spMkLst>
        </pc:spChg>
        <pc:spChg chg="del">
          <ac:chgData name="Nousheen Ali" userId="28b24126a220ca9e" providerId="LiveId" clId="{7DD16EF8-99DC-445B-9339-2A36659C6AE4}" dt="2021-10-06T06:29:28.978" v="1874" actId="478"/>
          <ac:spMkLst>
            <pc:docMk/>
            <pc:sldMk cId="0" sldId="261"/>
            <ac:spMk id="603" creationId="{00000000-0000-0000-0000-000000000000}"/>
          </ac:spMkLst>
        </pc:spChg>
        <pc:spChg chg="del">
          <ac:chgData name="Nousheen Ali" userId="28b24126a220ca9e" providerId="LiveId" clId="{7DD16EF8-99DC-445B-9339-2A36659C6AE4}" dt="2021-10-06T06:29:52.185" v="1876" actId="478"/>
          <ac:spMkLst>
            <pc:docMk/>
            <pc:sldMk cId="0" sldId="261"/>
            <ac:spMk id="604" creationId="{00000000-0000-0000-0000-000000000000}"/>
          </ac:spMkLst>
        </pc:spChg>
        <pc:spChg chg="del">
          <ac:chgData name="Nousheen Ali" userId="28b24126a220ca9e" providerId="LiveId" clId="{7DD16EF8-99DC-445B-9339-2A36659C6AE4}" dt="2021-10-06T06:29:52.185" v="1876" actId="478"/>
          <ac:spMkLst>
            <pc:docMk/>
            <pc:sldMk cId="0" sldId="261"/>
            <ac:spMk id="605" creationId="{00000000-0000-0000-0000-000000000000}"/>
          </ac:spMkLst>
        </pc:spChg>
        <pc:spChg chg="del">
          <ac:chgData name="Nousheen Ali" userId="28b24126a220ca9e" providerId="LiveId" clId="{7DD16EF8-99DC-445B-9339-2A36659C6AE4}" dt="2021-10-06T06:29:28.978" v="1874" actId="478"/>
          <ac:spMkLst>
            <pc:docMk/>
            <pc:sldMk cId="0" sldId="261"/>
            <ac:spMk id="606" creationId="{00000000-0000-0000-0000-000000000000}"/>
          </ac:spMkLst>
        </pc:spChg>
        <pc:spChg chg="del">
          <ac:chgData name="Nousheen Ali" userId="28b24126a220ca9e" providerId="LiveId" clId="{7DD16EF8-99DC-445B-9339-2A36659C6AE4}" dt="2021-10-06T06:29:52.185" v="1876" actId="478"/>
          <ac:spMkLst>
            <pc:docMk/>
            <pc:sldMk cId="0" sldId="261"/>
            <ac:spMk id="607" creationId="{00000000-0000-0000-0000-000000000000}"/>
          </ac:spMkLst>
        </pc:spChg>
        <pc:spChg chg="del">
          <ac:chgData name="Nousheen Ali" userId="28b24126a220ca9e" providerId="LiveId" clId="{7DD16EF8-99DC-445B-9339-2A36659C6AE4}" dt="2021-10-06T06:29:28.978" v="1874" actId="478"/>
          <ac:spMkLst>
            <pc:docMk/>
            <pc:sldMk cId="0" sldId="261"/>
            <ac:spMk id="608" creationId="{00000000-0000-0000-0000-000000000000}"/>
          </ac:spMkLst>
        </pc:spChg>
        <pc:spChg chg="mod">
          <ac:chgData name="Nousheen Ali" userId="28b24126a220ca9e" providerId="LiveId" clId="{7DD16EF8-99DC-445B-9339-2A36659C6AE4}" dt="2021-10-06T06:30:13.081" v="1878" actId="1076"/>
          <ac:spMkLst>
            <pc:docMk/>
            <pc:sldMk cId="0" sldId="261"/>
            <ac:spMk id="609" creationId="{00000000-0000-0000-0000-000000000000}"/>
          </ac:spMkLst>
        </pc:spChg>
        <pc:spChg chg="mod">
          <ac:chgData name="Nousheen Ali" userId="28b24126a220ca9e" providerId="LiveId" clId="{7DD16EF8-99DC-445B-9339-2A36659C6AE4}" dt="2021-10-06T06:30:13.081" v="1878" actId="1076"/>
          <ac:spMkLst>
            <pc:docMk/>
            <pc:sldMk cId="0" sldId="261"/>
            <ac:spMk id="610" creationId="{00000000-0000-0000-0000-000000000000}"/>
          </ac:spMkLst>
        </pc:spChg>
        <pc:spChg chg="mod">
          <ac:chgData name="Nousheen Ali" userId="28b24126a220ca9e" providerId="LiveId" clId="{7DD16EF8-99DC-445B-9339-2A36659C6AE4}" dt="2021-10-06T06:30:13.081" v="1878" actId="1076"/>
          <ac:spMkLst>
            <pc:docMk/>
            <pc:sldMk cId="0" sldId="261"/>
            <ac:spMk id="611" creationId="{00000000-0000-0000-0000-000000000000}"/>
          </ac:spMkLst>
        </pc:spChg>
        <pc:spChg chg="mod">
          <ac:chgData name="Nousheen Ali" userId="28b24126a220ca9e" providerId="LiveId" clId="{7DD16EF8-99DC-445B-9339-2A36659C6AE4}" dt="2021-10-06T06:30:13.081" v="1878" actId="1076"/>
          <ac:spMkLst>
            <pc:docMk/>
            <pc:sldMk cId="0" sldId="261"/>
            <ac:spMk id="612" creationId="{00000000-0000-0000-0000-000000000000}"/>
          </ac:spMkLst>
        </pc:spChg>
        <pc:grpChg chg="mod">
          <ac:chgData name="Nousheen Ali" userId="28b24126a220ca9e" providerId="LiveId" clId="{7DD16EF8-99DC-445B-9339-2A36659C6AE4}" dt="2021-10-06T06:30:13.081" v="1878" actId="1076"/>
          <ac:grpSpMkLst>
            <pc:docMk/>
            <pc:sldMk cId="0" sldId="261"/>
            <ac:grpSpMk id="616" creationId="{00000000-0000-0000-0000-000000000000}"/>
          </ac:grpSpMkLst>
        </pc:grpChg>
        <pc:grpChg chg="mod">
          <ac:chgData name="Nousheen Ali" userId="28b24126a220ca9e" providerId="LiveId" clId="{7DD16EF8-99DC-445B-9339-2A36659C6AE4}" dt="2021-10-06T06:30:13.081" v="1878" actId="1076"/>
          <ac:grpSpMkLst>
            <pc:docMk/>
            <pc:sldMk cId="0" sldId="261"/>
            <ac:grpSpMk id="622" creationId="{00000000-0000-0000-0000-000000000000}"/>
          </ac:grpSpMkLst>
        </pc:grpChg>
        <pc:grpChg chg="mod">
          <ac:chgData name="Nousheen Ali" userId="28b24126a220ca9e" providerId="LiveId" clId="{7DD16EF8-99DC-445B-9339-2A36659C6AE4}" dt="2021-10-06T06:30:13.081" v="1878" actId="1076"/>
          <ac:grpSpMkLst>
            <pc:docMk/>
            <pc:sldMk cId="0" sldId="261"/>
            <ac:grpSpMk id="630" creationId="{00000000-0000-0000-0000-000000000000}"/>
          </ac:grpSpMkLst>
        </pc:grpChg>
        <pc:grpChg chg="mod">
          <ac:chgData name="Nousheen Ali" userId="28b24126a220ca9e" providerId="LiveId" clId="{7DD16EF8-99DC-445B-9339-2A36659C6AE4}" dt="2021-10-06T06:30:13.081" v="1878" actId="1076"/>
          <ac:grpSpMkLst>
            <pc:docMk/>
            <pc:sldMk cId="0" sldId="261"/>
            <ac:grpSpMk id="636" creationId="{00000000-0000-0000-0000-000000000000}"/>
          </ac:grpSpMkLst>
        </pc:grpChg>
        <pc:cxnChg chg="mod">
          <ac:chgData name="Nousheen Ali" userId="28b24126a220ca9e" providerId="LiveId" clId="{7DD16EF8-99DC-445B-9339-2A36659C6AE4}" dt="2021-10-06T06:30:13.081" v="1878" actId="1076"/>
          <ac:cxnSpMkLst>
            <pc:docMk/>
            <pc:sldMk cId="0" sldId="261"/>
            <ac:cxnSpMk id="613" creationId="{00000000-0000-0000-0000-000000000000}"/>
          </ac:cxnSpMkLst>
        </pc:cxnChg>
        <pc:cxnChg chg="mod">
          <ac:chgData name="Nousheen Ali" userId="28b24126a220ca9e" providerId="LiveId" clId="{7DD16EF8-99DC-445B-9339-2A36659C6AE4}" dt="2021-10-06T06:30:13.081" v="1878" actId="1076"/>
          <ac:cxnSpMkLst>
            <pc:docMk/>
            <pc:sldMk cId="0" sldId="261"/>
            <ac:cxnSpMk id="614" creationId="{00000000-0000-0000-0000-000000000000}"/>
          </ac:cxnSpMkLst>
        </pc:cxnChg>
        <pc:cxnChg chg="mod">
          <ac:chgData name="Nousheen Ali" userId="28b24126a220ca9e" providerId="LiveId" clId="{7DD16EF8-99DC-445B-9339-2A36659C6AE4}" dt="2021-10-06T06:30:13.081" v="1878" actId="1076"/>
          <ac:cxnSpMkLst>
            <pc:docMk/>
            <pc:sldMk cId="0" sldId="261"/>
            <ac:cxnSpMk id="615" creationId="{00000000-0000-0000-0000-000000000000}"/>
          </ac:cxnSpMkLst>
        </pc:cxnChg>
      </pc:sldChg>
      <pc:sldChg chg="addSp delSp del">
        <pc:chgData name="Nousheen Ali" userId="28b24126a220ca9e" providerId="LiveId" clId="{7DD16EF8-99DC-445B-9339-2A36659C6AE4}" dt="2021-10-12T07:44:07.286" v="15484" actId="2696"/>
        <pc:sldMkLst>
          <pc:docMk/>
          <pc:sldMk cId="0" sldId="262"/>
        </pc:sldMkLst>
        <pc:spChg chg="add del">
          <ac:chgData name="Nousheen Ali" userId="28b24126a220ca9e" providerId="LiveId" clId="{7DD16EF8-99DC-445B-9339-2A36659C6AE4}" dt="2021-10-10T09:12:04.192" v="9998"/>
          <ac:spMkLst>
            <pc:docMk/>
            <pc:sldMk cId="0" sldId="262"/>
            <ac:spMk id="2" creationId="{C5D8FC92-011A-47FE-9A26-D1E6A1C3A090}"/>
          </ac:spMkLst>
        </pc:spChg>
      </pc:sldChg>
      <pc:sldChg chg="addSp delSp del ord modNotes">
        <pc:chgData name="Nousheen Ali" userId="28b24126a220ca9e" providerId="LiveId" clId="{7DD16EF8-99DC-445B-9339-2A36659C6AE4}" dt="2021-10-12T07:44:07.286" v="15484" actId="2696"/>
        <pc:sldMkLst>
          <pc:docMk/>
          <pc:sldMk cId="0" sldId="263"/>
        </pc:sldMkLst>
        <pc:spChg chg="add del">
          <ac:chgData name="Nousheen Ali" userId="28b24126a220ca9e" providerId="LiveId" clId="{7DD16EF8-99DC-445B-9339-2A36659C6AE4}" dt="2021-10-10T09:12:04.192" v="9998"/>
          <ac:spMkLst>
            <pc:docMk/>
            <pc:sldMk cId="0" sldId="263"/>
            <ac:spMk id="2" creationId="{7E9FB862-C00A-4D1E-BCC1-F52C8854566F}"/>
          </ac:spMkLst>
        </pc:spChg>
      </pc:sldChg>
      <pc:sldChg chg="addSp delSp del ord">
        <pc:chgData name="Nousheen Ali" userId="28b24126a220ca9e" providerId="LiveId" clId="{7DD16EF8-99DC-445B-9339-2A36659C6AE4}" dt="2021-10-12T07:44:07.286" v="15484" actId="2696"/>
        <pc:sldMkLst>
          <pc:docMk/>
          <pc:sldMk cId="0" sldId="264"/>
        </pc:sldMkLst>
        <pc:spChg chg="add del">
          <ac:chgData name="Nousheen Ali" userId="28b24126a220ca9e" providerId="LiveId" clId="{7DD16EF8-99DC-445B-9339-2A36659C6AE4}" dt="2021-10-10T09:12:04.192" v="9998"/>
          <ac:spMkLst>
            <pc:docMk/>
            <pc:sldMk cId="0" sldId="264"/>
            <ac:spMk id="2" creationId="{92CC8D6D-F15C-4ACD-9050-CBBDCA892722}"/>
          </ac:spMkLst>
        </pc:spChg>
      </pc:sldChg>
      <pc:sldChg chg="addSp delSp del ord">
        <pc:chgData name="Nousheen Ali" userId="28b24126a220ca9e" providerId="LiveId" clId="{7DD16EF8-99DC-445B-9339-2A36659C6AE4}" dt="2021-10-12T07:44:07.286" v="15484" actId="2696"/>
        <pc:sldMkLst>
          <pc:docMk/>
          <pc:sldMk cId="0" sldId="265"/>
        </pc:sldMkLst>
        <pc:spChg chg="add del">
          <ac:chgData name="Nousheen Ali" userId="28b24126a220ca9e" providerId="LiveId" clId="{7DD16EF8-99DC-445B-9339-2A36659C6AE4}" dt="2021-10-10T09:12:04.192" v="9998"/>
          <ac:spMkLst>
            <pc:docMk/>
            <pc:sldMk cId="0" sldId="265"/>
            <ac:spMk id="2" creationId="{D59CA3B2-652C-4748-B330-E7B83D8B35BC}"/>
          </ac:spMkLst>
        </pc:spChg>
      </pc:sldChg>
      <pc:sldChg chg="addSp delSp del">
        <pc:chgData name="Nousheen Ali" userId="28b24126a220ca9e" providerId="LiveId" clId="{7DD16EF8-99DC-445B-9339-2A36659C6AE4}" dt="2021-10-12T07:44:07.286" v="15484" actId="2696"/>
        <pc:sldMkLst>
          <pc:docMk/>
          <pc:sldMk cId="0" sldId="266"/>
        </pc:sldMkLst>
        <pc:spChg chg="add del">
          <ac:chgData name="Nousheen Ali" userId="28b24126a220ca9e" providerId="LiveId" clId="{7DD16EF8-99DC-445B-9339-2A36659C6AE4}" dt="2021-10-10T09:12:04.192" v="9998"/>
          <ac:spMkLst>
            <pc:docMk/>
            <pc:sldMk cId="0" sldId="266"/>
            <ac:spMk id="2" creationId="{658114E6-7CD2-4162-81EC-4E26FDA57050}"/>
          </ac:spMkLst>
        </pc:spChg>
      </pc:sldChg>
      <pc:sldChg chg="addSp delSp del setBg">
        <pc:chgData name="Nousheen Ali" userId="28b24126a220ca9e" providerId="LiveId" clId="{7DD16EF8-99DC-445B-9339-2A36659C6AE4}" dt="2021-10-12T07:44:07.286" v="15484" actId="2696"/>
        <pc:sldMkLst>
          <pc:docMk/>
          <pc:sldMk cId="0" sldId="267"/>
        </pc:sldMkLst>
        <pc:spChg chg="add del">
          <ac:chgData name="Nousheen Ali" userId="28b24126a220ca9e" providerId="LiveId" clId="{7DD16EF8-99DC-445B-9339-2A36659C6AE4}" dt="2021-10-10T09:12:04.192" v="9998"/>
          <ac:spMkLst>
            <pc:docMk/>
            <pc:sldMk cId="0" sldId="267"/>
            <ac:spMk id="2" creationId="{7A29FD34-17C4-4408-B818-D05A71406576}"/>
          </ac:spMkLst>
        </pc:spChg>
      </pc:sldChg>
      <pc:sldChg chg="addSp delSp modSp mod ord modClrScheme chgLayout modNotes">
        <pc:chgData name="Nousheen Ali" userId="28b24126a220ca9e" providerId="LiveId" clId="{7DD16EF8-99DC-445B-9339-2A36659C6AE4}" dt="2021-10-10T09:12:04.192" v="9998"/>
        <pc:sldMkLst>
          <pc:docMk/>
          <pc:sldMk cId="0" sldId="268"/>
        </pc:sldMkLst>
        <pc:spChg chg="add del">
          <ac:chgData name="Nousheen Ali" userId="28b24126a220ca9e" providerId="LiveId" clId="{7DD16EF8-99DC-445B-9339-2A36659C6AE4}" dt="2021-10-10T09:12:04.192" v="9998"/>
          <ac:spMkLst>
            <pc:docMk/>
            <pc:sldMk cId="0" sldId="268"/>
            <ac:spMk id="2" creationId="{47E0F9FB-9201-45B2-865A-512EA2004CD8}"/>
          </ac:spMkLst>
        </pc:spChg>
        <pc:spChg chg="mod ord">
          <ac:chgData name="Nousheen Ali" userId="28b24126a220ca9e" providerId="LiveId" clId="{7DD16EF8-99DC-445B-9339-2A36659C6AE4}" dt="2021-10-10T09:08:08.454" v="9963" actId="700"/>
          <ac:spMkLst>
            <pc:docMk/>
            <pc:sldMk cId="0" sldId="268"/>
            <ac:spMk id="1079" creationId="{00000000-0000-0000-0000-000000000000}"/>
          </ac:spMkLst>
        </pc:spChg>
      </pc:sldChg>
      <pc:sldChg chg="addSp delSp del">
        <pc:chgData name="Nousheen Ali" userId="28b24126a220ca9e" providerId="LiveId" clId="{7DD16EF8-99DC-445B-9339-2A36659C6AE4}" dt="2021-10-12T07:44:07.286" v="15484" actId="2696"/>
        <pc:sldMkLst>
          <pc:docMk/>
          <pc:sldMk cId="0" sldId="269"/>
        </pc:sldMkLst>
        <pc:spChg chg="add del">
          <ac:chgData name="Nousheen Ali" userId="28b24126a220ca9e" providerId="LiveId" clId="{7DD16EF8-99DC-445B-9339-2A36659C6AE4}" dt="2021-10-10T09:12:04.192" v="9998"/>
          <ac:spMkLst>
            <pc:docMk/>
            <pc:sldMk cId="0" sldId="269"/>
            <ac:spMk id="2" creationId="{22936D1E-812D-4447-A677-B1BE47C40E8E}"/>
          </ac:spMkLst>
        </pc:spChg>
      </pc:sldChg>
      <pc:sldChg chg="addSp delSp del">
        <pc:chgData name="Nousheen Ali" userId="28b24126a220ca9e" providerId="LiveId" clId="{7DD16EF8-99DC-445B-9339-2A36659C6AE4}" dt="2021-10-12T07:44:07.286" v="15484" actId="2696"/>
        <pc:sldMkLst>
          <pc:docMk/>
          <pc:sldMk cId="0" sldId="270"/>
        </pc:sldMkLst>
        <pc:spChg chg="add del">
          <ac:chgData name="Nousheen Ali" userId="28b24126a220ca9e" providerId="LiveId" clId="{7DD16EF8-99DC-445B-9339-2A36659C6AE4}" dt="2021-10-10T09:12:04.192" v="9998"/>
          <ac:spMkLst>
            <pc:docMk/>
            <pc:sldMk cId="0" sldId="270"/>
            <ac:spMk id="2" creationId="{2690DA34-C308-41B4-8923-1679B5B165F7}"/>
          </ac:spMkLst>
        </pc:spChg>
      </pc:sldChg>
      <pc:sldChg chg="addSp delSp del">
        <pc:chgData name="Nousheen Ali" userId="28b24126a220ca9e" providerId="LiveId" clId="{7DD16EF8-99DC-445B-9339-2A36659C6AE4}" dt="2021-10-12T07:44:07.286" v="15484" actId="2696"/>
        <pc:sldMkLst>
          <pc:docMk/>
          <pc:sldMk cId="0" sldId="271"/>
        </pc:sldMkLst>
        <pc:spChg chg="add del">
          <ac:chgData name="Nousheen Ali" userId="28b24126a220ca9e" providerId="LiveId" clId="{7DD16EF8-99DC-445B-9339-2A36659C6AE4}" dt="2021-10-10T09:12:04.192" v="9998"/>
          <ac:spMkLst>
            <pc:docMk/>
            <pc:sldMk cId="0" sldId="271"/>
            <ac:spMk id="2" creationId="{B18C6FE6-CD0D-404F-8023-2B2CE33CFA25}"/>
          </ac:spMkLst>
        </pc:spChg>
      </pc:sldChg>
      <pc:sldChg chg="addSp delSp del">
        <pc:chgData name="Nousheen Ali" userId="28b24126a220ca9e" providerId="LiveId" clId="{7DD16EF8-99DC-445B-9339-2A36659C6AE4}" dt="2021-10-12T07:44:07.286" v="15484" actId="2696"/>
        <pc:sldMkLst>
          <pc:docMk/>
          <pc:sldMk cId="0" sldId="272"/>
        </pc:sldMkLst>
        <pc:spChg chg="add del">
          <ac:chgData name="Nousheen Ali" userId="28b24126a220ca9e" providerId="LiveId" clId="{7DD16EF8-99DC-445B-9339-2A36659C6AE4}" dt="2021-10-10T09:12:04.192" v="9998"/>
          <ac:spMkLst>
            <pc:docMk/>
            <pc:sldMk cId="0" sldId="272"/>
            <ac:spMk id="2" creationId="{ED0A6968-7FF2-4C2F-B9F6-871797DC2AE0}"/>
          </ac:spMkLst>
        </pc:spChg>
      </pc:sldChg>
      <pc:sldChg chg="addSp delSp del">
        <pc:chgData name="Nousheen Ali" userId="28b24126a220ca9e" providerId="LiveId" clId="{7DD16EF8-99DC-445B-9339-2A36659C6AE4}" dt="2021-10-12T07:44:07.286" v="15484" actId="2696"/>
        <pc:sldMkLst>
          <pc:docMk/>
          <pc:sldMk cId="0" sldId="273"/>
        </pc:sldMkLst>
        <pc:spChg chg="add del">
          <ac:chgData name="Nousheen Ali" userId="28b24126a220ca9e" providerId="LiveId" clId="{7DD16EF8-99DC-445B-9339-2A36659C6AE4}" dt="2021-10-10T09:12:04.192" v="9998"/>
          <ac:spMkLst>
            <pc:docMk/>
            <pc:sldMk cId="0" sldId="273"/>
            <ac:spMk id="2" creationId="{427F7B16-CB1B-45F4-9D8B-C0A2F3AE89A6}"/>
          </ac:spMkLst>
        </pc:spChg>
      </pc:sldChg>
      <pc:sldChg chg="addSp delSp del">
        <pc:chgData name="Nousheen Ali" userId="28b24126a220ca9e" providerId="LiveId" clId="{7DD16EF8-99DC-445B-9339-2A36659C6AE4}" dt="2021-10-12T07:44:07.286" v="15484" actId="2696"/>
        <pc:sldMkLst>
          <pc:docMk/>
          <pc:sldMk cId="0" sldId="274"/>
        </pc:sldMkLst>
        <pc:spChg chg="add del">
          <ac:chgData name="Nousheen Ali" userId="28b24126a220ca9e" providerId="LiveId" clId="{7DD16EF8-99DC-445B-9339-2A36659C6AE4}" dt="2021-10-10T09:12:04.192" v="9998"/>
          <ac:spMkLst>
            <pc:docMk/>
            <pc:sldMk cId="0" sldId="274"/>
            <ac:spMk id="2" creationId="{6A8B9F04-732E-45F8-8F34-AFB945741B6C}"/>
          </ac:spMkLst>
        </pc:spChg>
      </pc:sldChg>
      <pc:sldChg chg="addSp delSp del">
        <pc:chgData name="Nousheen Ali" userId="28b24126a220ca9e" providerId="LiveId" clId="{7DD16EF8-99DC-445B-9339-2A36659C6AE4}" dt="2021-10-12T07:44:07.286" v="15484" actId="2696"/>
        <pc:sldMkLst>
          <pc:docMk/>
          <pc:sldMk cId="0" sldId="275"/>
        </pc:sldMkLst>
        <pc:spChg chg="add del">
          <ac:chgData name="Nousheen Ali" userId="28b24126a220ca9e" providerId="LiveId" clId="{7DD16EF8-99DC-445B-9339-2A36659C6AE4}" dt="2021-10-10T09:12:04.192" v="9998"/>
          <ac:spMkLst>
            <pc:docMk/>
            <pc:sldMk cId="0" sldId="275"/>
            <ac:spMk id="2" creationId="{4F854807-8579-4B4B-B3DA-F61D695AB946}"/>
          </ac:spMkLst>
        </pc:spChg>
      </pc:sldChg>
      <pc:sldChg chg="addSp delSp del">
        <pc:chgData name="Nousheen Ali" userId="28b24126a220ca9e" providerId="LiveId" clId="{7DD16EF8-99DC-445B-9339-2A36659C6AE4}" dt="2021-10-12T07:44:07.286" v="15484" actId="2696"/>
        <pc:sldMkLst>
          <pc:docMk/>
          <pc:sldMk cId="0" sldId="276"/>
        </pc:sldMkLst>
        <pc:spChg chg="add del">
          <ac:chgData name="Nousheen Ali" userId="28b24126a220ca9e" providerId="LiveId" clId="{7DD16EF8-99DC-445B-9339-2A36659C6AE4}" dt="2021-10-10T09:12:04.192" v="9998"/>
          <ac:spMkLst>
            <pc:docMk/>
            <pc:sldMk cId="0" sldId="276"/>
            <ac:spMk id="2" creationId="{F20C138A-FF2C-47E9-B319-90D9840F9866}"/>
          </ac:spMkLst>
        </pc:spChg>
      </pc:sldChg>
      <pc:sldChg chg="addSp delSp del">
        <pc:chgData name="Nousheen Ali" userId="28b24126a220ca9e" providerId="LiveId" clId="{7DD16EF8-99DC-445B-9339-2A36659C6AE4}" dt="2021-10-12T07:44:07.286" v="15484" actId="2696"/>
        <pc:sldMkLst>
          <pc:docMk/>
          <pc:sldMk cId="0" sldId="277"/>
        </pc:sldMkLst>
        <pc:spChg chg="add del">
          <ac:chgData name="Nousheen Ali" userId="28b24126a220ca9e" providerId="LiveId" clId="{7DD16EF8-99DC-445B-9339-2A36659C6AE4}" dt="2021-10-10T09:12:04.192" v="9998"/>
          <ac:spMkLst>
            <pc:docMk/>
            <pc:sldMk cId="0" sldId="277"/>
            <ac:spMk id="2" creationId="{EACF7120-3E32-4344-8C62-BA9D0132A3A2}"/>
          </ac:spMkLst>
        </pc:spChg>
      </pc:sldChg>
      <pc:sldChg chg="addSp delSp modSp mod ord">
        <pc:chgData name="Nousheen Ali" userId="28b24126a220ca9e" providerId="LiveId" clId="{7DD16EF8-99DC-445B-9339-2A36659C6AE4}" dt="2021-10-12T07:45:31.818" v="15498" actId="1076"/>
        <pc:sldMkLst>
          <pc:docMk/>
          <pc:sldMk cId="0" sldId="278"/>
        </pc:sldMkLst>
        <pc:spChg chg="add del mod">
          <ac:chgData name="Nousheen Ali" userId="28b24126a220ca9e" providerId="LiveId" clId="{7DD16EF8-99DC-445B-9339-2A36659C6AE4}" dt="2021-10-12T07:42:48.233" v="15476" actId="1076"/>
          <ac:spMkLst>
            <pc:docMk/>
            <pc:sldMk cId="0" sldId="278"/>
            <ac:spMk id="2" creationId="{48CE8BD8-ED95-4734-8C2B-27496D7D2A6D}"/>
          </ac:spMkLst>
        </pc:spChg>
        <pc:spChg chg="add del mod">
          <ac:chgData name="Nousheen Ali" userId="28b24126a220ca9e" providerId="LiveId" clId="{7DD16EF8-99DC-445B-9339-2A36659C6AE4}" dt="2021-10-12T07:42:14.406" v="15470" actId="478"/>
          <ac:spMkLst>
            <pc:docMk/>
            <pc:sldMk cId="0" sldId="278"/>
            <ac:spMk id="4" creationId="{6CA2D776-9C6E-4DD7-9AEE-3E34EB7964E3}"/>
          </ac:spMkLst>
        </pc:spChg>
        <pc:spChg chg="mod">
          <ac:chgData name="Nousheen Ali" userId="28b24126a220ca9e" providerId="LiveId" clId="{7DD16EF8-99DC-445B-9339-2A36659C6AE4}" dt="2021-10-12T07:45:31.818" v="15498" actId="1076"/>
          <ac:spMkLst>
            <pc:docMk/>
            <pc:sldMk cId="0" sldId="278"/>
            <ac:spMk id="1361" creationId="{00000000-0000-0000-0000-000000000000}"/>
          </ac:spMkLst>
        </pc:spChg>
        <pc:spChg chg="del mod">
          <ac:chgData name="Nousheen Ali" userId="28b24126a220ca9e" providerId="LiveId" clId="{7DD16EF8-99DC-445B-9339-2A36659C6AE4}" dt="2021-10-12T07:42:11.574" v="15469" actId="478"/>
          <ac:spMkLst>
            <pc:docMk/>
            <pc:sldMk cId="0" sldId="278"/>
            <ac:spMk id="1362" creationId="{00000000-0000-0000-0000-000000000000}"/>
          </ac:spMkLst>
        </pc:spChg>
        <pc:spChg chg="del mod">
          <ac:chgData name="Nousheen Ali" userId="28b24126a220ca9e" providerId="LiveId" clId="{7DD16EF8-99DC-445B-9339-2A36659C6AE4}" dt="2021-10-12T07:42:34.024" v="15472" actId="478"/>
          <ac:spMkLst>
            <pc:docMk/>
            <pc:sldMk cId="0" sldId="278"/>
            <ac:spMk id="1363" creationId="{00000000-0000-0000-0000-000000000000}"/>
          </ac:spMkLst>
        </pc:spChg>
        <pc:spChg chg="del">
          <ac:chgData name="Nousheen Ali" userId="28b24126a220ca9e" providerId="LiveId" clId="{7DD16EF8-99DC-445B-9339-2A36659C6AE4}" dt="2021-10-12T07:42:39.614" v="15473" actId="478"/>
          <ac:spMkLst>
            <pc:docMk/>
            <pc:sldMk cId="0" sldId="278"/>
            <ac:spMk id="1371" creationId="{00000000-0000-0000-0000-000000000000}"/>
          </ac:spMkLst>
        </pc:spChg>
        <pc:spChg chg="del">
          <ac:chgData name="Nousheen Ali" userId="28b24126a220ca9e" providerId="LiveId" clId="{7DD16EF8-99DC-445B-9339-2A36659C6AE4}" dt="2021-10-12T07:42:46.001" v="15475" actId="478"/>
          <ac:spMkLst>
            <pc:docMk/>
            <pc:sldMk cId="0" sldId="278"/>
            <ac:spMk id="1372" creationId="{00000000-0000-0000-0000-000000000000}"/>
          </ac:spMkLst>
        </pc:spChg>
        <pc:spChg chg="del">
          <ac:chgData name="Nousheen Ali" userId="28b24126a220ca9e" providerId="LiveId" clId="{7DD16EF8-99DC-445B-9339-2A36659C6AE4}" dt="2021-10-12T07:42:46.001" v="15475" actId="478"/>
          <ac:spMkLst>
            <pc:docMk/>
            <pc:sldMk cId="0" sldId="278"/>
            <ac:spMk id="1373" creationId="{00000000-0000-0000-0000-000000000000}"/>
          </ac:spMkLst>
        </pc:spChg>
        <pc:spChg chg="del">
          <ac:chgData name="Nousheen Ali" userId="28b24126a220ca9e" providerId="LiveId" clId="{7DD16EF8-99DC-445B-9339-2A36659C6AE4}" dt="2021-10-12T07:42:46.001" v="15475" actId="478"/>
          <ac:spMkLst>
            <pc:docMk/>
            <pc:sldMk cId="0" sldId="278"/>
            <ac:spMk id="1378" creationId="{00000000-0000-0000-0000-000000000000}"/>
          </ac:spMkLst>
        </pc:spChg>
        <pc:grpChg chg="del">
          <ac:chgData name="Nousheen Ali" userId="28b24126a220ca9e" providerId="LiveId" clId="{7DD16EF8-99DC-445B-9339-2A36659C6AE4}" dt="2021-10-12T07:42:46.001" v="15475" actId="478"/>
          <ac:grpSpMkLst>
            <pc:docMk/>
            <pc:sldMk cId="0" sldId="278"/>
            <ac:grpSpMk id="1374" creationId="{00000000-0000-0000-0000-000000000000}"/>
          </ac:grpSpMkLst>
        </pc:grpChg>
        <pc:grpChg chg="del">
          <ac:chgData name="Nousheen Ali" userId="28b24126a220ca9e" providerId="LiveId" clId="{7DD16EF8-99DC-445B-9339-2A36659C6AE4}" dt="2021-10-12T07:42:42.139" v="15474" actId="478"/>
          <ac:grpSpMkLst>
            <pc:docMk/>
            <pc:sldMk cId="0" sldId="278"/>
            <ac:grpSpMk id="1379" creationId="{00000000-0000-0000-0000-000000000000}"/>
          </ac:grpSpMkLst>
        </pc:grpChg>
        <pc:picChg chg="add mod">
          <ac:chgData name="Nousheen Ali" userId="28b24126a220ca9e" providerId="LiveId" clId="{7DD16EF8-99DC-445B-9339-2A36659C6AE4}" dt="2021-10-12T07:43:39.943" v="15483" actId="14100"/>
          <ac:picMkLst>
            <pc:docMk/>
            <pc:sldMk cId="0" sldId="278"/>
            <ac:picMk id="6" creationId="{89D9917E-8B3A-4FD7-90AE-69A0E599B9CC}"/>
          </ac:picMkLst>
        </pc:picChg>
      </pc:sldChg>
      <pc:sldChg chg="addSp delSp del">
        <pc:chgData name="Nousheen Ali" userId="28b24126a220ca9e" providerId="LiveId" clId="{7DD16EF8-99DC-445B-9339-2A36659C6AE4}" dt="2021-10-12T07:44:07.286" v="15484" actId="2696"/>
        <pc:sldMkLst>
          <pc:docMk/>
          <pc:sldMk cId="0" sldId="279"/>
        </pc:sldMkLst>
        <pc:spChg chg="add del">
          <ac:chgData name="Nousheen Ali" userId="28b24126a220ca9e" providerId="LiveId" clId="{7DD16EF8-99DC-445B-9339-2A36659C6AE4}" dt="2021-10-10T09:12:04.192" v="9998"/>
          <ac:spMkLst>
            <pc:docMk/>
            <pc:sldMk cId="0" sldId="279"/>
            <ac:spMk id="2" creationId="{54A70F6C-D39E-44B4-B92C-F1692160991A}"/>
          </ac:spMkLst>
        </pc:spChg>
      </pc:sldChg>
      <pc:sldChg chg="addSp delSp del">
        <pc:chgData name="Nousheen Ali" userId="28b24126a220ca9e" providerId="LiveId" clId="{7DD16EF8-99DC-445B-9339-2A36659C6AE4}" dt="2021-10-12T07:44:07.286" v="15484" actId="2696"/>
        <pc:sldMkLst>
          <pc:docMk/>
          <pc:sldMk cId="0" sldId="280"/>
        </pc:sldMkLst>
        <pc:spChg chg="add del">
          <ac:chgData name="Nousheen Ali" userId="28b24126a220ca9e" providerId="LiveId" clId="{7DD16EF8-99DC-445B-9339-2A36659C6AE4}" dt="2021-10-10T09:12:04.192" v="9998"/>
          <ac:spMkLst>
            <pc:docMk/>
            <pc:sldMk cId="0" sldId="280"/>
            <ac:spMk id="2" creationId="{8D16A9FD-62EC-41A6-87A5-7C009853BC44}"/>
          </ac:spMkLst>
        </pc:spChg>
      </pc:sldChg>
      <pc:sldChg chg="addSp delSp modSp del setBg modNotes">
        <pc:chgData name="Nousheen Ali" userId="28b24126a220ca9e" providerId="LiveId" clId="{7DD16EF8-99DC-445B-9339-2A36659C6AE4}" dt="2021-10-12T07:44:07.286" v="15484" actId="2696"/>
        <pc:sldMkLst>
          <pc:docMk/>
          <pc:sldMk cId="0" sldId="281"/>
        </pc:sldMkLst>
        <pc:spChg chg="add del">
          <ac:chgData name="Nousheen Ali" userId="28b24126a220ca9e" providerId="LiveId" clId="{7DD16EF8-99DC-445B-9339-2A36659C6AE4}" dt="2021-10-10T09:12:04.192" v="9998"/>
          <ac:spMkLst>
            <pc:docMk/>
            <pc:sldMk cId="0" sldId="281"/>
            <ac:spMk id="2" creationId="{7FCB327E-5755-412E-9D96-25BC00577B53}"/>
          </ac:spMkLst>
        </pc:spChg>
        <pc:spChg chg="mod">
          <ac:chgData name="Nousheen Ali" userId="28b24126a220ca9e" providerId="LiveId" clId="{7DD16EF8-99DC-445B-9339-2A36659C6AE4}" dt="2021-10-10T09:10:43.142" v="9986"/>
          <ac:spMkLst>
            <pc:docMk/>
            <pc:sldMk cId="0" sldId="281"/>
            <ac:spMk id="1593" creationId="{00000000-0000-0000-0000-000000000000}"/>
          </ac:spMkLst>
        </pc:spChg>
        <pc:spChg chg="mod">
          <ac:chgData name="Nousheen Ali" userId="28b24126a220ca9e" providerId="LiveId" clId="{7DD16EF8-99DC-445B-9339-2A36659C6AE4}" dt="2021-10-10T09:10:43.142" v="9986"/>
          <ac:spMkLst>
            <pc:docMk/>
            <pc:sldMk cId="0" sldId="281"/>
            <ac:spMk id="1594" creationId="{00000000-0000-0000-0000-000000000000}"/>
          </ac:spMkLst>
        </pc:spChg>
        <pc:spChg chg="mod">
          <ac:chgData name="Nousheen Ali" userId="28b24126a220ca9e" providerId="LiveId" clId="{7DD16EF8-99DC-445B-9339-2A36659C6AE4}" dt="2021-10-10T09:10:43.142" v="9986"/>
          <ac:spMkLst>
            <pc:docMk/>
            <pc:sldMk cId="0" sldId="281"/>
            <ac:spMk id="1595" creationId="{00000000-0000-0000-0000-000000000000}"/>
          </ac:spMkLst>
        </pc:spChg>
      </pc:sldChg>
      <pc:sldChg chg="addSp delSp modSp del setBg modNotes">
        <pc:chgData name="Nousheen Ali" userId="28b24126a220ca9e" providerId="LiveId" clId="{7DD16EF8-99DC-445B-9339-2A36659C6AE4}" dt="2021-10-12T07:44:07.286" v="15484" actId="2696"/>
        <pc:sldMkLst>
          <pc:docMk/>
          <pc:sldMk cId="0" sldId="282"/>
        </pc:sldMkLst>
        <pc:spChg chg="add del">
          <ac:chgData name="Nousheen Ali" userId="28b24126a220ca9e" providerId="LiveId" clId="{7DD16EF8-99DC-445B-9339-2A36659C6AE4}" dt="2021-10-10T09:12:04.192" v="9998"/>
          <ac:spMkLst>
            <pc:docMk/>
            <pc:sldMk cId="0" sldId="282"/>
            <ac:spMk id="2" creationId="{06ED74D5-4183-4B3C-9979-20F80716DDA5}"/>
          </ac:spMkLst>
        </pc:spChg>
        <pc:spChg chg="mod">
          <ac:chgData name="Nousheen Ali" userId="28b24126a220ca9e" providerId="LiveId" clId="{7DD16EF8-99DC-445B-9339-2A36659C6AE4}" dt="2021-10-10T09:10:43.142" v="9986"/>
          <ac:spMkLst>
            <pc:docMk/>
            <pc:sldMk cId="0" sldId="282"/>
            <ac:spMk id="1609" creationId="{00000000-0000-0000-0000-000000000000}"/>
          </ac:spMkLst>
        </pc:spChg>
        <pc:spChg chg="mod">
          <ac:chgData name="Nousheen Ali" userId="28b24126a220ca9e" providerId="LiveId" clId="{7DD16EF8-99DC-445B-9339-2A36659C6AE4}" dt="2021-10-10T09:10:43.142" v="9986"/>
          <ac:spMkLst>
            <pc:docMk/>
            <pc:sldMk cId="0" sldId="282"/>
            <ac:spMk id="1610" creationId="{00000000-0000-0000-0000-000000000000}"/>
          </ac:spMkLst>
        </pc:spChg>
        <pc:spChg chg="mod">
          <ac:chgData name="Nousheen Ali" userId="28b24126a220ca9e" providerId="LiveId" clId="{7DD16EF8-99DC-445B-9339-2A36659C6AE4}" dt="2021-10-10T09:10:43.142" v="9986"/>
          <ac:spMkLst>
            <pc:docMk/>
            <pc:sldMk cId="0" sldId="282"/>
            <ac:spMk id="1611" creationId="{00000000-0000-0000-0000-000000000000}"/>
          </ac:spMkLst>
        </pc:spChg>
      </pc:sldChg>
      <pc:sldChg chg="addSp delSp modSp del setBg modNotes">
        <pc:chgData name="Nousheen Ali" userId="28b24126a220ca9e" providerId="LiveId" clId="{7DD16EF8-99DC-445B-9339-2A36659C6AE4}" dt="2021-10-12T07:44:07.286" v="15484" actId="2696"/>
        <pc:sldMkLst>
          <pc:docMk/>
          <pc:sldMk cId="0" sldId="283"/>
        </pc:sldMkLst>
        <pc:spChg chg="add del">
          <ac:chgData name="Nousheen Ali" userId="28b24126a220ca9e" providerId="LiveId" clId="{7DD16EF8-99DC-445B-9339-2A36659C6AE4}" dt="2021-10-10T09:12:04.192" v="9998"/>
          <ac:spMkLst>
            <pc:docMk/>
            <pc:sldMk cId="0" sldId="283"/>
            <ac:spMk id="2" creationId="{27C2F45C-4D3F-4AA7-AF4A-9CD7E70F2270}"/>
          </ac:spMkLst>
        </pc:spChg>
        <pc:spChg chg="mod">
          <ac:chgData name="Nousheen Ali" userId="28b24126a220ca9e" providerId="LiveId" clId="{7DD16EF8-99DC-445B-9339-2A36659C6AE4}" dt="2021-10-10T09:10:43.142" v="9986"/>
          <ac:spMkLst>
            <pc:docMk/>
            <pc:sldMk cId="0" sldId="283"/>
            <ac:spMk id="1616" creationId="{00000000-0000-0000-0000-000000000000}"/>
          </ac:spMkLst>
        </pc:spChg>
        <pc:spChg chg="mod">
          <ac:chgData name="Nousheen Ali" userId="28b24126a220ca9e" providerId="LiveId" clId="{7DD16EF8-99DC-445B-9339-2A36659C6AE4}" dt="2021-10-10T09:10:43.142" v="9986"/>
          <ac:spMkLst>
            <pc:docMk/>
            <pc:sldMk cId="0" sldId="283"/>
            <ac:spMk id="1617" creationId="{00000000-0000-0000-0000-000000000000}"/>
          </ac:spMkLst>
        </pc:spChg>
      </pc:sldChg>
      <pc:sldChg chg="addSp delSp del modNotes">
        <pc:chgData name="Nousheen Ali" userId="28b24126a220ca9e" providerId="LiveId" clId="{7DD16EF8-99DC-445B-9339-2A36659C6AE4}" dt="2021-10-12T07:44:07.286" v="15484" actId="2696"/>
        <pc:sldMkLst>
          <pc:docMk/>
          <pc:sldMk cId="0" sldId="284"/>
        </pc:sldMkLst>
        <pc:spChg chg="add del">
          <ac:chgData name="Nousheen Ali" userId="28b24126a220ca9e" providerId="LiveId" clId="{7DD16EF8-99DC-445B-9339-2A36659C6AE4}" dt="2021-10-10T09:12:04.192" v="9998"/>
          <ac:spMkLst>
            <pc:docMk/>
            <pc:sldMk cId="0" sldId="284"/>
            <ac:spMk id="2" creationId="{D0AAFCC5-E090-413A-9525-4CED6CC9BFEB}"/>
          </ac:spMkLst>
        </pc:spChg>
      </pc:sldChg>
      <pc:sldChg chg="addSp delSp del modNotes">
        <pc:chgData name="Nousheen Ali" userId="28b24126a220ca9e" providerId="LiveId" clId="{7DD16EF8-99DC-445B-9339-2A36659C6AE4}" dt="2021-10-12T07:44:07.286" v="15484" actId="2696"/>
        <pc:sldMkLst>
          <pc:docMk/>
          <pc:sldMk cId="0" sldId="285"/>
        </pc:sldMkLst>
        <pc:spChg chg="add del">
          <ac:chgData name="Nousheen Ali" userId="28b24126a220ca9e" providerId="LiveId" clId="{7DD16EF8-99DC-445B-9339-2A36659C6AE4}" dt="2021-10-10T09:12:04.192" v="9998"/>
          <ac:spMkLst>
            <pc:docMk/>
            <pc:sldMk cId="0" sldId="285"/>
            <ac:spMk id="2" creationId="{0EF82EDE-EE78-4222-BE1C-481790135D00}"/>
          </ac:spMkLst>
        </pc:spChg>
      </pc:sldChg>
      <pc:sldChg chg="addSp delSp del">
        <pc:chgData name="Nousheen Ali" userId="28b24126a220ca9e" providerId="LiveId" clId="{7DD16EF8-99DC-445B-9339-2A36659C6AE4}" dt="2021-10-12T07:44:07.286" v="15484" actId="2696"/>
        <pc:sldMkLst>
          <pc:docMk/>
          <pc:sldMk cId="0" sldId="286"/>
        </pc:sldMkLst>
        <pc:spChg chg="add del">
          <ac:chgData name="Nousheen Ali" userId="28b24126a220ca9e" providerId="LiveId" clId="{7DD16EF8-99DC-445B-9339-2A36659C6AE4}" dt="2021-10-10T09:12:04.192" v="9998"/>
          <ac:spMkLst>
            <pc:docMk/>
            <pc:sldMk cId="0" sldId="286"/>
            <ac:spMk id="2" creationId="{6367DCDC-E417-49CE-B9E5-6155736C4E6E}"/>
          </ac:spMkLst>
        </pc:spChg>
      </pc:sldChg>
      <pc:sldChg chg="addSp delSp modSp del mod">
        <pc:chgData name="Nousheen Ali" userId="28b24126a220ca9e" providerId="LiveId" clId="{7DD16EF8-99DC-445B-9339-2A36659C6AE4}" dt="2021-10-12T07:44:07.286" v="15484" actId="2696"/>
        <pc:sldMkLst>
          <pc:docMk/>
          <pc:sldMk cId="0" sldId="287"/>
        </pc:sldMkLst>
        <pc:spChg chg="add del">
          <ac:chgData name="Nousheen Ali" userId="28b24126a220ca9e" providerId="LiveId" clId="{7DD16EF8-99DC-445B-9339-2A36659C6AE4}" dt="2021-10-10T09:12:04.192" v="9998"/>
          <ac:spMkLst>
            <pc:docMk/>
            <pc:sldMk cId="0" sldId="287"/>
            <ac:spMk id="2" creationId="{7A605C4D-BEED-4846-A093-1FE1B7D2BA8E}"/>
          </ac:spMkLst>
        </pc:spChg>
        <pc:grpChg chg="mod">
          <ac:chgData name="Nousheen Ali" userId="28b24126a220ca9e" providerId="LiveId" clId="{7DD16EF8-99DC-445B-9339-2A36659C6AE4}" dt="2021-10-09T08:06:26.421" v="7975" actId="1035"/>
          <ac:grpSpMkLst>
            <pc:docMk/>
            <pc:sldMk cId="0" sldId="287"/>
            <ac:grpSpMk id="9138" creationId="{00000000-0000-0000-0000-000000000000}"/>
          </ac:grpSpMkLst>
        </pc:grpChg>
      </pc:sldChg>
      <pc:sldChg chg="addSp delSp del modNotes">
        <pc:chgData name="Nousheen Ali" userId="28b24126a220ca9e" providerId="LiveId" clId="{7DD16EF8-99DC-445B-9339-2A36659C6AE4}" dt="2021-10-12T07:44:07.286" v="15484" actId="2696"/>
        <pc:sldMkLst>
          <pc:docMk/>
          <pc:sldMk cId="0" sldId="288"/>
        </pc:sldMkLst>
        <pc:spChg chg="add del">
          <ac:chgData name="Nousheen Ali" userId="28b24126a220ca9e" providerId="LiveId" clId="{7DD16EF8-99DC-445B-9339-2A36659C6AE4}" dt="2021-10-10T09:12:04.192" v="9998"/>
          <ac:spMkLst>
            <pc:docMk/>
            <pc:sldMk cId="0" sldId="288"/>
            <ac:spMk id="2" creationId="{2EF9CC71-9EE0-4F05-8BB0-32B13F6CFEB8}"/>
          </ac:spMkLst>
        </pc:spChg>
      </pc:sldChg>
      <pc:sldChg chg="addSp delSp modSp del setBg modNotes">
        <pc:chgData name="Nousheen Ali" userId="28b24126a220ca9e" providerId="LiveId" clId="{7DD16EF8-99DC-445B-9339-2A36659C6AE4}" dt="2021-10-12T07:44:07.286" v="15484" actId="2696"/>
        <pc:sldMkLst>
          <pc:docMk/>
          <pc:sldMk cId="0" sldId="289"/>
        </pc:sldMkLst>
        <pc:spChg chg="add del">
          <ac:chgData name="Nousheen Ali" userId="28b24126a220ca9e" providerId="LiveId" clId="{7DD16EF8-99DC-445B-9339-2A36659C6AE4}" dt="2021-10-10T09:12:04.192" v="9998"/>
          <ac:spMkLst>
            <pc:docMk/>
            <pc:sldMk cId="0" sldId="289"/>
            <ac:spMk id="2" creationId="{28B888BB-0F9A-4101-B619-6BF16764DDCA}"/>
          </ac:spMkLst>
        </pc:spChg>
        <pc:spChg chg="mod">
          <ac:chgData name="Nousheen Ali" userId="28b24126a220ca9e" providerId="LiveId" clId="{7DD16EF8-99DC-445B-9339-2A36659C6AE4}" dt="2021-10-10T09:10:43.142" v="9986"/>
          <ac:spMkLst>
            <pc:docMk/>
            <pc:sldMk cId="0" sldId="289"/>
            <ac:spMk id="9816" creationId="{00000000-0000-0000-0000-000000000000}"/>
          </ac:spMkLst>
        </pc:spChg>
        <pc:spChg chg="mod">
          <ac:chgData name="Nousheen Ali" userId="28b24126a220ca9e" providerId="LiveId" clId="{7DD16EF8-99DC-445B-9339-2A36659C6AE4}" dt="2021-10-10T09:10:43.142" v="9986"/>
          <ac:spMkLst>
            <pc:docMk/>
            <pc:sldMk cId="0" sldId="289"/>
            <ac:spMk id="9817" creationId="{00000000-0000-0000-0000-000000000000}"/>
          </ac:spMkLst>
        </pc:spChg>
      </pc:sldChg>
      <pc:sldChg chg="addSp delSp modSp del modNotes">
        <pc:chgData name="Nousheen Ali" userId="28b24126a220ca9e" providerId="LiveId" clId="{7DD16EF8-99DC-445B-9339-2A36659C6AE4}" dt="2021-10-12T07:44:07.286" v="15484" actId="2696"/>
        <pc:sldMkLst>
          <pc:docMk/>
          <pc:sldMk cId="0" sldId="290"/>
        </pc:sldMkLst>
        <pc:spChg chg="add del">
          <ac:chgData name="Nousheen Ali" userId="28b24126a220ca9e" providerId="LiveId" clId="{7DD16EF8-99DC-445B-9339-2A36659C6AE4}" dt="2021-10-10T09:12:04.192" v="9998"/>
          <ac:spMkLst>
            <pc:docMk/>
            <pc:sldMk cId="0" sldId="290"/>
            <ac:spMk id="2" creationId="{071873C8-3DD1-43A2-95EA-F8BA08E341E3}"/>
          </ac:spMkLst>
        </pc:spChg>
        <pc:spChg chg="mod">
          <ac:chgData name="Nousheen Ali" userId="28b24126a220ca9e" providerId="LiveId" clId="{7DD16EF8-99DC-445B-9339-2A36659C6AE4}" dt="2021-10-10T09:10:43.142" v="9986"/>
          <ac:spMkLst>
            <pc:docMk/>
            <pc:sldMk cId="0" sldId="290"/>
            <ac:spMk id="10193" creationId="{00000000-0000-0000-0000-000000000000}"/>
          </ac:spMkLst>
        </pc:spChg>
        <pc:spChg chg="mod">
          <ac:chgData name="Nousheen Ali" userId="28b24126a220ca9e" providerId="LiveId" clId="{7DD16EF8-99DC-445B-9339-2A36659C6AE4}" dt="2021-10-10T09:10:43.142" v="9986"/>
          <ac:spMkLst>
            <pc:docMk/>
            <pc:sldMk cId="0" sldId="290"/>
            <ac:spMk id="10194" creationId="{00000000-0000-0000-0000-000000000000}"/>
          </ac:spMkLst>
        </pc:spChg>
      </pc:sldChg>
      <pc:sldChg chg="addSp delSp modSp del setBg modNotes">
        <pc:chgData name="Nousheen Ali" userId="28b24126a220ca9e" providerId="LiveId" clId="{7DD16EF8-99DC-445B-9339-2A36659C6AE4}" dt="2021-10-12T07:44:07.286" v="15484" actId="2696"/>
        <pc:sldMkLst>
          <pc:docMk/>
          <pc:sldMk cId="0" sldId="291"/>
        </pc:sldMkLst>
        <pc:spChg chg="add del">
          <ac:chgData name="Nousheen Ali" userId="28b24126a220ca9e" providerId="LiveId" clId="{7DD16EF8-99DC-445B-9339-2A36659C6AE4}" dt="2021-10-10T09:12:04.192" v="9998"/>
          <ac:spMkLst>
            <pc:docMk/>
            <pc:sldMk cId="0" sldId="291"/>
            <ac:spMk id="2" creationId="{22A3B4B4-B549-4024-A891-918CE6A2A6CC}"/>
          </ac:spMkLst>
        </pc:spChg>
        <pc:spChg chg="mod">
          <ac:chgData name="Nousheen Ali" userId="28b24126a220ca9e" providerId="LiveId" clId="{7DD16EF8-99DC-445B-9339-2A36659C6AE4}" dt="2021-10-10T09:10:43.142" v="9986"/>
          <ac:spMkLst>
            <pc:docMk/>
            <pc:sldMk cId="0" sldId="291"/>
            <ac:spMk id="10624" creationId="{00000000-0000-0000-0000-000000000000}"/>
          </ac:spMkLst>
        </pc:spChg>
        <pc:spChg chg="mod">
          <ac:chgData name="Nousheen Ali" userId="28b24126a220ca9e" providerId="LiveId" clId="{7DD16EF8-99DC-445B-9339-2A36659C6AE4}" dt="2021-10-10T09:10:43.142" v="9986"/>
          <ac:spMkLst>
            <pc:docMk/>
            <pc:sldMk cId="0" sldId="291"/>
            <ac:spMk id="10625" creationId="{00000000-0000-0000-0000-000000000000}"/>
          </ac:spMkLst>
        </pc:spChg>
      </pc:sldChg>
      <pc:sldChg chg="addSp delSp modSp del setBg modNotes">
        <pc:chgData name="Nousheen Ali" userId="28b24126a220ca9e" providerId="LiveId" clId="{7DD16EF8-99DC-445B-9339-2A36659C6AE4}" dt="2021-10-12T07:44:07.286" v="15484" actId="2696"/>
        <pc:sldMkLst>
          <pc:docMk/>
          <pc:sldMk cId="0" sldId="292"/>
        </pc:sldMkLst>
        <pc:spChg chg="add del">
          <ac:chgData name="Nousheen Ali" userId="28b24126a220ca9e" providerId="LiveId" clId="{7DD16EF8-99DC-445B-9339-2A36659C6AE4}" dt="2021-10-10T09:12:04.192" v="9998"/>
          <ac:spMkLst>
            <pc:docMk/>
            <pc:sldMk cId="0" sldId="292"/>
            <ac:spMk id="2" creationId="{E5FE6B66-088C-47C0-ADF8-504CC3D3F0D9}"/>
          </ac:spMkLst>
        </pc:spChg>
        <pc:spChg chg="mod">
          <ac:chgData name="Nousheen Ali" userId="28b24126a220ca9e" providerId="LiveId" clId="{7DD16EF8-99DC-445B-9339-2A36659C6AE4}" dt="2021-10-10T09:10:43.142" v="9986"/>
          <ac:spMkLst>
            <pc:docMk/>
            <pc:sldMk cId="0" sldId="292"/>
            <ac:spMk id="11417" creationId="{00000000-0000-0000-0000-000000000000}"/>
          </ac:spMkLst>
        </pc:spChg>
        <pc:spChg chg="mod">
          <ac:chgData name="Nousheen Ali" userId="28b24126a220ca9e" providerId="LiveId" clId="{7DD16EF8-99DC-445B-9339-2A36659C6AE4}" dt="2021-10-10T09:10:43.142" v="9986"/>
          <ac:spMkLst>
            <pc:docMk/>
            <pc:sldMk cId="0" sldId="292"/>
            <ac:spMk id="11418" creationId="{00000000-0000-0000-0000-000000000000}"/>
          </ac:spMkLst>
        </pc:spChg>
      </pc:sldChg>
      <pc:sldChg chg="addSp delSp modSp del setBg modNotes">
        <pc:chgData name="Nousheen Ali" userId="28b24126a220ca9e" providerId="LiveId" clId="{7DD16EF8-99DC-445B-9339-2A36659C6AE4}" dt="2021-10-12T07:44:07.286" v="15484" actId="2696"/>
        <pc:sldMkLst>
          <pc:docMk/>
          <pc:sldMk cId="0" sldId="293"/>
        </pc:sldMkLst>
        <pc:spChg chg="add del">
          <ac:chgData name="Nousheen Ali" userId="28b24126a220ca9e" providerId="LiveId" clId="{7DD16EF8-99DC-445B-9339-2A36659C6AE4}" dt="2021-10-10T09:12:04.192" v="9998"/>
          <ac:spMkLst>
            <pc:docMk/>
            <pc:sldMk cId="0" sldId="293"/>
            <ac:spMk id="2" creationId="{8D817162-F411-418B-85C5-542E853FCD1D}"/>
          </ac:spMkLst>
        </pc:spChg>
        <pc:spChg chg="mod">
          <ac:chgData name="Nousheen Ali" userId="28b24126a220ca9e" providerId="LiveId" clId="{7DD16EF8-99DC-445B-9339-2A36659C6AE4}" dt="2021-10-10T09:10:43.142" v="9986"/>
          <ac:spMkLst>
            <pc:docMk/>
            <pc:sldMk cId="0" sldId="293"/>
            <ac:spMk id="12158" creationId="{00000000-0000-0000-0000-000000000000}"/>
          </ac:spMkLst>
        </pc:spChg>
        <pc:spChg chg="mod">
          <ac:chgData name="Nousheen Ali" userId="28b24126a220ca9e" providerId="LiveId" clId="{7DD16EF8-99DC-445B-9339-2A36659C6AE4}" dt="2021-10-10T09:10:43.142" v="9986"/>
          <ac:spMkLst>
            <pc:docMk/>
            <pc:sldMk cId="0" sldId="293"/>
            <ac:spMk id="12159" creationId="{00000000-0000-0000-0000-000000000000}"/>
          </ac:spMkLst>
        </pc:spChg>
      </pc:sldChg>
      <pc:sldChg chg="addSp delSp modSp del setBg modNotes">
        <pc:chgData name="Nousheen Ali" userId="28b24126a220ca9e" providerId="LiveId" clId="{7DD16EF8-99DC-445B-9339-2A36659C6AE4}" dt="2021-10-12T07:44:07.286" v="15484" actId="2696"/>
        <pc:sldMkLst>
          <pc:docMk/>
          <pc:sldMk cId="0" sldId="294"/>
        </pc:sldMkLst>
        <pc:spChg chg="add del">
          <ac:chgData name="Nousheen Ali" userId="28b24126a220ca9e" providerId="LiveId" clId="{7DD16EF8-99DC-445B-9339-2A36659C6AE4}" dt="2021-10-10T09:12:04.192" v="9998"/>
          <ac:spMkLst>
            <pc:docMk/>
            <pc:sldMk cId="0" sldId="294"/>
            <ac:spMk id="2" creationId="{C54B153F-A051-43EC-9C0E-9879E8B4B871}"/>
          </ac:spMkLst>
        </pc:spChg>
        <pc:spChg chg="mod">
          <ac:chgData name="Nousheen Ali" userId="28b24126a220ca9e" providerId="LiveId" clId="{7DD16EF8-99DC-445B-9339-2A36659C6AE4}" dt="2021-10-10T09:10:43.142" v="9986"/>
          <ac:spMkLst>
            <pc:docMk/>
            <pc:sldMk cId="0" sldId="294"/>
            <ac:spMk id="12851" creationId="{00000000-0000-0000-0000-000000000000}"/>
          </ac:spMkLst>
        </pc:spChg>
      </pc:sldChg>
      <pc:sldChg chg="addSp delSp modSp del setBg modNotes">
        <pc:chgData name="Nousheen Ali" userId="28b24126a220ca9e" providerId="LiveId" clId="{7DD16EF8-99DC-445B-9339-2A36659C6AE4}" dt="2021-10-12T07:44:07.286" v="15484" actId="2696"/>
        <pc:sldMkLst>
          <pc:docMk/>
          <pc:sldMk cId="0" sldId="295"/>
        </pc:sldMkLst>
        <pc:spChg chg="add del">
          <ac:chgData name="Nousheen Ali" userId="28b24126a220ca9e" providerId="LiveId" clId="{7DD16EF8-99DC-445B-9339-2A36659C6AE4}" dt="2021-10-10T09:12:04.192" v="9998"/>
          <ac:spMkLst>
            <pc:docMk/>
            <pc:sldMk cId="0" sldId="295"/>
            <ac:spMk id="2" creationId="{4D0284A5-25A3-4155-91E3-593074A8282C}"/>
          </ac:spMkLst>
        </pc:spChg>
        <pc:spChg chg="mod">
          <ac:chgData name="Nousheen Ali" userId="28b24126a220ca9e" providerId="LiveId" clId="{7DD16EF8-99DC-445B-9339-2A36659C6AE4}" dt="2021-10-10T09:10:43.142" v="9986"/>
          <ac:spMkLst>
            <pc:docMk/>
            <pc:sldMk cId="0" sldId="295"/>
            <ac:spMk id="13153" creationId="{00000000-0000-0000-0000-000000000000}"/>
          </ac:spMkLst>
        </pc:spChg>
      </pc:sldChg>
      <pc:sldChg chg="addSp delSp del setBg modNotes">
        <pc:chgData name="Nousheen Ali" userId="28b24126a220ca9e" providerId="LiveId" clId="{7DD16EF8-99DC-445B-9339-2A36659C6AE4}" dt="2021-10-12T07:44:07.286" v="15484" actId="2696"/>
        <pc:sldMkLst>
          <pc:docMk/>
          <pc:sldMk cId="0" sldId="296"/>
        </pc:sldMkLst>
        <pc:spChg chg="add del">
          <ac:chgData name="Nousheen Ali" userId="28b24126a220ca9e" providerId="LiveId" clId="{7DD16EF8-99DC-445B-9339-2A36659C6AE4}" dt="2021-10-10T09:12:04.192" v="9998"/>
          <ac:spMkLst>
            <pc:docMk/>
            <pc:sldMk cId="0" sldId="296"/>
            <ac:spMk id="2" creationId="{6D45F9C1-89CD-4299-8B25-074762FB080D}"/>
          </ac:spMkLst>
        </pc:spChg>
      </pc:sldChg>
      <pc:sldChg chg="addSp delSp add del ord">
        <pc:chgData name="Nousheen Ali" userId="28b24126a220ca9e" providerId="LiveId" clId="{7DD16EF8-99DC-445B-9339-2A36659C6AE4}" dt="2021-10-12T07:44:07.286" v="15484" actId="2696"/>
        <pc:sldMkLst>
          <pc:docMk/>
          <pc:sldMk cId="3401901159" sldId="297"/>
        </pc:sldMkLst>
        <pc:spChg chg="add del">
          <ac:chgData name="Nousheen Ali" userId="28b24126a220ca9e" providerId="LiveId" clId="{7DD16EF8-99DC-445B-9339-2A36659C6AE4}" dt="2021-10-10T09:12:04.192" v="9998"/>
          <ac:spMkLst>
            <pc:docMk/>
            <pc:sldMk cId="3401901159" sldId="297"/>
            <ac:spMk id="2" creationId="{B55EE1A7-1CF7-4598-AA65-F26A688FF444}"/>
          </ac:spMkLst>
        </pc:spChg>
      </pc:sldChg>
      <pc:sldChg chg="addSp delSp modSp add mod">
        <pc:chgData name="Nousheen Ali" userId="28b24126a220ca9e" providerId="LiveId" clId="{7DD16EF8-99DC-445B-9339-2A36659C6AE4}" dt="2021-10-13T06:03:23.127" v="15842" actId="207"/>
        <pc:sldMkLst>
          <pc:docMk/>
          <pc:sldMk cId="2326780641" sldId="298"/>
        </pc:sldMkLst>
        <pc:spChg chg="add del mod">
          <ac:chgData name="Nousheen Ali" userId="28b24126a220ca9e" providerId="LiveId" clId="{7DD16EF8-99DC-445B-9339-2A36659C6AE4}" dt="2021-10-06T07:28:05.625" v="2145" actId="478"/>
          <ac:spMkLst>
            <pc:docMk/>
            <pc:sldMk cId="2326780641" sldId="298"/>
            <ac:spMk id="2" creationId="{5A28F82E-EAE6-4ED7-AD84-2DA7FB2C359C}"/>
          </ac:spMkLst>
        </pc:spChg>
        <pc:spChg chg="add del">
          <ac:chgData name="Nousheen Ali" userId="28b24126a220ca9e" providerId="LiveId" clId="{7DD16EF8-99DC-445B-9339-2A36659C6AE4}" dt="2021-10-10T09:12:04.192" v="9998"/>
          <ac:spMkLst>
            <pc:docMk/>
            <pc:sldMk cId="2326780641" sldId="298"/>
            <ac:spMk id="2" creationId="{6FC32318-1A2C-40F4-A937-B643FCD59D94}"/>
          </ac:spMkLst>
        </pc:spChg>
        <pc:spChg chg="add del mod">
          <ac:chgData name="Nousheen Ali" userId="28b24126a220ca9e" providerId="LiveId" clId="{7DD16EF8-99DC-445B-9339-2A36659C6AE4}" dt="2021-10-06T07:28:38.594" v="2152" actId="478"/>
          <ac:spMkLst>
            <pc:docMk/>
            <pc:sldMk cId="2326780641" sldId="298"/>
            <ac:spMk id="3" creationId="{11F031D5-746D-48FF-A832-A908F3237B96}"/>
          </ac:spMkLst>
        </pc:spChg>
        <pc:spChg chg="add del mod">
          <ac:chgData name="Nousheen Ali" userId="28b24126a220ca9e" providerId="LiveId" clId="{7DD16EF8-99DC-445B-9339-2A36659C6AE4}" dt="2021-10-06T07:28:15.006" v="2146" actId="478"/>
          <ac:spMkLst>
            <pc:docMk/>
            <pc:sldMk cId="2326780641" sldId="298"/>
            <ac:spMk id="4" creationId="{8D6102AA-34EE-45D5-BE2F-F1C3346B4B90}"/>
          </ac:spMkLst>
        </pc:spChg>
        <pc:spChg chg="add del mod">
          <ac:chgData name="Nousheen Ali" userId="28b24126a220ca9e" providerId="LiveId" clId="{7DD16EF8-99DC-445B-9339-2A36659C6AE4}" dt="2021-10-06T07:28:19.968" v="2148" actId="478"/>
          <ac:spMkLst>
            <pc:docMk/>
            <pc:sldMk cId="2326780641" sldId="298"/>
            <ac:spMk id="5" creationId="{35AACE14-B688-47C8-BE26-2AD662F846AE}"/>
          </ac:spMkLst>
        </pc:spChg>
        <pc:spChg chg="add del mod">
          <ac:chgData name="Nousheen Ali" userId="28b24126a220ca9e" providerId="LiveId" clId="{7DD16EF8-99DC-445B-9339-2A36659C6AE4}" dt="2021-10-06T07:31:36.433" v="2252" actId="478"/>
          <ac:spMkLst>
            <pc:docMk/>
            <pc:sldMk cId="2326780641" sldId="298"/>
            <ac:spMk id="6" creationId="{87DBC747-3158-4FC0-8A3C-5DB9841E9AE9}"/>
          </ac:spMkLst>
        </pc:spChg>
        <pc:spChg chg="add mod">
          <ac:chgData name="Nousheen Ali" userId="28b24126a220ca9e" providerId="LiveId" clId="{7DD16EF8-99DC-445B-9339-2A36659C6AE4}" dt="2021-10-10T08:35:34.804" v="9838" actId="11530"/>
          <ac:spMkLst>
            <pc:docMk/>
            <pc:sldMk cId="2326780641" sldId="298"/>
            <ac:spMk id="7" creationId="{280ED373-B41E-4C16-8685-BB0076A753C8}"/>
          </ac:spMkLst>
        </pc:spChg>
        <pc:spChg chg="add del mod">
          <ac:chgData name="Nousheen Ali" userId="28b24126a220ca9e" providerId="LiveId" clId="{7DD16EF8-99DC-445B-9339-2A36659C6AE4}" dt="2021-10-06T08:10:31.203" v="2966"/>
          <ac:spMkLst>
            <pc:docMk/>
            <pc:sldMk cId="2326780641" sldId="298"/>
            <ac:spMk id="20" creationId="{6D5D1140-7EF0-4389-8276-CDB091FFF1AE}"/>
          </ac:spMkLst>
        </pc:spChg>
        <pc:spChg chg="add mod">
          <ac:chgData name="Nousheen Ali" userId="28b24126a220ca9e" providerId="LiveId" clId="{7DD16EF8-99DC-445B-9339-2A36659C6AE4}" dt="2021-10-13T06:03:23.127" v="15842" actId="207"/>
          <ac:spMkLst>
            <pc:docMk/>
            <pc:sldMk cId="2326780641" sldId="298"/>
            <ac:spMk id="25" creationId="{CD319426-6ED7-4944-BF7E-069AF6BB4049}"/>
          </ac:spMkLst>
        </pc:spChg>
        <pc:spChg chg="add del">
          <ac:chgData name="Nousheen Ali" userId="28b24126a220ca9e" providerId="LiveId" clId="{7DD16EF8-99DC-445B-9339-2A36659C6AE4}" dt="2021-10-06T17:54:54.724" v="3994" actId="478"/>
          <ac:spMkLst>
            <pc:docMk/>
            <pc:sldMk cId="2326780641" sldId="298"/>
            <ac:spMk id="26" creationId="{31DC0428-8C02-4EFA-B1E3-6B4288162230}"/>
          </ac:spMkLst>
        </pc:spChg>
        <pc:spChg chg="add del mod">
          <ac:chgData name="Nousheen Ali" userId="28b24126a220ca9e" providerId="LiveId" clId="{7DD16EF8-99DC-445B-9339-2A36659C6AE4}" dt="2021-10-06T07:15:11.295" v="2052" actId="478"/>
          <ac:spMkLst>
            <pc:docMk/>
            <pc:sldMk cId="2326780641" sldId="298"/>
            <ac:spMk id="64" creationId="{9407BFD1-FED1-496B-B1F0-89A3DF4CA744}"/>
          </ac:spMkLst>
        </pc:spChg>
        <pc:spChg chg="add del mod">
          <ac:chgData name="Nousheen Ali" userId="28b24126a220ca9e" providerId="LiveId" clId="{7DD16EF8-99DC-445B-9339-2A36659C6AE4}" dt="2021-10-06T07:16:09.304" v="2077" actId="478"/>
          <ac:spMkLst>
            <pc:docMk/>
            <pc:sldMk cId="2326780641" sldId="298"/>
            <ac:spMk id="66" creationId="{DD956D20-C6D8-4932-8B85-3339D8772B75}"/>
          </ac:spMkLst>
        </pc:spChg>
        <pc:spChg chg="add del mod">
          <ac:chgData name="Nousheen Ali" userId="28b24126a220ca9e" providerId="LiveId" clId="{7DD16EF8-99DC-445B-9339-2A36659C6AE4}" dt="2021-10-06T07:28:21.851" v="2149" actId="478"/>
          <ac:spMkLst>
            <pc:docMk/>
            <pc:sldMk cId="2326780641" sldId="298"/>
            <ac:spMk id="67" creationId="{89F058B6-9B89-45D6-AF7C-1E386F7363F9}"/>
          </ac:spMkLst>
        </pc:spChg>
        <pc:spChg chg="add del mod">
          <ac:chgData name="Nousheen Ali" userId="28b24126a220ca9e" providerId="LiveId" clId="{7DD16EF8-99DC-445B-9339-2A36659C6AE4}" dt="2021-10-06T07:31:05.147" v="2247" actId="478"/>
          <ac:spMkLst>
            <pc:docMk/>
            <pc:sldMk cId="2326780641" sldId="298"/>
            <ac:spMk id="71" creationId="{A8E2705C-CC19-451F-831B-D39DE53BC840}"/>
          </ac:spMkLst>
        </pc:spChg>
        <pc:spChg chg="add mod">
          <ac:chgData name="Nousheen Ali" userId="28b24126a220ca9e" providerId="LiveId" clId="{7DD16EF8-99DC-445B-9339-2A36659C6AE4}" dt="2021-10-10T08:35:40.622" v="9839" actId="11530"/>
          <ac:spMkLst>
            <pc:docMk/>
            <pc:sldMk cId="2326780641" sldId="298"/>
            <ac:spMk id="73" creationId="{B637F457-CFBC-47CE-A56D-1DC50CA49DB0}"/>
          </ac:spMkLst>
        </pc:spChg>
        <pc:spChg chg="add mod">
          <ac:chgData name="Nousheen Ali" userId="28b24126a220ca9e" providerId="LiveId" clId="{7DD16EF8-99DC-445B-9339-2A36659C6AE4}" dt="2021-10-10T08:35:45.588" v="9840" actId="11530"/>
          <ac:spMkLst>
            <pc:docMk/>
            <pc:sldMk cId="2326780641" sldId="298"/>
            <ac:spMk id="74" creationId="{1D35FB77-322F-40DA-A00B-35DCBD94E3C9}"/>
          </ac:spMkLst>
        </pc:spChg>
        <pc:spChg chg="add mod">
          <ac:chgData name="Nousheen Ali" userId="28b24126a220ca9e" providerId="LiveId" clId="{7DD16EF8-99DC-445B-9339-2A36659C6AE4}" dt="2021-10-10T08:35:55.504" v="9841" actId="11530"/>
          <ac:spMkLst>
            <pc:docMk/>
            <pc:sldMk cId="2326780641" sldId="298"/>
            <ac:spMk id="75" creationId="{B0D3467D-DEF0-48E7-8501-9D8BC5AB3126}"/>
          </ac:spMkLst>
        </pc:spChg>
        <pc:spChg chg="add mod">
          <ac:chgData name="Nousheen Ali" userId="28b24126a220ca9e" providerId="LiveId" clId="{7DD16EF8-99DC-445B-9339-2A36659C6AE4}" dt="2021-10-10T08:35:55.504" v="9841" actId="11530"/>
          <ac:spMkLst>
            <pc:docMk/>
            <pc:sldMk cId="2326780641" sldId="298"/>
            <ac:spMk id="85" creationId="{EF34B2EA-5324-44ED-8DB0-87B20E6ADEAA}"/>
          </ac:spMkLst>
        </pc:spChg>
        <pc:spChg chg="add mod">
          <ac:chgData name="Nousheen Ali" userId="28b24126a220ca9e" providerId="LiveId" clId="{7DD16EF8-99DC-445B-9339-2A36659C6AE4}" dt="2021-10-10T08:35:55.504" v="9841" actId="11530"/>
          <ac:spMkLst>
            <pc:docMk/>
            <pc:sldMk cId="2326780641" sldId="298"/>
            <ac:spMk id="89" creationId="{3F4C99E5-2A47-4481-8F51-9B7DE7D65453}"/>
          </ac:spMkLst>
        </pc:spChg>
        <pc:spChg chg="mod">
          <ac:chgData name="Nousheen Ali" userId="28b24126a220ca9e" providerId="LiveId" clId="{7DD16EF8-99DC-445B-9339-2A36659C6AE4}" dt="2021-10-06T07:57:02.900" v="2931" actId="21"/>
          <ac:spMkLst>
            <pc:docMk/>
            <pc:sldMk cId="2326780641" sldId="298"/>
            <ac:spMk id="506" creationId="{00000000-0000-0000-0000-000000000000}"/>
          </ac:spMkLst>
        </pc:spChg>
        <pc:spChg chg="mod">
          <ac:chgData name="Nousheen Ali" userId="28b24126a220ca9e" providerId="LiveId" clId="{7DD16EF8-99DC-445B-9339-2A36659C6AE4}" dt="2021-10-06T06:39:58.495" v="1942" actId="20577"/>
          <ac:spMkLst>
            <pc:docMk/>
            <pc:sldMk cId="2326780641" sldId="298"/>
            <ac:spMk id="507" creationId="{00000000-0000-0000-0000-000000000000}"/>
          </ac:spMkLst>
        </pc:spChg>
        <pc:grpChg chg="del">
          <ac:chgData name="Nousheen Ali" userId="28b24126a220ca9e" providerId="LiveId" clId="{7DD16EF8-99DC-445B-9339-2A36659C6AE4}" dt="2021-10-06T06:38:20.609" v="1917" actId="478"/>
          <ac:grpSpMkLst>
            <pc:docMk/>
            <pc:sldMk cId="2326780641" sldId="298"/>
            <ac:grpSpMk id="508" creationId="{00000000-0000-0000-0000-000000000000}"/>
          </ac:grpSpMkLst>
        </pc:grpChg>
        <pc:grpChg chg="add del">
          <ac:chgData name="Nousheen Ali" userId="28b24126a220ca9e" providerId="LiveId" clId="{7DD16EF8-99DC-445B-9339-2A36659C6AE4}" dt="2021-10-06T06:38:24.809" v="1918" actId="478"/>
          <ac:grpSpMkLst>
            <pc:docMk/>
            <pc:sldMk cId="2326780641" sldId="298"/>
            <ac:grpSpMk id="528" creationId="{00000000-0000-0000-0000-000000000000}"/>
          </ac:grpSpMkLst>
        </pc:grpChg>
        <pc:grpChg chg="del mod">
          <ac:chgData name="Nousheen Ali" userId="28b24126a220ca9e" providerId="LiveId" clId="{7DD16EF8-99DC-445B-9339-2A36659C6AE4}" dt="2021-10-06T06:38:31.602" v="1920" actId="478"/>
          <ac:grpSpMkLst>
            <pc:docMk/>
            <pc:sldMk cId="2326780641" sldId="298"/>
            <ac:grpSpMk id="534" creationId="{00000000-0000-0000-0000-000000000000}"/>
          </ac:grpSpMkLst>
        </pc:grpChg>
        <pc:picChg chg="add del mod">
          <ac:chgData name="Nousheen Ali" userId="28b24126a220ca9e" providerId="LiveId" clId="{7DD16EF8-99DC-445B-9339-2A36659C6AE4}" dt="2021-10-06T08:12:39.234" v="2969" actId="478"/>
          <ac:picMkLst>
            <pc:docMk/>
            <pc:sldMk cId="2326780641" sldId="298"/>
            <ac:picMk id="22" creationId="{4246BF4C-973F-4556-8DE7-C561101B1ED1}"/>
          </ac:picMkLst>
        </pc:picChg>
        <pc:picChg chg="add mod">
          <ac:chgData name="Nousheen Ali" userId="28b24126a220ca9e" providerId="LiveId" clId="{7DD16EF8-99DC-445B-9339-2A36659C6AE4}" dt="2021-10-06T08:14:50.456" v="2977" actId="14100"/>
          <ac:picMkLst>
            <pc:docMk/>
            <pc:sldMk cId="2326780641" sldId="298"/>
            <ac:picMk id="24" creationId="{FA10308D-9F06-4A8D-876D-2DED8AA80EB3}"/>
          </ac:picMkLst>
        </pc:picChg>
        <pc:cxnChg chg="add mod">
          <ac:chgData name="Nousheen Ali" userId="28b24126a220ca9e" providerId="LiveId" clId="{7DD16EF8-99DC-445B-9339-2A36659C6AE4}" dt="2021-10-06T07:57:42.991" v="2959" actId="1076"/>
          <ac:cxnSpMkLst>
            <pc:docMk/>
            <pc:sldMk cId="2326780641" sldId="298"/>
            <ac:cxnSpMk id="9" creationId="{6248089F-7008-4E86-9C50-04672CD0F409}"/>
          </ac:cxnSpMkLst>
        </pc:cxnChg>
        <pc:cxnChg chg="add mod">
          <ac:chgData name="Nousheen Ali" userId="28b24126a220ca9e" providerId="LiveId" clId="{7DD16EF8-99DC-445B-9339-2A36659C6AE4}" dt="2021-10-06T07:57:42.991" v="2959" actId="1076"/>
          <ac:cxnSpMkLst>
            <pc:docMk/>
            <pc:sldMk cId="2326780641" sldId="298"/>
            <ac:cxnSpMk id="11" creationId="{CB4BA68C-ECEC-4533-BB9C-6F18F361E746}"/>
          </ac:cxnSpMkLst>
        </pc:cxnChg>
        <pc:cxnChg chg="add mod">
          <ac:chgData name="Nousheen Ali" userId="28b24126a220ca9e" providerId="LiveId" clId="{7DD16EF8-99DC-445B-9339-2A36659C6AE4}" dt="2021-10-06T07:57:42.991" v="2959" actId="1076"/>
          <ac:cxnSpMkLst>
            <pc:docMk/>
            <pc:sldMk cId="2326780641" sldId="298"/>
            <ac:cxnSpMk id="13" creationId="{68CBC938-26AD-4B81-BA5C-6CFE3370C0A5}"/>
          </ac:cxnSpMkLst>
        </pc:cxnChg>
        <pc:cxnChg chg="add mod">
          <ac:chgData name="Nousheen Ali" userId="28b24126a220ca9e" providerId="LiveId" clId="{7DD16EF8-99DC-445B-9339-2A36659C6AE4}" dt="2021-10-06T07:57:42.991" v="2959" actId="1076"/>
          <ac:cxnSpMkLst>
            <pc:docMk/>
            <pc:sldMk cId="2326780641" sldId="298"/>
            <ac:cxnSpMk id="86" creationId="{EA573DDD-0939-4967-9F78-69E1BA76E67E}"/>
          </ac:cxnSpMkLst>
        </pc:cxnChg>
        <pc:cxnChg chg="add mod">
          <ac:chgData name="Nousheen Ali" userId="28b24126a220ca9e" providerId="LiveId" clId="{7DD16EF8-99DC-445B-9339-2A36659C6AE4}" dt="2021-10-06T07:57:42.991" v="2959" actId="1076"/>
          <ac:cxnSpMkLst>
            <pc:docMk/>
            <pc:sldMk cId="2326780641" sldId="298"/>
            <ac:cxnSpMk id="90" creationId="{DC6931D0-4610-48D5-9994-99ACDE316139}"/>
          </ac:cxnSpMkLst>
        </pc:cxnChg>
      </pc:sldChg>
      <pc:sldChg chg="addSp delSp modSp add mod">
        <pc:chgData name="Nousheen Ali" userId="28b24126a220ca9e" providerId="LiveId" clId="{7DD16EF8-99DC-445B-9339-2A36659C6AE4}" dt="2021-10-10T09:12:04.192" v="9998"/>
        <pc:sldMkLst>
          <pc:docMk/>
          <pc:sldMk cId="1033934304" sldId="299"/>
        </pc:sldMkLst>
        <pc:spChg chg="add del">
          <ac:chgData name="Nousheen Ali" userId="28b24126a220ca9e" providerId="LiveId" clId="{7DD16EF8-99DC-445B-9339-2A36659C6AE4}" dt="2021-10-10T09:12:04.192" v="9998"/>
          <ac:spMkLst>
            <pc:docMk/>
            <pc:sldMk cId="1033934304" sldId="299"/>
            <ac:spMk id="2" creationId="{343F2A65-D43D-402E-BCA7-98A3F6627C9F}"/>
          </ac:spMkLst>
        </pc:spChg>
        <pc:spChg chg="mod">
          <ac:chgData name="Nousheen Ali" userId="28b24126a220ca9e" providerId="LiveId" clId="{7DD16EF8-99DC-445B-9339-2A36659C6AE4}" dt="2021-10-06T18:16:50.818" v="4292" actId="207"/>
          <ac:spMkLst>
            <pc:docMk/>
            <pc:sldMk cId="1033934304" sldId="299"/>
            <ac:spMk id="64" creationId="{B30A042E-9B55-405B-829E-A7804F9CB407}"/>
          </ac:spMkLst>
        </pc:spChg>
        <pc:spChg chg="mod">
          <ac:chgData name="Nousheen Ali" userId="28b24126a220ca9e" providerId="LiveId" clId="{7DD16EF8-99DC-445B-9339-2A36659C6AE4}" dt="2021-10-06T18:16:50.818" v="4292" actId="207"/>
          <ac:spMkLst>
            <pc:docMk/>
            <pc:sldMk cId="1033934304" sldId="299"/>
            <ac:spMk id="65" creationId="{4E7966EC-0ADF-42CF-BC8F-0E03584C6406}"/>
          </ac:spMkLst>
        </pc:spChg>
        <pc:spChg chg="mod">
          <ac:chgData name="Nousheen Ali" userId="28b24126a220ca9e" providerId="LiveId" clId="{7DD16EF8-99DC-445B-9339-2A36659C6AE4}" dt="2021-10-06T18:16:50.818" v="4292" actId="207"/>
          <ac:spMkLst>
            <pc:docMk/>
            <pc:sldMk cId="1033934304" sldId="299"/>
            <ac:spMk id="66" creationId="{D51959E1-A21E-4398-93F3-863DC11AA8C2}"/>
          </ac:spMkLst>
        </pc:spChg>
        <pc:spChg chg="mod">
          <ac:chgData name="Nousheen Ali" userId="28b24126a220ca9e" providerId="LiveId" clId="{7DD16EF8-99DC-445B-9339-2A36659C6AE4}" dt="2021-10-06T18:16:50.818" v="4292" actId="207"/>
          <ac:spMkLst>
            <pc:docMk/>
            <pc:sldMk cId="1033934304" sldId="299"/>
            <ac:spMk id="67" creationId="{A60B44A6-6DC4-43D1-9B01-5A11FEE9B7B5}"/>
          </ac:spMkLst>
        </pc:spChg>
        <pc:spChg chg="mod">
          <ac:chgData name="Nousheen Ali" userId="28b24126a220ca9e" providerId="LiveId" clId="{7DD16EF8-99DC-445B-9339-2A36659C6AE4}" dt="2021-10-06T18:16:50.818" v="4292" actId="207"/>
          <ac:spMkLst>
            <pc:docMk/>
            <pc:sldMk cId="1033934304" sldId="299"/>
            <ac:spMk id="68" creationId="{94543B7A-D956-4334-810B-397924C0DDAE}"/>
          </ac:spMkLst>
        </pc:spChg>
        <pc:spChg chg="mod">
          <ac:chgData name="Nousheen Ali" userId="28b24126a220ca9e" providerId="LiveId" clId="{7DD16EF8-99DC-445B-9339-2A36659C6AE4}" dt="2021-10-06T18:16:50.818" v="4292" actId="207"/>
          <ac:spMkLst>
            <pc:docMk/>
            <pc:sldMk cId="1033934304" sldId="299"/>
            <ac:spMk id="69" creationId="{B1BC77B3-9A86-474F-A421-765BAC516853}"/>
          </ac:spMkLst>
        </pc:spChg>
        <pc:spChg chg="mod">
          <ac:chgData name="Nousheen Ali" userId="28b24126a220ca9e" providerId="LiveId" clId="{7DD16EF8-99DC-445B-9339-2A36659C6AE4}" dt="2021-10-06T18:16:50.818" v="4292" actId="207"/>
          <ac:spMkLst>
            <pc:docMk/>
            <pc:sldMk cId="1033934304" sldId="299"/>
            <ac:spMk id="70" creationId="{A5EC425F-DAAB-4081-A188-597A8F50D079}"/>
          </ac:spMkLst>
        </pc:spChg>
        <pc:spChg chg="mod">
          <ac:chgData name="Nousheen Ali" userId="28b24126a220ca9e" providerId="LiveId" clId="{7DD16EF8-99DC-445B-9339-2A36659C6AE4}" dt="2021-10-06T18:16:50.818" v="4292" actId="207"/>
          <ac:spMkLst>
            <pc:docMk/>
            <pc:sldMk cId="1033934304" sldId="299"/>
            <ac:spMk id="71" creationId="{44D467C9-71DC-43B8-8735-964B9B8B91F8}"/>
          </ac:spMkLst>
        </pc:spChg>
        <pc:spChg chg="mod">
          <ac:chgData name="Nousheen Ali" userId="28b24126a220ca9e" providerId="LiveId" clId="{7DD16EF8-99DC-445B-9339-2A36659C6AE4}" dt="2021-10-06T18:16:50.818" v="4292" actId="207"/>
          <ac:spMkLst>
            <pc:docMk/>
            <pc:sldMk cId="1033934304" sldId="299"/>
            <ac:spMk id="72" creationId="{762D054D-72F4-4942-8236-3911BF67463A}"/>
          </ac:spMkLst>
        </pc:spChg>
        <pc:spChg chg="mod">
          <ac:chgData name="Nousheen Ali" userId="28b24126a220ca9e" providerId="LiveId" clId="{7DD16EF8-99DC-445B-9339-2A36659C6AE4}" dt="2021-10-06T18:16:50.818" v="4292" actId="207"/>
          <ac:spMkLst>
            <pc:docMk/>
            <pc:sldMk cId="1033934304" sldId="299"/>
            <ac:spMk id="73" creationId="{233A4EC3-70C6-44D3-9C55-E267031DC803}"/>
          </ac:spMkLst>
        </pc:spChg>
        <pc:spChg chg="mod">
          <ac:chgData name="Nousheen Ali" userId="28b24126a220ca9e" providerId="LiveId" clId="{7DD16EF8-99DC-445B-9339-2A36659C6AE4}" dt="2021-10-06T18:16:50.818" v="4292" actId="207"/>
          <ac:spMkLst>
            <pc:docMk/>
            <pc:sldMk cId="1033934304" sldId="299"/>
            <ac:spMk id="74" creationId="{CDC4F989-79BC-423E-AE18-DEA1378D8352}"/>
          </ac:spMkLst>
        </pc:spChg>
        <pc:spChg chg="mod">
          <ac:chgData name="Nousheen Ali" userId="28b24126a220ca9e" providerId="LiveId" clId="{7DD16EF8-99DC-445B-9339-2A36659C6AE4}" dt="2021-10-06T18:16:50.818" v="4292" actId="207"/>
          <ac:spMkLst>
            <pc:docMk/>
            <pc:sldMk cId="1033934304" sldId="299"/>
            <ac:spMk id="75" creationId="{5BBE1EB1-FC6B-47A6-9B58-895C97B77C64}"/>
          </ac:spMkLst>
        </pc:spChg>
        <pc:spChg chg="mod">
          <ac:chgData name="Nousheen Ali" userId="28b24126a220ca9e" providerId="LiveId" clId="{7DD16EF8-99DC-445B-9339-2A36659C6AE4}" dt="2021-10-06T18:16:50.818" v="4292" actId="207"/>
          <ac:spMkLst>
            <pc:docMk/>
            <pc:sldMk cId="1033934304" sldId="299"/>
            <ac:spMk id="76" creationId="{8A5D8A56-1518-4452-A1D7-487A9B3CAFC2}"/>
          </ac:spMkLst>
        </pc:spChg>
        <pc:spChg chg="mod">
          <ac:chgData name="Nousheen Ali" userId="28b24126a220ca9e" providerId="LiveId" clId="{7DD16EF8-99DC-445B-9339-2A36659C6AE4}" dt="2021-10-06T18:16:50.818" v="4292" actId="207"/>
          <ac:spMkLst>
            <pc:docMk/>
            <pc:sldMk cId="1033934304" sldId="299"/>
            <ac:spMk id="77" creationId="{501DF41D-4715-4162-A60C-7ADB3324DDBF}"/>
          </ac:spMkLst>
        </pc:spChg>
        <pc:spChg chg="mod">
          <ac:chgData name="Nousheen Ali" userId="28b24126a220ca9e" providerId="LiveId" clId="{7DD16EF8-99DC-445B-9339-2A36659C6AE4}" dt="2021-10-06T18:16:50.818" v="4292" actId="207"/>
          <ac:spMkLst>
            <pc:docMk/>
            <pc:sldMk cId="1033934304" sldId="299"/>
            <ac:spMk id="78" creationId="{9729CF8C-9F03-407B-9A17-A493BC3E85C3}"/>
          </ac:spMkLst>
        </pc:spChg>
        <pc:spChg chg="mod">
          <ac:chgData name="Nousheen Ali" userId="28b24126a220ca9e" providerId="LiveId" clId="{7DD16EF8-99DC-445B-9339-2A36659C6AE4}" dt="2021-10-06T18:19:46.471" v="4332" actId="14100"/>
          <ac:spMkLst>
            <pc:docMk/>
            <pc:sldMk cId="1033934304" sldId="299"/>
            <ac:spMk id="506" creationId="{00000000-0000-0000-0000-000000000000}"/>
          </ac:spMkLst>
        </pc:spChg>
        <pc:spChg chg="mod">
          <ac:chgData name="Nousheen Ali" userId="28b24126a220ca9e" providerId="LiveId" clId="{7DD16EF8-99DC-445B-9339-2A36659C6AE4}" dt="2021-10-06T18:18:05.957" v="4329" actId="14100"/>
          <ac:spMkLst>
            <pc:docMk/>
            <pc:sldMk cId="1033934304" sldId="299"/>
            <ac:spMk id="507" creationId="{00000000-0000-0000-0000-000000000000}"/>
          </ac:spMkLst>
        </pc:spChg>
        <pc:grpChg chg="add mod">
          <ac:chgData name="Nousheen Ali" userId="28b24126a220ca9e" providerId="LiveId" clId="{7DD16EF8-99DC-445B-9339-2A36659C6AE4}" dt="2021-10-06T18:17:33.607" v="4297" actId="14100"/>
          <ac:grpSpMkLst>
            <pc:docMk/>
            <pc:sldMk cId="1033934304" sldId="299"/>
            <ac:grpSpMk id="63" creationId="{387CA73A-70E2-492E-B0F0-AA3A4CFBFB54}"/>
          </ac:grpSpMkLst>
        </pc:grpChg>
        <pc:grpChg chg="del">
          <ac:chgData name="Nousheen Ali" userId="28b24126a220ca9e" providerId="LiveId" clId="{7DD16EF8-99DC-445B-9339-2A36659C6AE4}" dt="2021-10-06T18:17:07.224" v="4294" actId="478"/>
          <ac:grpSpMkLst>
            <pc:docMk/>
            <pc:sldMk cId="1033934304" sldId="299"/>
            <ac:grpSpMk id="508" creationId="{00000000-0000-0000-0000-000000000000}"/>
          </ac:grpSpMkLst>
        </pc:grpChg>
        <pc:grpChg chg="del">
          <ac:chgData name="Nousheen Ali" userId="28b24126a220ca9e" providerId="LiveId" clId="{7DD16EF8-99DC-445B-9339-2A36659C6AE4}" dt="2021-10-06T18:14:51.464" v="4285" actId="478"/>
          <ac:grpSpMkLst>
            <pc:docMk/>
            <pc:sldMk cId="1033934304" sldId="299"/>
            <ac:grpSpMk id="534" creationId="{00000000-0000-0000-0000-000000000000}"/>
          </ac:grpSpMkLst>
        </pc:grpChg>
      </pc:sldChg>
      <pc:sldChg chg="addSp delSp modSp add mod">
        <pc:chgData name="Nousheen Ali" userId="28b24126a220ca9e" providerId="LiveId" clId="{7DD16EF8-99DC-445B-9339-2A36659C6AE4}" dt="2021-10-13T06:33:04.334" v="15844" actId="207"/>
        <pc:sldMkLst>
          <pc:docMk/>
          <pc:sldMk cId="2220565892" sldId="300"/>
        </pc:sldMkLst>
        <pc:spChg chg="add del">
          <ac:chgData name="Nousheen Ali" userId="28b24126a220ca9e" providerId="LiveId" clId="{7DD16EF8-99DC-445B-9339-2A36659C6AE4}" dt="2021-10-10T09:12:04.192" v="9998"/>
          <ac:spMkLst>
            <pc:docMk/>
            <pc:sldMk cId="2220565892" sldId="300"/>
            <ac:spMk id="2" creationId="{2ACA499B-8290-4D91-B41B-93A75B29F104}"/>
          </ac:spMkLst>
        </pc:spChg>
        <pc:spChg chg="add del mod">
          <ac:chgData name="Nousheen Ali" userId="28b24126a220ca9e" providerId="LiveId" clId="{7DD16EF8-99DC-445B-9339-2A36659C6AE4}" dt="2021-10-06T08:16:57.766" v="3012" actId="478"/>
          <ac:spMkLst>
            <pc:docMk/>
            <pc:sldMk cId="2220565892" sldId="300"/>
            <ac:spMk id="3" creationId="{BDEA1AA6-E61B-4F93-A44B-72ED4CB5E43C}"/>
          </ac:spMkLst>
        </pc:spChg>
        <pc:spChg chg="add del">
          <ac:chgData name="Nousheen Ali" userId="28b24126a220ca9e" providerId="LiveId" clId="{7DD16EF8-99DC-445B-9339-2A36659C6AE4}" dt="2021-10-06T08:40:24.404" v="3159"/>
          <ac:spMkLst>
            <pc:docMk/>
            <pc:sldMk cId="2220565892" sldId="300"/>
            <ac:spMk id="4" creationId="{DB47A6B8-2686-40AB-9E16-5BCA2B22AD05}"/>
          </ac:spMkLst>
        </pc:spChg>
        <pc:spChg chg="mod">
          <ac:chgData name="Nousheen Ali" userId="28b24126a220ca9e" providerId="LiveId" clId="{7DD16EF8-99DC-445B-9339-2A36659C6AE4}" dt="2021-10-10T08:36:31.741" v="9843" actId="13822"/>
          <ac:spMkLst>
            <pc:docMk/>
            <pc:sldMk cId="2220565892" sldId="300"/>
            <ac:spMk id="7" creationId="{280ED373-B41E-4C16-8685-BB0076A753C8}"/>
          </ac:spMkLst>
        </pc:spChg>
        <pc:spChg chg="mod">
          <ac:chgData name="Nousheen Ali" userId="28b24126a220ca9e" providerId="LiveId" clId="{7DD16EF8-99DC-445B-9339-2A36659C6AE4}" dt="2021-10-13T06:33:04.334" v="15844" actId="207"/>
          <ac:spMkLst>
            <pc:docMk/>
            <pc:sldMk cId="2220565892" sldId="300"/>
            <ac:spMk id="25" creationId="{CD319426-6ED7-4944-BF7E-069AF6BB4049}"/>
          </ac:spMkLst>
        </pc:spChg>
        <pc:spChg chg="mod">
          <ac:chgData name="Nousheen Ali" userId="28b24126a220ca9e" providerId="LiveId" clId="{7DD16EF8-99DC-445B-9339-2A36659C6AE4}" dt="2021-10-10T08:36:39.068" v="9844" actId="13822"/>
          <ac:spMkLst>
            <pc:docMk/>
            <pc:sldMk cId="2220565892" sldId="300"/>
            <ac:spMk id="73" creationId="{B637F457-CFBC-47CE-A56D-1DC50CA49DB0}"/>
          </ac:spMkLst>
        </pc:spChg>
        <pc:spChg chg="mod">
          <ac:chgData name="Nousheen Ali" userId="28b24126a220ca9e" providerId="LiveId" clId="{7DD16EF8-99DC-445B-9339-2A36659C6AE4}" dt="2021-10-10T08:36:48.111" v="9845" actId="13822"/>
          <ac:spMkLst>
            <pc:docMk/>
            <pc:sldMk cId="2220565892" sldId="300"/>
            <ac:spMk id="74" creationId="{1D35FB77-322F-40DA-A00B-35DCBD94E3C9}"/>
          </ac:spMkLst>
        </pc:spChg>
        <pc:spChg chg="mod">
          <ac:chgData name="Nousheen Ali" userId="28b24126a220ca9e" providerId="LiveId" clId="{7DD16EF8-99DC-445B-9339-2A36659C6AE4}" dt="2021-10-10T08:36:31.741" v="9843" actId="13822"/>
          <ac:spMkLst>
            <pc:docMk/>
            <pc:sldMk cId="2220565892" sldId="300"/>
            <ac:spMk id="75" creationId="{B0D3467D-DEF0-48E7-8501-9D8BC5AB3126}"/>
          </ac:spMkLst>
        </pc:spChg>
        <pc:spChg chg="mod">
          <ac:chgData name="Nousheen Ali" userId="28b24126a220ca9e" providerId="LiveId" clId="{7DD16EF8-99DC-445B-9339-2A36659C6AE4}" dt="2021-10-10T08:36:39.068" v="9844" actId="13822"/>
          <ac:spMkLst>
            <pc:docMk/>
            <pc:sldMk cId="2220565892" sldId="300"/>
            <ac:spMk id="85" creationId="{EF34B2EA-5324-44ED-8DB0-87B20E6ADEAA}"/>
          </ac:spMkLst>
        </pc:spChg>
        <pc:spChg chg="mod">
          <ac:chgData name="Nousheen Ali" userId="28b24126a220ca9e" providerId="LiveId" clId="{7DD16EF8-99DC-445B-9339-2A36659C6AE4}" dt="2021-10-10T08:36:48.111" v="9845" actId="13822"/>
          <ac:spMkLst>
            <pc:docMk/>
            <pc:sldMk cId="2220565892" sldId="300"/>
            <ac:spMk id="89" creationId="{3F4C99E5-2A47-4481-8F51-9B7DE7D65453}"/>
          </ac:spMkLst>
        </pc:spChg>
        <pc:spChg chg="mod">
          <ac:chgData name="Nousheen Ali" userId="28b24126a220ca9e" providerId="LiveId" clId="{7DD16EF8-99DC-445B-9339-2A36659C6AE4}" dt="2021-10-06T08:24:26.709" v="3157" actId="6549"/>
          <ac:spMkLst>
            <pc:docMk/>
            <pc:sldMk cId="2220565892" sldId="300"/>
            <ac:spMk id="506" creationId="{00000000-0000-0000-0000-000000000000}"/>
          </ac:spMkLst>
        </pc:spChg>
        <pc:spChg chg="del">
          <ac:chgData name="Nousheen Ali" userId="28b24126a220ca9e" providerId="LiveId" clId="{7DD16EF8-99DC-445B-9339-2A36659C6AE4}" dt="2021-10-06T08:16:54.620" v="3011" actId="478"/>
          <ac:spMkLst>
            <pc:docMk/>
            <pc:sldMk cId="2220565892" sldId="300"/>
            <ac:spMk id="507" creationId="{00000000-0000-0000-0000-000000000000}"/>
          </ac:spMkLst>
        </pc:spChg>
        <pc:cxnChg chg="mod">
          <ac:chgData name="Nousheen Ali" userId="28b24126a220ca9e" providerId="LiveId" clId="{7DD16EF8-99DC-445B-9339-2A36659C6AE4}" dt="2021-10-06T08:17:30.819" v="3017" actId="1076"/>
          <ac:cxnSpMkLst>
            <pc:docMk/>
            <pc:sldMk cId="2220565892" sldId="300"/>
            <ac:cxnSpMk id="9" creationId="{6248089F-7008-4E86-9C50-04672CD0F409}"/>
          </ac:cxnSpMkLst>
        </pc:cxnChg>
        <pc:cxnChg chg="mod">
          <ac:chgData name="Nousheen Ali" userId="28b24126a220ca9e" providerId="LiveId" clId="{7DD16EF8-99DC-445B-9339-2A36659C6AE4}" dt="2021-10-06T08:17:30.819" v="3017" actId="1076"/>
          <ac:cxnSpMkLst>
            <pc:docMk/>
            <pc:sldMk cId="2220565892" sldId="300"/>
            <ac:cxnSpMk id="11" creationId="{CB4BA68C-ECEC-4533-BB9C-6F18F361E746}"/>
          </ac:cxnSpMkLst>
        </pc:cxnChg>
        <pc:cxnChg chg="mod">
          <ac:chgData name="Nousheen Ali" userId="28b24126a220ca9e" providerId="LiveId" clId="{7DD16EF8-99DC-445B-9339-2A36659C6AE4}" dt="2021-10-06T08:17:30.819" v="3017" actId="1076"/>
          <ac:cxnSpMkLst>
            <pc:docMk/>
            <pc:sldMk cId="2220565892" sldId="300"/>
            <ac:cxnSpMk id="13" creationId="{68CBC938-26AD-4B81-BA5C-6CFE3370C0A5}"/>
          </ac:cxnSpMkLst>
        </pc:cxnChg>
        <pc:cxnChg chg="mod">
          <ac:chgData name="Nousheen Ali" userId="28b24126a220ca9e" providerId="LiveId" clId="{7DD16EF8-99DC-445B-9339-2A36659C6AE4}" dt="2021-10-06T08:17:30.819" v="3017" actId="1076"/>
          <ac:cxnSpMkLst>
            <pc:docMk/>
            <pc:sldMk cId="2220565892" sldId="300"/>
            <ac:cxnSpMk id="86" creationId="{EA573DDD-0939-4967-9F78-69E1BA76E67E}"/>
          </ac:cxnSpMkLst>
        </pc:cxnChg>
        <pc:cxnChg chg="mod">
          <ac:chgData name="Nousheen Ali" userId="28b24126a220ca9e" providerId="LiveId" clId="{7DD16EF8-99DC-445B-9339-2A36659C6AE4}" dt="2021-10-06T08:17:30.819" v="3017" actId="1076"/>
          <ac:cxnSpMkLst>
            <pc:docMk/>
            <pc:sldMk cId="2220565892" sldId="300"/>
            <ac:cxnSpMk id="90" creationId="{DC6931D0-4610-48D5-9994-99ACDE316139}"/>
          </ac:cxnSpMkLst>
        </pc:cxnChg>
      </pc:sldChg>
      <pc:sldChg chg="addSp delSp modSp add del mod">
        <pc:chgData name="Nousheen Ali" userId="28b24126a220ca9e" providerId="LiveId" clId="{7DD16EF8-99DC-445B-9339-2A36659C6AE4}" dt="2021-10-06T08:16:30.729" v="2987" actId="2696"/>
        <pc:sldMkLst>
          <pc:docMk/>
          <pc:sldMk cId="4235594814" sldId="300"/>
        </pc:sldMkLst>
        <pc:spChg chg="add del mod">
          <ac:chgData name="Nousheen Ali" userId="28b24126a220ca9e" providerId="LiveId" clId="{7DD16EF8-99DC-445B-9339-2A36659C6AE4}" dt="2021-10-06T07:56:37.584" v="2912" actId="478"/>
          <ac:spMkLst>
            <pc:docMk/>
            <pc:sldMk cId="4235594814" sldId="300"/>
            <ac:spMk id="3" creationId="{856015C3-8ED1-469F-B00B-890BDB18C764}"/>
          </ac:spMkLst>
        </pc:spChg>
        <pc:spChg chg="mod">
          <ac:chgData name="Nousheen Ali" userId="28b24126a220ca9e" providerId="LiveId" clId="{7DD16EF8-99DC-445B-9339-2A36659C6AE4}" dt="2021-10-06T07:57:28.949" v="2958" actId="20577"/>
          <ac:spMkLst>
            <pc:docMk/>
            <pc:sldMk cId="4235594814" sldId="300"/>
            <ac:spMk id="506" creationId="{00000000-0000-0000-0000-000000000000}"/>
          </ac:spMkLst>
        </pc:spChg>
        <pc:spChg chg="del">
          <ac:chgData name="Nousheen Ali" userId="28b24126a220ca9e" providerId="LiveId" clId="{7DD16EF8-99DC-445B-9339-2A36659C6AE4}" dt="2021-10-06T07:56:35.459" v="2911" actId="478"/>
          <ac:spMkLst>
            <pc:docMk/>
            <pc:sldMk cId="4235594814" sldId="300"/>
            <ac:spMk id="507" creationId="{00000000-0000-0000-0000-000000000000}"/>
          </ac:spMkLst>
        </pc:spChg>
      </pc:sldChg>
      <pc:sldChg chg="add del">
        <pc:chgData name="Nousheen Ali" userId="28b24126a220ca9e" providerId="LiveId" clId="{7DD16EF8-99DC-445B-9339-2A36659C6AE4}" dt="2021-10-06T09:20:43.213" v="3571" actId="2696"/>
        <pc:sldMkLst>
          <pc:docMk/>
          <pc:sldMk cId="2151721314" sldId="301"/>
        </pc:sldMkLst>
      </pc:sldChg>
      <pc:sldChg chg="addSp delSp modSp add mod ord">
        <pc:chgData name="Nousheen Ali" userId="28b24126a220ca9e" providerId="LiveId" clId="{7DD16EF8-99DC-445B-9339-2A36659C6AE4}" dt="2021-10-13T06:36:25.187" v="15845" actId="2711"/>
        <pc:sldMkLst>
          <pc:docMk/>
          <pc:sldMk cId="3193761677" sldId="301"/>
        </pc:sldMkLst>
        <pc:spChg chg="add del">
          <ac:chgData name="Nousheen Ali" userId="28b24126a220ca9e" providerId="LiveId" clId="{7DD16EF8-99DC-445B-9339-2A36659C6AE4}" dt="2021-10-10T09:12:04.192" v="9998"/>
          <ac:spMkLst>
            <pc:docMk/>
            <pc:sldMk cId="3193761677" sldId="301"/>
            <ac:spMk id="3" creationId="{C865E08B-404B-4E40-9046-DD5A9882CCA4}"/>
          </ac:spMkLst>
        </pc:spChg>
        <pc:spChg chg="mod">
          <ac:chgData name="Nousheen Ali" userId="28b24126a220ca9e" providerId="LiveId" clId="{7DD16EF8-99DC-445B-9339-2A36659C6AE4}" dt="2021-10-10T08:38:31.093" v="9861" actId="1076"/>
          <ac:spMkLst>
            <pc:docMk/>
            <pc:sldMk cId="3193761677" sldId="301"/>
            <ac:spMk id="7" creationId="{280ED373-B41E-4C16-8685-BB0076A753C8}"/>
          </ac:spMkLst>
        </pc:spChg>
        <pc:spChg chg="add del mod">
          <ac:chgData name="Nousheen Ali" userId="28b24126a220ca9e" providerId="LiveId" clId="{7DD16EF8-99DC-445B-9339-2A36659C6AE4}" dt="2021-10-06T18:05:11.007" v="4081"/>
          <ac:spMkLst>
            <pc:docMk/>
            <pc:sldMk cId="3193761677" sldId="301"/>
            <ac:spMk id="21" creationId="{4B5A0E84-AC1C-4215-A557-059AB5A4D98F}"/>
          </ac:spMkLst>
        </pc:spChg>
        <pc:spChg chg="add del mod">
          <ac:chgData name="Nousheen Ali" userId="28b24126a220ca9e" providerId="LiveId" clId="{7DD16EF8-99DC-445B-9339-2A36659C6AE4}" dt="2021-10-06T18:05:11.007" v="4081"/>
          <ac:spMkLst>
            <pc:docMk/>
            <pc:sldMk cId="3193761677" sldId="301"/>
            <ac:spMk id="22" creationId="{507F584A-70FC-49E3-961E-D5B5151341C9}"/>
          </ac:spMkLst>
        </pc:spChg>
        <pc:spChg chg="mod">
          <ac:chgData name="Nousheen Ali" userId="28b24126a220ca9e" providerId="LiveId" clId="{7DD16EF8-99DC-445B-9339-2A36659C6AE4}" dt="2021-10-13T06:36:25.187" v="15845" actId="2711"/>
          <ac:spMkLst>
            <pc:docMk/>
            <pc:sldMk cId="3193761677" sldId="301"/>
            <ac:spMk id="25" creationId="{CD319426-6ED7-4944-BF7E-069AF6BB4049}"/>
          </ac:spMkLst>
        </pc:spChg>
        <pc:spChg chg="add del mod">
          <ac:chgData name="Nousheen Ali" userId="28b24126a220ca9e" providerId="LiveId" clId="{7DD16EF8-99DC-445B-9339-2A36659C6AE4}" dt="2021-10-06T18:05:11.007" v="4081"/>
          <ac:spMkLst>
            <pc:docMk/>
            <pc:sldMk cId="3193761677" sldId="301"/>
            <ac:spMk id="26" creationId="{43071AD8-F589-41D3-A6C2-29FBEDD38937}"/>
          </ac:spMkLst>
        </pc:spChg>
        <pc:spChg chg="add del mod">
          <ac:chgData name="Nousheen Ali" userId="28b24126a220ca9e" providerId="LiveId" clId="{7DD16EF8-99DC-445B-9339-2A36659C6AE4}" dt="2021-10-06T18:12:03.302" v="4263" actId="478"/>
          <ac:spMkLst>
            <pc:docMk/>
            <pc:sldMk cId="3193761677" sldId="301"/>
            <ac:spMk id="28" creationId="{95799FB0-B548-4F41-9BEC-3C6BE84C2E46}"/>
          </ac:spMkLst>
        </pc:spChg>
        <pc:spChg chg="add mod">
          <ac:chgData name="Nousheen Ali" userId="28b24126a220ca9e" providerId="LiveId" clId="{7DD16EF8-99DC-445B-9339-2A36659C6AE4}" dt="2021-10-10T08:38:31.093" v="9861" actId="1076"/>
          <ac:spMkLst>
            <pc:docMk/>
            <pc:sldMk cId="3193761677" sldId="301"/>
            <ac:spMk id="29" creationId="{447CA310-4634-412F-AD29-833336497172}"/>
          </ac:spMkLst>
        </pc:spChg>
        <pc:spChg chg="mod">
          <ac:chgData name="Nousheen Ali" userId="28b24126a220ca9e" providerId="LiveId" clId="{7DD16EF8-99DC-445B-9339-2A36659C6AE4}" dt="2021-10-10T08:38:31.093" v="9861" actId="1076"/>
          <ac:spMkLst>
            <pc:docMk/>
            <pc:sldMk cId="3193761677" sldId="301"/>
            <ac:spMk id="73" creationId="{B637F457-CFBC-47CE-A56D-1DC50CA49DB0}"/>
          </ac:spMkLst>
        </pc:spChg>
        <pc:spChg chg="mod">
          <ac:chgData name="Nousheen Ali" userId="28b24126a220ca9e" providerId="LiveId" clId="{7DD16EF8-99DC-445B-9339-2A36659C6AE4}" dt="2021-10-10T08:38:31.093" v="9861" actId="1076"/>
          <ac:spMkLst>
            <pc:docMk/>
            <pc:sldMk cId="3193761677" sldId="301"/>
            <ac:spMk id="74" creationId="{1D35FB77-322F-40DA-A00B-35DCBD94E3C9}"/>
          </ac:spMkLst>
        </pc:spChg>
        <pc:spChg chg="add del">
          <ac:chgData name="Nousheen Ali" userId="28b24126a220ca9e" providerId="LiveId" clId="{7DD16EF8-99DC-445B-9339-2A36659C6AE4}" dt="2021-10-06T09:52:17.102" v="3789" actId="478"/>
          <ac:spMkLst>
            <pc:docMk/>
            <pc:sldMk cId="3193761677" sldId="301"/>
            <ac:spMk id="75" creationId="{B0D3467D-DEF0-48E7-8501-9D8BC5AB3126}"/>
          </ac:spMkLst>
        </pc:spChg>
        <pc:spChg chg="add del">
          <ac:chgData name="Nousheen Ali" userId="28b24126a220ca9e" providerId="LiveId" clId="{7DD16EF8-99DC-445B-9339-2A36659C6AE4}" dt="2021-10-06T09:52:11.613" v="3787" actId="478"/>
          <ac:spMkLst>
            <pc:docMk/>
            <pc:sldMk cId="3193761677" sldId="301"/>
            <ac:spMk id="85" creationId="{EF34B2EA-5324-44ED-8DB0-87B20E6ADEAA}"/>
          </ac:spMkLst>
        </pc:spChg>
        <pc:spChg chg="add del">
          <ac:chgData name="Nousheen Ali" userId="28b24126a220ca9e" providerId="LiveId" clId="{7DD16EF8-99DC-445B-9339-2A36659C6AE4}" dt="2021-10-06T09:52:19.700" v="3790" actId="478"/>
          <ac:spMkLst>
            <pc:docMk/>
            <pc:sldMk cId="3193761677" sldId="301"/>
            <ac:spMk id="89" creationId="{3F4C99E5-2A47-4481-8F51-9B7DE7D65453}"/>
          </ac:spMkLst>
        </pc:spChg>
        <pc:spChg chg="mod">
          <ac:chgData name="Nousheen Ali" userId="28b24126a220ca9e" providerId="LiveId" clId="{7DD16EF8-99DC-445B-9339-2A36659C6AE4}" dt="2021-10-10T08:38:13.780" v="9860" actId="1076"/>
          <ac:spMkLst>
            <pc:docMk/>
            <pc:sldMk cId="3193761677" sldId="301"/>
            <ac:spMk id="506" creationId="{00000000-0000-0000-0000-000000000000}"/>
          </ac:spMkLst>
        </pc:spChg>
        <pc:spChg chg="mod">
          <ac:chgData name="Nousheen Ali" userId="28b24126a220ca9e" providerId="LiveId" clId="{7DD16EF8-99DC-445B-9339-2A36659C6AE4}" dt="2021-10-06T09:22:56.147" v="3721" actId="20577"/>
          <ac:spMkLst>
            <pc:docMk/>
            <pc:sldMk cId="3193761677" sldId="301"/>
            <ac:spMk id="507" creationId="{00000000-0000-0000-0000-000000000000}"/>
          </ac:spMkLst>
        </pc:spChg>
        <pc:cxnChg chg="mod">
          <ac:chgData name="Nousheen Ali" userId="28b24126a220ca9e" providerId="LiveId" clId="{7DD16EF8-99DC-445B-9339-2A36659C6AE4}" dt="2021-10-10T08:38:31.093" v="9861" actId="1076"/>
          <ac:cxnSpMkLst>
            <pc:docMk/>
            <pc:sldMk cId="3193761677" sldId="301"/>
            <ac:cxnSpMk id="9" creationId="{6248089F-7008-4E86-9C50-04672CD0F409}"/>
          </ac:cxnSpMkLst>
        </pc:cxnChg>
        <pc:cxnChg chg="mod">
          <ac:chgData name="Nousheen Ali" userId="28b24126a220ca9e" providerId="LiveId" clId="{7DD16EF8-99DC-445B-9339-2A36659C6AE4}" dt="2021-10-10T08:38:31.093" v="9861" actId="1076"/>
          <ac:cxnSpMkLst>
            <pc:docMk/>
            <pc:sldMk cId="3193761677" sldId="301"/>
            <ac:cxnSpMk id="11" creationId="{CB4BA68C-ECEC-4533-BB9C-6F18F361E746}"/>
          </ac:cxnSpMkLst>
        </pc:cxnChg>
        <pc:cxnChg chg="del mod">
          <ac:chgData name="Nousheen Ali" userId="28b24126a220ca9e" providerId="LiveId" clId="{7DD16EF8-99DC-445B-9339-2A36659C6AE4}" dt="2021-10-06T09:51:49.576" v="3783" actId="478"/>
          <ac:cxnSpMkLst>
            <pc:docMk/>
            <pc:sldMk cId="3193761677" sldId="301"/>
            <ac:cxnSpMk id="13" creationId="{68CBC938-26AD-4B81-BA5C-6CFE3370C0A5}"/>
          </ac:cxnSpMkLst>
        </pc:cxnChg>
        <pc:cxnChg chg="add mod">
          <ac:chgData name="Nousheen Ali" userId="28b24126a220ca9e" providerId="LiveId" clId="{7DD16EF8-99DC-445B-9339-2A36659C6AE4}" dt="2021-10-10T08:38:31.093" v="9861" actId="1076"/>
          <ac:cxnSpMkLst>
            <pc:docMk/>
            <pc:sldMk cId="3193761677" sldId="301"/>
            <ac:cxnSpMk id="17" creationId="{F93C3A0F-B841-4FE9-BDEB-7E5255E26970}"/>
          </ac:cxnSpMkLst>
        </pc:cxnChg>
        <pc:cxnChg chg="add del mod">
          <ac:chgData name="Nousheen Ali" userId="28b24126a220ca9e" providerId="LiveId" clId="{7DD16EF8-99DC-445B-9339-2A36659C6AE4}" dt="2021-10-06T18:05:11.007" v="4081"/>
          <ac:cxnSpMkLst>
            <pc:docMk/>
            <pc:sldMk cId="3193761677" sldId="301"/>
            <ac:cxnSpMk id="23" creationId="{58F4E365-E94C-4FB4-A147-0C0B574F3B80}"/>
          </ac:cxnSpMkLst>
        </pc:cxnChg>
        <pc:cxnChg chg="add del mod">
          <ac:chgData name="Nousheen Ali" userId="28b24126a220ca9e" providerId="LiveId" clId="{7DD16EF8-99DC-445B-9339-2A36659C6AE4}" dt="2021-10-06T18:05:11.007" v="4081"/>
          <ac:cxnSpMkLst>
            <pc:docMk/>
            <pc:sldMk cId="3193761677" sldId="301"/>
            <ac:cxnSpMk id="27" creationId="{4F55A33C-CB65-4CBC-BB8C-D7C3A4681BD1}"/>
          </ac:cxnSpMkLst>
        </pc:cxnChg>
        <pc:cxnChg chg="add del mod">
          <ac:chgData name="Nousheen Ali" userId="28b24126a220ca9e" providerId="LiveId" clId="{7DD16EF8-99DC-445B-9339-2A36659C6AE4}" dt="2021-10-06T09:52:15.069" v="3788" actId="478"/>
          <ac:cxnSpMkLst>
            <pc:docMk/>
            <pc:sldMk cId="3193761677" sldId="301"/>
            <ac:cxnSpMk id="86" creationId="{EA573DDD-0939-4967-9F78-69E1BA76E67E}"/>
          </ac:cxnSpMkLst>
        </pc:cxnChg>
        <pc:cxnChg chg="add del mod">
          <ac:chgData name="Nousheen Ali" userId="28b24126a220ca9e" providerId="LiveId" clId="{7DD16EF8-99DC-445B-9339-2A36659C6AE4}" dt="2021-10-06T09:52:08.141" v="3786" actId="478"/>
          <ac:cxnSpMkLst>
            <pc:docMk/>
            <pc:sldMk cId="3193761677" sldId="301"/>
            <ac:cxnSpMk id="90" creationId="{DC6931D0-4610-48D5-9994-99ACDE316139}"/>
          </ac:cxnSpMkLst>
        </pc:cxnChg>
      </pc:sldChg>
      <pc:sldChg chg="addSp delSp modSp add mod">
        <pc:chgData name="Nousheen Ali" userId="28b24126a220ca9e" providerId="LiveId" clId="{7DD16EF8-99DC-445B-9339-2A36659C6AE4}" dt="2021-10-10T14:54:27.086" v="10461" actId="20577"/>
        <pc:sldMkLst>
          <pc:docMk/>
          <pc:sldMk cId="3659651194" sldId="302"/>
        </pc:sldMkLst>
        <pc:spChg chg="add del">
          <ac:chgData name="Nousheen Ali" userId="28b24126a220ca9e" providerId="LiveId" clId="{7DD16EF8-99DC-445B-9339-2A36659C6AE4}" dt="2021-10-10T09:12:04.192" v="9998"/>
          <ac:spMkLst>
            <pc:docMk/>
            <pc:sldMk cId="3659651194" sldId="302"/>
            <ac:spMk id="2" creationId="{093A13C0-1F92-4F90-8757-3773B4856F66}"/>
          </ac:spMkLst>
        </pc:spChg>
        <pc:spChg chg="mod">
          <ac:chgData name="Nousheen Ali" userId="28b24126a220ca9e" providerId="LiveId" clId="{7DD16EF8-99DC-445B-9339-2A36659C6AE4}" dt="2021-10-10T14:54:27.086" v="10461" actId="20577"/>
          <ac:spMkLst>
            <pc:docMk/>
            <pc:sldMk cId="3659651194" sldId="302"/>
            <ac:spMk id="506" creationId="{00000000-0000-0000-0000-000000000000}"/>
          </ac:spMkLst>
        </pc:spChg>
        <pc:spChg chg="mod">
          <ac:chgData name="Nousheen Ali" userId="28b24126a220ca9e" providerId="LiveId" clId="{7DD16EF8-99DC-445B-9339-2A36659C6AE4}" dt="2021-10-06T18:21:11.848" v="4355" actId="20577"/>
          <ac:spMkLst>
            <pc:docMk/>
            <pc:sldMk cId="3659651194" sldId="302"/>
            <ac:spMk id="507" creationId="{00000000-0000-0000-0000-000000000000}"/>
          </ac:spMkLst>
        </pc:spChg>
        <pc:grpChg chg="del">
          <ac:chgData name="Nousheen Ali" userId="28b24126a220ca9e" providerId="LiveId" clId="{7DD16EF8-99DC-445B-9339-2A36659C6AE4}" dt="2021-10-06T18:21:17.817" v="4356" actId="478"/>
          <ac:grpSpMkLst>
            <pc:docMk/>
            <pc:sldMk cId="3659651194" sldId="302"/>
            <ac:grpSpMk id="63" creationId="{387CA73A-70E2-492E-B0F0-AA3A4CFBFB54}"/>
          </ac:grpSpMkLst>
        </pc:grpChg>
        <pc:grpChg chg="del">
          <ac:chgData name="Nousheen Ali" userId="28b24126a220ca9e" providerId="LiveId" clId="{7DD16EF8-99DC-445B-9339-2A36659C6AE4}" dt="2021-10-06T18:55:34.121" v="4987" actId="478"/>
          <ac:grpSpMkLst>
            <pc:docMk/>
            <pc:sldMk cId="3659651194" sldId="302"/>
            <ac:grpSpMk id="528" creationId="{00000000-0000-0000-0000-000000000000}"/>
          </ac:grpSpMkLst>
        </pc:grpChg>
        <pc:picChg chg="add del mod">
          <ac:chgData name="Nousheen Ali" userId="28b24126a220ca9e" providerId="LiveId" clId="{7DD16EF8-99DC-445B-9339-2A36659C6AE4}" dt="2021-10-06T18:50:12.781" v="4980" actId="478"/>
          <ac:picMkLst>
            <pc:docMk/>
            <pc:sldMk cId="3659651194" sldId="302"/>
            <ac:picMk id="3" creationId="{9A581AAD-6EAA-4A95-A7D2-2E7CCC7637BD}"/>
          </ac:picMkLst>
        </pc:picChg>
        <pc:picChg chg="add del mod">
          <ac:chgData name="Nousheen Ali" userId="28b24126a220ca9e" providerId="LiveId" clId="{7DD16EF8-99DC-445B-9339-2A36659C6AE4}" dt="2021-10-06T19:07:57.424" v="5247" actId="478"/>
          <ac:picMkLst>
            <pc:docMk/>
            <pc:sldMk cId="3659651194" sldId="302"/>
            <ac:picMk id="5" creationId="{19CEFC3F-C8B5-4964-A416-E09D3E382335}"/>
          </ac:picMkLst>
        </pc:picChg>
        <pc:picChg chg="add mod">
          <ac:chgData name="Nousheen Ali" userId="28b24126a220ca9e" providerId="LiveId" clId="{7DD16EF8-99DC-445B-9339-2A36659C6AE4}" dt="2021-10-06T19:08:04.145" v="5249" actId="1076"/>
          <ac:picMkLst>
            <pc:docMk/>
            <pc:sldMk cId="3659651194" sldId="302"/>
            <ac:picMk id="7" creationId="{EB85976E-146E-4B9C-BCF5-1FB664D433CD}"/>
          </ac:picMkLst>
        </pc:picChg>
      </pc:sldChg>
      <pc:sldChg chg="addSp delSp modSp add mod">
        <pc:chgData name="Nousheen Ali" userId="28b24126a220ca9e" providerId="LiveId" clId="{7DD16EF8-99DC-445B-9339-2A36659C6AE4}" dt="2021-10-13T06:36:41.272" v="15846" actId="2711"/>
        <pc:sldMkLst>
          <pc:docMk/>
          <pc:sldMk cId="3150924264" sldId="303"/>
        </pc:sldMkLst>
        <pc:spChg chg="add del">
          <ac:chgData name="Nousheen Ali" userId="28b24126a220ca9e" providerId="LiveId" clId="{7DD16EF8-99DC-445B-9339-2A36659C6AE4}" dt="2021-10-10T09:12:04.192" v="9998"/>
          <ac:spMkLst>
            <pc:docMk/>
            <pc:sldMk cId="3150924264" sldId="303"/>
            <ac:spMk id="2" creationId="{7B5D771F-6725-4BD9-8D1D-A325D81BA1C2}"/>
          </ac:spMkLst>
        </pc:spChg>
        <pc:spChg chg="add mod">
          <ac:chgData name="Nousheen Ali" userId="28b24126a220ca9e" providerId="LiveId" clId="{7DD16EF8-99DC-445B-9339-2A36659C6AE4}" dt="2021-10-13T06:36:41.272" v="15846" actId="2711"/>
          <ac:spMkLst>
            <pc:docMk/>
            <pc:sldMk cId="3150924264" sldId="303"/>
            <ac:spMk id="8" creationId="{8EE3D93E-76B8-467B-B396-27B9A18B2B62}"/>
          </ac:spMkLst>
        </pc:spChg>
        <pc:spChg chg="mod">
          <ac:chgData name="Nousheen Ali" userId="28b24126a220ca9e" providerId="LiveId" clId="{7DD16EF8-99DC-445B-9339-2A36659C6AE4}" dt="2021-10-10T15:05:37.838" v="10771" actId="21"/>
          <ac:spMkLst>
            <pc:docMk/>
            <pc:sldMk cId="3150924264" sldId="303"/>
            <ac:spMk id="506" creationId="{00000000-0000-0000-0000-000000000000}"/>
          </ac:spMkLst>
        </pc:spChg>
        <pc:picChg chg="add mod">
          <ac:chgData name="Nousheen Ali" userId="28b24126a220ca9e" providerId="LiveId" clId="{7DD16EF8-99DC-445B-9339-2A36659C6AE4}" dt="2021-10-06T19:14:58.905" v="5260" actId="14100"/>
          <ac:picMkLst>
            <pc:docMk/>
            <pc:sldMk cId="3150924264" sldId="303"/>
            <ac:picMk id="3" creationId="{B8FB35CA-2653-4BD9-86B9-9A5AC8B95C2E}"/>
          </ac:picMkLst>
        </pc:picChg>
        <pc:picChg chg="del mod">
          <ac:chgData name="Nousheen Ali" userId="28b24126a220ca9e" providerId="LiveId" clId="{7DD16EF8-99DC-445B-9339-2A36659C6AE4}" dt="2021-10-06T19:12:41.389" v="5250" actId="478"/>
          <ac:picMkLst>
            <pc:docMk/>
            <pc:sldMk cId="3150924264" sldId="303"/>
            <ac:picMk id="5" creationId="{19CEFC3F-C8B5-4964-A416-E09D3E382335}"/>
          </ac:picMkLst>
        </pc:picChg>
        <pc:picChg chg="add mod">
          <ac:chgData name="Nousheen Ali" userId="28b24126a220ca9e" providerId="LiveId" clId="{7DD16EF8-99DC-445B-9339-2A36659C6AE4}" dt="2021-10-06T19:14:42.328" v="5257" actId="1076"/>
          <ac:picMkLst>
            <pc:docMk/>
            <pc:sldMk cId="3150924264" sldId="303"/>
            <ac:picMk id="6" creationId="{7F224D2C-01D9-4073-833D-FC11A33B3087}"/>
          </ac:picMkLst>
        </pc:picChg>
        <pc:picChg chg="add mod">
          <ac:chgData name="Nousheen Ali" userId="28b24126a220ca9e" providerId="LiveId" clId="{7DD16EF8-99DC-445B-9339-2A36659C6AE4}" dt="2021-10-08T13:27:59.834" v="5423" actId="1076"/>
          <ac:picMkLst>
            <pc:docMk/>
            <pc:sldMk cId="3150924264" sldId="303"/>
            <ac:picMk id="7" creationId="{31ACDB84-575B-4354-AE98-917AFD202E96}"/>
          </ac:picMkLst>
        </pc:picChg>
      </pc:sldChg>
      <pc:sldChg chg="addSp delSp modSp add mod ord">
        <pc:chgData name="Nousheen Ali" userId="28b24126a220ca9e" providerId="LiveId" clId="{7DD16EF8-99DC-445B-9339-2A36659C6AE4}" dt="2021-10-13T06:36:49.711" v="15847" actId="2711"/>
        <pc:sldMkLst>
          <pc:docMk/>
          <pc:sldMk cId="2872983823" sldId="304"/>
        </pc:sldMkLst>
        <pc:spChg chg="add del">
          <ac:chgData name="Nousheen Ali" userId="28b24126a220ca9e" providerId="LiveId" clId="{7DD16EF8-99DC-445B-9339-2A36659C6AE4}" dt="2021-10-10T09:12:04.192" v="9998"/>
          <ac:spMkLst>
            <pc:docMk/>
            <pc:sldMk cId="2872983823" sldId="304"/>
            <ac:spMk id="6" creationId="{14F2D59B-A88D-4C04-A113-18E5F12CBFF5}"/>
          </ac:spMkLst>
        </pc:spChg>
        <pc:spChg chg="add mod">
          <ac:chgData name="Nousheen Ali" userId="28b24126a220ca9e" providerId="LiveId" clId="{7DD16EF8-99DC-445B-9339-2A36659C6AE4}" dt="2021-10-13T06:36:49.711" v="15847" actId="2711"/>
          <ac:spMkLst>
            <pc:docMk/>
            <pc:sldMk cId="2872983823" sldId="304"/>
            <ac:spMk id="10" creationId="{F781CDBC-A682-4FB3-94F3-BD55F46CE11C}"/>
          </ac:spMkLst>
        </pc:spChg>
        <pc:spChg chg="mod">
          <ac:chgData name="Nousheen Ali" userId="28b24126a220ca9e" providerId="LiveId" clId="{7DD16EF8-99DC-445B-9339-2A36659C6AE4}" dt="2021-10-13T05:53:43.209" v="15805" actId="14100"/>
          <ac:spMkLst>
            <pc:docMk/>
            <pc:sldMk cId="2872983823" sldId="304"/>
            <ac:spMk id="506" creationId="{00000000-0000-0000-0000-000000000000}"/>
          </ac:spMkLst>
        </pc:spChg>
        <pc:spChg chg="mod">
          <ac:chgData name="Nousheen Ali" userId="28b24126a220ca9e" providerId="LiveId" clId="{7DD16EF8-99DC-445B-9339-2A36659C6AE4}" dt="2021-10-08T13:38:04.669" v="5636" actId="20577"/>
          <ac:spMkLst>
            <pc:docMk/>
            <pc:sldMk cId="2872983823" sldId="304"/>
            <ac:spMk id="507" creationId="{00000000-0000-0000-0000-000000000000}"/>
          </ac:spMkLst>
        </pc:spChg>
        <pc:picChg chg="add del mod">
          <ac:chgData name="Nousheen Ali" userId="28b24126a220ca9e" providerId="LiveId" clId="{7DD16EF8-99DC-445B-9339-2A36659C6AE4}" dt="2021-10-08T13:30:54.552" v="5616" actId="931"/>
          <ac:picMkLst>
            <pc:docMk/>
            <pc:sldMk cId="2872983823" sldId="304"/>
            <ac:picMk id="3" creationId="{FCF7995D-426C-4C3F-ABD3-AFDECE278D2C}"/>
          </ac:picMkLst>
        </pc:picChg>
        <pc:picChg chg="add mod">
          <ac:chgData name="Nousheen Ali" userId="28b24126a220ca9e" providerId="LiveId" clId="{7DD16EF8-99DC-445B-9339-2A36659C6AE4}" dt="2021-10-08T14:08:26.521" v="6084" actId="1076"/>
          <ac:picMkLst>
            <pc:docMk/>
            <pc:sldMk cId="2872983823" sldId="304"/>
            <ac:picMk id="5" creationId="{F5FDE134-82DB-4245-9337-C8B5992C0EE7}"/>
          </ac:picMkLst>
        </pc:picChg>
        <pc:picChg chg="del">
          <ac:chgData name="Nousheen Ali" userId="28b24126a220ca9e" providerId="LiveId" clId="{7DD16EF8-99DC-445B-9339-2A36659C6AE4}" dt="2021-10-08T13:30:39.445" v="5614" actId="478"/>
          <ac:picMkLst>
            <pc:docMk/>
            <pc:sldMk cId="2872983823" sldId="304"/>
            <ac:picMk id="7" creationId="{EB85976E-146E-4B9C-BCF5-1FB664D433CD}"/>
          </ac:picMkLst>
        </pc:picChg>
        <pc:picChg chg="add mod">
          <ac:chgData name="Nousheen Ali" userId="28b24126a220ca9e" providerId="LiveId" clId="{7DD16EF8-99DC-445B-9339-2A36659C6AE4}" dt="2021-10-08T14:11:46.300" v="6173" actId="1076"/>
          <ac:picMkLst>
            <pc:docMk/>
            <pc:sldMk cId="2872983823" sldId="304"/>
            <ac:picMk id="9" creationId="{F3C499A1-C1BF-451E-B72B-14285F54FCE8}"/>
          </ac:picMkLst>
        </pc:picChg>
      </pc:sldChg>
      <pc:sldChg chg="addSp delSp modSp add mod ord">
        <pc:chgData name="Nousheen Ali" userId="28b24126a220ca9e" providerId="LiveId" clId="{7DD16EF8-99DC-445B-9339-2A36659C6AE4}" dt="2021-10-10T09:12:04.192" v="9998"/>
        <pc:sldMkLst>
          <pc:docMk/>
          <pc:sldMk cId="21154532" sldId="305"/>
        </pc:sldMkLst>
        <pc:spChg chg="add mod">
          <ac:chgData name="Nousheen Ali" userId="28b24126a220ca9e" providerId="LiveId" clId="{7DD16EF8-99DC-445B-9339-2A36659C6AE4}" dt="2021-10-08T20:03:01.419" v="6417" actId="13822"/>
          <ac:spMkLst>
            <pc:docMk/>
            <pc:sldMk cId="21154532" sldId="305"/>
            <ac:spMk id="2" creationId="{728CCEBD-3D88-4902-9B0A-957794F617BB}"/>
          </ac:spMkLst>
        </pc:spChg>
        <pc:spChg chg="add del">
          <ac:chgData name="Nousheen Ali" userId="28b24126a220ca9e" providerId="LiveId" clId="{7DD16EF8-99DC-445B-9339-2A36659C6AE4}" dt="2021-10-10T09:12:04.192" v="9998"/>
          <ac:spMkLst>
            <pc:docMk/>
            <pc:sldMk cId="21154532" sldId="305"/>
            <ac:spMk id="4" creationId="{F6D9CBF4-7CB5-4FF9-A73E-B9B1D990236E}"/>
          </ac:spMkLst>
        </pc:spChg>
        <pc:spChg chg="del">
          <ac:chgData name="Nousheen Ali" userId="28b24126a220ca9e" providerId="LiveId" clId="{7DD16EF8-99DC-445B-9339-2A36659C6AE4}" dt="2021-10-08T20:13:08.468" v="6544" actId="478"/>
          <ac:spMkLst>
            <pc:docMk/>
            <pc:sldMk cId="21154532" sldId="305"/>
            <ac:spMk id="8" creationId="{8EE3D93E-76B8-467B-B396-27B9A18B2B62}"/>
          </ac:spMkLst>
        </pc:spChg>
        <pc:spChg chg="mod">
          <ac:chgData name="Nousheen Ali" userId="28b24126a220ca9e" providerId="LiveId" clId="{7DD16EF8-99DC-445B-9339-2A36659C6AE4}" dt="2021-10-08T20:03:11.539" v="6418"/>
          <ac:spMkLst>
            <pc:docMk/>
            <pc:sldMk cId="21154532" sldId="305"/>
            <ac:spMk id="10" creationId="{B0EB391D-B0C6-4812-8AD1-F55708A22CA9}"/>
          </ac:spMkLst>
        </pc:spChg>
        <pc:spChg chg="mod">
          <ac:chgData name="Nousheen Ali" userId="28b24126a220ca9e" providerId="LiveId" clId="{7DD16EF8-99DC-445B-9339-2A36659C6AE4}" dt="2021-10-08T20:03:11.539" v="6418"/>
          <ac:spMkLst>
            <pc:docMk/>
            <pc:sldMk cId="21154532" sldId="305"/>
            <ac:spMk id="11" creationId="{6CEEF241-74E0-4324-9724-EE59069C910E}"/>
          </ac:spMkLst>
        </pc:spChg>
        <pc:spChg chg="mod">
          <ac:chgData name="Nousheen Ali" userId="28b24126a220ca9e" providerId="LiveId" clId="{7DD16EF8-99DC-445B-9339-2A36659C6AE4}" dt="2021-10-08T20:03:11.539" v="6418"/>
          <ac:spMkLst>
            <pc:docMk/>
            <pc:sldMk cId="21154532" sldId="305"/>
            <ac:spMk id="12" creationId="{8787D0E2-B8B3-46B8-BAE2-4C52492B5A82}"/>
          </ac:spMkLst>
        </pc:spChg>
        <pc:spChg chg="mod">
          <ac:chgData name="Nousheen Ali" userId="28b24126a220ca9e" providerId="LiveId" clId="{7DD16EF8-99DC-445B-9339-2A36659C6AE4}" dt="2021-10-08T20:03:11.539" v="6418"/>
          <ac:spMkLst>
            <pc:docMk/>
            <pc:sldMk cId="21154532" sldId="305"/>
            <ac:spMk id="13" creationId="{1F08707D-0198-4821-86EC-A2D07C567195}"/>
          </ac:spMkLst>
        </pc:spChg>
        <pc:spChg chg="mod">
          <ac:chgData name="Nousheen Ali" userId="28b24126a220ca9e" providerId="LiveId" clId="{7DD16EF8-99DC-445B-9339-2A36659C6AE4}" dt="2021-10-08T20:03:11.539" v="6418"/>
          <ac:spMkLst>
            <pc:docMk/>
            <pc:sldMk cId="21154532" sldId="305"/>
            <ac:spMk id="14" creationId="{A075D32A-6009-45C5-9B99-E3E9A8ABD734}"/>
          </ac:spMkLst>
        </pc:spChg>
        <pc:spChg chg="mod">
          <ac:chgData name="Nousheen Ali" userId="28b24126a220ca9e" providerId="LiveId" clId="{7DD16EF8-99DC-445B-9339-2A36659C6AE4}" dt="2021-10-08T20:03:11.539" v="6418"/>
          <ac:spMkLst>
            <pc:docMk/>
            <pc:sldMk cId="21154532" sldId="305"/>
            <ac:spMk id="15" creationId="{87904353-ECBD-45E0-AF64-C4B1FE3AA3E4}"/>
          </ac:spMkLst>
        </pc:spChg>
        <pc:spChg chg="mod">
          <ac:chgData name="Nousheen Ali" userId="28b24126a220ca9e" providerId="LiveId" clId="{7DD16EF8-99DC-445B-9339-2A36659C6AE4}" dt="2021-10-08T20:03:11.539" v="6418"/>
          <ac:spMkLst>
            <pc:docMk/>
            <pc:sldMk cId="21154532" sldId="305"/>
            <ac:spMk id="16" creationId="{0537F1B5-47EA-44A2-8006-C24B4996E7C8}"/>
          </ac:spMkLst>
        </pc:spChg>
        <pc:spChg chg="mod">
          <ac:chgData name="Nousheen Ali" userId="28b24126a220ca9e" providerId="LiveId" clId="{7DD16EF8-99DC-445B-9339-2A36659C6AE4}" dt="2021-10-08T20:03:11.539" v="6418"/>
          <ac:spMkLst>
            <pc:docMk/>
            <pc:sldMk cId="21154532" sldId="305"/>
            <ac:spMk id="17" creationId="{E217C58F-8E95-4B6A-9AB1-03F6CA7FE49A}"/>
          </ac:spMkLst>
        </pc:spChg>
        <pc:spChg chg="mod">
          <ac:chgData name="Nousheen Ali" userId="28b24126a220ca9e" providerId="LiveId" clId="{7DD16EF8-99DC-445B-9339-2A36659C6AE4}" dt="2021-10-08T20:03:11.539" v="6418"/>
          <ac:spMkLst>
            <pc:docMk/>
            <pc:sldMk cId="21154532" sldId="305"/>
            <ac:spMk id="18" creationId="{818D9B3D-D56F-4E60-8642-49F4212604F9}"/>
          </ac:spMkLst>
        </pc:spChg>
        <pc:spChg chg="mod">
          <ac:chgData name="Nousheen Ali" userId="28b24126a220ca9e" providerId="LiveId" clId="{7DD16EF8-99DC-445B-9339-2A36659C6AE4}" dt="2021-10-08T20:03:11.539" v="6418"/>
          <ac:spMkLst>
            <pc:docMk/>
            <pc:sldMk cId="21154532" sldId="305"/>
            <ac:spMk id="19" creationId="{0B2774E9-4E8F-4937-AA6B-B72CBA6A6623}"/>
          </ac:spMkLst>
        </pc:spChg>
        <pc:spChg chg="mod">
          <ac:chgData name="Nousheen Ali" userId="28b24126a220ca9e" providerId="LiveId" clId="{7DD16EF8-99DC-445B-9339-2A36659C6AE4}" dt="2021-10-08T20:03:11.539" v="6418"/>
          <ac:spMkLst>
            <pc:docMk/>
            <pc:sldMk cId="21154532" sldId="305"/>
            <ac:spMk id="20" creationId="{946CDF30-4B9D-47C2-BB02-6F9C73655A21}"/>
          </ac:spMkLst>
        </pc:spChg>
        <pc:spChg chg="mod">
          <ac:chgData name="Nousheen Ali" userId="28b24126a220ca9e" providerId="LiveId" clId="{7DD16EF8-99DC-445B-9339-2A36659C6AE4}" dt="2021-10-08T20:03:11.539" v="6418"/>
          <ac:spMkLst>
            <pc:docMk/>
            <pc:sldMk cId="21154532" sldId="305"/>
            <ac:spMk id="21" creationId="{81CAEF83-D1A3-47D4-922F-37FB7E5FFF9A}"/>
          </ac:spMkLst>
        </pc:spChg>
        <pc:spChg chg="mod">
          <ac:chgData name="Nousheen Ali" userId="28b24126a220ca9e" providerId="LiveId" clId="{7DD16EF8-99DC-445B-9339-2A36659C6AE4}" dt="2021-10-08T20:03:11.539" v="6418"/>
          <ac:spMkLst>
            <pc:docMk/>
            <pc:sldMk cId="21154532" sldId="305"/>
            <ac:spMk id="22" creationId="{23CB6A4A-D2DA-4A4B-B3C7-00EC852BBF9A}"/>
          </ac:spMkLst>
        </pc:spChg>
        <pc:spChg chg="mod">
          <ac:chgData name="Nousheen Ali" userId="28b24126a220ca9e" providerId="LiveId" clId="{7DD16EF8-99DC-445B-9339-2A36659C6AE4}" dt="2021-10-08T20:03:11.539" v="6418"/>
          <ac:spMkLst>
            <pc:docMk/>
            <pc:sldMk cId="21154532" sldId="305"/>
            <ac:spMk id="23" creationId="{AC6464A1-7CC9-4157-B338-0D4C93C738A2}"/>
          </ac:spMkLst>
        </pc:spChg>
        <pc:spChg chg="mod">
          <ac:chgData name="Nousheen Ali" userId="28b24126a220ca9e" providerId="LiveId" clId="{7DD16EF8-99DC-445B-9339-2A36659C6AE4}" dt="2021-10-08T20:03:11.539" v="6418"/>
          <ac:spMkLst>
            <pc:docMk/>
            <pc:sldMk cId="21154532" sldId="305"/>
            <ac:spMk id="24" creationId="{80D02F73-3762-43FB-B7D4-8B210E68AE29}"/>
          </ac:spMkLst>
        </pc:spChg>
        <pc:spChg chg="mod">
          <ac:chgData name="Nousheen Ali" userId="28b24126a220ca9e" providerId="LiveId" clId="{7DD16EF8-99DC-445B-9339-2A36659C6AE4}" dt="2021-10-08T20:03:11.539" v="6418"/>
          <ac:spMkLst>
            <pc:docMk/>
            <pc:sldMk cId="21154532" sldId="305"/>
            <ac:spMk id="25" creationId="{50636591-E0C4-46D0-ADF3-B15B79D13AC3}"/>
          </ac:spMkLst>
        </pc:spChg>
        <pc:spChg chg="mod">
          <ac:chgData name="Nousheen Ali" userId="28b24126a220ca9e" providerId="LiveId" clId="{7DD16EF8-99DC-445B-9339-2A36659C6AE4}" dt="2021-10-08T20:03:11.539" v="6418"/>
          <ac:spMkLst>
            <pc:docMk/>
            <pc:sldMk cId="21154532" sldId="305"/>
            <ac:spMk id="26" creationId="{60908F9C-B9E8-4DF7-B6B4-343AF3634145}"/>
          </ac:spMkLst>
        </pc:spChg>
        <pc:spChg chg="mod">
          <ac:chgData name="Nousheen Ali" userId="28b24126a220ca9e" providerId="LiveId" clId="{7DD16EF8-99DC-445B-9339-2A36659C6AE4}" dt="2021-10-08T20:03:11.539" v="6418"/>
          <ac:spMkLst>
            <pc:docMk/>
            <pc:sldMk cId="21154532" sldId="305"/>
            <ac:spMk id="27" creationId="{701132F1-1D1A-478D-8F92-B27DC6D46168}"/>
          </ac:spMkLst>
        </pc:spChg>
        <pc:spChg chg="mod">
          <ac:chgData name="Nousheen Ali" userId="28b24126a220ca9e" providerId="LiveId" clId="{7DD16EF8-99DC-445B-9339-2A36659C6AE4}" dt="2021-10-08T20:03:11.539" v="6418"/>
          <ac:spMkLst>
            <pc:docMk/>
            <pc:sldMk cId="21154532" sldId="305"/>
            <ac:spMk id="28" creationId="{6A18F21B-0308-47FC-9A25-8E46B4363CFB}"/>
          </ac:spMkLst>
        </pc:spChg>
        <pc:spChg chg="mod">
          <ac:chgData name="Nousheen Ali" userId="28b24126a220ca9e" providerId="LiveId" clId="{7DD16EF8-99DC-445B-9339-2A36659C6AE4}" dt="2021-10-08T20:03:11.539" v="6418"/>
          <ac:spMkLst>
            <pc:docMk/>
            <pc:sldMk cId="21154532" sldId="305"/>
            <ac:spMk id="29" creationId="{ECECC0E4-9CD7-4D7F-A277-62ABACEA96DA}"/>
          </ac:spMkLst>
        </pc:spChg>
        <pc:spChg chg="mod">
          <ac:chgData name="Nousheen Ali" userId="28b24126a220ca9e" providerId="LiveId" clId="{7DD16EF8-99DC-445B-9339-2A36659C6AE4}" dt="2021-10-08T20:03:11.539" v="6418"/>
          <ac:spMkLst>
            <pc:docMk/>
            <pc:sldMk cId="21154532" sldId="305"/>
            <ac:spMk id="30" creationId="{DAA1E51A-C018-43E0-9C46-F860BF954D72}"/>
          </ac:spMkLst>
        </pc:spChg>
        <pc:spChg chg="mod">
          <ac:chgData name="Nousheen Ali" userId="28b24126a220ca9e" providerId="LiveId" clId="{7DD16EF8-99DC-445B-9339-2A36659C6AE4}" dt="2021-10-08T20:03:11.539" v="6418"/>
          <ac:spMkLst>
            <pc:docMk/>
            <pc:sldMk cId="21154532" sldId="305"/>
            <ac:spMk id="31" creationId="{7E210E46-B703-4FC9-9848-99A615A4810A}"/>
          </ac:spMkLst>
        </pc:spChg>
        <pc:spChg chg="mod">
          <ac:chgData name="Nousheen Ali" userId="28b24126a220ca9e" providerId="LiveId" clId="{7DD16EF8-99DC-445B-9339-2A36659C6AE4}" dt="2021-10-08T20:03:11.539" v="6418"/>
          <ac:spMkLst>
            <pc:docMk/>
            <pc:sldMk cId="21154532" sldId="305"/>
            <ac:spMk id="32" creationId="{B3D0C45A-2A50-4061-9404-375523225512}"/>
          </ac:spMkLst>
        </pc:spChg>
        <pc:spChg chg="mod">
          <ac:chgData name="Nousheen Ali" userId="28b24126a220ca9e" providerId="LiveId" clId="{7DD16EF8-99DC-445B-9339-2A36659C6AE4}" dt="2021-10-08T20:03:11.539" v="6418"/>
          <ac:spMkLst>
            <pc:docMk/>
            <pc:sldMk cId="21154532" sldId="305"/>
            <ac:spMk id="33" creationId="{63297FFA-6F1C-46CC-9EBC-BA61A8E6831C}"/>
          </ac:spMkLst>
        </pc:spChg>
        <pc:spChg chg="mod">
          <ac:chgData name="Nousheen Ali" userId="28b24126a220ca9e" providerId="LiveId" clId="{7DD16EF8-99DC-445B-9339-2A36659C6AE4}" dt="2021-10-08T20:03:11.539" v="6418"/>
          <ac:spMkLst>
            <pc:docMk/>
            <pc:sldMk cId="21154532" sldId="305"/>
            <ac:spMk id="34" creationId="{03B4D3DD-C971-4527-8E95-E797E5D4E224}"/>
          </ac:spMkLst>
        </pc:spChg>
        <pc:spChg chg="mod">
          <ac:chgData name="Nousheen Ali" userId="28b24126a220ca9e" providerId="LiveId" clId="{7DD16EF8-99DC-445B-9339-2A36659C6AE4}" dt="2021-10-08T20:03:11.539" v="6418"/>
          <ac:spMkLst>
            <pc:docMk/>
            <pc:sldMk cId="21154532" sldId="305"/>
            <ac:spMk id="35" creationId="{4235A60D-C6F4-434D-BC65-0072C0913715}"/>
          </ac:spMkLst>
        </pc:spChg>
        <pc:spChg chg="mod">
          <ac:chgData name="Nousheen Ali" userId="28b24126a220ca9e" providerId="LiveId" clId="{7DD16EF8-99DC-445B-9339-2A36659C6AE4}" dt="2021-10-08T20:03:11.539" v="6418"/>
          <ac:spMkLst>
            <pc:docMk/>
            <pc:sldMk cId="21154532" sldId="305"/>
            <ac:spMk id="36" creationId="{92C955B3-C2DD-4F73-9755-2EE3D2BAAB44}"/>
          </ac:spMkLst>
        </pc:spChg>
        <pc:spChg chg="mod">
          <ac:chgData name="Nousheen Ali" userId="28b24126a220ca9e" providerId="LiveId" clId="{7DD16EF8-99DC-445B-9339-2A36659C6AE4}" dt="2021-10-08T20:03:11.539" v="6418"/>
          <ac:spMkLst>
            <pc:docMk/>
            <pc:sldMk cId="21154532" sldId="305"/>
            <ac:spMk id="37" creationId="{BC9930E3-824A-497E-A7F6-7D5E1A19AD15}"/>
          </ac:spMkLst>
        </pc:spChg>
        <pc:spChg chg="mod">
          <ac:chgData name="Nousheen Ali" userId="28b24126a220ca9e" providerId="LiveId" clId="{7DD16EF8-99DC-445B-9339-2A36659C6AE4}" dt="2021-10-08T20:03:11.539" v="6418"/>
          <ac:spMkLst>
            <pc:docMk/>
            <pc:sldMk cId="21154532" sldId="305"/>
            <ac:spMk id="38" creationId="{9C4AD9A8-C636-4815-A483-90C806AC4963}"/>
          </ac:spMkLst>
        </pc:spChg>
        <pc:spChg chg="mod">
          <ac:chgData name="Nousheen Ali" userId="28b24126a220ca9e" providerId="LiveId" clId="{7DD16EF8-99DC-445B-9339-2A36659C6AE4}" dt="2021-10-08T20:03:11.539" v="6418"/>
          <ac:spMkLst>
            <pc:docMk/>
            <pc:sldMk cId="21154532" sldId="305"/>
            <ac:spMk id="39" creationId="{A8EDA010-4681-400F-88E8-E188D84AEE04}"/>
          </ac:spMkLst>
        </pc:spChg>
        <pc:spChg chg="mod">
          <ac:chgData name="Nousheen Ali" userId="28b24126a220ca9e" providerId="LiveId" clId="{7DD16EF8-99DC-445B-9339-2A36659C6AE4}" dt="2021-10-08T20:03:11.539" v="6418"/>
          <ac:spMkLst>
            <pc:docMk/>
            <pc:sldMk cId="21154532" sldId="305"/>
            <ac:spMk id="40" creationId="{C353EE81-5BC0-4B21-877F-08C9B392AB74}"/>
          </ac:spMkLst>
        </pc:spChg>
        <pc:spChg chg="mod">
          <ac:chgData name="Nousheen Ali" userId="28b24126a220ca9e" providerId="LiveId" clId="{7DD16EF8-99DC-445B-9339-2A36659C6AE4}" dt="2021-10-08T20:03:11.539" v="6418"/>
          <ac:spMkLst>
            <pc:docMk/>
            <pc:sldMk cId="21154532" sldId="305"/>
            <ac:spMk id="41" creationId="{C1E2C090-378E-43B2-AA4A-99018074F383}"/>
          </ac:spMkLst>
        </pc:spChg>
        <pc:spChg chg="mod">
          <ac:chgData name="Nousheen Ali" userId="28b24126a220ca9e" providerId="LiveId" clId="{7DD16EF8-99DC-445B-9339-2A36659C6AE4}" dt="2021-10-08T20:03:11.539" v="6418"/>
          <ac:spMkLst>
            <pc:docMk/>
            <pc:sldMk cId="21154532" sldId="305"/>
            <ac:spMk id="42" creationId="{182FB61B-6ABC-4A85-A7D6-665488F1943F}"/>
          </ac:spMkLst>
        </pc:spChg>
        <pc:spChg chg="mod">
          <ac:chgData name="Nousheen Ali" userId="28b24126a220ca9e" providerId="LiveId" clId="{7DD16EF8-99DC-445B-9339-2A36659C6AE4}" dt="2021-10-08T20:03:11.539" v="6418"/>
          <ac:spMkLst>
            <pc:docMk/>
            <pc:sldMk cId="21154532" sldId="305"/>
            <ac:spMk id="43" creationId="{A577BDF6-EB83-4D4A-814E-3EE323745815}"/>
          </ac:spMkLst>
        </pc:spChg>
        <pc:spChg chg="mod">
          <ac:chgData name="Nousheen Ali" userId="28b24126a220ca9e" providerId="LiveId" clId="{7DD16EF8-99DC-445B-9339-2A36659C6AE4}" dt="2021-10-08T20:03:11.539" v="6418"/>
          <ac:spMkLst>
            <pc:docMk/>
            <pc:sldMk cId="21154532" sldId="305"/>
            <ac:spMk id="44" creationId="{2B805976-A1F6-4BF2-A620-149C437550DD}"/>
          </ac:spMkLst>
        </pc:spChg>
        <pc:spChg chg="mod">
          <ac:chgData name="Nousheen Ali" userId="28b24126a220ca9e" providerId="LiveId" clId="{7DD16EF8-99DC-445B-9339-2A36659C6AE4}" dt="2021-10-08T20:03:11.539" v="6418"/>
          <ac:spMkLst>
            <pc:docMk/>
            <pc:sldMk cId="21154532" sldId="305"/>
            <ac:spMk id="45" creationId="{FC43458C-2A2B-43B2-8FBF-63D8F80AB98E}"/>
          </ac:spMkLst>
        </pc:spChg>
        <pc:spChg chg="mod">
          <ac:chgData name="Nousheen Ali" userId="28b24126a220ca9e" providerId="LiveId" clId="{7DD16EF8-99DC-445B-9339-2A36659C6AE4}" dt="2021-10-08T20:03:11.539" v="6418"/>
          <ac:spMkLst>
            <pc:docMk/>
            <pc:sldMk cId="21154532" sldId="305"/>
            <ac:spMk id="47" creationId="{ED3D754D-D3BF-4335-93F3-8283242B4484}"/>
          </ac:spMkLst>
        </pc:spChg>
        <pc:spChg chg="mod">
          <ac:chgData name="Nousheen Ali" userId="28b24126a220ca9e" providerId="LiveId" clId="{7DD16EF8-99DC-445B-9339-2A36659C6AE4}" dt="2021-10-08T20:03:11.539" v="6418"/>
          <ac:spMkLst>
            <pc:docMk/>
            <pc:sldMk cId="21154532" sldId="305"/>
            <ac:spMk id="48" creationId="{7B52FD6E-96E9-4CD1-8831-7B0C3418EFAF}"/>
          </ac:spMkLst>
        </pc:spChg>
        <pc:spChg chg="mod">
          <ac:chgData name="Nousheen Ali" userId="28b24126a220ca9e" providerId="LiveId" clId="{7DD16EF8-99DC-445B-9339-2A36659C6AE4}" dt="2021-10-08T20:03:11.539" v="6418"/>
          <ac:spMkLst>
            <pc:docMk/>
            <pc:sldMk cId="21154532" sldId="305"/>
            <ac:spMk id="49" creationId="{C8C8EA4D-D7C7-49B0-AE5C-0F24A77171B6}"/>
          </ac:spMkLst>
        </pc:spChg>
        <pc:spChg chg="mod">
          <ac:chgData name="Nousheen Ali" userId="28b24126a220ca9e" providerId="LiveId" clId="{7DD16EF8-99DC-445B-9339-2A36659C6AE4}" dt="2021-10-08T20:03:11.539" v="6418"/>
          <ac:spMkLst>
            <pc:docMk/>
            <pc:sldMk cId="21154532" sldId="305"/>
            <ac:spMk id="50" creationId="{5F1740B0-11BB-49AE-99A9-ED5A7CDECE60}"/>
          </ac:spMkLst>
        </pc:spChg>
        <pc:spChg chg="mod">
          <ac:chgData name="Nousheen Ali" userId="28b24126a220ca9e" providerId="LiveId" clId="{7DD16EF8-99DC-445B-9339-2A36659C6AE4}" dt="2021-10-08T20:03:11.539" v="6418"/>
          <ac:spMkLst>
            <pc:docMk/>
            <pc:sldMk cId="21154532" sldId="305"/>
            <ac:spMk id="51" creationId="{678C522A-EC6A-47B7-B13C-3B61DCB30524}"/>
          </ac:spMkLst>
        </pc:spChg>
        <pc:spChg chg="mod">
          <ac:chgData name="Nousheen Ali" userId="28b24126a220ca9e" providerId="LiveId" clId="{7DD16EF8-99DC-445B-9339-2A36659C6AE4}" dt="2021-10-08T20:03:11.539" v="6418"/>
          <ac:spMkLst>
            <pc:docMk/>
            <pc:sldMk cId="21154532" sldId="305"/>
            <ac:spMk id="52" creationId="{82B5E95C-0A10-445C-B735-765FADBC83D2}"/>
          </ac:spMkLst>
        </pc:spChg>
        <pc:spChg chg="mod">
          <ac:chgData name="Nousheen Ali" userId="28b24126a220ca9e" providerId="LiveId" clId="{7DD16EF8-99DC-445B-9339-2A36659C6AE4}" dt="2021-10-08T20:03:11.539" v="6418"/>
          <ac:spMkLst>
            <pc:docMk/>
            <pc:sldMk cId="21154532" sldId="305"/>
            <ac:spMk id="53" creationId="{5817AC1A-F1F1-443D-8629-D93E60A2A77C}"/>
          </ac:spMkLst>
        </pc:spChg>
        <pc:spChg chg="mod">
          <ac:chgData name="Nousheen Ali" userId="28b24126a220ca9e" providerId="LiveId" clId="{7DD16EF8-99DC-445B-9339-2A36659C6AE4}" dt="2021-10-08T20:03:11.539" v="6418"/>
          <ac:spMkLst>
            <pc:docMk/>
            <pc:sldMk cId="21154532" sldId="305"/>
            <ac:spMk id="54" creationId="{474760AB-10DD-490A-B5C5-79B0275DEEA5}"/>
          </ac:spMkLst>
        </pc:spChg>
        <pc:spChg chg="mod">
          <ac:chgData name="Nousheen Ali" userId="28b24126a220ca9e" providerId="LiveId" clId="{7DD16EF8-99DC-445B-9339-2A36659C6AE4}" dt="2021-10-08T20:03:11.539" v="6418"/>
          <ac:spMkLst>
            <pc:docMk/>
            <pc:sldMk cId="21154532" sldId="305"/>
            <ac:spMk id="56" creationId="{87B32B4F-37AE-4671-9BBA-03786DD3900E}"/>
          </ac:spMkLst>
        </pc:spChg>
        <pc:spChg chg="mod">
          <ac:chgData name="Nousheen Ali" userId="28b24126a220ca9e" providerId="LiveId" clId="{7DD16EF8-99DC-445B-9339-2A36659C6AE4}" dt="2021-10-08T20:03:11.539" v="6418"/>
          <ac:spMkLst>
            <pc:docMk/>
            <pc:sldMk cId="21154532" sldId="305"/>
            <ac:spMk id="57" creationId="{557D9E90-AFDA-48D1-9356-E5F1FD389304}"/>
          </ac:spMkLst>
        </pc:spChg>
        <pc:spChg chg="mod">
          <ac:chgData name="Nousheen Ali" userId="28b24126a220ca9e" providerId="LiveId" clId="{7DD16EF8-99DC-445B-9339-2A36659C6AE4}" dt="2021-10-08T20:03:11.539" v="6418"/>
          <ac:spMkLst>
            <pc:docMk/>
            <pc:sldMk cId="21154532" sldId="305"/>
            <ac:spMk id="58" creationId="{FB17CDC2-4D74-4E1E-ACAF-3CE87115CDDA}"/>
          </ac:spMkLst>
        </pc:spChg>
        <pc:spChg chg="mod">
          <ac:chgData name="Nousheen Ali" userId="28b24126a220ca9e" providerId="LiveId" clId="{7DD16EF8-99DC-445B-9339-2A36659C6AE4}" dt="2021-10-08T20:03:11.539" v="6418"/>
          <ac:spMkLst>
            <pc:docMk/>
            <pc:sldMk cId="21154532" sldId="305"/>
            <ac:spMk id="59" creationId="{D6E9E34C-F5FC-4E58-A19C-8418FFA86DC1}"/>
          </ac:spMkLst>
        </pc:spChg>
        <pc:spChg chg="mod">
          <ac:chgData name="Nousheen Ali" userId="28b24126a220ca9e" providerId="LiveId" clId="{7DD16EF8-99DC-445B-9339-2A36659C6AE4}" dt="2021-10-08T20:03:11.539" v="6418"/>
          <ac:spMkLst>
            <pc:docMk/>
            <pc:sldMk cId="21154532" sldId="305"/>
            <ac:spMk id="60" creationId="{A287275B-D2A9-4618-81E8-C18B1F630007}"/>
          </ac:spMkLst>
        </pc:spChg>
        <pc:spChg chg="mod">
          <ac:chgData name="Nousheen Ali" userId="28b24126a220ca9e" providerId="LiveId" clId="{7DD16EF8-99DC-445B-9339-2A36659C6AE4}" dt="2021-10-08T20:03:11.539" v="6418"/>
          <ac:spMkLst>
            <pc:docMk/>
            <pc:sldMk cId="21154532" sldId="305"/>
            <ac:spMk id="61" creationId="{E688A446-EABC-4538-AF3B-096DEE79D041}"/>
          </ac:spMkLst>
        </pc:spChg>
        <pc:spChg chg="mod">
          <ac:chgData name="Nousheen Ali" userId="28b24126a220ca9e" providerId="LiveId" clId="{7DD16EF8-99DC-445B-9339-2A36659C6AE4}" dt="2021-10-08T20:03:11.539" v="6418"/>
          <ac:spMkLst>
            <pc:docMk/>
            <pc:sldMk cId="21154532" sldId="305"/>
            <ac:spMk id="62" creationId="{B3D44B5C-4CB9-4333-9D7F-0B77244ED026}"/>
          </ac:spMkLst>
        </pc:spChg>
        <pc:spChg chg="mod">
          <ac:chgData name="Nousheen Ali" userId="28b24126a220ca9e" providerId="LiveId" clId="{7DD16EF8-99DC-445B-9339-2A36659C6AE4}" dt="2021-10-08T20:03:11.539" v="6418"/>
          <ac:spMkLst>
            <pc:docMk/>
            <pc:sldMk cId="21154532" sldId="305"/>
            <ac:spMk id="63" creationId="{686BDBFB-79F4-47E5-8E63-B6AF0B772261}"/>
          </ac:spMkLst>
        </pc:spChg>
        <pc:spChg chg="mod">
          <ac:chgData name="Nousheen Ali" userId="28b24126a220ca9e" providerId="LiveId" clId="{7DD16EF8-99DC-445B-9339-2A36659C6AE4}" dt="2021-10-08T20:03:11.539" v="6418"/>
          <ac:spMkLst>
            <pc:docMk/>
            <pc:sldMk cId="21154532" sldId="305"/>
            <ac:spMk id="64" creationId="{C440B929-4D65-419F-AF78-335964D04C08}"/>
          </ac:spMkLst>
        </pc:spChg>
        <pc:spChg chg="mod">
          <ac:chgData name="Nousheen Ali" userId="28b24126a220ca9e" providerId="LiveId" clId="{7DD16EF8-99DC-445B-9339-2A36659C6AE4}" dt="2021-10-08T20:03:11.539" v="6418"/>
          <ac:spMkLst>
            <pc:docMk/>
            <pc:sldMk cId="21154532" sldId="305"/>
            <ac:spMk id="65" creationId="{1A61C841-02FC-417B-9CAA-607518957B8E}"/>
          </ac:spMkLst>
        </pc:spChg>
        <pc:spChg chg="mod">
          <ac:chgData name="Nousheen Ali" userId="28b24126a220ca9e" providerId="LiveId" clId="{7DD16EF8-99DC-445B-9339-2A36659C6AE4}" dt="2021-10-08T20:03:11.539" v="6418"/>
          <ac:spMkLst>
            <pc:docMk/>
            <pc:sldMk cId="21154532" sldId="305"/>
            <ac:spMk id="66" creationId="{59728621-7935-4FE6-9880-21F42EA149F1}"/>
          </ac:spMkLst>
        </pc:spChg>
        <pc:spChg chg="mod">
          <ac:chgData name="Nousheen Ali" userId="28b24126a220ca9e" providerId="LiveId" clId="{7DD16EF8-99DC-445B-9339-2A36659C6AE4}" dt="2021-10-08T20:03:11.539" v="6418"/>
          <ac:spMkLst>
            <pc:docMk/>
            <pc:sldMk cId="21154532" sldId="305"/>
            <ac:spMk id="67" creationId="{639B75E4-ABA6-4D57-9CE8-11D76163E626}"/>
          </ac:spMkLst>
        </pc:spChg>
        <pc:spChg chg="mod">
          <ac:chgData name="Nousheen Ali" userId="28b24126a220ca9e" providerId="LiveId" clId="{7DD16EF8-99DC-445B-9339-2A36659C6AE4}" dt="2021-10-08T20:03:11.539" v="6418"/>
          <ac:spMkLst>
            <pc:docMk/>
            <pc:sldMk cId="21154532" sldId="305"/>
            <ac:spMk id="68" creationId="{776EEB49-E6BE-493B-899A-7A5B53661117}"/>
          </ac:spMkLst>
        </pc:spChg>
        <pc:spChg chg="mod">
          <ac:chgData name="Nousheen Ali" userId="28b24126a220ca9e" providerId="LiveId" clId="{7DD16EF8-99DC-445B-9339-2A36659C6AE4}" dt="2021-10-08T20:03:11.539" v="6418"/>
          <ac:spMkLst>
            <pc:docMk/>
            <pc:sldMk cId="21154532" sldId="305"/>
            <ac:spMk id="69" creationId="{7C235649-E76B-4CF7-BDF8-0BD3608F0566}"/>
          </ac:spMkLst>
        </pc:spChg>
        <pc:spChg chg="mod">
          <ac:chgData name="Nousheen Ali" userId="28b24126a220ca9e" providerId="LiveId" clId="{7DD16EF8-99DC-445B-9339-2A36659C6AE4}" dt="2021-10-08T20:04:24.646" v="6437"/>
          <ac:spMkLst>
            <pc:docMk/>
            <pc:sldMk cId="21154532" sldId="305"/>
            <ac:spMk id="83" creationId="{ED2A1B7E-4429-464B-A528-CD2BA6F7756C}"/>
          </ac:spMkLst>
        </pc:spChg>
        <pc:spChg chg="mod">
          <ac:chgData name="Nousheen Ali" userId="28b24126a220ca9e" providerId="LiveId" clId="{7DD16EF8-99DC-445B-9339-2A36659C6AE4}" dt="2021-10-08T20:04:24.646" v="6437"/>
          <ac:spMkLst>
            <pc:docMk/>
            <pc:sldMk cId="21154532" sldId="305"/>
            <ac:spMk id="84" creationId="{2691F3AE-87D0-4411-90DF-0AB09F901EB0}"/>
          </ac:spMkLst>
        </pc:spChg>
        <pc:spChg chg="mod">
          <ac:chgData name="Nousheen Ali" userId="28b24126a220ca9e" providerId="LiveId" clId="{7DD16EF8-99DC-445B-9339-2A36659C6AE4}" dt="2021-10-08T20:04:24.646" v="6437"/>
          <ac:spMkLst>
            <pc:docMk/>
            <pc:sldMk cId="21154532" sldId="305"/>
            <ac:spMk id="85" creationId="{B2BCB024-77EA-4A1C-9847-BB82D5D3962C}"/>
          </ac:spMkLst>
        </pc:spChg>
        <pc:spChg chg="mod">
          <ac:chgData name="Nousheen Ali" userId="28b24126a220ca9e" providerId="LiveId" clId="{7DD16EF8-99DC-445B-9339-2A36659C6AE4}" dt="2021-10-08T20:04:24.646" v="6437"/>
          <ac:spMkLst>
            <pc:docMk/>
            <pc:sldMk cId="21154532" sldId="305"/>
            <ac:spMk id="87" creationId="{28BF35A2-F792-494F-80A9-0A477571C809}"/>
          </ac:spMkLst>
        </pc:spChg>
        <pc:spChg chg="mod">
          <ac:chgData name="Nousheen Ali" userId="28b24126a220ca9e" providerId="LiveId" clId="{7DD16EF8-99DC-445B-9339-2A36659C6AE4}" dt="2021-10-08T20:04:24.646" v="6437"/>
          <ac:spMkLst>
            <pc:docMk/>
            <pc:sldMk cId="21154532" sldId="305"/>
            <ac:spMk id="88" creationId="{BBC5A924-4F5E-449E-8F92-B0297F687818}"/>
          </ac:spMkLst>
        </pc:spChg>
        <pc:spChg chg="mod">
          <ac:chgData name="Nousheen Ali" userId="28b24126a220ca9e" providerId="LiveId" clId="{7DD16EF8-99DC-445B-9339-2A36659C6AE4}" dt="2021-10-08T20:04:24.646" v="6437"/>
          <ac:spMkLst>
            <pc:docMk/>
            <pc:sldMk cId="21154532" sldId="305"/>
            <ac:spMk id="89" creationId="{8080B96D-0F27-4749-B512-719916B9D925}"/>
          </ac:spMkLst>
        </pc:spChg>
        <pc:spChg chg="mod">
          <ac:chgData name="Nousheen Ali" userId="28b24126a220ca9e" providerId="LiveId" clId="{7DD16EF8-99DC-445B-9339-2A36659C6AE4}" dt="2021-10-08T20:04:24.646" v="6437"/>
          <ac:spMkLst>
            <pc:docMk/>
            <pc:sldMk cId="21154532" sldId="305"/>
            <ac:spMk id="90" creationId="{20DC9966-2967-49B4-9FD5-5A03E299A921}"/>
          </ac:spMkLst>
        </pc:spChg>
        <pc:spChg chg="mod">
          <ac:chgData name="Nousheen Ali" userId="28b24126a220ca9e" providerId="LiveId" clId="{7DD16EF8-99DC-445B-9339-2A36659C6AE4}" dt="2021-10-08T20:04:24.646" v="6437"/>
          <ac:spMkLst>
            <pc:docMk/>
            <pc:sldMk cId="21154532" sldId="305"/>
            <ac:spMk id="91" creationId="{166D4F16-8610-4666-9FEF-DBF0AB308E72}"/>
          </ac:spMkLst>
        </pc:spChg>
        <pc:spChg chg="mod">
          <ac:chgData name="Nousheen Ali" userId="28b24126a220ca9e" providerId="LiveId" clId="{7DD16EF8-99DC-445B-9339-2A36659C6AE4}" dt="2021-10-08T20:04:24.646" v="6437"/>
          <ac:spMkLst>
            <pc:docMk/>
            <pc:sldMk cId="21154532" sldId="305"/>
            <ac:spMk id="92" creationId="{F19437AF-5AA9-429E-BE83-FF51E3649982}"/>
          </ac:spMkLst>
        </pc:spChg>
        <pc:spChg chg="mod">
          <ac:chgData name="Nousheen Ali" userId="28b24126a220ca9e" providerId="LiveId" clId="{7DD16EF8-99DC-445B-9339-2A36659C6AE4}" dt="2021-10-08T20:04:24.646" v="6437"/>
          <ac:spMkLst>
            <pc:docMk/>
            <pc:sldMk cId="21154532" sldId="305"/>
            <ac:spMk id="93" creationId="{DDCE5314-EFB5-4571-8E53-9EB54955DDFD}"/>
          </ac:spMkLst>
        </pc:spChg>
        <pc:spChg chg="mod">
          <ac:chgData name="Nousheen Ali" userId="28b24126a220ca9e" providerId="LiveId" clId="{7DD16EF8-99DC-445B-9339-2A36659C6AE4}" dt="2021-10-08T20:04:24.646" v="6437"/>
          <ac:spMkLst>
            <pc:docMk/>
            <pc:sldMk cId="21154532" sldId="305"/>
            <ac:spMk id="94" creationId="{653DA603-1764-4280-9644-B62EC8230910}"/>
          </ac:spMkLst>
        </pc:spChg>
        <pc:spChg chg="mod">
          <ac:chgData name="Nousheen Ali" userId="28b24126a220ca9e" providerId="LiveId" clId="{7DD16EF8-99DC-445B-9339-2A36659C6AE4}" dt="2021-10-08T20:04:24.646" v="6437"/>
          <ac:spMkLst>
            <pc:docMk/>
            <pc:sldMk cId="21154532" sldId="305"/>
            <ac:spMk id="95" creationId="{B42A588B-24BD-4535-887B-05A748472DC8}"/>
          </ac:spMkLst>
        </pc:spChg>
        <pc:spChg chg="mod">
          <ac:chgData name="Nousheen Ali" userId="28b24126a220ca9e" providerId="LiveId" clId="{7DD16EF8-99DC-445B-9339-2A36659C6AE4}" dt="2021-10-08T20:04:24.646" v="6437"/>
          <ac:spMkLst>
            <pc:docMk/>
            <pc:sldMk cId="21154532" sldId="305"/>
            <ac:spMk id="96" creationId="{0EF9EF0A-1D77-4A7D-9ACD-63BE9AFF3C41}"/>
          </ac:spMkLst>
        </pc:spChg>
        <pc:spChg chg="mod">
          <ac:chgData name="Nousheen Ali" userId="28b24126a220ca9e" providerId="LiveId" clId="{7DD16EF8-99DC-445B-9339-2A36659C6AE4}" dt="2021-10-08T20:04:24.646" v="6437"/>
          <ac:spMkLst>
            <pc:docMk/>
            <pc:sldMk cId="21154532" sldId="305"/>
            <ac:spMk id="97" creationId="{62FBF300-80E8-4647-97F9-B06950007CA2}"/>
          </ac:spMkLst>
        </pc:spChg>
        <pc:spChg chg="mod">
          <ac:chgData name="Nousheen Ali" userId="28b24126a220ca9e" providerId="LiveId" clId="{7DD16EF8-99DC-445B-9339-2A36659C6AE4}" dt="2021-10-08T20:04:24.646" v="6437"/>
          <ac:spMkLst>
            <pc:docMk/>
            <pc:sldMk cId="21154532" sldId="305"/>
            <ac:spMk id="98" creationId="{7656D5B8-C836-43E2-9EE5-ABC559EF7D7D}"/>
          </ac:spMkLst>
        </pc:spChg>
        <pc:spChg chg="mod">
          <ac:chgData name="Nousheen Ali" userId="28b24126a220ca9e" providerId="LiveId" clId="{7DD16EF8-99DC-445B-9339-2A36659C6AE4}" dt="2021-10-08T20:04:24.646" v="6437"/>
          <ac:spMkLst>
            <pc:docMk/>
            <pc:sldMk cId="21154532" sldId="305"/>
            <ac:spMk id="99" creationId="{B5230794-CA4E-46CB-A21C-FDFEDD053495}"/>
          </ac:spMkLst>
        </pc:spChg>
        <pc:spChg chg="mod">
          <ac:chgData name="Nousheen Ali" userId="28b24126a220ca9e" providerId="LiveId" clId="{7DD16EF8-99DC-445B-9339-2A36659C6AE4}" dt="2021-10-08T20:04:24.646" v="6437"/>
          <ac:spMkLst>
            <pc:docMk/>
            <pc:sldMk cId="21154532" sldId="305"/>
            <ac:spMk id="100" creationId="{69EE7794-7576-46C0-9BBD-161ED230A5E5}"/>
          </ac:spMkLst>
        </pc:spChg>
        <pc:spChg chg="mod">
          <ac:chgData name="Nousheen Ali" userId="28b24126a220ca9e" providerId="LiveId" clId="{7DD16EF8-99DC-445B-9339-2A36659C6AE4}" dt="2021-10-08T20:04:24.646" v="6437"/>
          <ac:spMkLst>
            <pc:docMk/>
            <pc:sldMk cId="21154532" sldId="305"/>
            <ac:spMk id="101" creationId="{06EF2509-9915-42BB-893E-B66461B72356}"/>
          </ac:spMkLst>
        </pc:spChg>
        <pc:spChg chg="mod">
          <ac:chgData name="Nousheen Ali" userId="28b24126a220ca9e" providerId="LiveId" clId="{7DD16EF8-99DC-445B-9339-2A36659C6AE4}" dt="2021-10-08T20:04:24.646" v="6437"/>
          <ac:spMkLst>
            <pc:docMk/>
            <pc:sldMk cId="21154532" sldId="305"/>
            <ac:spMk id="102" creationId="{5106E748-063D-4A05-B9A5-65977151A630}"/>
          </ac:spMkLst>
        </pc:spChg>
        <pc:spChg chg="mod">
          <ac:chgData name="Nousheen Ali" userId="28b24126a220ca9e" providerId="LiveId" clId="{7DD16EF8-99DC-445B-9339-2A36659C6AE4}" dt="2021-10-08T20:04:24.646" v="6437"/>
          <ac:spMkLst>
            <pc:docMk/>
            <pc:sldMk cId="21154532" sldId="305"/>
            <ac:spMk id="103" creationId="{D307514B-1C57-4A6E-9ADA-16470316A787}"/>
          </ac:spMkLst>
        </pc:spChg>
        <pc:spChg chg="mod">
          <ac:chgData name="Nousheen Ali" userId="28b24126a220ca9e" providerId="LiveId" clId="{7DD16EF8-99DC-445B-9339-2A36659C6AE4}" dt="2021-10-08T20:04:24.646" v="6437"/>
          <ac:spMkLst>
            <pc:docMk/>
            <pc:sldMk cId="21154532" sldId="305"/>
            <ac:spMk id="104" creationId="{68494F5E-5394-4DF3-8B71-C99649B5DC1A}"/>
          </ac:spMkLst>
        </pc:spChg>
        <pc:spChg chg="mod">
          <ac:chgData name="Nousheen Ali" userId="28b24126a220ca9e" providerId="LiveId" clId="{7DD16EF8-99DC-445B-9339-2A36659C6AE4}" dt="2021-10-08T20:04:24.646" v="6437"/>
          <ac:spMkLst>
            <pc:docMk/>
            <pc:sldMk cId="21154532" sldId="305"/>
            <ac:spMk id="105" creationId="{D64B12A4-BED1-47FB-A622-DC668A7DC5AB}"/>
          </ac:spMkLst>
        </pc:spChg>
        <pc:spChg chg="mod">
          <ac:chgData name="Nousheen Ali" userId="28b24126a220ca9e" providerId="LiveId" clId="{7DD16EF8-99DC-445B-9339-2A36659C6AE4}" dt="2021-10-08T20:04:24.646" v="6437"/>
          <ac:spMkLst>
            <pc:docMk/>
            <pc:sldMk cId="21154532" sldId="305"/>
            <ac:spMk id="106" creationId="{4DF549FF-948C-4F82-B0BB-5AFBACA32EC2}"/>
          </ac:spMkLst>
        </pc:spChg>
        <pc:spChg chg="mod">
          <ac:chgData name="Nousheen Ali" userId="28b24126a220ca9e" providerId="LiveId" clId="{7DD16EF8-99DC-445B-9339-2A36659C6AE4}" dt="2021-10-08T20:04:24.646" v="6437"/>
          <ac:spMkLst>
            <pc:docMk/>
            <pc:sldMk cId="21154532" sldId="305"/>
            <ac:spMk id="107" creationId="{1EC2A44B-FD81-4FE5-9FD8-A106E209C271}"/>
          </ac:spMkLst>
        </pc:spChg>
        <pc:spChg chg="mod">
          <ac:chgData name="Nousheen Ali" userId="28b24126a220ca9e" providerId="LiveId" clId="{7DD16EF8-99DC-445B-9339-2A36659C6AE4}" dt="2021-10-08T20:04:24.646" v="6437"/>
          <ac:spMkLst>
            <pc:docMk/>
            <pc:sldMk cId="21154532" sldId="305"/>
            <ac:spMk id="108" creationId="{36875C60-80D3-462E-AF86-242B3E90C7A6}"/>
          </ac:spMkLst>
        </pc:spChg>
        <pc:spChg chg="mod">
          <ac:chgData name="Nousheen Ali" userId="28b24126a220ca9e" providerId="LiveId" clId="{7DD16EF8-99DC-445B-9339-2A36659C6AE4}" dt="2021-10-08T20:04:24.646" v="6437"/>
          <ac:spMkLst>
            <pc:docMk/>
            <pc:sldMk cId="21154532" sldId="305"/>
            <ac:spMk id="110" creationId="{2FEC8CEE-0E3F-4D4A-8A11-0E4218B9B573}"/>
          </ac:spMkLst>
        </pc:spChg>
        <pc:spChg chg="mod">
          <ac:chgData name="Nousheen Ali" userId="28b24126a220ca9e" providerId="LiveId" clId="{7DD16EF8-99DC-445B-9339-2A36659C6AE4}" dt="2021-10-08T20:04:24.646" v="6437"/>
          <ac:spMkLst>
            <pc:docMk/>
            <pc:sldMk cId="21154532" sldId="305"/>
            <ac:spMk id="112" creationId="{A75C1D35-452B-474A-AB67-2D7EE871EACF}"/>
          </ac:spMkLst>
        </pc:spChg>
        <pc:spChg chg="mod">
          <ac:chgData name="Nousheen Ali" userId="28b24126a220ca9e" providerId="LiveId" clId="{7DD16EF8-99DC-445B-9339-2A36659C6AE4}" dt="2021-10-08T20:04:24.646" v="6437"/>
          <ac:spMkLst>
            <pc:docMk/>
            <pc:sldMk cId="21154532" sldId="305"/>
            <ac:spMk id="113" creationId="{28461DE8-260D-44C1-84EB-52F3F63B561A}"/>
          </ac:spMkLst>
        </pc:spChg>
        <pc:spChg chg="mod">
          <ac:chgData name="Nousheen Ali" userId="28b24126a220ca9e" providerId="LiveId" clId="{7DD16EF8-99DC-445B-9339-2A36659C6AE4}" dt="2021-10-08T20:04:24.646" v="6437"/>
          <ac:spMkLst>
            <pc:docMk/>
            <pc:sldMk cId="21154532" sldId="305"/>
            <ac:spMk id="114" creationId="{74D11F62-D3D1-4F8D-BEAF-604331C9713A}"/>
          </ac:spMkLst>
        </pc:spChg>
        <pc:spChg chg="mod">
          <ac:chgData name="Nousheen Ali" userId="28b24126a220ca9e" providerId="LiveId" clId="{7DD16EF8-99DC-445B-9339-2A36659C6AE4}" dt="2021-10-08T20:04:24.646" v="6437"/>
          <ac:spMkLst>
            <pc:docMk/>
            <pc:sldMk cId="21154532" sldId="305"/>
            <ac:spMk id="115" creationId="{80A294CE-8F96-469B-95DC-9F432D350A99}"/>
          </ac:spMkLst>
        </pc:spChg>
        <pc:spChg chg="mod">
          <ac:chgData name="Nousheen Ali" userId="28b24126a220ca9e" providerId="LiveId" clId="{7DD16EF8-99DC-445B-9339-2A36659C6AE4}" dt="2021-10-08T20:04:24.646" v="6437"/>
          <ac:spMkLst>
            <pc:docMk/>
            <pc:sldMk cId="21154532" sldId="305"/>
            <ac:spMk id="116" creationId="{29DB8D16-BA0A-4540-AD79-E3937BF02D67}"/>
          </ac:spMkLst>
        </pc:spChg>
        <pc:spChg chg="mod">
          <ac:chgData name="Nousheen Ali" userId="28b24126a220ca9e" providerId="LiveId" clId="{7DD16EF8-99DC-445B-9339-2A36659C6AE4}" dt="2021-10-08T20:04:24.646" v="6437"/>
          <ac:spMkLst>
            <pc:docMk/>
            <pc:sldMk cId="21154532" sldId="305"/>
            <ac:spMk id="117" creationId="{0F807C37-F2B0-4945-8FE2-2DF64E6DD23D}"/>
          </ac:spMkLst>
        </pc:spChg>
        <pc:spChg chg="mod">
          <ac:chgData name="Nousheen Ali" userId="28b24126a220ca9e" providerId="LiveId" clId="{7DD16EF8-99DC-445B-9339-2A36659C6AE4}" dt="2021-10-08T20:04:24.646" v="6437"/>
          <ac:spMkLst>
            <pc:docMk/>
            <pc:sldMk cId="21154532" sldId="305"/>
            <ac:spMk id="118" creationId="{939B477A-6E4B-41A2-BA86-148343D218AF}"/>
          </ac:spMkLst>
        </pc:spChg>
        <pc:spChg chg="mod">
          <ac:chgData name="Nousheen Ali" userId="28b24126a220ca9e" providerId="LiveId" clId="{7DD16EF8-99DC-445B-9339-2A36659C6AE4}" dt="2021-10-08T20:04:24.646" v="6437"/>
          <ac:spMkLst>
            <pc:docMk/>
            <pc:sldMk cId="21154532" sldId="305"/>
            <ac:spMk id="120" creationId="{13D07431-CB7F-4570-81B9-E66A1FD51098}"/>
          </ac:spMkLst>
        </pc:spChg>
        <pc:spChg chg="mod">
          <ac:chgData name="Nousheen Ali" userId="28b24126a220ca9e" providerId="LiveId" clId="{7DD16EF8-99DC-445B-9339-2A36659C6AE4}" dt="2021-10-08T20:04:24.646" v="6437"/>
          <ac:spMkLst>
            <pc:docMk/>
            <pc:sldMk cId="21154532" sldId="305"/>
            <ac:spMk id="121" creationId="{F54C6907-37C7-4A6E-9164-C480FFFB1189}"/>
          </ac:spMkLst>
        </pc:spChg>
        <pc:spChg chg="mod">
          <ac:chgData name="Nousheen Ali" userId="28b24126a220ca9e" providerId="LiveId" clId="{7DD16EF8-99DC-445B-9339-2A36659C6AE4}" dt="2021-10-08T20:04:24.646" v="6437"/>
          <ac:spMkLst>
            <pc:docMk/>
            <pc:sldMk cId="21154532" sldId="305"/>
            <ac:spMk id="122" creationId="{07DAA4DC-4CD9-4C56-90B7-3782F2841BE8}"/>
          </ac:spMkLst>
        </pc:spChg>
        <pc:spChg chg="mod">
          <ac:chgData name="Nousheen Ali" userId="28b24126a220ca9e" providerId="LiveId" clId="{7DD16EF8-99DC-445B-9339-2A36659C6AE4}" dt="2021-10-08T20:04:24.646" v="6437"/>
          <ac:spMkLst>
            <pc:docMk/>
            <pc:sldMk cId="21154532" sldId="305"/>
            <ac:spMk id="123" creationId="{FAB1C0CE-D519-47C6-A723-6EDDDA127FED}"/>
          </ac:spMkLst>
        </pc:spChg>
        <pc:spChg chg="mod">
          <ac:chgData name="Nousheen Ali" userId="28b24126a220ca9e" providerId="LiveId" clId="{7DD16EF8-99DC-445B-9339-2A36659C6AE4}" dt="2021-10-08T20:04:24.646" v="6437"/>
          <ac:spMkLst>
            <pc:docMk/>
            <pc:sldMk cId="21154532" sldId="305"/>
            <ac:spMk id="124" creationId="{EBF1DCB2-8718-43E5-8BEE-030D0BF73FD5}"/>
          </ac:spMkLst>
        </pc:spChg>
        <pc:spChg chg="mod">
          <ac:chgData name="Nousheen Ali" userId="28b24126a220ca9e" providerId="LiveId" clId="{7DD16EF8-99DC-445B-9339-2A36659C6AE4}" dt="2021-10-08T20:04:24.646" v="6437"/>
          <ac:spMkLst>
            <pc:docMk/>
            <pc:sldMk cId="21154532" sldId="305"/>
            <ac:spMk id="125" creationId="{4862F90A-EB20-4DFE-8D36-39D15FC10E82}"/>
          </ac:spMkLst>
        </pc:spChg>
        <pc:spChg chg="mod">
          <ac:chgData name="Nousheen Ali" userId="28b24126a220ca9e" providerId="LiveId" clId="{7DD16EF8-99DC-445B-9339-2A36659C6AE4}" dt="2021-10-08T20:04:24.646" v="6437"/>
          <ac:spMkLst>
            <pc:docMk/>
            <pc:sldMk cId="21154532" sldId="305"/>
            <ac:spMk id="126" creationId="{68B1AC99-3194-44D0-9A9F-3AE454CF3FB7}"/>
          </ac:spMkLst>
        </pc:spChg>
        <pc:spChg chg="mod">
          <ac:chgData name="Nousheen Ali" userId="28b24126a220ca9e" providerId="LiveId" clId="{7DD16EF8-99DC-445B-9339-2A36659C6AE4}" dt="2021-10-08T20:04:24.646" v="6437"/>
          <ac:spMkLst>
            <pc:docMk/>
            <pc:sldMk cId="21154532" sldId="305"/>
            <ac:spMk id="127" creationId="{6FA47AF1-5B26-410E-81D4-BA8A3F53E31D}"/>
          </ac:spMkLst>
        </pc:spChg>
        <pc:spChg chg="mod">
          <ac:chgData name="Nousheen Ali" userId="28b24126a220ca9e" providerId="LiveId" clId="{7DD16EF8-99DC-445B-9339-2A36659C6AE4}" dt="2021-10-08T20:04:24.646" v="6437"/>
          <ac:spMkLst>
            <pc:docMk/>
            <pc:sldMk cId="21154532" sldId="305"/>
            <ac:spMk id="128" creationId="{62FBE873-64DF-4B31-BBAE-4C0A51E71129}"/>
          </ac:spMkLst>
        </pc:spChg>
        <pc:spChg chg="mod">
          <ac:chgData name="Nousheen Ali" userId="28b24126a220ca9e" providerId="LiveId" clId="{7DD16EF8-99DC-445B-9339-2A36659C6AE4}" dt="2021-10-08T20:04:24.646" v="6437"/>
          <ac:spMkLst>
            <pc:docMk/>
            <pc:sldMk cId="21154532" sldId="305"/>
            <ac:spMk id="129" creationId="{828307AE-61A6-4A13-B4CA-5916BF36D6DA}"/>
          </ac:spMkLst>
        </pc:spChg>
        <pc:spChg chg="mod">
          <ac:chgData name="Nousheen Ali" userId="28b24126a220ca9e" providerId="LiveId" clId="{7DD16EF8-99DC-445B-9339-2A36659C6AE4}" dt="2021-10-08T20:04:24.646" v="6437"/>
          <ac:spMkLst>
            <pc:docMk/>
            <pc:sldMk cId="21154532" sldId="305"/>
            <ac:spMk id="130" creationId="{B57737C2-47F6-4587-9EC4-0DEBD750C820}"/>
          </ac:spMkLst>
        </pc:spChg>
        <pc:spChg chg="mod">
          <ac:chgData name="Nousheen Ali" userId="28b24126a220ca9e" providerId="LiveId" clId="{7DD16EF8-99DC-445B-9339-2A36659C6AE4}" dt="2021-10-08T20:04:24.646" v="6437"/>
          <ac:spMkLst>
            <pc:docMk/>
            <pc:sldMk cId="21154532" sldId="305"/>
            <ac:spMk id="131" creationId="{093250D1-A9FF-4C07-8163-419F9B89EE1D}"/>
          </ac:spMkLst>
        </pc:spChg>
        <pc:spChg chg="mod">
          <ac:chgData name="Nousheen Ali" userId="28b24126a220ca9e" providerId="LiveId" clId="{7DD16EF8-99DC-445B-9339-2A36659C6AE4}" dt="2021-10-08T20:04:24.646" v="6437"/>
          <ac:spMkLst>
            <pc:docMk/>
            <pc:sldMk cId="21154532" sldId="305"/>
            <ac:spMk id="132" creationId="{5BB37536-577E-4F16-BD17-A000EFD74DE5}"/>
          </ac:spMkLst>
        </pc:spChg>
        <pc:spChg chg="mod">
          <ac:chgData name="Nousheen Ali" userId="28b24126a220ca9e" providerId="LiveId" clId="{7DD16EF8-99DC-445B-9339-2A36659C6AE4}" dt="2021-10-08T20:04:24.646" v="6437"/>
          <ac:spMkLst>
            <pc:docMk/>
            <pc:sldMk cId="21154532" sldId="305"/>
            <ac:spMk id="133" creationId="{41370FA5-79FC-434A-B435-413D2B17455C}"/>
          </ac:spMkLst>
        </pc:spChg>
        <pc:spChg chg="mod">
          <ac:chgData name="Nousheen Ali" userId="28b24126a220ca9e" providerId="LiveId" clId="{7DD16EF8-99DC-445B-9339-2A36659C6AE4}" dt="2021-10-08T20:04:24.646" v="6437"/>
          <ac:spMkLst>
            <pc:docMk/>
            <pc:sldMk cId="21154532" sldId="305"/>
            <ac:spMk id="134" creationId="{886793D8-29D5-4B93-B1B2-E18021A1FB7E}"/>
          </ac:spMkLst>
        </pc:spChg>
        <pc:spChg chg="mod">
          <ac:chgData name="Nousheen Ali" userId="28b24126a220ca9e" providerId="LiveId" clId="{7DD16EF8-99DC-445B-9339-2A36659C6AE4}" dt="2021-10-08T20:04:24.646" v="6437"/>
          <ac:spMkLst>
            <pc:docMk/>
            <pc:sldMk cId="21154532" sldId="305"/>
            <ac:spMk id="135" creationId="{E6929BEE-C565-4A3D-B7F9-AD2FB0740748}"/>
          </ac:spMkLst>
        </pc:spChg>
        <pc:spChg chg="mod">
          <ac:chgData name="Nousheen Ali" userId="28b24126a220ca9e" providerId="LiveId" clId="{7DD16EF8-99DC-445B-9339-2A36659C6AE4}" dt="2021-10-08T20:04:24.646" v="6437"/>
          <ac:spMkLst>
            <pc:docMk/>
            <pc:sldMk cId="21154532" sldId="305"/>
            <ac:spMk id="136" creationId="{9410C0C4-AC03-43D1-BABD-4886D6B10839}"/>
          </ac:spMkLst>
        </pc:spChg>
        <pc:spChg chg="mod">
          <ac:chgData name="Nousheen Ali" userId="28b24126a220ca9e" providerId="LiveId" clId="{7DD16EF8-99DC-445B-9339-2A36659C6AE4}" dt="2021-10-08T20:04:24.646" v="6437"/>
          <ac:spMkLst>
            <pc:docMk/>
            <pc:sldMk cId="21154532" sldId="305"/>
            <ac:spMk id="137" creationId="{62B7057C-7B01-4D3A-924F-5D68FC1EEB2A}"/>
          </ac:spMkLst>
        </pc:spChg>
        <pc:spChg chg="mod">
          <ac:chgData name="Nousheen Ali" userId="28b24126a220ca9e" providerId="LiveId" clId="{7DD16EF8-99DC-445B-9339-2A36659C6AE4}" dt="2021-10-08T20:04:24.646" v="6437"/>
          <ac:spMkLst>
            <pc:docMk/>
            <pc:sldMk cId="21154532" sldId="305"/>
            <ac:spMk id="138" creationId="{C85D8A54-C5F8-4F67-9395-448F4F9FEB31}"/>
          </ac:spMkLst>
        </pc:spChg>
        <pc:spChg chg="mod">
          <ac:chgData name="Nousheen Ali" userId="28b24126a220ca9e" providerId="LiveId" clId="{7DD16EF8-99DC-445B-9339-2A36659C6AE4}" dt="2021-10-08T20:04:24.646" v="6437"/>
          <ac:spMkLst>
            <pc:docMk/>
            <pc:sldMk cId="21154532" sldId="305"/>
            <ac:spMk id="139" creationId="{AC3D2FCB-D500-423E-BDEA-94BE3C89A1E9}"/>
          </ac:spMkLst>
        </pc:spChg>
        <pc:spChg chg="mod">
          <ac:chgData name="Nousheen Ali" userId="28b24126a220ca9e" providerId="LiveId" clId="{7DD16EF8-99DC-445B-9339-2A36659C6AE4}" dt="2021-10-08T20:04:24.646" v="6437"/>
          <ac:spMkLst>
            <pc:docMk/>
            <pc:sldMk cId="21154532" sldId="305"/>
            <ac:spMk id="140" creationId="{CB56E000-8829-4785-B274-1642755D471B}"/>
          </ac:spMkLst>
        </pc:spChg>
        <pc:spChg chg="mod">
          <ac:chgData name="Nousheen Ali" userId="28b24126a220ca9e" providerId="LiveId" clId="{7DD16EF8-99DC-445B-9339-2A36659C6AE4}" dt="2021-10-08T20:04:24.646" v="6437"/>
          <ac:spMkLst>
            <pc:docMk/>
            <pc:sldMk cId="21154532" sldId="305"/>
            <ac:spMk id="141" creationId="{589FCCF7-8398-4F86-B3B9-3B941761489D}"/>
          </ac:spMkLst>
        </pc:spChg>
        <pc:spChg chg="mod">
          <ac:chgData name="Nousheen Ali" userId="28b24126a220ca9e" providerId="LiveId" clId="{7DD16EF8-99DC-445B-9339-2A36659C6AE4}" dt="2021-10-08T20:04:24.646" v="6437"/>
          <ac:spMkLst>
            <pc:docMk/>
            <pc:sldMk cId="21154532" sldId="305"/>
            <ac:spMk id="142" creationId="{7DC96756-470C-41FF-A071-8A42DAE285D0}"/>
          </ac:spMkLst>
        </pc:spChg>
        <pc:spChg chg="mod">
          <ac:chgData name="Nousheen Ali" userId="28b24126a220ca9e" providerId="LiveId" clId="{7DD16EF8-99DC-445B-9339-2A36659C6AE4}" dt="2021-10-08T20:04:24.646" v="6437"/>
          <ac:spMkLst>
            <pc:docMk/>
            <pc:sldMk cId="21154532" sldId="305"/>
            <ac:spMk id="143" creationId="{82D0ED3B-C0DD-48B0-8413-B781E9C6A71F}"/>
          </ac:spMkLst>
        </pc:spChg>
        <pc:spChg chg="mod">
          <ac:chgData name="Nousheen Ali" userId="28b24126a220ca9e" providerId="LiveId" clId="{7DD16EF8-99DC-445B-9339-2A36659C6AE4}" dt="2021-10-08T20:04:24.646" v="6437"/>
          <ac:spMkLst>
            <pc:docMk/>
            <pc:sldMk cId="21154532" sldId="305"/>
            <ac:spMk id="144" creationId="{5C8AC303-CE5B-4232-A8F8-3D1BC5FC9908}"/>
          </ac:spMkLst>
        </pc:spChg>
        <pc:spChg chg="mod">
          <ac:chgData name="Nousheen Ali" userId="28b24126a220ca9e" providerId="LiveId" clId="{7DD16EF8-99DC-445B-9339-2A36659C6AE4}" dt="2021-10-08T20:04:24.646" v="6437"/>
          <ac:spMkLst>
            <pc:docMk/>
            <pc:sldMk cId="21154532" sldId="305"/>
            <ac:spMk id="145" creationId="{27089D05-45E8-4466-9867-B4B8973C889D}"/>
          </ac:spMkLst>
        </pc:spChg>
        <pc:spChg chg="mod">
          <ac:chgData name="Nousheen Ali" userId="28b24126a220ca9e" providerId="LiveId" clId="{7DD16EF8-99DC-445B-9339-2A36659C6AE4}" dt="2021-10-08T20:04:24.646" v="6437"/>
          <ac:spMkLst>
            <pc:docMk/>
            <pc:sldMk cId="21154532" sldId="305"/>
            <ac:spMk id="146" creationId="{54A32950-722D-4C0F-A44F-59F68615888E}"/>
          </ac:spMkLst>
        </pc:spChg>
        <pc:spChg chg="mod">
          <ac:chgData name="Nousheen Ali" userId="28b24126a220ca9e" providerId="LiveId" clId="{7DD16EF8-99DC-445B-9339-2A36659C6AE4}" dt="2021-10-08T20:04:24.646" v="6437"/>
          <ac:spMkLst>
            <pc:docMk/>
            <pc:sldMk cId="21154532" sldId="305"/>
            <ac:spMk id="147" creationId="{60435727-82DE-41FB-8BDA-8524631E0B22}"/>
          </ac:spMkLst>
        </pc:spChg>
        <pc:spChg chg="mod">
          <ac:chgData name="Nousheen Ali" userId="28b24126a220ca9e" providerId="LiveId" clId="{7DD16EF8-99DC-445B-9339-2A36659C6AE4}" dt="2021-10-08T20:04:24.646" v="6437"/>
          <ac:spMkLst>
            <pc:docMk/>
            <pc:sldMk cId="21154532" sldId="305"/>
            <ac:spMk id="148" creationId="{05C32F9D-CA78-4F94-9ADC-5BBF80BC08C0}"/>
          </ac:spMkLst>
        </pc:spChg>
        <pc:spChg chg="mod">
          <ac:chgData name="Nousheen Ali" userId="28b24126a220ca9e" providerId="LiveId" clId="{7DD16EF8-99DC-445B-9339-2A36659C6AE4}" dt="2021-10-08T20:04:24.646" v="6437"/>
          <ac:spMkLst>
            <pc:docMk/>
            <pc:sldMk cId="21154532" sldId="305"/>
            <ac:spMk id="150" creationId="{5EE19090-A101-453A-A427-A235076C77C3}"/>
          </ac:spMkLst>
        </pc:spChg>
        <pc:spChg chg="mod">
          <ac:chgData name="Nousheen Ali" userId="28b24126a220ca9e" providerId="LiveId" clId="{7DD16EF8-99DC-445B-9339-2A36659C6AE4}" dt="2021-10-08T20:04:24.646" v="6437"/>
          <ac:spMkLst>
            <pc:docMk/>
            <pc:sldMk cId="21154532" sldId="305"/>
            <ac:spMk id="153" creationId="{663B87D5-29DB-4BC3-8EB7-AE025633444F}"/>
          </ac:spMkLst>
        </pc:spChg>
        <pc:spChg chg="mod">
          <ac:chgData name="Nousheen Ali" userId="28b24126a220ca9e" providerId="LiveId" clId="{7DD16EF8-99DC-445B-9339-2A36659C6AE4}" dt="2021-10-08T20:04:24.646" v="6437"/>
          <ac:spMkLst>
            <pc:docMk/>
            <pc:sldMk cId="21154532" sldId="305"/>
            <ac:spMk id="154" creationId="{FD1CE796-D842-4C7F-85B3-77D742FC9FD6}"/>
          </ac:spMkLst>
        </pc:spChg>
        <pc:spChg chg="mod">
          <ac:chgData name="Nousheen Ali" userId="28b24126a220ca9e" providerId="LiveId" clId="{7DD16EF8-99DC-445B-9339-2A36659C6AE4}" dt="2021-10-08T20:04:24.646" v="6437"/>
          <ac:spMkLst>
            <pc:docMk/>
            <pc:sldMk cId="21154532" sldId="305"/>
            <ac:spMk id="155" creationId="{B580FE8C-6AFA-46EF-9340-40207899EED0}"/>
          </ac:spMkLst>
        </pc:spChg>
        <pc:spChg chg="mod">
          <ac:chgData name="Nousheen Ali" userId="28b24126a220ca9e" providerId="LiveId" clId="{7DD16EF8-99DC-445B-9339-2A36659C6AE4}" dt="2021-10-08T20:04:24.646" v="6437"/>
          <ac:spMkLst>
            <pc:docMk/>
            <pc:sldMk cId="21154532" sldId="305"/>
            <ac:spMk id="156" creationId="{C6A4A295-8908-4A17-B7AA-F05733442F9C}"/>
          </ac:spMkLst>
        </pc:spChg>
        <pc:spChg chg="mod">
          <ac:chgData name="Nousheen Ali" userId="28b24126a220ca9e" providerId="LiveId" clId="{7DD16EF8-99DC-445B-9339-2A36659C6AE4}" dt="2021-10-08T20:04:24.646" v="6437"/>
          <ac:spMkLst>
            <pc:docMk/>
            <pc:sldMk cId="21154532" sldId="305"/>
            <ac:spMk id="157" creationId="{A350EB1B-9140-49E1-88B8-80AD12E904A4}"/>
          </ac:spMkLst>
        </pc:spChg>
        <pc:spChg chg="mod">
          <ac:chgData name="Nousheen Ali" userId="28b24126a220ca9e" providerId="LiveId" clId="{7DD16EF8-99DC-445B-9339-2A36659C6AE4}" dt="2021-10-08T20:04:24.646" v="6437"/>
          <ac:spMkLst>
            <pc:docMk/>
            <pc:sldMk cId="21154532" sldId="305"/>
            <ac:spMk id="158" creationId="{A962E0B2-9F42-4D2F-A0B8-61D24CC22B98}"/>
          </ac:spMkLst>
        </pc:spChg>
        <pc:spChg chg="mod">
          <ac:chgData name="Nousheen Ali" userId="28b24126a220ca9e" providerId="LiveId" clId="{7DD16EF8-99DC-445B-9339-2A36659C6AE4}" dt="2021-10-08T20:04:24.646" v="6437"/>
          <ac:spMkLst>
            <pc:docMk/>
            <pc:sldMk cId="21154532" sldId="305"/>
            <ac:spMk id="159" creationId="{FE6955C5-1AD0-482B-8696-B0CF78DABC56}"/>
          </ac:spMkLst>
        </pc:spChg>
        <pc:spChg chg="mod">
          <ac:chgData name="Nousheen Ali" userId="28b24126a220ca9e" providerId="LiveId" clId="{7DD16EF8-99DC-445B-9339-2A36659C6AE4}" dt="2021-10-08T20:04:24.646" v="6437"/>
          <ac:spMkLst>
            <pc:docMk/>
            <pc:sldMk cId="21154532" sldId="305"/>
            <ac:spMk id="160" creationId="{88487D65-D28B-4D70-97EB-6109AF697D7D}"/>
          </ac:spMkLst>
        </pc:spChg>
        <pc:spChg chg="mod">
          <ac:chgData name="Nousheen Ali" userId="28b24126a220ca9e" providerId="LiveId" clId="{7DD16EF8-99DC-445B-9339-2A36659C6AE4}" dt="2021-10-08T20:04:24.646" v="6437"/>
          <ac:spMkLst>
            <pc:docMk/>
            <pc:sldMk cId="21154532" sldId="305"/>
            <ac:spMk id="162" creationId="{8DA188BF-1500-461B-92F5-2DDD69623A00}"/>
          </ac:spMkLst>
        </pc:spChg>
        <pc:spChg chg="mod">
          <ac:chgData name="Nousheen Ali" userId="28b24126a220ca9e" providerId="LiveId" clId="{7DD16EF8-99DC-445B-9339-2A36659C6AE4}" dt="2021-10-08T20:04:24.646" v="6437"/>
          <ac:spMkLst>
            <pc:docMk/>
            <pc:sldMk cId="21154532" sldId="305"/>
            <ac:spMk id="163" creationId="{3D4112C0-8F40-41A0-8148-88DD2DD55359}"/>
          </ac:spMkLst>
        </pc:spChg>
        <pc:spChg chg="mod">
          <ac:chgData name="Nousheen Ali" userId="28b24126a220ca9e" providerId="LiveId" clId="{7DD16EF8-99DC-445B-9339-2A36659C6AE4}" dt="2021-10-08T20:04:24.646" v="6437"/>
          <ac:spMkLst>
            <pc:docMk/>
            <pc:sldMk cId="21154532" sldId="305"/>
            <ac:spMk id="164" creationId="{1493D09B-0B9A-4691-A87A-515AD890B3B3}"/>
          </ac:spMkLst>
        </pc:spChg>
        <pc:spChg chg="mod">
          <ac:chgData name="Nousheen Ali" userId="28b24126a220ca9e" providerId="LiveId" clId="{7DD16EF8-99DC-445B-9339-2A36659C6AE4}" dt="2021-10-08T20:04:24.646" v="6437"/>
          <ac:spMkLst>
            <pc:docMk/>
            <pc:sldMk cId="21154532" sldId="305"/>
            <ac:spMk id="165" creationId="{20BD0F26-CBE1-4BB1-9ED5-2181A67AA0DE}"/>
          </ac:spMkLst>
        </pc:spChg>
        <pc:spChg chg="mod">
          <ac:chgData name="Nousheen Ali" userId="28b24126a220ca9e" providerId="LiveId" clId="{7DD16EF8-99DC-445B-9339-2A36659C6AE4}" dt="2021-10-08T20:04:24.646" v="6437"/>
          <ac:spMkLst>
            <pc:docMk/>
            <pc:sldMk cId="21154532" sldId="305"/>
            <ac:spMk id="166" creationId="{3B7FA61E-98B2-46F2-A3E8-F181DE9F3B9C}"/>
          </ac:spMkLst>
        </pc:spChg>
        <pc:spChg chg="mod">
          <ac:chgData name="Nousheen Ali" userId="28b24126a220ca9e" providerId="LiveId" clId="{7DD16EF8-99DC-445B-9339-2A36659C6AE4}" dt="2021-10-08T20:04:24.646" v="6437"/>
          <ac:spMkLst>
            <pc:docMk/>
            <pc:sldMk cId="21154532" sldId="305"/>
            <ac:spMk id="167" creationId="{5988B251-1A60-422F-A6DD-90FD377F5A4E}"/>
          </ac:spMkLst>
        </pc:spChg>
        <pc:spChg chg="mod">
          <ac:chgData name="Nousheen Ali" userId="28b24126a220ca9e" providerId="LiveId" clId="{7DD16EF8-99DC-445B-9339-2A36659C6AE4}" dt="2021-10-08T20:04:24.646" v="6437"/>
          <ac:spMkLst>
            <pc:docMk/>
            <pc:sldMk cId="21154532" sldId="305"/>
            <ac:spMk id="168" creationId="{C3C4204B-1A96-4797-9448-73012E68FB89}"/>
          </ac:spMkLst>
        </pc:spChg>
        <pc:spChg chg="mod">
          <ac:chgData name="Nousheen Ali" userId="28b24126a220ca9e" providerId="LiveId" clId="{7DD16EF8-99DC-445B-9339-2A36659C6AE4}" dt="2021-10-08T20:04:24.646" v="6437"/>
          <ac:spMkLst>
            <pc:docMk/>
            <pc:sldMk cId="21154532" sldId="305"/>
            <ac:spMk id="169" creationId="{31B13984-4693-4AE9-9936-E64F2666632B}"/>
          </ac:spMkLst>
        </pc:spChg>
        <pc:spChg chg="mod">
          <ac:chgData name="Nousheen Ali" userId="28b24126a220ca9e" providerId="LiveId" clId="{7DD16EF8-99DC-445B-9339-2A36659C6AE4}" dt="2021-10-08T20:04:24.646" v="6437"/>
          <ac:spMkLst>
            <pc:docMk/>
            <pc:sldMk cId="21154532" sldId="305"/>
            <ac:spMk id="171" creationId="{FF654910-EC11-48D7-AE4E-5C3D4EA5A13C}"/>
          </ac:spMkLst>
        </pc:spChg>
        <pc:spChg chg="mod">
          <ac:chgData name="Nousheen Ali" userId="28b24126a220ca9e" providerId="LiveId" clId="{7DD16EF8-99DC-445B-9339-2A36659C6AE4}" dt="2021-10-08T20:04:24.646" v="6437"/>
          <ac:spMkLst>
            <pc:docMk/>
            <pc:sldMk cId="21154532" sldId="305"/>
            <ac:spMk id="172" creationId="{61DC7C8F-7196-420D-9ACB-7D8C13C85CC6}"/>
          </ac:spMkLst>
        </pc:spChg>
        <pc:spChg chg="mod">
          <ac:chgData name="Nousheen Ali" userId="28b24126a220ca9e" providerId="LiveId" clId="{7DD16EF8-99DC-445B-9339-2A36659C6AE4}" dt="2021-10-08T20:04:24.646" v="6437"/>
          <ac:spMkLst>
            <pc:docMk/>
            <pc:sldMk cId="21154532" sldId="305"/>
            <ac:spMk id="173" creationId="{320FBA86-1B22-401D-9AD9-2D465DF3108D}"/>
          </ac:spMkLst>
        </pc:spChg>
        <pc:spChg chg="mod">
          <ac:chgData name="Nousheen Ali" userId="28b24126a220ca9e" providerId="LiveId" clId="{7DD16EF8-99DC-445B-9339-2A36659C6AE4}" dt="2021-10-08T20:04:24.646" v="6437"/>
          <ac:spMkLst>
            <pc:docMk/>
            <pc:sldMk cId="21154532" sldId="305"/>
            <ac:spMk id="174" creationId="{0973B3FD-C66E-4A42-B427-3FF0B12E751D}"/>
          </ac:spMkLst>
        </pc:spChg>
        <pc:spChg chg="mod">
          <ac:chgData name="Nousheen Ali" userId="28b24126a220ca9e" providerId="LiveId" clId="{7DD16EF8-99DC-445B-9339-2A36659C6AE4}" dt="2021-10-08T20:04:24.646" v="6437"/>
          <ac:spMkLst>
            <pc:docMk/>
            <pc:sldMk cId="21154532" sldId="305"/>
            <ac:spMk id="175" creationId="{F224B516-FD40-4016-AC61-0F3A619E506C}"/>
          </ac:spMkLst>
        </pc:spChg>
        <pc:spChg chg="mod">
          <ac:chgData name="Nousheen Ali" userId="28b24126a220ca9e" providerId="LiveId" clId="{7DD16EF8-99DC-445B-9339-2A36659C6AE4}" dt="2021-10-08T20:04:24.646" v="6437"/>
          <ac:spMkLst>
            <pc:docMk/>
            <pc:sldMk cId="21154532" sldId="305"/>
            <ac:spMk id="176" creationId="{5E32FD02-0DFF-46C2-B96E-B71065533EFA}"/>
          </ac:spMkLst>
        </pc:spChg>
        <pc:spChg chg="mod">
          <ac:chgData name="Nousheen Ali" userId="28b24126a220ca9e" providerId="LiveId" clId="{7DD16EF8-99DC-445B-9339-2A36659C6AE4}" dt="2021-10-08T20:04:24.646" v="6437"/>
          <ac:spMkLst>
            <pc:docMk/>
            <pc:sldMk cId="21154532" sldId="305"/>
            <ac:spMk id="177" creationId="{E61FAF25-E62A-440F-8C92-C22D00C5847C}"/>
          </ac:spMkLst>
        </pc:spChg>
        <pc:spChg chg="mod">
          <ac:chgData name="Nousheen Ali" userId="28b24126a220ca9e" providerId="LiveId" clId="{7DD16EF8-99DC-445B-9339-2A36659C6AE4}" dt="2021-10-08T20:04:24.646" v="6437"/>
          <ac:spMkLst>
            <pc:docMk/>
            <pc:sldMk cId="21154532" sldId="305"/>
            <ac:spMk id="178" creationId="{5FCA56F4-033D-4041-9A27-DACBA9E37A4D}"/>
          </ac:spMkLst>
        </pc:spChg>
        <pc:spChg chg="mod">
          <ac:chgData name="Nousheen Ali" userId="28b24126a220ca9e" providerId="LiveId" clId="{7DD16EF8-99DC-445B-9339-2A36659C6AE4}" dt="2021-10-08T20:04:24.646" v="6437"/>
          <ac:spMkLst>
            <pc:docMk/>
            <pc:sldMk cId="21154532" sldId="305"/>
            <ac:spMk id="179" creationId="{85A3E6DF-90FE-4DF3-B861-BB9095BC09EC}"/>
          </ac:spMkLst>
        </pc:spChg>
        <pc:spChg chg="mod">
          <ac:chgData name="Nousheen Ali" userId="28b24126a220ca9e" providerId="LiveId" clId="{7DD16EF8-99DC-445B-9339-2A36659C6AE4}" dt="2021-10-08T20:04:24.646" v="6437"/>
          <ac:spMkLst>
            <pc:docMk/>
            <pc:sldMk cId="21154532" sldId="305"/>
            <ac:spMk id="180" creationId="{21D5E4B6-8EDC-4430-BD53-B087D83F2D1A}"/>
          </ac:spMkLst>
        </pc:spChg>
        <pc:spChg chg="mod">
          <ac:chgData name="Nousheen Ali" userId="28b24126a220ca9e" providerId="LiveId" clId="{7DD16EF8-99DC-445B-9339-2A36659C6AE4}" dt="2021-10-08T20:04:24.646" v="6437"/>
          <ac:spMkLst>
            <pc:docMk/>
            <pc:sldMk cId="21154532" sldId="305"/>
            <ac:spMk id="181" creationId="{24AED76F-7291-4171-811D-E3381BE81188}"/>
          </ac:spMkLst>
        </pc:spChg>
        <pc:spChg chg="mod">
          <ac:chgData name="Nousheen Ali" userId="28b24126a220ca9e" providerId="LiveId" clId="{7DD16EF8-99DC-445B-9339-2A36659C6AE4}" dt="2021-10-08T20:04:24.646" v="6437"/>
          <ac:spMkLst>
            <pc:docMk/>
            <pc:sldMk cId="21154532" sldId="305"/>
            <ac:spMk id="182" creationId="{53ACFEB9-1EB0-4C88-98C8-673BEC1E059E}"/>
          </ac:spMkLst>
        </pc:spChg>
        <pc:spChg chg="mod">
          <ac:chgData name="Nousheen Ali" userId="28b24126a220ca9e" providerId="LiveId" clId="{7DD16EF8-99DC-445B-9339-2A36659C6AE4}" dt="2021-10-08T20:04:24.646" v="6437"/>
          <ac:spMkLst>
            <pc:docMk/>
            <pc:sldMk cId="21154532" sldId="305"/>
            <ac:spMk id="183" creationId="{226E0A33-96AD-4576-A879-8AA9E886DE73}"/>
          </ac:spMkLst>
        </pc:spChg>
        <pc:spChg chg="mod">
          <ac:chgData name="Nousheen Ali" userId="28b24126a220ca9e" providerId="LiveId" clId="{7DD16EF8-99DC-445B-9339-2A36659C6AE4}" dt="2021-10-08T20:04:24.646" v="6437"/>
          <ac:spMkLst>
            <pc:docMk/>
            <pc:sldMk cId="21154532" sldId="305"/>
            <ac:spMk id="184" creationId="{2AD1E5B4-F05C-4692-A66B-0651B5F9342D}"/>
          </ac:spMkLst>
        </pc:spChg>
        <pc:spChg chg="mod">
          <ac:chgData name="Nousheen Ali" userId="28b24126a220ca9e" providerId="LiveId" clId="{7DD16EF8-99DC-445B-9339-2A36659C6AE4}" dt="2021-10-08T20:04:24.646" v="6437"/>
          <ac:spMkLst>
            <pc:docMk/>
            <pc:sldMk cId="21154532" sldId="305"/>
            <ac:spMk id="185" creationId="{0E1C8617-DAC1-4D03-9636-DC01A25AE496}"/>
          </ac:spMkLst>
        </pc:spChg>
        <pc:spChg chg="mod">
          <ac:chgData name="Nousheen Ali" userId="28b24126a220ca9e" providerId="LiveId" clId="{7DD16EF8-99DC-445B-9339-2A36659C6AE4}" dt="2021-10-08T20:04:24.646" v="6437"/>
          <ac:spMkLst>
            <pc:docMk/>
            <pc:sldMk cId="21154532" sldId="305"/>
            <ac:spMk id="186" creationId="{C184118D-1338-40E0-8AB2-31E9209C6AF2}"/>
          </ac:spMkLst>
        </pc:spChg>
        <pc:spChg chg="mod">
          <ac:chgData name="Nousheen Ali" userId="28b24126a220ca9e" providerId="LiveId" clId="{7DD16EF8-99DC-445B-9339-2A36659C6AE4}" dt="2021-10-08T20:04:24.646" v="6437"/>
          <ac:spMkLst>
            <pc:docMk/>
            <pc:sldMk cId="21154532" sldId="305"/>
            <ac:spMk id="187" creationId="{839B5743-A1FA-4B17-9970-B7D1CD5ADC88}"/>
          </ac:spMkLst>
        </pc:spChg>
        <pc:spChg chg="mod">
          <ac:chgData name="Nousheen Ali" userId="28b24126a220ca9e" providerId="LiveId" clId="{7DD16EF8-99DC-445B-9339-2A36659C6AE4}" dt="2021-10-08T20:04:24.646" v="6437"/>
          <ac:spMkLst>
            <pc:docMk/>
            <pc:sldMk cId="21154532" sldId="305"/>
            <ac:spMk id="188" creationId="{F73B2605-9EC8-483F-890F-BE33BB05506D}"/>
          </ac:spMkLst>
        </pc:spChg>
        <pc:spChg chg="mod">
          <ac:chgData name="Nousheen Ali" userId="28b24126a220ca9e" providerId="LiveId" clId="{7DD16EF8-99DC-445B-9339-2A36659C6AE4}" dt="2021-10-08T20:04:24.646" v="6437"/>
          <ac:spMkLst>
            <pc:docMk/>
            <pc:sldMk cId="21154532" sldId="305"/>
            <ac:spMk id="189" creationId="{B4B051C8-7630-44FB-9504-F83113519EED}"/>
          </ac:spMkLst>
        </pc:spChg>
        <pc:spChg chg="mod">
          <ac:chgData name="Nousheen Ali" userId="28b24126a220ca9e" providerId="LiveId" clId="{7DD16EF8-99DC-445B-9339-2A36659C6AE4}" dt="2021-10-08T20:04:24.646" v="6437"/>
          <ac:spMkLst>
            <pc:docMk/>
            <pc:sldMk cId="21154532" sldId="305"/>
            <ac:spMk id="190" creationId="{F757C6AF-C687-4B84-8FA3-855979215280}"/>
          </ac:spMkLst>
        </pc:spChg>
        <pc:spChg chg="mod">
          <ac:chgData name="Nousheen Ali" userId="28b24126a220ca9e" providerId="LiveId" clId="{7DD16EF8-99DC-445B-9339-2A36659C6AE4}" dt="2021-10-08T20:04:24.646" v="6437"/>
          <ac:spMkLst>
            <pc:docMk/>
            <pc:sldMk cId="21154532" sldId="305"/>
            <ac:spMk id="191" creationId="{CF8D2F6C-4C72-4A8D-8408-02CB945AC1E2}"/>
          </ac:spMkLst>
        </pc:spChg>
        <pc:spChg chg="mod">
          <ac:chgData name="Nousheen Ali" userId="28b24126a220ca9e" providerId="LiveId" clId="{7DD16EF8-99DC-445B-9339-2A36659C6AE4}" dt="2021-10-08T20:04:24.646" v="6437"/>
          <ac:spMkLst>
            <pc:docMk/>
            <pc:sldMk cId="21154532" sldId="305"/>
            <ac:spMk id="192" creationId="{8A038300-D833-4DE5-879D-4284A979F67E}"/>
          </ac:spMkLst>
        </pc:spChg>
        <pc:spChg chg="mod">
          <ac:chgData name="Nousheen Ali" userId="28b24126a220ca9e" providerId="LiveId" clId="{7DD16EF8-99DC-445B-9339-2A36659C6AE4}" dt="2021-10-08T20:04:24.646" v="6437"/>
          <ac:spMkLst>
            <pc:docMk/>
            <pc:sldMk cId="21154532" sldId="305"/>
            <ac:spMk id="193" creationId="{D1E28A4D-A498-4060-9E54-961509725C88}"/>
          </ac:spMkLst>
        </pc:spChg>
        <pc:spChg chg="mod">
          <ac:chgData name="Nousheen Ali" userId="28b24126a220ca9e" providerId="LiveId" clId="{7DD16EF8-99DC-445B-9339-2A36659C6AE4}" dt="2021-10-08T20:04:24.646" v="6437"/>
          <ac:spMkLst>
            <pc:docMk/>
            <pc:sldMk cId="21154532" sldId="305"/>
            <ac:spMk id="194" creationId="{459908BA-4442-44E5-944D-8085EE215E57}"/>
          </ac:spMkLst>
        </pc:spChg>
        <pc:spChg chg="mod">
          <ac:chgData name="Nousheen Ali" userId="28b24126a220ca9e" providerId="LiveId" clId="{7DD16EF8-99DC-445B-9339-2A36659C6AE4}" dt="2021-10-08T20:04:24.646" v="6437"/>
          <ac:spMkLst>
            <pc:docMk/>
            <pc:sldMk cId="21154532" sldId="305"/>
            <ac:spMk id="195" creationId="{2DD4A4EC-5E1B-438C-916E-B535287E2DB8}"/>
          </ac:spMkLst>
        </pc:spChg>
        <pc:spChg chg="mod">
          <ac:chgData name="Nousheen Ali" userId="28b24126a220ca9e" providerId="LiveId" clId="{7DD16EF8-99DC-445B-9339-2A36659C6AE4}" dt="2021-10-08T20:04:24.646" v="6437"/>
          <ac:spMkLst>
            <pc:docMk/>
            <pc:sldMk cId="21154532" sldId="305"/>
            <ac:spMk id="196" creationId="{E7632BF5-5BEF-4106-91A5-E9FBA33CC72C}"/>
          </ac:spMkLst>
        </pc:spChg>
        <pc:spChg chg="mod">
          <ac:chgData name="Nousheen Ali" userId="28b24126a220ca9e" providerId="LiveId" clId="{7DD16EF8-99DC-445B-9339-2A36659C6AE4}" dt="2021-10-08T20:04:24.646" v="6437"/>
          <ac:spMkLst>
            <pc:docMk/>
            <pc:sldMk cId="21154532" sldId="305"/>
            <ac:spMk id="197" creationId="{EF884325-C3EE-47CD-B485-50B49F89CBD2}"/>
          </ac:spMkLst>
        </pc:spChg>
        <pc:spChg chg="mod">
          <ac:chgData name="Nousheen Ali" userId="28b24126a220ca9e" providerId="LiveId" clId="{7DD16EF8-99DC-445B-9339-2A36659C6AE4}" dt="2021-10-08T20:04:24.646" v="6437"/>
          <ac:spMkLst>
            <pc:docMk/>
            <pc:sldMk cId="21154532" sldId="305"/>
            <ac:spMk id="198" creationId="{B65D4FA1-3BFA-436E-8154-B357E889E5F3}"/>
          </ac:spMkLst>
        </pc:spChg>
        <pc:spChg chg="mod">
          <ac:chgData name="Nousheen Ali" userId="28b24126a220ca9e" providerId="LiveId" clId="{7DD16EF8-99DC-445B-9339-2A36659C6AE4}" dt="2021-10-08T20:04:24.646" v="6437"/>
          <ac:spMkLst>
            <pc:docMk/>
            <pc:sldMk cId="21154532" sldId="305"/>
            <ac:spMk id="199" creationId="{1998BBEB-E227-4665-BFEF-DD988492403B}"/>
          </ac:spMkLst>
        </pc:spChg>
        <pc:spChg chg="mod">
          <ac:chgData name="Nousheen Ali" userId="28b24126a220ca9e" providerId="LiveId" clId="{7DD16EF8-99DC-445B-9339-2A36659C6AE4}" dt="2021-10-08T20:04:24.646" v="6437"/>
          <ac:spMkLst>
            <pc:docMk/>
            <pc:sldMk cId="21154532" sldId="305"/>
            <ac:spMk id="200" creationId="{4B1ABF67-7775-4456-B66B-604D78B58D64}"/>
          </ac:spMkLst>
        </pc:spChg>
        <pc:spChg chg="mod">
          <ac:chgData name="Nousheen Ali" userId="28b24126a220ca9e" providerId="LiveId" clId="{7DD16EF8-99DC-445B-9339-2A36659C6AE4}" dt="2021-10-08T20:04:24.646" v="6437"/>
          <ac:spMkLst>
            <pc:docMk/>
            <pc:sldMk cId="21154532" sldId="305"/>
            <ac:spMk id="201" creationId="{3624AE42-D2BC-45B9-9DC7-0C16C1DBC5F7}"/>
          </ac:spMkLst>
        </pc:spChg>
        <pc:spChg chg="mod">
          <ac:chgData name="Nousheen Ali" userId="28b24126a220ca9e" providerId="LiveId" clId="{7DD16EF8-99DC-445B-9339-2A36659C6AE4}" dt="2021-10-08T20:04:24.646" v="6437"/>
          <ac:spMkLst>
            <pc:docMk/>
            <pc:sldMk cId="21154532" sldId="305"/>
            <ac:spMk id="202" creationId="{8FD5B137-58B0-4A0B-8B5E-D6E2B108F223}"/>
          </ac:spMkLst>
        </pc:spChg>
        <pc:spChg chg="mod">
          <ac:chgData name="Nousheen Ali" userId="28b24126a220ca9e" providerId="LiveId" clId="{7DD16EF8-99DC-445B-9339-2A36659C6AE4}" dt="2021-10-08T20:04:24.646" v="6437"/>
          <ac:spMkLst>
            <pc:docMk/>
            <pc:sldMk cId="21154532" sldId="305"/>
            <ac:spMk id="203" creationId="{0C4980A2-78D2-481B-B9AF-6A486E42C05F}"/>
          </ac:spMkLst>
        </pc:spChg>
        <pc:spChg chg="mod">
          <ac:chgData name="Nousheen Ali" userId="28b24126a220ca9e" providerId="LiveId" clId="{7DD16EF8-99DC-445B-9339-2A36659C6AE4}" dt="2021-10-08T20:04:24.646" v="6437"/>
          <ac:spMkLst>
            <pc:docMk/>
            <pc:sldMk cId="21154532" sldId="305"/>
            <ac:spMk id="204" creationId="{88E3D088-2D75-4801-9846-1DA70A81634F}"/>
          </ac:spMkLst>
        </pc:spChg>
        <pc:spChg chg="mod">
          <ac:chgData name="Nousheen Ali" userId="28b24126a220ca9e" providerId="LiveId" clId="{7DD16EF8-99DC-445B-9339-2A36659C6AE4}" dt="2021-10-08T20:04:24.646" v="6437"/>
          <ac:spMkLst>
            <pc:docMk/>
            <pc:sldMk cId="21154532" sldId="305"/>
            <ac:spMk id="205" creationId="{196836C5-A82D-4E71-851B-B7730F0AA569}"/>
          </ac:spMkLst>
        </pc:spChg>
        <pc:spChg chg="mod">
          <ac:chgData name="Nousheen Ali" userId="28b24126a220ca9e" providerId="LiveId" clId="{7DD16EF8-99DC-445B-9339-2A36659C6AE4}" dt="2021-10-08T20:04:24.646" v="6437"/>
          <ac:spMkLst>
            <pc:docMk/>
            <pc:sldMk cId="21154532" sldId="305"/>
            <ac:spMk id="206" creationId="{B318C94A-D28C-4245-A3E6-7F7D539F0D1F}"/>
          </ac:spMkLst>
        </pc:spChg>
        <pc:spChg chg="mod">
          <ac:chgData name="Nousheen Ali" userId="28b24126a220ca9e" providerId="LiveId" clId="{7DD16EF8-99DC-445B-9339-2A36659C6AE4}" dt="2021-10-08T20:04:24.646" v="6437"/>
          <ac:spMkLst>
            <pc:docMk/>
            <pc:sldMk cId="21154532" sldId="305"/>
            <ac:spMk id="207" creationId="{EA424738-F5FB-432D-99DD-5CC0FC708C34}"/>
          </ac:spMkLst>
        </pc:spChg>
        <pc:spChg chg="mod">
          <ac:chgData name="Nousheen Ali" userId="28b24126a220ca9e" providerId="LiveId" clId="{7DD16EF8-99DC-445B-9339-2A36659C6AE4}" dt="2021-10-08T20:04:24.646" v="6437"/>
          <ac:spMkLst>
            <pc:docMk/>
            <pc:sldMk cId="21154532" sldId="305"/>
            <ac:spMk id="208" creationId="{3E8A58AF-5100-40CA-83B0-7DA1E8D2FB29}"/>
          </ac:spMkLst>
        </pc:spChg>
        <pc:spChg chg="mod">
          <ac:chgData name="Nousheen Ali" userId="28b24126a220ca9e" providerId="LiveId" clId="{7DD16EF8-99DC-445B-9339-2A36659C6AE4}" dt="2021-10-08T20:04:24.646" v="6437"/>
          <ac:spMkLst>
            <pc:docMk/>
            <pc:sldMk cId="21154532" sldId="305"/>
            <ac:spMk id="209" creationId="{907643CD-1652-4F12-87DA-46630BA908E5}"/>
          </ac:spMkLst>
        </pc:spChg>
        <pc:spChg chg="mod">
          <ac:chgData name="Nousheen Ali" userId="28b24126a220ca9e" providerId="LiveId" clId="{7DD16EF8-99DC-445B-9339-2A36659C6AE4}" dt="2021-10-08T20:04:24.646" v="6437"/>
          <ac:spMkLst>
            <pc:docMk/>
            <pc:sldMk cId="21154532" sldId="305"/>
            <ac:spMk id="210" creationId="{2CB27F8D-0EDA-4692-BC61-AFDF3CB46859}"/>
          </ac:spMkLst>
        </pc:spChg>
        <pc:spChg chg="mod">
          <ac:chgData name="Nousheen Ali" userId="28b24126a220ca9e" providerId="LiveId" clId="{7DD16EF8-99DC-445B-9339-2A36659C6AE4}" dt="2021-10-08T20:04:24.646" v="6437"/>
          <ac:spMkLst>
            <pc:docMk/>
            <pc:sldMk cId="21154532" sldId="305"/>
            <ac:spMk id="211" creationId="{FE5BD41A-574E-4DA6-AFEF-F54B03BDF48D}"/>
          </ac:spMkLst>
        </pc:spChg>
        <pc:spChg chg="mod">
          <ac:chgData name="Nousheen Ali" userId="28b24126a220ca9e" providerId="LiveId" clId="{7DD16EF8-99DC-445B-9339-2A36659C6AE4}" dt="2021-10-08T20:04:24.646" v="6437"/>
          <ac:spMkLst>
            <pc:docMk/>
            <pc:sldMk cId="21154532" sldId="305"/>
            <ac:spMk id="212" creationId="{2B6460AF-79D2-4C03-93DD-7E34847C909A}"/>
          </ac:spMkLst>
        </pc:spChg>
        <pc:spChg chg="mod">
          <ac:chgData name="Nousheen Ali" userId="28b24126a220ca9e" providerId="LiveId" clId="{7DD16EF8-99DC-445B-9339-2A36659C6AE4}" dt="2021-10-08T20:04:24.646" v="6437"/>
          <ac:spMkLst>
            <pc:docMk/>
            <pc:sldMk cId="21154532" sldId="305"/>
            <ac:spMk id="214" creationId="{B4E26851-693D-41F9-9AC8-7C22892C1C9D}"/>
          </ac:spMkLst>
        </pc:spChg>
        <pc:spChg chg="mod">
          <ac:chgData name="Nousheen Ali" userId="28b24126a220ca9e" providerId="LiveId" clId="{7DD16EF8-99DC-445B-9339-2A36659C6AE4}" dt="2021-10-08T20:04:24.646" v="6437"/>
          <ac:spMkLst>
            <pc:docMk/>
            <pc:sldMk cId="21154532" sldId="305"/>
            <ac:spMk id="215" creationId="{1BA5C3E7-866E-42F9-A75B-A83D2B64C07B}"/>
          </ac:spMkLst>
        </pc:spChg>
        <pc:spChg chg="mod">
          <ac:chgData name="Nousheen Ali" userId="28b24126a220ca9e" providerId="LiveId" clId="{7DD16EF8-99DC-445B-9339-2A36659C6AE4}" dt="2021-10-08T20:04:24.646" v="6437"/>
          <ac:spMkLst>
            <pc:docMk/>
            <pc:sldMk cId="21154532" sldId="305"/>
            <ac:spMk id="216" creationId="{390763DC-C28B-4D11-805F-65A325A29CFB}"/>
          </ac:spMkLst>
        </pc:spChg>
        <pc:spChg chg="mod">
          <ac:chgData name="Nousheen Ali" userId="28b24126a220ca9e" providerId="LiveId" clId="{7DD16EF8-99DC-445B-9339-2A36659C6AE4}" dt="2021-10-08T20:04:24.646" v="6437"/>
          <ac:spMkLst>
            <pc:docMk/>
            <pc:sldMk cId="21154532" sldId="305"/>
            <ac:spMk id="217" creationId="{71E6B0E7-63C3-4234-9852-F7B36E2D8427}"/>
          </ac:spMkLst>
        </pc:spChg>
        <pc:spChg chg="mod">
          <ac:chgData name="Nousheen Ali" userId="28b24126a220ca9e" providerId="LiveId" clId="{7DD16EF8-99DC-445B-9339-2A36659C6AE4}" dt="2021-10-08T20:04:24.646" v="6437"/>
          <ac:spMkLst>
            <pc:docMk/>
            <pc:sldMk cId="21154532" sldId="305"/>
            <ac:spMk id="218" creationId="{68851456-8528-41FD-A34D-63C7F4C3F8A9}"/>
          </ac:spMkLst>
        </pc:spChg>
        <pc:spChg chg="mod">
          <ac:chgData name="Nousheen Ali" userId="28b24126a220ca9e" providerId="LiveId" clId="{7DD16EF8-99DC-445B-9339-2A36659C6AE4}" dt="2021-10-08T20:04:24.646" v="6437"/>
          <ac:spMkLst>
            <pc:docMk/>
            <pc:sldMk cId="21154532" sldId="305"/>
            <ac:spMk id="219" creationId="{933A5B23-15D8-4A2D-A95F-05C5900F8D47}"/>
          </ac:spMkLst>
        </pc:spChg>
        <pc:spChg chg="mod">
          <ac:chgData name="Nousheen Ali" userId="28b24126a220ca9e" providerId="LiveId" clId="{7DD16EF8-99DC-445B-9339-2A36659C6AE4}" dt="2021-10-08T20:04:24.646" v="6437"/>
          <ac:spMkLst>
            <pc:docMk/>
            <pc:sldMk cId="21154532" sldId="305"/>
            <ac:spMk id="220" creationId="{E12874E7-3114-4969-B188-4704C48F1B41}"/>
          </ac:spMkLst>
        </pc:spChg>
        <pc:spChg chg="mod">
          <ac:chgData name="Nousheen Ali" userId="28b24126a220ca9e" providerId="LiveId" clId="{7DD16EF8-99DC-445B-9339-2A36659C6AE4}" dt="2021-10-08T20:04:24.646" v="6437"/>
          <ac:spMkLst>
            <pc:docMk/>
            <pc:sldMk cId="21154532" sldId="305"/>
            <ac:spMk id="221" creationId="{4A117A94-84BA-4A7C-AC34-5EC363260AE5}"/>
          </ac:spMkLst>
        </pc:spChg>
        <pc:spChg chg="mod">
          <ac:chgData name="Nousheen Ali" userId="28b24126a220ca9e" providerId="LiveId" clId="{7DD16EF8-99DC-445B-9339-2A36659C6AE4}" dt="2021-10-08T20:04:24.646" v="6437"/>
          <ac:spMkLst>
            <pc:docMk/>
            <pc:sldMk cId="21154532" sldId="305"/>
            <ac:spMk id="222" creationId="{7C6607CB-3931-4475-8262-041F5E82EA79}"/>
          </ac:spMkLst>
        </pc:spChg>
        <pc:spChg chg="mod">
          <ac:chgData name="Nousheen Ali" userId="28b24126a220ca9e" providerId="LiveId" clId="{7DD16EF8-99DC-445B-9339-2A36659C6AE4}" dt="2021-10-08T20:04:24.646" v="6437"/>
          <ac:spMkLst>
            <pc:docMk/>
            <pc:sldMk cId="21154532" sldId="305"/>
            <ac:spMk id="223" creationId="{A9086CA0-2B66-4B15-9A6A-2714B80F27FA}"/>
          </ac:spMkLst>
        </pc:spChg>
        <pc:spChg chg="mod">
          <ac:chgData name="Nousheen Ali" userId="28b24126a220ca9e" providerId="LiveId" clId="{7DD16EF8-99DC-445B-9339-2A36659C6AE4}" dt="2021-10-08T20:04:24.646" v="6437"/>
          <ac:spMkLst>
            <pc:docMk/>
            <pc:sldMk cId="21154532" sldId="305"/>
            <ac:spMk id="224" creationId="{D45F8CFA-89FE-4190-9ED3-C54DB4BB83B0}"/>
          </ac:spMkLst>
        </pc:spChg>
        <pc:spChg chg="mod">
          <ac:chgData name="Nousheen Ali" userId="28b24126a220ca9e" providerId="LiveId" clId="{7DD16EF8-99DC-445B-9339-2A36659C6AE4}" dt="2021-10-08T20:04:24.646" v="6437"/>
          <ac:spMkLst>
            <pc:docMk/>
            <pc:sldMk cId="21154532" sldId="305"/>
            <ac:spMk id="225" creationId="{20BBF9E5-2066-4C3D-BEEF-44500021D731}"/>
          </ac:spMkLst>
        </pc:spChg>
        <pc:spChg chg="mod">
          <ac:chgData name="Nousheen Ali" userId="28b24126a220ca9e" providerId="LiveId" clId="{7DD16EF8-99DC-445B-9339-2A36659C6AE4}" dt="2021-10-08T20:04:24.646" v="6437"/>
          <ac:spMkLst>
            <pc:docMk/>
            <pc:sldMk cId="21154532" sldId="305"/>
            <ac:spMk id="226" creationId="{E9480ED6-DFE6-42A0-8894-09878F22A503}"/>
          </ac:spMkLst>
        </pc:spChg>
        <pc:spChg chg="mod">
          <ac:chgData name="Nousheen Ali" userId="28b24126a220ca9e" providerId="LiveId" clId="{7DD16EF8-99DC-445B-9339-2A36659C6AE4}" dt="2021-10-08T20:04:24.646" v="6437"/>
          <ac:spMkLst>
            <pc:docMk/>
            <pc:sldMk cId="21154532" sldId="305"/>
            <ac:spMk id="227" creationId="{608524B3-CD8D-4037-AAC4-C8009C460DB6}"/>
          </ac:spMkLst>
        </pc:spChg>
        <pc:spChg chg="mod">
          <ac:chgData name="Nousheen Ali" userId="28b24126a220ca9e" providerId="LiveId" clId="{7DD16EF8-99DC-445B-9339-2A36659C6AE4}" dt="2021-10-08T20:04:24.646" v="6437"/>
          <ac:spMkLst>
            <pc:docMk/>
            <pc:sldMk cId="21154532" sldId="305"/>
            <ac:spMk id="228" creationId="{67694020-6332-4A26-980C-13107617785B}"/>
          </ac:spMkLst>
        </pc:spChg>
        <pc:spChg chg="mod">
          <ac:chgData name="Nousheen Ali" userId="28b24126a220ca9e" providerId="LiveId" clId="{7DD16EF8-99DC-445B-9339-2A36659C6AE4}" dt="2021-10-08T20:04:24.646" v="6437"/>
          <ac:spMkLst>
            <pc:docMk/>
            <pc:sldMk cId="21154532" sldId="305"/>
            <ac:spMk id="229" creationId="{1E492521-F64C-4D11-82F2-B1EA2777C6C8}"/>
          </ac:spMkLst>
        </pc:spChg>
        <pc:spChg chg="mod">
          <ac:chgData name="Nousheen Ali" userId="28b24126a220ca9e" providerId="LiveId" clId="{7DD16EF8-99DC-445B-9339-2A36659C6AE4}" dt="2021-10-08T20:04:24.646" v="6437"/>
          <ac:spMkLst>
            <pc:docMk/>
            <pc:sldMk cId="21154532" sldId="305"/>
            <ac:spMk id="230" creationId="{511FB03C-5FC9-4698-98F3-CE13A490FFFF}"/>
          </ac:spMkLst>
        </pc:spChg>
        <pc:spChg chg="mod">
          <ac:chgData name="Nousheen Ali" userId="28b24126a220ca9e" providerId="LiveId" clId="{7DD16EF8-99DC-445B-9339-2A36659C6AE4}" dt="2021-10-08T20:04:24.646" v="6437"/>
          <ac:spMkLst>
            <pc:docMk/>
            <pc:sldMk cId="21154532" sldId="305"/>
            <ac:spMk id="231" creationId="{0E2FA8F6-C22E-46E3-A4F4-A959D7DBD987}"/>
          </ac:spMkLst>
        </pc:spChg>
        <pc:spChg chg="mod">
          <ac:chgData name="Nousheen Ali" userId="28b24126a220ca9e" providerId="LiveId" clId="{7DD16EF8-99DC-445B-9339-2A36659C6AE4}" dt="2021-10-08T20:04:24.646" v="6437"/>
          <ac:spMkLst>
            <pc:docMk/>
            <pc:sldMk cId="21154532" sldId="305"/>
            <ac:spMk id="232" creationId="{5A4AE14F-A397-4203-B6A1-4C3C0E8534F5}"/>
          </ac:spMkLst>
        </pc:spChg>
        <pc:spChg chg="mod">
          <ac:chgData name="Nousheen Ali" userId="28b24126a220ca9e" providerId="LiveId" clId="{7DD16EF8-99DC-445B-9339-2A36659C6AE4}" dt="2021-10-08T20:04:24.646" v="6437"/>
          <ac:spMkLst>
            <pc:docMk/>
            <pc:sldMk cId="21154532" sldId="305"/>
            <ac:spMk id="233" creationId="{EF35B826-9166-4A95-8A51-C1B4A911B579}"/>
          </ac:spMkLst>
        </pc:spChg>
        <pc:spChg chg="mod">
          <ac:chgData name="Nousheen Ali" userId="28b24126a220ca9e" providerId="LiveId" clId="{7DD16EF8-99DC-445B-9339-2A36659C6AE4}" dt="2021-10-08T20:04:24.646" v="6437"/>
          <ac:spMkLst>
            <pc:docMk/>
            <pc:sldMk cId="21154532" sldId="305"/>
            <ac:spMk id="234" creationId="{6291396D-094C-4FD2-83BE-2FECA299338C}"/>
          </ac:spMkLst>
        </pc:spChg>
        <pc:spChg chg="mod">
          <ac:chgData name="Nousheen Ali" userId="28b24126a220ca9e" providerId="LiveId" clId="{7DD16EF8-99DC-445B-9339-2A36659C6AE4}" dt="2021-10-08T20:04:24.646" v="6437"/>
          <ac:spMkLst>
            <pc:docMk/>
            <pc:sldMk cId="21154532" sldId="305"/>
            <ac:spMk id="235" creationId="{8E9646E0-9224-4650-B011-20EB7D6FE5C5}"/>
          </ac:spMkLst>
        </pc:spChg>
        <pc:spChg chg="mod">
          <ac:chgData name="Nousheen Ali" userId="28b24126a220ca9e" providerId="LiveId" clId="{7DD16EF8-99DC-445B-9339-2A36659C6AE4}" dt="2021-10-08T20:04:24.646" v="6437"/>
          <ac:spMkLst>
            <pc:docMk/>
            <pc:sldMk cId="21154532" sldId="305"/>
            <ac:spMk id="236" creationId="{3ABA8465-8CE7-4750-8820-446A8930A1B5}"/>
          </ac:spMkLst>
        </pc:spChg>
        <pc:spChg chg="mod">
          <ac:chgData name="Nousheen Ali" userId="28b24126a220ca9e" providerId="LiveId" clId="{7DD16EF8-99DC-445B-9339-2A36659C6AE4}" dt="2021-10-08T20:04:24.646" v="6437"/>
          <ac:spMkLst>
            <pc:docMk/>
            <pc:sldMk cId="21154532" sldId="305"/>
            <ac:spMk id="237" creationId="{32BDDA2A-7B9C-4472-8302-0E97251C33D3}"/>
          </ac:spMkLst>
        </pc:spChg>
        <pc:spChg chg="mod">
          <ac:chgData name="Nousheen Ali" userId="28b24126a220ca9e" providerId="LiveId" clId="{7DD16EF8-99DC-445B-9339-2A36659C6AE4}" dt="2021-10-08T20:04:24.646" v="6437"/>
          <ac:spMkLst>
            <pc:docMk/>
            <pc:sldMk cId="21154532" sldId="305"/>
            <ac:spMk id="238" creationId="{C7E91F2A-06BB-4E60-B148-E0F67324F317}"/>
          </ac:spMkLst>
        </pc:spChg>
        <pc:spChg chg="mod">
          <ac:chgData name="Nousheen Ali" userId="28b24126a220ca9e" providerId="LiveId" clId="{7DD16EF8-99DC-445B-9339-2A36659C6AE4}" dt="2021-10-08T20:04:24.646" v="6437"/>
          <ac:spMkLst>
            <pc:docMk/>
            <pc:sldMk cId="21154532" sldId="305"/>
            <ac:spMk id="239" creationId="{D3C7332D-41BF-4948-8E90-1F9B8B701554}"/>
          </ac:spMkLst>
        </pc:spChg>
        <pc:spChg chg="mod">
          <ac:chgData name="Nousheen Ali" userId="28b24126a220ca9e" providerId="LiveId" clId="{7DD16EF8-99DC-445B-9339-2A36659C6AE4}" dt="2021-10-08T20:04:24.646" v="6437"/>
          <ac:spMkLst>
            <pc:docMk/>
            <pc:sldMk cId="21154532" sldId="305"/>
            <ac:spMk id="240" creationId="{BDE2CE91-C5DB-418E-9A5B-4D6FC9A0D57A}"/>
          </ac:spMkLst>
        </pc:spChg>
        <pc:spChg chg="mod">
          <ac:chgData name="Nousheen Ali" userId="28b24126a220ca9e" providerId="LiveId" clId="{7DD16EF8-99DC-445B-9339-2A36659C6AE4}" dt="2021-10-08T20:04:24.646" v="6437"/>
          <ac:spMkLst>
            <pc:docMk/>
            <pc:sldMk cId="21154532" sldId="305"/>
            <ac:spMk id="241" creationId="{ED1A851F-F610-4D4F-AB65-3F9591A5112F}"/>
          </ac:spMkLst>
        </pc:spChg>
        <pc:spChg chg="mod">
          <ac:chgData name="Nousheen Ali" userId="28b24126a220ca9e" providerId="LiveId" clId="{7DD16EF8-99DC-445B-9339-2A36659C6AE4}" dt="2021-10-08T20:04:24.646" v="6437"/>
          <ac:spMkLst>
            <pc:docMk/>
            <pc:sldMk cId="21154532" sldId="305"/>
            <ac:spMk id="242" creationId="{5572AF5B-A1E7-48E2-9F8C-FE84A2A648E2}"/>
          </ac:spMkLst>
        </pc:spChg>
        <pc:spChg chg="mod">
          <ac:chgData name="Nousheen Ali" userId="28b24126a220ca9e" providerId="LiveId" clId="{7DD16EF8-99DC-445B-9339-2A36659C6AE4}" dt="2021-10-08T20:04:24.646" v="6437"/>
          <ac:spMkLst>
            <pc:docMk/>
            <pc:sldMk cId="21154532" sldId="305"/>
            <ac:spMk id="243" creationId="{7D96AAD9-A6A3-479D-8EAB-5E47372B0A2B}"/>
          </ac:spMkLst>
        </pc:spChg>
        <pc:spChg chg="mod">
          <ac:chgData name="Nousheen Ali" userId="28b24126a220ca9e" providerId="LiveId" clId="{7DD16EF8-99DC-445B-9339-2A36659C6AE4}" dt="2021-10-08T20:04:24.646" v="6437"/>
          <ac:spMkLst>
            <pc:docMk/>
            <pc:sldMk cId="21154532" sldId="305"/>
            <ac:spMk id="244" creationId="{55848231-4E78-4344-802F-77230B47A3F3}"/>
          </ac:spMkLst>
        </pc:spChg>
        <pc:spChg chg="mod">
          <ac:chgData name="Nousheen Ali" userId="28b24126a220ca9e" providerId="LiveId" clId="{7DD16EF8-99DC-445B-9339-2A36659C6AE4}" dt="2021-10-08T20:04:24.646" v="6437"/>
          <ac:spMkLst>
            <pc:docMk/>
            <pc:sldMk cId="21154532" sldId="305"/>
            <ac:spMk id="245" creationId="{21BF325A-E5A2-4402-8D5A-05F0C4A4D2DF}"/>
          </ac:spMkLst>
        </pc:spChg>
        <pc:spChg chg="mod">
          <ac:chgData name="Nousheen Ali" userId="28b24126a220ca9e" providerId="LiveId" clId="{7DD16EF8-99DC-445B-9339-2A36659C6AE4}" dt="2021-10-08T20:04:24.646" v="6437"/>
          <ac:spMkLst>
            <pc:docMk/>
            <pc:sldMk cId="21154532" sldId="305"/>
            <ac:spMk id="246" creationId="{A60FF15E-87B1-4805-9495-1B75466F0A65}"/>
          </ac:spMkLst>
        </pc:spChg>
        <pc:spChg chg="mod">
          <ac:chgData name="Nousheen Ali" userId="28b24126a220ca9e" providerId="LiveId" clId="{7DD16EF8-99DC-445B-9339-2A36659C6AE4}" dt="2021-10-08T20:04:24.646" v="6437"/>
          <ac:spMkLst>
            <pc:docMk/>
            <pc:sldMk cId="21154532" sldId="305"/>
            <ac:spMk id="247" creationId="{D29B8C62-2864-477F-B3F5-079E1B4F2E9C}"/>
          </ac:spMkLst>
        </pc:spChg>
        <pc:spChg chg="mod">
          <ac:chgData name="Nousheen Ali" userId="28b24126a220ca9e" providerId="LiveId" clId="{7DD16EF8-99DC-445B-9339-2A36659C6AE4}" dt="2021-10-08T20:04:24.646" v="6437"/>
          <ac:spMkLst>
            <pc:docMk/>
            <pc:sldMk cId="21154532" sldId="305"/>
            <ac:spMk id="248" creationId="{72E066CC-FB96-4029-B3AC-CB60A0CDEF10}"/>
          </ac:spMkLst>
        </pc:spChg>
        <pc:spChg chg="mod">
          <ac:chgData name="Nousheen Ali" userId="28b24126a220ca9e" providerId="LiveId" clId="{7DD16EF8-99DC-445B-9339-2A36659C6AE4}" dt="2021-10-08T20:04:24.646" v="6437"/>
          <ac:spMkLst>
            <pc:docMk/>
            <pc:sldMk cId="21154532" sldId="305"/>
            <ac:spMk id="249" creationId="{689448D5-62C3-4000-8864-3812F1FABB60}"/>
          </ac:spMkLst>
        </pc:spChg>
        <pc:spChg chg="mod">
          <ac:chgData name="Nousheen Ali" userId="28b24126a220ca9e" providerId="LiveId" clId="{7DD16EF8-99DC-445B-9339-2A36659C6AE4}" dt="2021-10-08T20:04:24.646" v="6437"/>
          <ac:spMkLst>
            <pc:docMk/>
            <pc:sldMk cId="21154532" sldId="305"/>
            <ac:spMk id="250" creationId="{210F9040-0817-4476-8DE9-4D63F3F9561D}"/>
          </ac:spMkLst>
        </pc:spChg>
        <pc:spChg chg="mod">
          <ac:chgData name="Nousheen Ali" userId="28b24126a220ca9e" providerId="LiveId" clId="{7DD16EF8-99DC-445B-9339-2A36659C6AE4}" dt="2021-10-08T20:04:24.646" v="6437"/>
          <ac:spMkLst>
            <pc:docMk/>
            <pc:sldMk cId="21154532" sldId="305"/>
            <ac:spMk id="251" creationId="{EB375B3F-A27E-4320-B4EA-2D0F34F4F738}"/>
          </ac:spMkLst>
        </pc:spChg>
        <pc:spChg chg="mod">
          <ac:chgData name="Nousheen Ali" userId="28b24126a220ca9e" providerId="LiveId" clId="{7DD16EF8-99DC-445B-9339-2A36659C6AE4}" dt="2021-10-08T20:04:24.646" v="6437"/>
          <ac:spMkLst>
            <pc:docMk/>
            <pc:sldMk cId="21154532" sldId="305"/>
            <ac:spMk id="252" creationId="{25C0167D-2246-4236-9179-D8AEA74ECED4}"/>
          </ac:spMkLst>
        </pc:spChg>
        <pc:spChg chg="mod">
          <ac:chgData name="Nousheen Ali" userId="28b24126a220ca9e" providerId="LiveId" clId="{7DD16EF8-99DC-445B-9339-2A36659C6AE4}" dt="2021-10-08T20:04:24.646" v="6437"/>
          <ac:spMkLst>
            <pc:docMk/>
            <pc:sldMk cId="21154532" sldId="305"/>
            <ac:spMk id="253" creationId="{1F457E2E-AA0D-4119-8B92-6A77D09B9862}"/>
          </ac:spMkLst>
        </pc:spChg>
        <pc:spChg chg="mod">
          <ac:chgData name="Nousheen Ali" userId="28b24126a220ca9e" providerId="LiveId" clId="{7DD16EF8-99DC-445B-9339-2A36659C6AE4}" dt="2021-10-08T20:04:24.646" v="6437"/>
          <ac:spMkLst>
            <pc:docMk/>
            <pc:sldMk cId="21154532" sldId="305"/>
            <ac:spMk id="254" creationId="{C4F2CC2A-C2C6-48F7-868A-9BBAB668EA74}"/>
          </ac:spMkLst>
        </pc:spChg>
        <pc:spChg chg="mod">
          <ac:chgData name="Nousheen Ali" userId="28b24126a220ca9e" providerId="LiveId" clId="{7DD16EF8-99DC-445B-9339-2A36659C6AE4}" dt="2021-10-08T20:04:24.646" v="6437"/>
          <ac:spMkLst>
            <pc:docMk/>
            <pc:sldMk cId="21154532" sldId="305"/>
            <ac:spMk id="255" creationId="{B5C6D466-3F5A-47D7-B1AF-BE3593A7B3A2}"/>
          </ac:spMkLst>
        </pc:spChg>
        <pc:spChg chg="mod">
          <ac:chgData name="Nousheen Ali" userId="28b24126a220ca9e" providerId="LiveId" clId="{7DD16EF8-99DC-445B-9339-2A36659C6AE4}" dt="2021-10-08T20:04:24.646" v="6437"/>
          <ac:spMkLst>
            <pc:docMk/>
            <pc:sldMk cId="21154532" sldId="305"/>
            <ac:spMk id="256" creationId="{C257A9DA-01D7-440B-9E73-D35F38792135}"/>
          </ac:spMkLst>
        </pc:spChg>
        <pc:spChg chg="mod">
          <ac:chgData name="Nousheen Ali" userId="28b24126a220ca9e" providerId="LiveId" clId="{7DD16EF8-99DC-445B-9339-2A36659C6AE4}" dt="2021-10-08T20:04:24.646" v="6437"/>
          <ac:spMkLst>
            <pc:docMk/>
            <pc:sldMk cId="21154532" sldId="305"/>
            <ac:spMk id="257" creationId="{C9B571B0-F5C9-4522-9828-7CAD12513CA8}"/>
          </ac:spMkLst>
        </pc:spChg>
        <pc:spChg chg="mod">
          <ac:chgData name="Nousheen Ali" userId="28b24126a220ca9e" providerId="LiveId" clId="{7DD16EF8-99DC-445B-9339-2A36659C6AE4}" dt="2021-10-08T20:04:24.646" v="6437"/>
          <ac:spMkLst>
            <pc:docMk/>
            <pc:sldMk cId="21154532" sldId="305"/>
            <ac:spMk id="258" creationId="{31968633-EBBD-43AC-A59C-CAFECCF13CBF}"/>
          </ac:spMkLst>
        </pc:spChg>
        <pc:spChg chg="mod">
          <ac:chgData name="Nousheen Ali" userId="28b24126a220ca9e" providerId="LiveId" clId="{7DD16EF8-99DC-445B-9339-2A36659C6AE4}" dt="2021-10-08T20:04:24.646" v="6437"/>
          <ac:spMkLst>
            <pc:docMk/>
            <pc:sldMk cId="21154532" sldId="305"/>
            <ac:spMk id="259" creationId="{8B9DFE7E-874C-4FFA-94F5-E8719D77AC66}"/>
          </ac:spMkLst>
        </pc:spChg>
        <pc:spChg chg="mod">
          <ac:chgData name="Nousheen Ali" userId="28b24126a220ca9e" providerId="LiveId" clId="{7DD16EF8-99DC-445B-9339-2A36659C6AE4}" dt="2021-10-08T20:04:24.646" v="6437"/>
          <ac:spMkLst>
            <pc:docMk/>
            <pc:sldMk cId="21154532" sldId="305"/>
            <ac:spMk id="260" creationId="{842A0643-BEA3-409F-8837-4003AD384EB3}"/>
          </ac:spMkLst>
        </pc:spChg>
        <pc:spChg chg="mod">
          <ac:chgData name="Nousheen Ali" userId="28b24126a220ca9e" providerId="LiveId" clId="{7DD16EF8-99DC-445B-9339-2A36659C6AE4}" dt="2021-10-08T20:04:24.646" v="6437"/>
          <ac:spMkLst>
            <pc:docMk/>
            <pc:sldMk cId="21154532" sldId="305"/>
            <ac:spMk id="261" creationId="{421E09C9-FC72-4777-A431-C44761311748}"/>
          </ac:spMkLst>
        </pc:spChg>
        <pc:spChg chg="mod">
          <ac:chgData name="Nousheen Ali" userId="28b24126a220ca9e" providerId="LiveId" clId="{7DD16EF8-99DC-445B-9339-2A36659C6AE4}" dt="2021-10-08T20:04:24.646" v="6437"/>
          <ac:spMkLst>
            <pc:docMk/>
            <pc:sldMk cId="21154532" sldId="305"/>
            <ac:spMk id="262" creationId="{19EB0F89-A323-42D8-9D71-D324CD1C8FFC}"/>
          </ac:spMkLst>
        </pc:spChg>
        <pc:spChg chg="mod">
          <ac:chgData name="Nousheen Ali" userId="28b24126a220ca9e" providerId="LiveId" clId="{7DD16EF8-99DC-445B-9339-2A36659C6AE4}" dt="2021-10-08T20:04:24.646" v="6437"/>
          <ac:spMkLst>
            <pc:docMk/>
            <pc:sldMk cId="21154532" sldId="305"/>
            <ac:spMk id="263" creationId="{4BFF6ED2-8C9D-4898-823A-E9AB1168F23A}"/>
          </ac:spMkLst>
        </pc:spChg>
        <pc:spChg chg="mod">
          <ac:chgData name="Nousheen Ali" userId="28b24126a220ca9e" providerId="LiveId" clId="{7DD16EF8-99DC-445B-9339-2A36659C6AE4}" dt="2021-10-08T20:04:24.646" v="6437"/>
          <ac:spMkLst>
            <pc:docMk/>
            <pc:sldMk cId="21154532" sldId="305"/>
            <ac:spMk id="264" creationId="{69B2E826-85FA-4711-AB5F-C221EFDD5CF3}"/>
          </ac:spMkLst>
        </pc:spChg>
        <pc:spChg chg="mod">
          <ac:chgData name="Nousheen Ali" userId="28b24126a220ca9e" providerId="LiveId" clId="{7DD16EF8-99DC-445B-9339-2A36659C6AE4}" dt="2021-10-08T20:04:24.646" v="6437"/>
          <ac:spMkLst>
            <pc:docMk/>
            <pc:sldMk cId="21154532" sldId="305"/>
            <ac:spMk id="265" creationId="{5D95E44A-1527-4124-884D-40A3AE086875}"/>
          </ac:spMkLst>
        </pc:spChg>
        <pc:spChg chg="mod">
          <ac:chgData name="Nousheen Ali" userId="28b24126a220ca9e" providerId="LiveId" clId="{7DD16EF8-99DC-445B-9339-2A36659C6AE4}" dt="2021-10-08T20:04:24.646" v="6437"/>
          <ac:spMkLst>
            <pc:docMk/>
            <pc:sldMk cId="21154532" sldId="305"/>
            <ac:spMk id="266" creationId="{001154B3-6C7F-478D-AE29-742CE052DDDB}"/>
          </ac:spMkLst>
        </pc:spChg>
        <pc:spChg chg="mod">
          <ac:chgData name="Nousheen Ali" userId="28b24126a220ca9e" providerId="LiveId" clId="{7DD16EF8-99DC-445B-9339-2A36659C6AE4}" dt="2021-10-08T20:04:24.646" v="6437"/>
          <ac:spMkLst>
            <pc:docMk/>
            <pc:sldMk cId="21154532" sldId="305"/>
            <ac:spMk id="267" creationId="{2E9ABA45-B5A3-46A9-BFE0-3A26E498820A}"/>
          </ac:spMkLst>
        </pc:spChg>
        <pc:spChg chg="mod">
          <ac:chgData name="Nousheen Ali" userId="28b24126a220ca9e" providerId="LiveId" clId="{7DD16EF8-99DC-445B-9339-2A36659C6AE4}" dt="2021-10-08T20:04:24.646" v="6437"/>
          <ac:spMkLst>
            <pc:docMk/>
            <pc:sldMk cId="21154532" sldId="305"/>
            <ac:spMk id="268" creationId="{463C617B-88EF-450D-B2A1-529BCEC9C82B}"/>
          </ac:spMkLst>
        </pc:spChg>
        <pc:spChg chg="mod">
          <ac:chgData name="Nousheen Ali" userId="28b24126a220ca9e" providerId="LiveId" clId="{7DD16EF8-99DC-445B-9339-2A36659C6AE4}" dt="2021-10-08T20:04:24.646" v="6437"/>
          <ac:spMkLst>
            <pc:docMk/>
            <pc:sldMk cId="21154532" sldId="305"/>
            <ac:spMk id="269" creationId="{EEB1C38C-2128-4F58-8CF5-9263740EB79A}"/>
          </ac:spMkLst>
        </pc:spChg>
        <pc:spChg chg="mod">
          <ac:chgData name="Nousheen Ali" userId="28b24126a220ca9e" providerId="LiveId" clId="{7DD16EF8-99DC-445B-9339-2A36659C6AE4}" dt="2021-10-08T20:04:24.646" v="6437"/>
          <ac:spMkLst>
            <pc:docMk/>
            <pc:sldMk cId="21154532" sldId="305"/>
            <ac:spMk id="270" creationId="{35C07B02-59C1-43A2-AD9A-9BE36AED2A05}"/>
          </ac:spMkLst>
        </pc:spChg>
        <pc:spChg chg="mod">
          <ac:chgData name="Nousheen Ali" userId="28b24126a220ca9e" providerId="LiveId" clId="{7DD16EF8-99DC-445B-9339-2A36659C6AE4}" dt="2021-10-08T20:04:24.646" v="6437"/>
          <ac:spMkLst>
            <pc:docMk/>
            <pc:sldMk cId="21154532" sldId="305"/>
            <ac:spMk id="271" creationId="{24DD9997-1816-4F06-A234-26EE0939F766}"/>
          </ac:spMkLst>
        </pc:spChg>
        <pc:spChg chg="mod">
          <ac:chgData name="Nousheen Ali" userId="28b24126a220ca9e" providerId="LiveId" clId="{7DD16EF8-99DC-445B-9339-2A36659C6AE4}" dt="2021-10-08T20:04:24.646" v="6437"/>
          <ac:spMkLst>
            <pc:docMk/>
            <pc:sldMk cId="21154532" sldId="305"/>
            <ac:spMk id="272" creationId="{B61D3810-B621-44A6-A229-FC9186CE6EEF}"/>
          </ac:spMkLst>
        </pc:spChg>
        <pc:spChg chg="mod">
          <ac:chgData name="Nousheen Ali" userId="28b24126a220ca9e" providerId="LiveId" clId="{7DD16EF8-99DC-445B-9339-2A36659C6AE4}" dt="2021-10-08T20:04:24.646" v="6437"/>
          <ac:spMkLst>
            <pc:docMk/>
            <pc:sldMk cId="21154532" sldId="305"/>
            <ac:spMk id="273" creationId="{3C5A9D4C-24EF-45EB-AC73-BFFC322A1FFF}"/>
          </ac:spMkLst>
        </pc:spChg>
        <pc:spChg chg="mod">
          <ac:chgData name="Nousheen Ali" userId="28b24126a220ca9e" providerId="LiveId" clId="{7DD16EF8-99DC-445B-9339-2A36659C6AE4}" dt="2021-10-08T20:04:24.646" v="6437"/>
          <ac:spMkLst>
            <pc:docMk/>
            <pc:sldMk cId="21154532" sldId="305"/>
            <ac:spMk id="274" creationId="{2514838D-782C-4584-BD75-9550DB28A6EC}"/>
          </ac:spMkLst>
        </pc:spChg>
        <pc:spChg chg="mod">
          <ac:chgData name="Nousheen Ali" userId="28b24126a220ca9e" providerId="LiveId" clId="{7DD16EF8-99DC-445B-9339-2A36659C6AE4}" dt="2021-10-08T20:04:24.646" v="6437"/>
          <ac:spMkLst>
            <pc:docMk/>
            <pc:sldMk cId="21154532" sldId="305"/>
            <ac:spMk id="275" creationId="{69F19943-92B9-4530-B95F-4727FD2E8266}"/>
          </ac:spMkLst>
        </pc:spChg>
        <pc:spChg chg="mod">
          <ac:chgData name="Nousheen Ali" userId="28b24126a220ca9e" providerId="LiveId" clId="{7DD16EF8-99DC-445B-9339-2A36659C6AE4}" dt="2021-10-08T20:04:24.646" v="6437"/>
          <ac:spMkLst>
            <pc:docMk/>
            <pc:sldMk cId="21154532" sldId="305"/>
            <ac:spMk id="276" creationId="{5597CA27-0A96-4AD5-9CE0-F46EF6888E2B}"/>
          </ac:spMkLst>
        </pc:spChg>
        <pc:spChg chg="mod">
          <ac:chgData name="Nousheen Ali" userId="28b24126a220ca9e" providerId="LiveId" clId="{7DD16EF8-99DC-445B-9339-2A36659C6AE4}" dt="2021-10-08T20:04:24.646" v="6437"/>
          <ac:spMkLst>
            <pc:docMk/>
            <pc:sldMk cId="21154532" sldId="305"/>
            <ac:spMk id="277" creationId="{BF4866D5-1006-4DD0-9FFD-19D3C3686FBD}"/>
          </ac:spMkLst>
        </pc:spChg>
        <pc:spChg chg="mod">
          <ac:chgData name="Nousheen Ali" userId="28b24126a220ca9e" providerId="LiveId" clId="{7DD16EF8-99DC-445B-9339-2A36659C6AE4}" dt="2021-10-08T20:04:24.646" v="6437"/>
          <ac:spMkLst>
            <pc:docMk/>
            <pc:sldMk cId="21154532" sldId="305"/>
            <ac:spMk id="278" creationId="{E279BEC1-870B-4FBE-9780-8F7A23F45A3F}"/>
          </ac:spMkLst>
        </pc:spChg>
        <pc:spChg chg="mod">
          <ac:chgData name="Nousheen Ali" userId="28b24126a220ca9e" providerId="LiveId" clId="{7DD16EF8-99DC-445B-9339-2A36659C6AE4}" dt="2021-10-08T20:04:24.646" v="6437"/>
          <ac:spMkLst>
            <pc:docMk/>
            <pc:sldMk cId="21154532" sldId="305"/>
            <ac:spMk id="279" creationId="{3E10AFEC-EEA7-4C25-A50B-9BF80C1BE012}"/>
          </ac:spMkLst>
        </pc:spChg>
        <pc:spChg chg="mod">
          <ac:chgData name="Nousheen Ali" userId="28b24126a220ca9e" providerId="LiveId" clId="{7DD16EF8-99DC-445B-9339-2A36659C6AE4}" dt="2021-10-08T20:04:24.646" v="6437"/>
          <ac:spMkLst>
            <pc:docMk/>
            <pc:sldMk cId="21154532" sldId="305"/>
            <ac:spMk id="280" creationId="{BA9D3626-FA6E-4CE3-BAF3-FBD67830CFC6}"/>
          </ac:spMkLst>
        </pc:spChg>
        <pc:spChg chg="mod">
          <ac:chgData name="Nousheen Ali" userId="28b24126a220ca9e" providerId="LiveId" clId="{7DD16EF8-99DC-445B-9339-2A36659C6AE4}" dt="2021-10-08T20:04:24.646" v="6437"/>
          <ac:spMkLst>
            <pc:docMk/>
            <pc:sldMk cId="21154532" sldId="305"/>
            <ac:spMk id="281" creationId="{92729E82-4557-4148-A1C6-055B60CF331B}"/>
          </ac:spMkLst>
        </pc:spChg>
        <pc:spChg chg="mod">
          <ac:chgData name="Nousheen Ali" userId="28b24126a220ca9e" providerId="LiveId" clId="{7DD16EF8-99DC-445B-9339-2A36659C6AE4}" dt="2021-10-08T20:04:24.646" v="6437"/>
          <ac:spMkLst>
            <pc:docMk/>
            <pc:sldMk cId="21154532" sldId="305"/>
            <ac:spMk id="282" creationId="{A3AC5278-0C02-4197-A0D0-BC1414B55510}"/>
          </ac:spMkLst>
        </pc:spChg>
        <pc:spChg chg="mod">
          <ac:chgData name="Nousheen Ali" userId="28b24126a220ca9e" providerId="LiveId" clId="{7DD16EF8-99DC-445B-9339-2A36659C6AE4}" dt="2021-10-08T20:04:24.646" v="6437"/>
          <ac:spMkLst>
            <pc:docMk/>
            <pc:sldMk cId="21154532" sldId="305"/>
            <ac:spMk id="283" creationId="{574E5341-0A47-4F06-8B25-13FFBE5AF465}"/>
          </ac:spMkLst>
        </pc:spChg>
        <pc:spChg chg="mod">
          <ac:chgData name="Nousheen Ali" userId="28b24126a220ca9e" providerId="LiveId" clId="{7DD16EF8-99DC-445B-9339-2A36659C6AE4}" dt="2021-10-08T20:04:24.646" v="6437"/>
          <ac:spMkLst>
            <pc:docMk/>
            <pc:sldMk cId="21154532" sldId="305"/>
            <ac:spMk id="284" creationId="{2ABA34C8-EFCE-4E00-95D9-C3FD96892E5E}"/>
          </ac:spMkLst>
        </pc:spChg>
        <pc:spChg chg="mod">
          <ac:chgData name="Nousheen Ali" userId="28b24126a220ca9e" providerId="LiveId" clId="{7DD16EF8-99DC-445B-9339-2A36659C6AE4}" dt="2021-10-08T20:04:24.646" v="6437"/>
          <ac:spMkLst>
            <pc:docMk/>
            <pc:sldMk cId="21154532" sldId="305"/>
            <ac:spMk id="285" creationId="{8F7C1E75-E64F-4110-A244-02F714FA1227}"/>
          </ac:spMkLst>
        </pc:spChg>
        <pc:spChg chg="mod">
          <ac:chgData name="Nousheen Ali" userId="28b24126a220ca9e" providerId="LiveId" clId="{7DD16EF8-99DC-445B-9339-2A36659C6AE4}" dt="2021-10-08T20:04:24.646" v="6437"/>
          <ac:spMkLst>
            <pc:docMk/>
            <pc:sldMk cId="21154532" sldId="305"/>
            <ac:spMk id="286" creationId="{B7F61C9C-3BC6-4AFF-9BC4-C3F8636101D3}"/>
          </ac:spMkLst>
        </pc:spChg>
        <pc:spChg chg="mod">
          <ac:chgData name="Nousheen Ali" userId="28b24126a220ca9e" providerId="LiveId" clId="{7DD16EF8-99DC-445B-9339-2A36659C6AE4}" dt="2021-10-08T20:04:24.646" v="6437"/>
          <ac:spMkLst>
            <pc:docMk/>
            <pc:sldMk cId="21154532" sldId="305"/>
            <ac:spMk id="287" creationId="{C1F9A196-2C18-4931-BDEF-0FE019D768E4}"/>
          </ac:spMkLst>
        </pc:spChg>
        <pc:spChg chg="mod">
          <ac:chgData name="Nousheen Ali" userId="28b24126a220ca9e" providerId="LiveId" clId="{7DD16EF8-99DC-445B-9339-2A36659C6AE4}" dt="2021-10-08T20:04:24.646" v="6437"/>
          <ac:spMkLst>
            <pc:docMk/>
            <pc:sldMk cId="21154532" sldId="305"/>
            <ac:spMk id="288" creationId="{158A96FD-E62D-4572-9846-BB54AF748E86}"/>
          </ac:spMkLst>
        </pc:spChg>
        <pc:spChg chg="mod">
          <ac:chgData name="Nousheen Ali" userId="28b24126a220ca9e" providerId="LiveId" clId="{7DD16EF8-99DC-445B-9339-2A36659C6AE4}" dt="2021-10-08T20:04:24.646" v="6437"/>
          <ac:spMkLst>
            <pc:docMk/>
            <pc:sldMk cId="21154532" sldId="305"/>
            <ac:spMk id="289" creationId="{21168C65-8B68-4D81-B993-0C3EF9AAA7B9}"/>
          </ac:spMkLst>
        </pc:spChg>
        <pc:spChg chg="mod">
          <ac:chgData name="Nousheen Ali" userId="28b24126a220ca9e" providerId="LiveId" clId="{7DD16EF8-99DC-445B-9339-2A36659C6AE4}" dt="2021-10-08T20:04:24.646" v="6437"/>
          <ac:spMkLst>
            <pc:docMk/>
            <pc:sldMk cId="21154532" sldId="305"/>
            <ac:spMk id="290" creationId="{0966A02C-C984-427D-82D2-C3B059721B7A}"/>
          </ac:spMkLst>
        </pc:spChg>
        <pc:spChg chg="mod">
          <ac:chgData name="Nousheen Ali" userId="28b24126a220ca9e" providerId="LiveId" clId="{7DD16EF8-99DC-445B-9339-2A36659C6AE4}" dt="2021-10-08T20:04:24.646" v="6437"/>
          <ac:spMkLst>
            <pc:docMk/>
            <pc:sldMk cId="21154532" sldId="305"/>
            <ac:spMk id="291" creationId="{3F10F093-00F5-456A-A70C-63BA84FF35DE}"/>
          </ac:spMkLst>
        </pc:spChg>
        <pc:spChg chg="mod">
          <ac:chgData name="Nousheen Ali" userId="28b24126a220ca9e" providerId="LiveId" clId="{7DD16EF8-99DC-445B-9339-2A36659C6AE4}" dt="2021-10-08T20:04:24.646" v="6437"/>
          <ac:spMkLst>
            <pc:docMk/>
            <pc:sldMk cId="21154532" sldId="305"/>
            <ac:spMk id="292" creationId="{448FFCCE-D0E5-4E84-B79F-B8E13D5E3FF7}"/>
          </ac:spMkLst>
        </pc:spChg>
        <pc:spChg chg="mod">
          <ac:chgData name="Nousheen Ali" userId="28b24126a220ca9e" providerId="LiveId" clId="{7DD16EF8-99DC-445B-9339-2A36659C6AE4}" dt="2021-10-08T20:04:24.646" v="6437"/>
          <ac:spMkLst>
            <pc:docMk/>
            <pc:sldMk cId="21154532" sldId="305"/>
            <ac:spMk id="293" creationId="{F37BF5B0-4BDC-4D3D-8E39-2C2CAA9CCF2C}"/>
          </ac:spMkLst>
        </pc:spChg>
        <pc:spChg chg="mod">
          <ac:chgData name="Nousheen Ali" userId="28b24126a220ca9e" providerId="LiveId" clId="{7DD16EF8-99DC-445B-9339-2A36659C6AE4}" dt="2021-10-08T20:04:24.646" v="6437"/>
          <ac:spMkLst>
            <pc:docMk/>
            <pc:sldMk cId="21154532" sldId="305"/>
            <ac:spMk id="294" creationId="{4F72CB45-5665-4400-99C9-7BB2E31DC098}"/>
          </ac:spMkLst>
        </pc:spChg>
        <pc:spChg chg="mod">
          <ac:chgData name="Nousheen Ali" userId="28b24126a220ca9e" providerId="LiveId" clId="{7DD16EF8-99DC-445B-9339-2A36659C6AE4}" dt="2021-10-08T20:04:24.646" v="6437"/>
          <ac:spMkLst>
            <pc:docMk/>
            <pc:sldMk cId="21154532" sldId="305"/>
            <ac:spMk id="295" creationId="{34F46B13-2D72-4A1D-A7DB-A2B5EA30AC32}"/>
          </ac:spMkLst>
        </pc:spChg>
        <pc:spChg chg="mod">
          <ac:chgData name="Nousheen Ali" userId="28b24126a220ca9e" providerId="LiveId" clId="{7DD16EF8-99DC-445B-9339-2A36659C6AE4}" dt="2021-10-08T20:04:24.646" v="6437"/>
          <ac:spMkLst>
            <pc:docMk/>
            <pc:sldMk cId="21154532" sldId="305"/>
            <ac:spMk id="296" creationId="{2A9B3769-840E-481C-AF3D-FD9121810DE8}"/>
          </ac:spMkLst>
        </pc:spChg>
        <pc:spChg chg="mod">
          <ac:chgData name="Nousheen Ali" userId="28b24126a220ca9e" providerId="LiveId" clId="{7DD16EF8-99DC-445B-9339-2A36659C6AE4}" dt="2021-10-08T20:04:24.646" v="6437"/>
          <ac:spMkLst>
            <pc:docMk/>
            <pc:sldMk cId="21154532" sldId="305"/>
            <ac:spMk id="297" creationId="{410A315B-F7F0-4A6A-85E7-D052573EE37A}"/>
          </ac:spMkLst>
        </pc:spChg>
        <pc:spChg chg="mod">
          <ac:chgData name="Nousheen Ali" userId="28b24126a220ca9e" providerId="LiveId" clId="{7DD16EF8-99DC-445B-9339-2A36659C6AE4}" dt="2021-10-08T20:04:24.646" v="6437"/>
          <ac:spMkLst>
            <pc:docMk/>
            <pc:sldMk cId="21154532" sldId="305"/>
            <ac:spMk id="299" creationId="{552F8BEB-3EAB-4549-82EA-2C2535D28513}"/>
          </ac:spMkLst>
        </pc:spChg>
        <pc:spChg chg="mod">
          <ac:chgData name="Nousheen Ali" userId="28b24126a220ca9e" providerId="LiveId" clId="{7DD16EF8-99DC-445B-9339-2A36659C6AE4}" dt="2021-10-08T20:04:24.646" v="6437"/>
          <ac:spMkLst>
            <pc:docMk/>
            <pc:sldMk cId="21154532" sldId="305"/>
            <ac:spMk id="300" creationId="{A3717AFB-B2B1-406E-A51C-5BD9D5EC7241}"/>
          </ac:spMkLst>
        </pc:spChg>
        <pc:spChg chg="mod">
          <ac:chgData name="Nousheen Ali" userId="28b24126a220ca9e" providerId="LiveId" clId="{7DD16EF8-99DC-445B-9339-2A36659C6AE4}" dt="2021-10-08T20:04:24.646" v="6437"/>
          <ac:spMkLst>
            <pc:docMk/>
            <pc:sldMk cId="21154532" sldId="305"/>
            <ac:spMk id="301" creationId="{C950D826-5B8D-4DFF-919E-75A30EBAC86E}"/>
          </ac:spMkLst>
        </pc:spChg>
        <pc:spChg chg="mod">
          <ac:chgData name="Nousheen Ali" userId="28b24126a220ca9e" providerId="LiveId" clId="{7DD16EF8-99DC-445B-9339-2A36659C6AE4}" dt="2021-10-08T20:04:24.646" v="6437"/>
          <ac:spMkLst>
            <pc:docMk/>
            <pc:sldMk cId="21154532" sldId="305"/>
            <ac:spMk id="302" creationId="{0F79D147-408A-4C3E-B39A-ADF9576129BC}"/>
          </ac:spMkLst>
        </pc:spChg>
        <pc:spChg chg="mod">
          <ac:chgData name="Nousheen Ali" userId="28b24126a220ca9e" providerId="LiveId" clId="{7DD16EF8-99DC-445B-9339-2A36659C6AE4}" dt="2021-10-08T20:04:24.646" v="6437"/>
          <ac:spMkLst>
            <pc:docMk/>
            <pc:sldMk cId="21154532" sldId="305"/>
            <ac:spMk id="303" creationId="{27F068EB-FFE7-4945-B4CD-8C59A5825F42}"/>
          </ac:spMkLst>
        </pc:spChg>
        <pc:spChg chg="mod">
          <ac:chgData name="Nousheen Ali" userId="28b24126a220ca9e" providerId="LiveId" clId="{7DD16EF8-99DC-445B-9339-2A36659C6AE4}" dt="2021-10-08T20:04:24.646" v="6437"/>
          <ac:spMkLst>
            <pc:docMk/>
            <pc:sldMk cId="21154532" sldId="305"/>
            <ac:spMk id="304" creationId="{A3647F31-CB62-43C6-AD3E-3486CD40336F}"/>
          </ac:spMkLst>
        </pc:spChg>
        <pc:spChg chg="mod">
          <ac:chgData name="Nousheen Ali" userId="28b24126a220ca9e" providerId="LiveId" clId="{7DD16EF8-99DC-445B-9339-2A36659C6AE4}" dt="2021-10-08T20:04:24.646" v="6437"/>
          <ac:spMkLst>
            <pc:docMk/>
            <pc:sldMk cId="21154532" sldId="305"/>
            <ac:spMk id="305" creationId="{CAF7E0C7-0FA9-4C0F-9281-6A7A46CC9B97}"/>
          </ac:spMkLst>
        </pc:spChg>
        <pc:spChg chg="mod">
          <ac:chgData name="Nousheen Ali" userId="28b24126a220ca9e" providerId="LiveId" clId="{7DD16EF8-99DC-445B-9339-2A36659C6AE4}" dt="2021-10-08T20:04:24.646" v="6437"/>
          <ac:spMkLst>
            <pc:docMk/>
            <pc:sldMk cId="21154532" sldId="305"/>
            <ac:spMk id="306" creationId="{968863E8-6951-40E8-B3B5-A1DF44474758}"/>
          </ac:spMkLst>
        </pc:spChg>
        <pc:spChg chg="mod">
          <ac:chgData name="Nousheen Ali" userId="28b24126a220ca9e" providerId="LiveId" clId="{7DD16EF8-99DC-445B-9339-2A36659C6AE4}" dt="2021-10-08T20:04:24.646" v="6437"/>
          <ac:spMkLst>
            <pc:docMk/>
            <pc:sldMk cId="21154532" sldId="305"/>
            <ac:spMk id="307" creationId="{2D217536-C9AB-4DBF-B4EF-A9EBC36FCBBC}"/>
          </ac:spMkLst>
        </pc:spChg>
        <pc:spChg chg="mod">
          <ac:chgData name="Nousheen Ali" userId="28b24126a220ca9e" providerId="LiveId" clId="{7DD16EF8-99DC-445B-9339-2A36659C6AE4}" dt="2021-10-08T20:04:24.646" v="6437"/>
          <ac:spMkLst>
            <pc:docMk/>
            <pc:sldMk cId="21154532" sldId="305"/>
            <ac:spMk id="308" creationId="{2212B900-431E-488E-9572-5251DD1F1091}"/>
          </ac:spMkLst>
        </pc:spChg>
        <pc:spChg chg="mod">
          <ac:chgData name="Nousheen Ali" userId="28b24126a220ca9e" providerId="LiveId" clId="{7DD16EF8-99DC-445B-9339-2A36659C6AE4}" dt="2021-10-08T20:04:24.646" v="6437"/>
          <ac:spMkLst>
            <pc:docMk/>
            <pc:sldMk cId="21154532" sldId="305"/>
            <ac:spMk id="309" creationId="{B19B6498-EDA9-4281-A103-41B3B0A90E6E}"/>
          </ac:spMkLst>
        </pc:spChg>
        <pc:spChg chg="mod">
          <ac:chgData name="Nousheen Ali" userId="28b24126a220ca9e" providerId="LiveId" clId="{7DD16EF8-99DC-445B-9339-2A36659C6AE4}" dt="2021-10-08T20:04:24.646" v="6437"/>
          <ac:spMkLst>
            <pc:docMk/>
            <pc:sldMk cId="21154532" sldId="305"/>
            <ac:spMk id="310" creationId="{0257B87B-A9D4-4857-BB95-F56C5DBCDFF3}"/>
          </ac:spMkLst>
        </pc:spChg>
        <pc:spChg chg="mod">
          <ac:chgData name="Nousheen Ali" userId="28b24126a220ca9e" providerId="LiveId" clId="{7DD16EF8-99DC-445B-9339-2A36659C6AE4}" dt="2021-10-08T20:04:24.646" v="6437"/>
          <ac:spMkLst>
            <pc:docMk/>
            <pc:sldMk cId="21154532" sldId="305"/>
            <ac:spMk id="311" creationId="{155A9F08-32AC-448E-A822-B1782C650B4A}"/>
          </ac:spMkLst>
        </pc:spChg>
        <pc:spChg chg="mod">
          <ac:chgData name="Nousheen Ali" userId="28b24126a220ca9e" providerId="LiveId" clId="{7DD16EF8-99DC-445B-9339-2A36659C6AE4}" dt="2021-10-08T20:04:24.646" v="6437"/>
          <ac:spMkLst>
            <pc:docMk/>
            <pc:sldMk cId="21154532" sldId="305"/>
            <ac:spMk id="312" creationId="{1AF09A8F-5589-4B3B-B7F6-7AA019727892}"/>
          </ac:spMkLst>
        </pc:spChg>
        <pc:spChg chg="mod">
          <ac:chgData name="Nousheen Ali" userId="28b24126a220ca9e" providerId="LiveId" clId="{7DD16EF8-99DC-445B-9339-2A36659C6AE4}" dt="2021-10-08T20:04:24.646" v="6437"/>
          <ac:spMkLst>
            <pc:docMk/>
            <pc:sldMk cId="21154532" sldId="305"/>
            <ac:spMk id="313" creationId="{49188902-5FAF-46D1-BDCF-88BDFA8896A2}"/>
          </ac:spMkLst>
        </pc:spChg>
        <pc:spChg chg="mod">
          <ac:chgData name="Nousheen Ali" userId="28b24126a220ca9e" providerId="LiveId" clId="{7DD16EF8-99DC-445B-9339-2A36659C6AE4}" dt="2021-10-08T20:04:24.646" v="6437"/>
          <ac:spMkLst>
            <pc:docMk/>
            <pc:sldMk cId="21154532" sldId="305"/>
            <ac:spMk id="314" creationId="{C8EE6C25-56A1-4009-A103-3FEAFA664E0B}"/>
          </ac:spMkLst>
        </pc:spChg>
        <pc:spChg chg="mod">
          <ac:chgData name="Nousheen Ali" userId="28b24126a220ca9e" providerId="LiveId" clId="{7DD16EF8-99DC-445B-9339-2A36659C6AE4}" dt="2021-10-08T20:04:24.646" v="6437"/>
          <ac:spMkLst>
            <pc:docMk/>
            <pc:sldMk cId="21154532" sldId="305"/>
            <ac:spMk id="315" creationId="{FA5057F9-CCB5-41D9-B937-A8C048A953D9}"/>
          </ac:spMkLst>
        </pc:spChg>
        <pc:spChg chg="mod">
          <ac:chgData name="Nousheen Ali" userId="28b24126a220ca9e" providerId="LiveId" clId="{7DD16EF8-99DC-445B-9339-2A36659C6AE4}" dt="2021-10-08T20:04:24.646" v="6437"/>
          <ac:spMkLst>
            <pc:docMk/>
            <pc:sldMk cId="21154532" sldId="305"/>
            <ac:spMk id="316" creationId="{E145AE43-1E63-4E49-A878-49FD9296D499}"/>
          </ac:spMkLst>
        </pc:spChg>
        <pc:spChg chg="mod">
          <ac:chgData name="Nousheen Ali" userId="28b24126a220ca9e" providerId="LiveId" clId="{7DD16EF8-99DC-445B-9339-2A36659C6AE4}" dt="2021-10-08T20:04:24.646" v="6437"/>
          <ac:spMkLst>
            <pc:docMk/>
            <pc:sldMk cId="21154532" sldId="305"/>
            <ac:spMk id="317" creationId="{A91602BD-75AD-44A5-A774-DFCEFE48499F}"/>
          </ac:spMkLst>
        </pc:spChg>
        <pc:spChg chg="mod">
          <ac:chgData name="Nousheen Ali" userId="28b24126a220ca9e" providerId="LiveId" clId="{7DD16EF8-99DC-445B-9339-2A36659C6AE4}" dt="2021-10-08T20:04:24.646" v="6437"/>
          <ac:spMkLst>
            <pc:docMk/>
            <pc:sldMk cId="21154532" sldId="305"/>
            <ac:spMk id="318" creationId="{5D7A50B9-C4C1-4CEB-BDE0-127AFB6501C3}"/>
          </ac:spMkLst>
        </pc:spChg>
        <pc:spChg chg="mod">
          <ac:chgData name="Nousheen Ali" userId="28b24126a220ca9e" providerId="LiveId" clId="{7DD16EF8-99DC-445B-9339-2A36659C6AE4}" dt="2021-10-08T20:04:24.646" v="6437"/>
          <ac:spMkLst>
            <pc:docMk/>
            <pc:sldMk cId="21154532" sldId="305"/>
            <ac:spMk id="320" creationId="{1D63C496-9993-4305-8D5C-F5B60ADC83B9}"/>
          </ac:spMkLst>
        </pc:spChg>
        <pc:spChg chg="mod">
          <ac:chgData name="Nousheen Ali" userId="28b24126a220ca9e" providerId="LiveId" clId="{7DD16EF8-99DC-445B-9339-2A36659C6AE4}" dt="2021-10-08T20:04:24.646" v="6437"/>
          <ac:spMkLst>
            <pc:docMk/>
            <pc:sldMk cId="21154532" sldId="305"/>
            <ac:spMk id="321" creationId="{6C17E70A-5A74-4DA7-B7A9-C44EA4528124}"/>
          </ac:spMkLst>
        </pc:spChg>
        <pc:spChg chg="mod">
          <ac:chgData name="Nousheen Ali" userId="28b24126a220ca9e" providerId="LiveId" clId="{7DD16EF8-99DC-445B-9339-2A36659C6AE4}" dt="2021-10-08T20:04:24.646" v="6437"/>
          <ac:spMkLst>
            <pc:docMk/>
            <pc:sldMk cId="21154532" sldId="305"/>
            <ac:spMk id="322" creationId="{1B2B8118-F03B-4964-A9D6-E17DC5A5F75A}"/>
          </ac:spMkLst>
        </pc:spChg>
        <pc:spChg chg="mod">
          <ac:chgData name="Nousheen Ali" userId="28b24126a220ca9e" providerId="LiveId" clId="{7DD16EF8-99DC-445B-9339-2A36659C6AE4}" dt="2021-10-08T20:04:24.646" v="6437"/>
          <ac:spMkLst>
            <pc:docMk/>
            <pc:sldMk cId="21154532" sldId="305"/>
            <ac:spMk id="323" creationId="{062990AC-26F9-4B6C-8836-D177C39A2990}"/>
          </ac:spMkLst>
        </pc:spChg>
        <pc:spChg chg="mod">
          <ac:chgData name="Nousheen Ali" userId="28b24126a220ca9e" providerId="LiveId" clId="{7DD16EF8-99DC-445B-9339-2A36659C6AE4}" dt="2021-10-08T20:04:24.646" v="6437"/>
          <ac:spMkLst>
            <pc:docMk/>
            <pc:sldMk cId="21154532" sldId="305"/>
            <ac:spMk id="324" creationId="{52DC204A-49FC-4105-B788-201B98ACFB27}"/>
          </ac:spMkLst>
        </pc:spChg>
        <pc:spChg chg="mod">
          <ac:chgData name="Nousheen Ali" userId="28b24126a220ca9e" providerId="LiveId" clId="{7DD16EF8-99DC-445B-9339-2A36659C6AE4}" dt="2021-10-08T20:04:24.646" v="6437"/>
          <ac:spMkLst>
            <pc:docMk/>
            <pc:sldMk cId="21154532" sldId="305"/>
            <ac:spMk id="325" creationId="{4F40358C-CF71-4C95-B731-FCC4290AE94C}"/>
          </ac:spMkLst>
        </pc:spChg>
        <pc:spChg chg="mod">
          <ac:chgData name="Nousheen Ali" userId="28b24126a220ca9e" providerId="LiveId" clId="{7DD16EF8-99DC-445B-9339-2A36659C6AE4}" dt="2021-10-08T20:04:24.646" v="6437"/>
          <ac:spMkLst>
            <pc:docMk/>
            <pc:sldMk cId="21154532" sldId="305"/>
            <ac:spMk id="326" creationId="{C8D70AB4-1205-482E-9118-1A4F6DDF76DF}"/>
          </ac:spMkLst>
        </pc:spChg>
        <pc:spChg chg="mod">
          <ac:chgData name="Nousheen Ali" userId="28b24126a220ca9e" providerId="LiveId" clId="{7DD16EF8-99DC-445B-9339-2A36659C6AE4}" dt="2021-10-08T20:04:24.646" v="6437"/>
          <ac:spMkLst>
            <pc:docMk/>
            <pc:sldMk cId="21154532" sldId="305"/>
            <ac:spMk id="327" creationId="{CA09E6DA-9E48-45F3-8FEA-7F653FA3B0C5}"/>
          </ac:spMkLst>
        </pc:spChg>
        <pc:spChg chg="mod">
          <ac:chgData name="Nousheen Ali" userId="28b24126a220ca9e" providerId="LiveId" clId="{7DD16EF8-99DC-445B-9339-2A36659C6AE4}" dt="2021-10-08T20:14:18.220" v="6549" actId="12"/>
          <ac:spMkLst>
            <pc:docMk/>
            <pc:sldMk cId="21154532" sldId="305"/>
            <ac:spMk id="506" creationId="{00000000-0000-0000-0000-000000000000}"/>
          </ac:spMkLst>
        </pc:spChg>
        <pc:spChg chg="mod">
          <ac:chgData name="Nousheen Ali" userId="28b24126a220ca9e" providerId="LiveId" clId="{7DD16EF8-99DC-445B-9339-2A36659C6AE4}" dt="2021-10-08T19:52:43.380" v="6289" actId="20577"/>
          <ac:spMkLst>
            <pc:docMk/>
            <pc:sldMk cId="21154532" sldId="305"/>
            <ac:spMk id="507" creationId="{00000000-0000-0000-0000-000000000000}"/>
          </ac:spMkLst>
        </pc:spChg>
        <pc:grpChg chg="add mod">
          <ac:chgData name="Nousheen Ali" userId="28b24126a220ca9e" providerId="LiveId" clId="{7DD16EF8-99DC-445B-9339-2A36659C6AE4}" dt="2021-10-08T20:04:06.228" v="6435" actId="14100"/>
          <ac:grpSpMkLst>
            <pc:docMk/>
            <pc:sldMk cId="21154532" sldId="305"/>
            <ac:grpSpMk id="9" creationId="{956AB00E-A4FB-4F78-AEB6-68252D56A016}"/>
          </ac:grpSpMkLst>
        </pc:grpChg>
        <pc:grpChg chg="add mod">
          <ac:chgData name="Nousheen Ali" userId="28b24126a220ca9e" providerId="LiveId" clId="{7DD16EF8-99DC-445B-9339-2A36659C6AE4}" dt="2021-10-08T20:03:53.963" v="6431" actId="1076"/>
          <ac:grpSpMkLst>
            <pc:docMk/>
            <pc:sldMk cId="21154532" sldId="305"/>
            <ac:grpSpMk id="46" creationId="{C52429E7-2808-41C3-ADA2-668CC7FBCD78}"/>
          </ac:grpSpMkLst>
        </pc:grpChg>
        <pc:grpChg chg="add del mod">
          <ac:chgData name="Nousheen Ali" userId="28b24126a220ca9e" providerId="LiveId" clId="{7DD16EF8-99DC-445B-9339-2A36659C6AE4}" dt="2021-10-08T20:04:08.286" v="6436" actId="478"/>
          <ac:grpSpMkLst>
            <pc:docMk/>
            <pc:sldMk cId="21154532" sldId="305"/>
            <ac:grpSpMk id="55" creationId="{01377F6B-F79B-4CDE-88AA-7879A56AF4C3}"/>
          </ac:grpSpMkLst>
        </pc:grpChg>
        <pc:grpChg chg="add mod">
          <ac:chgData name="Nousheen Ali" userId="28b24126a220ca9e" providerId="LiveId" clId="{7DD16EF8-99DC-445B-9339-2A36659C6AE4}" dt="2021-10-08T20:04:44.426" v="6440" actId="14100"/>
          <ac:grpSpMkLst>
            <pc:docMk/>
            <pc:sldMk cId="21154532" sldId="305"/>
            <ac:grpSpMk id="70" creationId="{42A12A4C-77DC-46B2-954E-DE762B990A3F}"/>
          </ac:grpSpMkLst>
        </pc:grpChg>
        <pc:grpChg chg="mod">
          <ac:chgData name="Nousheen Ali" userId="28b24126a220ca9e" providerId="LiveId" clId="{7DD16EF8-99DC-445B-9339-2A36659C6AE4}" dt="2021-10-08T20:04:24.646" v="6437"/>
          <ac:grpSpMkLst>
            <pc:docMk/>
            <pc:sldMk cId="21154532" sldId="305"/>
            <ac:grpSpMk id="71" creationId="{0A768265-C7E6-4575-A1EC-77FAF1F168BC}"/>
          </ac:grpSpMkLst>
        </pc:grpChg>
        <pc:grpChg chg="mod">
          <ac:chgData name="Nousheen Ali" userId="28b24126a220ca9e" providerId="LiveId" clId="{7DD16EF8-99DC-445B-9339-2A36659C6AE4}" dt="2021-10-08T20:04:24.646" v="6437"/>
          <ac:grpSpMkLst>
            <pc:docMk/>
            <pc:sldMk cId="21154532" sldId="305"/>
            <ac:grpSpMk id="72" creationId="{DFDAC861-4428-460E-9361-B976646CC8CA}"/>
          </ac:grpSpMkLst>
        </pc:grpChg>
        <pc:grpChg chg="mod">
          <ac:chgData name="Nousheen Ali" userId="28b24126a220ca9e" providerId="LiveId" clId="{7DD16EF8-99DC-445B-9339-2A36659C6AE4}" dt="2021-10-08T20:04:24.646" v="6437"/>
          <ac:grpSpMkLst>
            <pc:docMk/>
            <pc:sldMk cId="21154532" sldId="305"/>
            <ac:grpSpMk id="73" creationId="{A6F9374F-09BC-444C-BB2F-7992B7044BE1}"/>
          </ac:grpSpMkLst>
        </pc:grpChg>
        <pc:grpChg chg="mod">
          <ac:chgData name="Nousheen Ali" userId="28b24126a220ca9e" providerId="LiveId" clId="{7DD16EF8-99DC-445B-9339-2A36659C6AE4}" dt="2021-10-08T20:04:24.646" v="6437"/>
          <ac:grpSpMkLst>
            <pc:docMk/>
            <pc:sldMk cId="21154532" sldId="305"/>
            <ac:grpSpMk id="74" creationId="{BDE0FB42-3455-4762-A7D6-8A9077FC6322}"/>
          </ac:grpSpMkLst>
        </pc:grpChg>
        <pc:grpChg chg="mod">
          <ac:chgData name="Nousheen Ali" userId="28b24126a220ca9e" providerId="LiveId" clId="{7DD16EF8-99DC-445B-9339-2A36659C6AE4}" dt="2021-10-08T20:04:24.646" v="6437"/>
          <ac:grpSpMkLst>
            <pc:docMk/>
            <pc:sldMk cId="21154532" sldId="305"/>
            <ac:grpSpMk id="75" creationId="{7F02EA36-7FBB-427B-B25B-3A5542B344FD}"/>
          </ac:grpSpMkLst>
        </pc:grpChg>
        <pc:grpChg chg="mod">
          <ac:chgData name="Nousheen Ali" userId="28b24126a220ca9e" providerId="LiveId" clId="{7DD16EF8-99DC-445B-9339-2A36659C6AE4}" dt="2021-10-08T20:04:24.646" v="6437"/>
          <ac:grpSpMkLst>
            <pc:docMk/>
            <pc:sldMk cId="21154532" sldId="305"/>
            <ac:grpSpMk id="76" creationId="{42CD7095-EEDD-4D4B-B544-0865C1A9C60A}"/>
          </ac:grpSpMkLst>
        </pc:grpChg>
        <pc:grpChg chg="mod">
          <ac:chgData name="Nousheen Ali" userId="28b24126a220ca9e" providerId="LiveId" clId="{7DD16EF8-99DC-445B-9339-2A36659C6AE4}" dt="2021-10-08T20:04:24.646" v="6437"/>
          <ac:grpSpMkLst>
            <pc:docMk/>
            <pc:sldMk cId="21154532" sldId="305"/>
            <ac:grpSpMk id="77" creationId="{10001864-30C1-4C50-9D5E-83D5913D4A5E}"/>
          </ac:grpSpMkLst>
        </pc:grpChg>
        <pc:grpChg chg="mod">
          <ac:chgData name="Nousheen Ali" userId="28b24126a220ca9e" providerId="LiveId" clId="{7DD16EF8-99DC-445B-9339-2A36659C6AE4}" dt="2021-10-08T20:04:24.646" v="6437"/>
          <ac:grpSpMkLst>
            <pc:docMk/>
            <pc:sldMk cId="21154532" sldId="305"/>
            <ac:grpSpMk id="78" creationId="{42157759-B827-47F0-A45B-C206F49A60D1}"/>
          </ac:grpSpMkLst>
        </pc:grpChg>
        <pc:grpChg chg="mod">
          <ac:chgData name="Nousheen Ali" userId="28b24126a220ca9e" providerId="LiveId" clId="{7DD16EF8-99DC-445B-9339-2A36659C6AE4}" dt="2021-10-08T20:04:24.646" v="6437"/>
          <ac:grpSpMkLst>
            <pc:docMk/>
            <pc:sldMk cId="21154532" sldId="305"/>
            <ac:grpSpMk id="79" creationId="{4D195915-9638-4DB2-B225-E951DD8EC014}"/>
          </ac:grpSpMkLst>
        </pc:grpChg>
        <pc:grpChg chg="mod">
          <ac:chgData name="Nousheen Ali" userId="28b24126a220ca9e" providerId="LiveId" clId="{7DD16EF8-99DC-445B-9339-2A36659C6AE4}" dt="2021-10-08T20:04:24.646" v="6437"/>
          <ac:grpSpMkLst>
            <pc:docMk/>
            <pc:sldMk cId="21154532" sldId="305"/>
            <ac:grpSpMk id="80" creationId="{C63B3270-9E00-4231-B867-3B35EAB481E8}"/>
          </ac:grpSpMkLst>
        </pc:grpChg>
        <pc:grpChg chg="mod">
          <ac:chgData name="Nousheen Ali" userId="28b24126a220ca9e" providerId="LiveId" clId="{7DD16EF8-99DC-445B-9339-2A36659C6AE4}" dt="2021-10-08T20:04:24.646" v="6437"/>
          <ac:grpSpMkLst>
            <pc:docMk/>
            <pc:sldMk cId="21154532" sldId="305"/>
            <ac:grpSpMk id="81" creationId="{858CD1FA-39EC-4CFB-B569-8F3C94002339}"/>
          </ac:grpSpMkLst>
        </pc:grpChg>
        <pc:grpChg chg="mod">
          <ac:chgData name="Nousheen Ali" userId="28b24126a220ca9e" providerId="LiveId" clId="{7DD16EF8-99DC-445B-9339-2A36659C6AE4}" dt="2021-10-08T20:04:24.646" v="6437"/>
          <ac:grpSpMkLst>
            <pc:docMk/>
            <pc:sldMk cId="21154532" sldId="305"/>
            <ac:grpSpMk id="82" creationId="{AB2C8743-2FC1-44A6-A735-C4E342F94B15}"/>
          </ac:grpSpMkLst>
        </pc:grpChg>
        <pc:grpChg chg="mod">
          <ac:chgData name="Nousheen Ali" userId="28b24126a220ca9e" providerId="LiveId" clId="{7DD16EF8-99DC-445B-9339-2A36659C6AE4}" dt="2021-10-08T20:04:24.646" v="6437"/>
          <ac:grpSpMkLst>
            <pc:docMk/>
            <pc:sldMk cId="21154532" sldId="305"/>
            <ac:grpSpMk id="86" creationId="{3B1510DC-7AEA-4FC4-85C5-AF59105AA9E4}"/>
          </ac:grpSpMkLst>
        </pc:grpChg>
        <pc:grpChg chg="mod">
          <ac:chgData name="Nousheen Ali" userId="28b24126a220ca9e" providerId="LiveId" clId="{7DD16EF8-99DC-445B-9339-2A36659C6AE4}" dt="2021-10-08T20:04:24.646" v="6437"/>
          <ac:grpSpMkLst>
            <pc:docMk/>
            <pc:sldMk cId="21154532" sldId="305"/>
            <ac:grpSpMk id="109" creationId="{D9B5BE53-79B1-4D20-96F4-3744874E17FB}"/>
          </ac:grpSpMkLst>
        </pc:grpChg>
        <pc:grpChg chg="mod">
          <ac:chgData name="Nousheen Ali" userId="28b24126a220ca9e" providerId="LiveId" clId="{7DD16EF8-99DC-445B-9339-2A36659C6AE4}" dt="2021-10-08T20:04:24.646" v="6437"/>
          <ac:grpSpMkLst>
            <pc:docMk/>
            <pc:sldMk cId="21154532" sldId="305"/>
            <ac:grpSpMk id="111" creationId="{3E8FDD2A-1365-4292-BAB5-EF95E054A1AB}"/>
          </ac:grpSpMkLst>
        </pc:grpChg>
        <pc:grpChg chg="mod">
          <ac:chgData name="Nousheen Ali" userId="28b24126a220ca9e" providerId="LiveId" clId="{7DD16EF8-99DC-445B-9339-2A36659C6AE4}" dt="2021-10-08T20:04:24.646" v="6437"/>
          <ac:grpSpMkLst>
            <pc:docMk/>
            <pc:sldMk cId="21154532" sldId="305"/>
            <ac:grpSpMk id="119" creationId="{B4B9730E-7B34-4F28-8A40-ADBBAF194D56}"/>
          </ac:grpSpMkLst>
        </pc:grpChg>
        <pc:grpChg chg="mod">
          <ac:chgData name="Nousheen Ali" userId="28b24126a220ca9e" providerId="LiveId" clId="{7DD16EF8-99DC-445B-9339-2A36659C6AE4}" dt="2021-10-08T20:04:24.646" v="6437"/>
          <ac:grpSpMkLst>
            <pc:docMk/>
            <pc:sldMk cId="21154532" sldId="305"/>
            <ac:grpSpMk id="149" creationId="{275D9BFE-7D68-4F6E-86B4-29FB23AA557F}"/>
          </ac:grpSpMkLst>
        </pc:grpChg>
        <pc:grpChg chg="mod">
          <ac:chgData name="Nousheen Ali" userId="28b24126a220ca9e" providerId="LiveId" clId="{7DD16EF8-99DC-445B-9339-2A36659C6AE4}" dt="2021-10-08T20:04:24.646" v="6437"/>
          <ac:grpSpMkLst>
            <pc:docMk/>
            <pc:sldMk cId="21154532" sldId="305"/>
            <ac:grpSpMk id="151" creationId="{21BE311A-BD9E-4C8B-A804-ADFB42ECC11C}"/>
          </ac:grpSpMkLst>
        </pc:grpChg>
        <pc:grpChg chg="mod">
          <ac:chgData name="Nousheen Ali" userId="28b24126a220ca9e" providerId="LiveId" clId="{7DD16EF8-99DC-445B-9339-2A36659C6AE4}" dt="2021-10-08T20:04:24.646" v="6437"/>
          <ac:grpSpMkLst>
            <pc:docMk/>
            <pc:sldMk cId="21154532" sldId="305"/>
            <ac:grpSpMk id="152" creationId="{27FB62EF-F7FF-477D-956D-F91BA7B06564}"/>
          </ac:grpSpMkLst>
        </pc:grpChg>
        <pc:grpChg chg="mod">
          <ac:chgData name="Nousheen Ali" userId="28b24126a220ca9e" providerId="LiveId" clId="{7DD16EF8-99DC-445B-9339-2A36659C6AE4}" dt="2021-10-08T20:04:24.646" v="6437"/>
          <ac:grpSpMkLst>
            <pc:docMk/>
            <pc:sldMk cId="21154532" sldId="305"/>
            <ac:grpSpMk id="161" creationId="{78679FAB-DF2D-4E78-B38C-0A7185F9D85D}"/>
          </ac:grpSpMkLst>
        </pc:grpChg>
        <pc:grpChg chg="mod">
          <ac:chgData name="Nousheen Ali" userId="28b24126a220ca9e" providerId="LiveId" clId="{7DD16EF8-99DC-445B-9339-2A36659C6AE4}" dt="2021-10-08T20:04:24.646" v="6437"/>
          <ac:grpSpMkLst>
            <pc:docMk/>
            <pc:sldMk cId="21154532" sldId="305"/>
            <ac:grpSpMk id="170" creationId="{9B8020DF-0DFA-47EC-BDD9-611C3011C575}"/>
          </ac:grpSpMkLst>
        </pc:grpChg>
        <pc:grpChg chg="mod">
          <ac:chgData name="Nousheen Ali" userId="28b24126a220ca9e" providerId="LiveId" clId="{7DD16EF8-99DC-445B-9339-2A36659C6AE4}" dt="2021-10-08T20:04:24.646" v="6437"/>
          <ac:grpSpMkLst>
            <pc:docMk/>
            <pc:sldMk cId="21154532" sldId="305"/>
            <ac:grpSpMk id="213" creationId="{639B53DA-82DD-4C03-A7C8-C4AC754FF6CE}"/>
          </ac:grpSpMkLst>
        </pc:grpChg>
        <pc:grpChg chg="mod">
          <ac:chgData name="Nousheen Ali" userId="28b24126a220ca9e" providerId="LiveId" clId="{7DD16EF8-99DC-445B-9339-2A36659C6AE4}" dt="2021-10-08T20:04:24.646" v="6437"/>
          <ac:grpSpMkLst>
            <pc:docMk/>
            <pc:sldMk cId="21154532" sldId="305"/>
            <ac:grpSpMk id="298" creationId="{2D92214A-790D-4DBD-AF33-ED0CF951A0DB}"/>
          </ac:grpSpMkLst>
        </pc:grpChg>
        <pc:grpChg chg="mod">
          <ac:chgData name="Nousheen Ali" userId="28b24126a220ca9e" providerId="LiveId" clId="{7DD16EF8-99DC-445B-9339-2A36659C6AE4}" dt="2021-10-08T20:04:24.646" v="6437"/>
          <ac:grpSpMkLst>
            <pc:docMk/>
            <pc:sldMk cId="21154532" sldId="305"/>
            <ac:grpSpMk id="319" creationId="{0B38651A-F7AE-4F21-8C0D-EF5F49EBBCA7}"/>
          </ac:grpSpMkLst>
        </pc:grpChg>
        <pc:picChg chg="del">
          <ac:chgData name="Nousheen Ali" userId="28b24126a220ca9e" providerId="LiveId" clId="{7DD16EF8-99DC-445B-9339-2A36659C6AE4}" dt="2021-10-08T19:54:37.578" v="6291" actId="478"/>
          <ac:picMkLst>
            <pc:docMk/>
            <pc:sldMk cId="21154532" sldId="305"/>
            <ac:picMk id="3" creationId="{B8FB35CA-2653-4BD9-86B9-9A5AC8B95C2E}"/>
          </ac:picMkLst>
        </pc:picChg>
        <pc:picChg chg="del">
          <ac:chgData name="Nousheen Ali" userId="28b24126a220ca9e" providerId="LiveId" clId="{7DD16EF8-99DC-445B-9339-2A36659C6AE4}" dt="2021-10-08T19:54:35.470" v="6290" actId="478"/>
          <ac:picMkLst>
            <pc:docMk/>
            <pc:sldMk cId="21154532" sldId="305"/>
            <ac:picMk id="6" creationId="{7F224D2C-01D9-4073-833D-FC11A33B3087}"/>
          </ac:picMkLst>
        </pc:picChg>
        <pc:picChg chg="del">
          <ac:chgData name="Nousheen Ali" userId="28b24126a220ca9e" providerId="LiveId" clId="{7DD16EF8-99DC-445B-9339-2A36659C6AE4}" dt="2021-10-08T20:13:08.468" v="6544" actId="478"/>
          <ac:picMkLst>
            <pc:docMk/>
            <pc:sldMk cId="21154532" sldId="305"/>
            <ac:picMk id="7" creationId="{31ACDB84-575B-4354-AE98-917AFD202E96}"/>
          </ac:picMkLst>
        </pc:picChg>
      </pc:sldChg>
      <pc:sldChg chg="addSp delSp modSp add mod">
        <pc:chgData name="Nousheen Ali" userId="28b24126a220ca9e" providerId="LiveId" clId="{7DD16EF8-99DC-445B-9339-2A36659C6AE4}" dt="2021-10-13T06:37:39.554" v="15855" actId="403"/>
        <pc:sldMkLst>
          <pc:docMk/>
          <pc:sldMk cId="1954148581" sldId="306"/>
        </pc:sldMkLst>
        <pc:spChg chg="del">
          <ac:chgData name="Nousheen Ali" userId="28b24126a220ca9e" providerId="LiveId" clId="{7DD16EF8-99DC-445B-9339-2A36659C6AE4}" dt="2021-10-08T20:14:43.810" v="6551" actId="478"/>
          <ac:spMkLst>
            <pc:docMk/>
            <pc:sldMk cId="1954148581" sldId="306"/>
            <ac:spMk id="2" creationId="{728CCEBD-3D88-4902-9B0A-957794F617BB}"/>
          </ac:spMkLst>
        </pc:spChg>
        <pc:spChg chg="add del">
          <ac:chgData name="Nousheen Ali" userId="28b24126a220ca9e" providerId="LiveId" clId="{7DD16EF8-99DC-445B-9339-2A36659C6AE4}" dt="2021-10-10T09:12:04.192" v="9998"/>
          <ac:spMkLst>
            <pc:docMk/>
            <pc:sldMk cId="1954148581" sldId="306"/>
            <ac:spMk id="3" creationId="{BDF95C70-06BE-4223-B5CA-4852E6A50D77}"/>
          </ac:spMkLst>
        </pc:spChg>
        <pc:spChg chg="add mod">
          <ac:chgData name="Nousheen Ali" userId="28b24126a220ca9e" providerId="LiveId" clId="{7DD16EF8-99DC-445B-9339-2A36659C6AE4}" dt="2021-10-09T07:35:32.717" v="7814" actId="20577"/>
          <ac:spMkLst>
            <pc:docMk/>
            <pc:sldMk cId="1954148581" sldId="306"/>
            <ac:spMk id="328" creationId="{AF074078-7283-4A1E-9363-A6F733BC2EE0}"/>
          </ac:spMkLst>
        </pc:spChg>
        <pc:spChg chg="add mod">
          <ac:chgData name="Nousheen Ali" userId="28b24126a220ca9e" providerId="LiveId" clId="{7DD16EF8-99DC-445B-9339-2A36659C6AE4}" dt="2021-10-09T06:57:57.695" v="7250" actId="20577"/>
          <ac:spMkLst>
            <pc:docMk/>
            <pc:sldMk cId="1954148581" sldId="306"/>
            <ac:spMk id="329" creationId="{D20E7C52-C39F-49B4-90A8-CC856449936F}"/>
          </ac:spMkLst>
        </pc:spChg>
        <pc:spChg chg="add mod">
          <ac:chgData name="Nousheen Ali" userId="28b24126a220ca9e" providerId="LiveId" clId="{7DD16EF8-99DC-445B-9339-2A36659C6AE4}" dt="2021-10-13T06:37:39.554" v="15855" actId="403"/>
          <ac:spMkLst>
            <pc:docMk/>
            <pc:sldMk cId="1954148581" sldId="306"/>
            <ac:spMk id="331" creationId="{B4ED5E3F-5EF7-48FE-BE23-26B186A0D83D}"/>
          </ac:spMkLst>
        </pc:spChg>
        <pc:spChg chg="add mod">
          <ac:chgData name="Nousheen Ali" userId="28b24126a220ca9e" providerId="LiveId" clId="{7DD16EF8-99DC-445B-9339-2A36659C6AE4}" dt="2021-10-13T06:37:33.827" v="15853" actId="207"/>
          <ac:spMkLst>
            <pc:docMk/>
            <pc:sldMk cId="1954148581" sldId="306"/>
            <ac:spMk id="333" creationId="{893B9A0F-8762-403D-B50C-B4B9A218C4EE}"/>
          </ac:spMkLst>
        </pc:spChg>
        <pc:spChg chg="mod">
          <ac:chgData name="Nousheen Ali" userId="28b24126a220ca9e" providerId="LiveId" clId="{7DD16EF8-99DC-445B-9339-2A36659C6AE4}" dt="2021-10-09T07:29:38.172" v="7545" actId="113"/>
          <ac:spMkLst>
            <pc:docMk/>
            <pc:sldMk cId="1954148581" sldId="306"/>
            <ac:spMk id="506" creationId="{00000000-0000-0000-0000-000000000000}"/>
          </ac:spMkLst>
        </pc:spChg>
        <pc:spChg chg="mod">
          <ac:chgData name="Nousheen Ali" userId="28b24126a220ca9e" providerId="LiveId" clId="{7DD16EF8-99DC-445B-9339-2A36659C6AE4}" dt="2021-10-08T20:15:05.746" v="6592" actId="20577"/>
          <ac:spMkLst>
            <pc:docMk/>
            <pc:sldMk cId="1954148581" sldId="306"/>
            <ac:spMk id="507" creationId="{00000000-0000-0000-0000-000000000000}"/>
          </ac:spMkLst>
        </pc:spChg>
        <pc:grpChg chg="del">
          <ac:chgData name="Nousheen Ali" userId="28b24126a220ca9e" providerId="LiveId" clId="{7DD16EF8-99DC-445B-9339-2A36659C6AE4}" dt="2021-10-08T20:14:50.679" v="6553" actId="478"/>
          <ac:grpSpMkLst>
            <pc:docMk/>
            <pc:sldMk cId="1954148581" sldId="306"/>
            <ac:grpSpMk id="9" creationId="{956AB00E-A4FB-4F78-AEB6-68252D56A016}"/>
          </ac:grpSpMkLst>
        </pc:grpChg>
        <pc:grpChg chg="del">
          <ac:chgData name="Nousheen Ali" userId="28b24126a220ca9e" providerId="LiveId" clId="{7DD16EF8-99DC-445B-9339-2A36659C6AE4}" dt="2021-10-08T20:14:50.679" v="6553" actId="478"/>
          <ac:grpSpMkLst>
            <pc:docMk/>
            <pc:sldMk cId="1954148581" sldId="306"/>
            <ac:grpSpMk id="46" creationId="{C52429E7-2808-41C3-ADA2-668CC7FBCD78}"/>
          </ac:grpSpMkLst>
        </pc:grpChg>
        <pc:grpChg chg="del mod">
          <ac:chgData name="Nousheen Ali" userId="28b24126a220ca9e" providerId="LiveId" clId="{7DD16EF8-99DC-445B-9339-2A36659C6AE4}" dt="2021-10-08T20:14:50.679" v="6553" actId="478"/>
          <ac:grpSpMkLst>
            <pc:docMk/>
            <pc:sldMk cId="1954148581" sldId="306"/>
            <ac:grpSpMk id="70" creationId="{42A12A4C-77DC-46B2-954E-DE762B990A3F}"/>
          </ac:grpSpMkLst>
        </pc:grpChg>
        <pc:picChg chg="add mod">
          <ac:chgData name="Nousheen Ali" userId="28b24126a220ca9e" providerId="LiveId" clId="{7DD16EF8-99DC-445B-9339-2A36659C6AE4}" dt="2021-10-08T20:43:14.231" v="7141" actId="1076"/>
          <ac:picMkLst>
            <pc:docMk/>
            <pc:sldMk cId="1954148581" sldId="306"/>
            <ac:picMk id="330" creationId="{4D5C0141-29C7-4A05-AC2C-3ABF8BF72595}"/>
          </ac:picMkLst>
        </pc:picChg>
        <pc:picChg chg="add mod">
          <ac:chgData name="Nousheen Ali" userId="28b24126a220ca9e" providerId="LiveId" clId="{7DD16EF8-99DC-445B-9339-2A36659C6AE4}" dt="2021-10-09T07:37:18.443" v="7819" actId="1076"/>
          <ac:picMkLst>
            <pc:docMk/>
            <pc:sldMk cId="1954148581" sldId="306"/>
            <ac:picMk id="332" creationId="{B41221D4-9D7B-405C-BCC8-4BCF19FB653B}"/>
          </ac:picMkLst>
        </pc:picChg>
      </pc:sldChg>
      <pc:sldChg chg="addSp delSp modSp add mod ord">
        <pc:chgData name="Nousheen Ali" userId="28b24126a220ca9e" providerId="LiveId" clId="{7DD16EF8-99DC-445B-9339-2A36659C6AE4}" dt="2021-10-10T09:12:04.192" v="9998"/>
        <pc:sldMkLst>
          <pc:docMk/>
          <pc:sldMk cId="3967490197" sldId="307"/>
        </pc:sldMkLst>
        <pc:spChg chg="del">
          <ac:chgData name="Nousheen Ali" userId="28b24126a220ca9e" providerId="LiveId" clId="{7DD16EF8-99DC-445B-9339-2A36659C6AE4}" dt="2021-10-09T08:06:40.964" v="7977" actId="478"/>
          <ac:spMkLst>
            <pc:docMk/>
            <pc:sldMk cId="3967490197" sldId="307"/>
            <ac:spMk id="2" creationId="{728CCEBD-3D88-4902-9B0A-957794F617BB}"/>
          </ac:spMkLst>
        </pc:spChg>
        <pc:spChg chg="add del">
          <ac:chgData name="Nousheen Ali" userId="28b24126a220ca9e" providerId="LiveId" clId="{7DD16EF8-99DC-445B-9339-2A36659C6AE4}" dt="2021-10-09T08:24:26.935" v="8191"/>
          <ac:spMkLst>
            <pc:docMk/>
            <pc:sldMk cId="3967490197" sldId="307"/>
            <ac:spMk id="3" creationId="{8A93DD88-65B1-43E9-B335-431594A59F44}"/>
          </ac:spMkLst>
        </pc:spChg>
        <pc:spChg chg="add del mod">
          <ac:chgData name="Nousheen Ali" userId="28b24126a220ca9e" providerId="LiveId" clId="{7DD16EF8-99DC-445B-9339-2A36659C6AE4}" dt="2021-10-09T08:24:26.327" v="8190"/>
          <ac:spMkLst>
            <pc:docMk/>
            <pc:sldMk cId="3967490197" sldId="307"/>
            <ac:spMk id="4" creationId="{73EF7371-2D7C-4329-AE32-A9D52A782E71}"/>
          </ac:spMkLst>
        </pc:spChg>
        <pc:spChg chg="add del">
          <ac:chgData name="Nousheen Ali" userId="28b24126a220ca9e" providerId="LiveId" clId="{7DD16EF8-99DC-445B-9339-2A36659C6AE4}" dt="2021-10-10T09:12:04.192" v="9998"/>
          <ac:spMkLst>
            <pc:docMk/>
            <pc:sldMk cId="3967490197" sldId="307"/>
            <ac:spMk id="5" creationId="{391C3962-8BBB-4C5D-A939-C19041528897}"/>
          </ac:spMkLst>
        </pc:spChg>
        <pc:spChg chg="mod">
          <ac:chgData name="Nousheen Ali" userId="28b24126a220ca9e" providerId="LiveId" clId="{7DD16EF8-99DC-445B-9339-2A36659C6AE4}" dt="2021-10-09T08:08:09.069" v="7987" actId="207"/>
          <ac:spMkLst>
            <pc:docMk/>
            <pc:sldMk cId="3967490197" sldId="307"/>
            <ac:spMk id="338" creationId="{5D6BD690-73B7-4862-898F-E90CD3C43515}"/>
          </ac:spMkLst>
        </pc:spChg>
        <pc:spChg chg="mod">
          <ac:chgData name="Nousheen Ali" userId="28b24126a220ca9e" providerId="LiveId" clId="{7DD16EF8-99DC-445B-9339-2A36659C6AE4}" dt="2021-10-09T08:08:09.069" v="7987" actId="207"/>
          <ac:spMkLst>
            <pc:docMk/>
            <pc:sldMk cId="3967490197" sldId="307"/>
            <ac:spMk id="339" creationId="{02FA1D9E-175E-4BEB-B9FF-0C3A03207FD9}"/>
          </ac:spMkLst>
        </pc:spChg>
        <pc:spChg chg="mod">
          <ac:chgData name="Nousheen Ali" userId="28b24126a220ca9e" providerId="LiveId" clId="{7DD16EF8-99DC-445B-9339-2A36659C6AE4}" dt="2021-10-09T08:08:09.069" v="7987" actId="207"/>
          <ac:spMkLst>
            <pc:docMk/>
            <pc:sldMk cId="3967490197" sldId="307"/>
            <ac:spMk id="340" creationId="{9F8A704A-09BF-4641-8AA2-0F02AD8A92F2}"/>
          </ac:spMkLst>
        </pc:spChg>
        <pc:spChg chg="mod">
          <ac:chgData name="Nousheen Ali" userId="28b24126a220ca9e" providerId="LiveId" clId="{7DD16EF8-99DC-445B-9339-2A36659C6AE4}" dt="2021-10-09T08:08:09.069" v="7987" actId="207"/>
          <ac:spMkLst>
            <pc:docMk/>
            <pc:sldMk cId="3967490197" sldId="307"/>
            <ac:spMk id="341" creationId="{ADEB7F24-235D-4583-BC15-0445DCA5FAA8}"/>
          </ac:spMkLst>
        </pc:spChg>
        <pc:spChg chg="mod">
          <ac:chgData name="Nousheen Ali" userId="28b24126a220ca9e" providerId="LiveId" clId="{7DD16EF8-99DC-445B-9339-2A36659C6AE4}" dt="2021-10-09T08:08:09.069" v="7987" actId="207"/>
          <ac:spMkLst>
            <pc:docMk/>
            <pc:sldMk cId="3967490197" sldId="307"/>
            <ac:spMk id="342" creationId="{799A5241-766C-41AD-A790-72CE529709B0}"/>
          </ac:spMkLst>
        </pc:spChg>
        <pc:spChg chg="mod">
          <ac:chgData name="Nousheen Ali" userId="28b24126a220ca9e" providerId="LiveId" clId="{7DD16EF8-99DC-445B-9339-2A36659C6AE4}" dt="2021-10-09T08:08:09.069" v="7987" actId="207"/>
          <ac:spMkLst>
            <pc:docMk/>
            <pc:sldMk cId="3967490197" sldId="307"/>
            <ac:spMk id="343" creationId="{D5936EAC-F917-47E2-9A7D-7E4CE2EF5CE6}"/>
          </ac:spMkLst>
        </pc:spChg>
        <pc:spChg chg="mod">
          <ac:chgData name="Nousheen Ali" userId="28b24126a220ca9e" providerId="LiveId" clId="{7DD16EF8-99DC-445B-9339-2A36659C6AE4}" dt="2021-10-09T08:08:09.069" v="7987" actId="207"/>
          <ac:spMkLst>
            <pc:docMk/>
            <pc:sldMk cId="3967490197" sldId="307"/>
            <ac:spMk id="344" creationId="{73696530-E5FF-41C2-91B8-3D75D30473D5}"/>
          </ac:spMkLst>
        </pc:spChg>
        <pc:spChg chg="mod">
          <ac:chgData name="Nousheen Ali" userId="28b24126a220ca9e" providerId="LiveId" clId="{7DD16EF8-99DC-445B-9339-2A36659C6AE4}" dt="2021-10-09T08:08:09.069" v="7987" actId="207"/>
          <ac:spMkLst>
            <pc:docMk/>
            <pc:sldMk cId="3967490197" sldId="307"/>
            <ac:spMk id="345" creationId="{67CE497E-FA18-44CC-894C-577BE18928D7}"/>
          </ac:spMkLst>
        </pc:spChg>
        <pc:spChg chg="mod">
          <ac:chgData name="Nousheen Ali" userId="28b24126a220ca9e" providerId="LiveId" clId="{7DD16EF8-99DC-445B-9339-2A36659C6AE4}" dt="2021-10-09T08:08:09.069" v="7987" actId="207"/>
          <ac:spMkLst>
            <pc:docMk/>
            <pc:sldMk cId="3967490197" sldId="307"/>
            <ac:spMk id="346" creationId="{70D1DA40-ADC4-49EC-901D-E20D8F39EE15}"/>
          </ac:spMkLst>
        </pc:spChg>
        <pc:spChg chg="mod">
          <ac:chgData name="Nousheen Ali" userId="28b24126a220ca9e" providerId="LiveId" clId="{7DD16EF8-99DC-445B-9339-2A36659C6AE4}" dt="2021-10-09T08:08:09.069" v="7987" actId="207"/>
          <ac:spMkLst>
            <pc:docMk/>
            <pc:sldMk cId="3967490197" sldId="307"/>
            <ac:spMk id="347" creationId="{8F8A8C62-079C-4B81-9FB4-6E0BCDFF197A}"/>
          </ac:spMkLst>
        </pc:spChg>
        <pc:spChg chg="mod">
          <ac:chgData name="Nousheen Ali" userId="28b24126a220ca9e" providerId="LiveId" clId="{7DD16EF8-99DC-445B-9339-2A36659C6AE4}" dt="2021-10-09T08:08:09.069" v="7987" actId="207"/>
          <ac:spMkLst>
            <pc:docMk/>
            <pc:sldMk cId="3967490197" sldId="307"/>
            <ac:spMk id="348" creationId="{F474A2C5-369A-4F75-BA1D-D2CDE284E377}"/>
          </ac:spMkLst>
        </pc:spChg>
        <pc:spChg chg="mod">
          <ac:chgData name="Nousheen Ali" userId="28b24126a220ca9e" providerId="LiveId" clId="{7DD16EF8-99DC-445B-9339-2A36659C6AE4}" dt="2021-10-09T08:08:09.069" v="7987" actId="207"/>
          <ac:spMkLst>
            <pc:docMk/>
            <pc:sldMk cId="3967490197" sldId="307"/>
            <ac:spMk id="349" creationId="{B897F509-08F9-4085-91F7-BAAF78219F39}"/>
          </ac:spMkLst>
        </pc:spChg>
        <pc:spChg chg="mod">
          <ac:chgData name="Nousheen Ali" userId="28b24126a220ca9e" providerId="LiveId" clId="{7DD16EF8-99DC-445B-9339-2A36659C6AE4}" dt="2021-10-09T08:08:09.069" v="7987" actId="207"/>
          <ac:spMkLst>
            <pc:docMk/>
            <pc:sldMk cId="3967490197" sldId="307"/>
            <ac:spMk id="350" creationId="{2C17578A-ED53-46D0-9968-0DB849B8E3F1}"/>
          </ac:spMkLst>
        </pc:spChg>
        <pc:spChg chg="mod">
          <ac:chgData name="Nousheen Ali" userId="28b24126a220ca9e" providerId="LiveId" clId="{7DD16EF8-99DC-445B-9339-2A36659C6AE4}" dt="2021-10-09T08:08:09.069" v="7987" actId="207"/>
          <ac:spMkLst>
            <pc:docMk/>
            <pc:sldMk cId="3967490197" sldId="307"/>
            <ac:spMk id="351" creationId="{29DF97C5-77D7-4FB8-BE72-2425D272D7EA}"/>
          </ac:spMkLst>
        </pc:spChg>
        <pc:spChg chg="mod">
          <ac:chgData name="Nousheen Ali" userId="28b24126a220ca9e" providerId="LiveId" clId="{7DD16EF8-99DC-445B-9339-2A36659C6AE4}" dt="2021-10-10T07:29:35.879" v="8798" actId="20577"/>
          <ac:spMkLst>
            <pc:docMk/>
            <pc:sldMk cId="3967490197" sldId="307"/>
            <ac:spMk id="506" creationId="{00000000-0000-0000-0000-000000000000}"/>
          </ac:spMkLst>
        </pc:spChg>
        <pc:spChg chg="mod">
          <ac:chgData name="Nousheen Ali" userId="28b24126a220ca9e" providerId="LiveId" clId="{7DD16EF8-99DC-445B-9339-2A36659C6AE4}" dt="2021-10-09T07:40:00.833" v="7968" actId="20577"/>
          <ac:spMkLst>
            <pc:docMk/>
            <pc:sldMk cId="3967490197" sldId="307"/>
            <ac:spMk id="507" creationId="{00000000-0000-0000-0000-000000000000}"/>
          </ac:spMkLst>
        </pc:spChg>
        <pc:grpChg chg="del">
          <ac:chgData name="Nousheen Ali" userId="28b24126a220ca9e" providerId="LiveId" clId="{7DD16EF8-99DC-445B-9339-2A36659C6AE4}" dt="2021-10-09T08:06:40.964" v="7977" actId="478"/>
          <ac:grpSpMkLst>
            <pc:docMk/>
            <pc:sldMk cId="3967490197" sldId="307"/>
            <ac:grpSpMk id="9" creationId="{956AB00E-A4FB-4F78-AEB6-68252D56A016}"/>
          </ac:grpSpMkLst>
        </pc:grpChg>
        <pc:grpChg chg="del">
          <ac:chgData name="Nousheen Ali" userId="28b24126a220ca9e" providerId="LiveId" clId="{7DD16EF8-99DC-445B-9339-2A36659C6AE4}" dt="2021-10-09T08:06:40.964" v="7977" actId="478"/>
          <ac:grpSpMkLst>
            <pc:docMk/>
            <pc:sldMk cId="3967490197" sldId="307"/>
            <ac:grpSpMk id="46" creationId="{C52429E7-2808-41C3-ADA2-668CC7FBCD78}"/>
          </ac:grpSpMkLst>
        </pc:grpChg>
        <pc:grpChg chg="del mod">
          <ac:chgData name="Nousheen Ali" userId="28b24126a220ca9e" providerId="LiveId" clId="{7DD16EF8-99DC-445B-9339-2A36659C6AE4}" dt="2021-10-09T08:06:40.964" v="7977" actId="478"/>
          <ac:grpSpMkLst>
            <pc:docMk/>
            <pc:sldMk cId="3967490197" sldId="307"/>
            <ac:grpSpMk id="70" creationId="{42A12A4C-77DC-46B2-954E-DE762B990A3F}"/>
          </ac:grpSpMkLst>
        </pc:grpChg>
        <pc:grpChg chg="add mod">
          <ac:chgData name="Nousheen Ali" userId="28b24126a220ca9e" providerId="LiveId" clId="{7DD16EF8-99DC-445B-9339-2A36659C6AE4}" dt="2021-10-09T08:08:09.069" v="7987" actId="207"/>
          <ac:grpSpMkLst>
            <pc:docMk/>
            <pc:sldMk cId="3967490197" sldId="307"/>
            <ac:grpSpMk id="328" creationId="{FF517C87-A250-44B6-BA41-811C29EFE03A}"/>
          </ac:grpSpMkLst>
        </pc:grpChg>
        <pc:grpChg chg="mod">
          <ac:chgData name="Nousheen Ali" userId="28b24126a220ca9e" providerId="LiveId" clId="{7DD16EF8-99DC-445B-9339-2A36659C6AE4}" dt="2021-10-09T08:08:09.069" v="7987" actId="207"/>
          <ac:grpSpMkLst>
            <pc:docMk/>
            <pc:sldMk cId="3967490197" sldId="307"/>
            <ac:grpSpMk id="335" creationId="{45427BE0-90C7-402D-9F18-A53E99892486}"/>
          </ac:grpSpMkLst>
        </pc:grpChg>
        <pc:grpChg chg="mod">
          <ac:chgData name="Nousheen Ali" userId="28b24126a220ca9e" providerId="LiveId" clId="{7DD16EF8-99DC-445B-9339-2A36659C6AE4}" dt="2021-10-09T08:08:09.069" v="7987" actId="207"/>
          <ac:grpSpMkLst>
            <pc:docMk/>
            <pc:sldMk cId="3967490197" sldId="307"/>
            <ac:grpSpMk id="336" creationId="{E755E8C6-7143-41A0-8845-0739D377637A}"/>
          </ac:grpSpMkLst>
        </pc:grpChg>
        <pc:grpChg chg="mod">
          <ac:chgData name="Nousheen Ali" userId="28b24126a220ca9e" providerId="LiveId" clId="{7DD16EF8-99DC-445B-9339-2A36659C6AE4}" dt="2021-10-09T08:08:09.069" v="7987" actId="207"/>
          <ac:grpSpMkLst>
            <pc:docMk/>
            <pc:sldMk cId="3967490197" sldId="307"/>
            <ac:grpSpMk id="337" creationId="{0837BFFC-1B12-4821-BEC2-3BFC1DECCAEC}"/>
          </ac:grpSpMkLst>
        </pc:grpChg>
        <pc:cxnChg chg="mod">
          <ac:chgData name="Nousheen Ali" userId="28b24126a220ca9e" providerId="LiveId" clId="{7DD16EF8-99DC-445B-9339-2A36659C6AE4}" dt="2021-10-09T08:08:09.069" v="7987" actId="207"/>
          <ac:cxnSpMkLst>
            <pc:docMk/>
            <pc:sldMk cId="3967490197" sldId="307"/>
            <ac:cxnSpMk id="329" creationId="{DA7DA746-E12C-4A04-B2A4-CD3585A80260}"/>
          </ac:cxnSpMkLst>
        </pc:cxnChg>
        <pc:cxnChg chg="mod">
          <ac:chgData name="Nousheen Ali" userId="28b24126a220ca9e" providerId="LiveId" clId="{7DD16EF8-99DC-445B-9339-2A36659C6AE4}" dt="2021-10-09T08:08:09.069" v="7987" actId="207"/>
          <ac:cxnSpMkLst>
            <pc:docMk/>
            <pc:sldMk cId="3967490197" sldId="307"/>
            <ac:cxnSpMk id="330" creationId="{65A2600E-7653-480C-8033-F0C6BA0318DE}"/>
          </ac:cxnSpMkLst>
        </pc:cxnChg>
        <pc:cxnChg chg="mod">
          <ac:chgData name="Nousheen Ali" userId="28b24126a220ca9e" providerId="LiveId" clId="{7DD16EF8-99DC-445B-9339-2A36659C6AE4}" dt="2021-10-09T08:08:09.069" v="7987" actId="207"/>
          <ac:cxnSpMkLst>
            <pc:docMk/>
            <pc:sldMk cId="3967490197" sldId="307"/>
            <ac:cxnSpMk id="331" creationId="{94803D8B-A268-4353-8A11-A806662A59A3}"/>
          </ac:cxnSpMkLst>
        </pc:cxnChg>
        <pc:cxnChg chg="mod">
          <ac:chgData name="Nousheen Ali" userId="28b24126a220ca9e" providerId="LiveId" clId="{7DD16EF8-99DC-445B-9339-2A36659C6AE4}" dt="2021-10-09T08:08:09.069" v="7987" actId="207"/>
          <ac:cxnSpMkLst>
            <pc:docMk/>
            <pc:sldMk cId="3967490197" sldId="307"/>
            <ac:cxnSpMk id="332" creationId="{FADFABD1-A19E-4F27-B0FA-E37FDEFAA97D}"/>
          </ac:cxnSpMkLst>
        </pc:cxnChg>
        <pc:cxnChg chg="mod">
          <ac:chgData name="Nousheen Ali" userId="28b24126a220ca9e" providerId="LiveId" clId="{7DD16EF8-99DC-445B-9339-2A36659C6AE4}" dt="2021-10-09T08:08:09.069" v="7987" actId="207"/>
          <ac:cxnSpMkLst>
            <pc:docMk/>
            <pc:sldMk cId="3967490197" sldId="307"/>
            <ac:cxnSpMk id="333" creationId="{2CDE61CF-0B55-44D4-82D0-729C5D938650}"/>
          </ac:cxnSpMkLst>
        </pc:cxnChg>
        <pc:cxnChg chg="mod">
          <ac:chgData name="Nousheen Ali" userId="28b24126a220ca9e" providerId="LiveId" clId="{7DD16EF8-99DC-445B-9339-2A36659C6AE4}" dt="2021-10-09T08:08:09.069" v="7987" actId="207"/>
          <ac:cxnSpMkLst>
            <pc:docMk/>
            <pc:sldMk cId="3967490197" sldId="307"/>
            <ac:cxnSpMk id="334" creationId="{6BB0A7B5-1902-4485-9C94-27D7DA6E6115}"/>
          </ac:cxnSpMkLst>
        </pc:cxnChg>
      </pc:sldChg>
      <pc:sldChg chg="addSp delSp modSp new mod">
        <pc:chgData name="Nousheen Ali" userId="28b24126a220ca9e" providerId="LiveId" clId="{7DD16EF8-99DC-445B-9339-2A36659C6AE4}" dt="2021-10-13T06:37:54.445" v="15859" actId="207"/>
        <pc:sldMkLst>
          <pc:docMk/>
          <pc:sldMk cId="1952108709" sldId="308"/>
        </pc:sldMkLst>
        <pc:spChg chg="del mod">
          <ac:chgData name="Nousheen Ali" userId="28b24126a220ca9e" providerId="LiveId" clId="{7DD16EF8-99DC-445B-9339-2A36659C6AE4}" dt="2021-10-10T07:30:26.106" v="8801" actId="478"/>
          <ac:spMkLst>
            <pc:docMk/>
            <pc:sldMk cId="1952108709" sldId="308"/>
            <ac:spMk id="2" creationId="{23F4210B-F22B-4F10-8D1B-1D9D0EF83D19}"/>
          </ac:spMkLst>
        </pc:spChg>
        <pc:spChg chg="del">
          <ac:chgData name="Nousheen Ali" userId="28b24126a220ca9e" providerId="LiveId" clId="{7DD16EF8-99DC-445B-9339-2A36659C6AE4}" dt="2021-10-10T07:30:20.451" v="8799" actId="478"/>
          <ac:spMkLst>
            <pc:docMk/>
            <pc:sldMk cId="1952108709" sldId="308"/>
            <ac:spMk id="3" creationId="{96806ACF-7A36-4A55-A974-BB6F36C72BB0}"/>
          </ac:spMkLst>
        </pc:spChg>
        <pc:spChg chg="add del mod">
          <ac:chgData name="Nousheen Ali" userId="28b24126a220ca9e" providerId="LiveId" clId="{7DD16EF8-99DC-445B-9339-2A36659C6AE4}" dt="2021-10-10T07:30:28.993" v="8802" actId="478"/>
          <ac:spMkLst>
            <pc:docMk/>
            <pc:sldMk cId="1952108709" sldId="308"/>
            <ac:spMk id="5" creationId="{2CD88C1B-AF5E-4D83-8B2B-EF3EB8B94712}"/>
          </ac:spMkLst>
        </pc:spChg>
        <pc:spChg chg="add mod">
          <ac:chgData name="Nousheen Ali" userId="28b24126a220ca9e" providerId="LiveId" clId="{7DD16EF8-99DC-445B-9339-2A36659C6AE4}" dt="2021-10-10T07:52:14.832" v="9469" actId="1076"/>
          <ac:spMkLst>
            <pc:docMk/>
            <pc:sldMk cId="1952108709" sldId="308"/>
            <ac:spMk id="6" creationId="{1F01F625-4CF9-41CE-82C1-CB3823DE13C9}"/>
          </ac:spMkLst>
        </pc:spChg>
        <pc:spChg chg="add mod">
          <ac:chgData name="Nousheen Ali" userId="28b24126a220ca9e" providerId="LiveId" clId="{7DD16EF8-99DC-445B-9339-2A36659C6AE4}" dt="2021-10-10T07:52:14.832" v="9469" actId="1076"/>
          <ac:spMkLst>
            <pc:docMk/>
            <pc:sldMk cId="1952108709" sldId="308"/>
            <ac:spMk id="7" creationId="{8823511C-B4EE-4F77-83FF-1A7D603969E9}"/>
          </ac:spMkLst>
        </pc:spChg>
        <pc:spChg chg="add mod">
          <ac:chgData name="Nousheen Ali" userId="28b24126a220ca9e" providerId="LiveId" clId="{7DD16EF8-99DC-445B-9339-2A36659C6AE4}" dt="2021-10-10T07:55:07.048" v="9591" actId="13822"/>
          <ac:spMkLst>
            <pc:docMk/>
            <pc:sldMk cId="1952108709" sldId="308"/>
            <ac:spMk id="8" creationId="{A7AEC7B6-5536-4F52-9BDF-708A667D18E0}"/>
          </ac:spMkLst>
        </pc:spChg>
        <pc:spChg chg="add mod">
          <ac:chgData name="Nousheen Ali" userId="28b24126a220ca9e" providerId="LiveId" clId="{7DD16EF8-99DC-445B-9339-2A36659C6AE4}" dt="2021-10-10T07:52:14.832" v="9469" actId="1076"/>
          <ac:spMkLst>
            <pc:docMk/>
            <pc:sldMk cId="1952108709" sldId="308"/>
            <ac:spMk id="9" creationId="{92B18475-36CD-43C9-9358-72AE2B2907A7}"/>
          </ac:spMkLst>
        </pc:spChg>
        <pc:spChg chg="add del">
          <ac:chgData name="Nousheen Ali" userId="28b24126a220ca9e" providerId="LiveId" clId="{7DD16EF8-99DC-445B-9339-2A36659C6AE4}" dt="2021-10-10T07:36:21.441" v="8935"/>
          <ac:spMkLst>
            <pc:docMk/>
            <pc:sldMk cId="1952108709" sldId="308"/>
            <ac:spMk id="10" creationId="{EA148185-FF7D-4CF3-824F-6ABBF42ED923}"/>
          </ac:spMkLst>
        </pc:spChg>
        <pc:spChg chg="add del">
          <ac:chgData name="Nousheen Ali" userId="28b24126a220ca9e" providerId="LiveId" clId="{7DD16EF8-99DC-445B-9339-2A36659C6AE4}" dt="2021-10-10T07:36:27.819" v="8937"/>
          <ac:spMkLst>
            <pc:docMk/>
            <pc:sldMk cId="1952108709" sldId="308"/>
            <ac:spMk id="11" creationId="{CA7A86E7-7EB0-47E0-8C10-F5F08573CEDE}"/>
          </ac:spMkLst>
        </pc:spChg>
        <pc:spChg chg="add del">
          <ac:chgData name="Nousheen Ali" userId="28b24126a220ca9e" providerId="LiveId" clId="{7DD16EF8-99DC-445B-9339-2A36659C6AE4}" dt="2021-10-10T07:36:44.178" v="8941"/>
          <ac:spMkLst>
            <pc:docMk/>
            <pc:sldMk cId="1952108709" sldId="308"/>
            <ac:spMk id="12" creationId="{A05DD1BF-CA86-42B7-B2BF-7E4B53D27C30}"/>
          </ac:spMkLst>
        </pc:spChg>
        <pc:spChg chg="add del">
          <ac:chgData name="Nousheen Ali" userId="28b24126a220ca9e" providerId="LiveId" clId="{7DD16EF8-99DC-445B-9339-2A36659C6AE4}" dt="2021-10-10T07:36:47.416" v="8943"/>
          <ac:spMkLst>
            <pc:docMk/>
            <pc:sldMk cId="1952108709" sldId="308"/>
            <ac:spMk id="13" creationId="{CBEFBA17-D46A-4593-9DFE-3A9F5D9823B3}"/>
          </ac:spMkLst>
        </pc:spChg>
        <pc:spChg chg="add del mod">
          <ac:chgData name="Nousheen Ali" userId="28b24126a220ca9e" providerId="LiveId" clId="{7DD16EF8-99DC-445B-9339-2A36659C6AE4}" dt="2021-10-10T07:59:21.154" v="9649" actId="478"/>
          <ac:spMkLst>
            <pc:docMk/>
            <pc:sldMk cId="1952108709" sldId="308"/>
            <ac:spMk id="14" creationId="{EFF80D12-0877-4F83-ADDA-E69FCF5B26E8}"/>
          </ac:spMkLst>
        </pc:spChg>
        <pc:spChg chg="add mod">
          <ac:chgData name="Nousheen Ali" userId="28b24126a220ca9e" providerId="LiveId" clId="{7DD16EF8-99DC-445B-9339-2A36659C6AE4}" dt="2021-10-10T07:57:25.975" v="9616" actId="14100"/>
          <ac:spMkLst>
            <pc:docMk/>
            <pc:sldMk cId="1952108709" sldId="308"/>
            <ac:spMk id="15" creationId="{A91DC75C-9957-4025-AD37-F0877B5F38A0}"/>
          </ac:spMkLst>
        </pc:spChg>
        <pc:spChg chg="add mod">
          <ac:chgData name="Nousheen Ali" userId="28b24126a220ca9e" providerId="LiveId" clId="{7DD16EF8-99DC-445B-9339-2A36659C6AE4}" dt="2021-10-10T07:54:37.657" v="9566" actId="6549"/>
          <ac:spMkLst>
            <pc:docMk/>
            <pc:sldMk cId="1952108709" sldId="308"/>
            <ac:spMk id="16" creationId="{F4C781E1-8162-4237-BC28-DF2E351CB5BB}"/>
          </ac:spMkLst>
        </pc:spChg>
        <pc:spChg chg="add mod">
          <ac:chgData name="Nousheen Ali" userId="28b24126a220ca9e" providerId="LiveId" clId="{7DD16EF8-99DC-445B-9339-2A36659C6AE4}" dt="2021-10-10T07:53:17.236" v="9481" actId="1076"/>
          <ac:spMkLst>
            <pc:docMk/>
            <pc:sldMk cId="1952108709" sldId="308"/>
            <ac:spMk id="17" creationId="{BEF30910-DB94-4D28-829B-FEB33E262603}"/>
          </ac:spMkLst>
        </pc:spChg>
        <pc:spChg chg="add mod">
          <ac:chgData name="Nousheen Ali" userId="28b24126a220ca9e" providerId="LiveId" clId="{7DD16EF8-99DC-445B-9339-2A36659C6AE4}" dt="2021-10-10T07:58:05.680" v="9621" actId="1076"/>
          <ac:spMkLst>
            <pc:docMk/>
            <pc:sldMk cId="1952108709" sldId="308"/>
            <ac:spMk id="18" creationId="{AF0B7FDD-34E2-4049-BAED-A4E71CC4E767}"/>
          </ac:spMkLst>
        </pc:spChg>
        <pc:spChg chg="add mod">
          <ac:chgData name="Nousheen Ali" userId="28b24126a220ca9e" providerId="LiveId" clId="{7DD16EF8-99DC-445B-9339-2A36659C6AE4}" dt="2021-10-10T07:47:48.834" v="9316"/>
          <ac:spMkLst>
            <pc:docMk/>
            <pc:sldMk cId="1952108709" sldId="308"/>
            <ac:spMk id="19" creationId="{F0EE1376-553E-450C-BB96-23709FF33430}"/>
          </ac:spMkLst>
        </pc:spChg>
        <pc:spChg chg="add mod">
          <ac:chgData name="Nousheen Ali" userId="28b24126a220ca9e" providerId="LiveId" clId="{7DD16EF8-99DC-445B-9339-2A36659C6AE4}" dt="2021-10-10T07:47:48.834" v="9316"/>
          <ac:spMkLst>
            <pc:docMk/>
            <pc:sldMk cId="1952108709" sldId="308"/>
            <ac:spMk id="20" creationId="{7135AA66-DE06-4936-B276-71C797A7D9FE}"/>
          </ac:spMkLst>
        </pc:spChg>
        <pc:spChg chg="add mod">
          <ac:chgData name="Nousheen Ali" userId="28b24126a220ca9e" providerId="LiveId" clId="{7DD16EF8-99DC-445B-9339-2A36659C6AE4}" dt="2021-10-10T07:47:48.834" v="9316"/>
          <ac:spMkLst>
            <pc:docMk/>
            <pc:sldMk cId="1952108709" sldId="308"/>
            <ac:spMk id="21" creationId="{D00BA933-5370-494B-8055-840DD15F2BC2}"/>
          </ac:spMkLst>
        </pc:spChg>
        <pc:spChg chg="add mod">
          <ac:chgData name="Nousheen Ali" userId="28b24126a220ca9e" providerId="LiveId" clId="{7DD16EF8-99DC-445B-9339-2A36659C6AE4}" dt="2021-10-10T07:47:48.834" v="9316"/>
          <ac:spMkLst>
            <pc:docMk/>
            <pc:sldMk cId="1952108709" sldId="308"/>
            <ac:spMk id="22" creationId="{DEF6CFDA-8C24-4098-BA82-8AFBD47F1902}"/>
          </ac:spMkLst>
        </pc:spChg>
        <pc:spChg chg="add mod">
          <ac:chgData name="Nousheen Ali" userId="28b24126a220ca9e" providerId="LiveId" clId="{7DD16EF8-99DC-445B-9339-2A36659C6AE4}" dt="2021-10-10T07:47:48.834" v="9316"/>
          <ac:spMkLst>
            <pc:docMk/>
            <pc:sldMk cId="1952108709" sldId="308"/>
            <ac:spMk id="23" creationId="{4AB66FF9-6890-4739-B864-8E267DEE0460}"/>
          </ac:spMkLst>
        </pc:spChg>
        <pc:spChg chg="add mod">
          <ac:chgData name="Nousheen Ali" userId="28b24126a220ca9e" providerId="LiveId" clId="{7DD16EF8-99DC-445B-9339-2A36659C6AE4}" dt="2021-10-10T07:47:48.834" v="9316"/>
          <ac:spMkLst>
            <pc:docMk/>
            <pc:sldMk cId="1952108709" sldId="308"/>
            <ac:spMk id="24" creationId="{1111C87F-CF40-4572-A2BD-FA83471AB323}"/>
          </ac:spMkLst>
        </pc:spChg>
        <pc:spChg chg="add mod">
          <ac:chgData name="Nousheen Ali" userId="28b24126a220ca9e" providerId="LiveId" clId="{7DD16EF8-99DC-445B-9339-2A36659C6AE4}" dt="2021-10-10T07:47:48.834" v="9316"/>
          <ac:spMkLst>
            <pc:docMk/>
            <pc:sldMk cId="1952108709" sldId="308"/>
            <ac:spMk id="25" creationId="{5CB37C81-4C48-46B5-9CBE-02424F8DA302}"/>
          </ac:spMkLst>
        </pc:spChg>
        <pc:spChg chg="add mod">
          <ac:chgData name="Nousheen Ali" userId="28b24126a220ca9e" providerId="LiveId" clId="{7DD16EF8-99DC-445B-9339-2A36659C6AE4}" dt="2021-10-10T07:47:48.834" v="9316"/>
          <ac:spMkLst>
            <pc:docMk/>
            <pc:sldMk cId="1952108709" sldId="308"/>
            <ac:spMk id="26" creationId="{52A7F217-35F0-4B97-8E90-B6D6A7212BD0}"/>
          </ac:spMkLst>
        </pc:spChg>
        <pc:spChg chg="add mod">
          <ac:chgData name="Nousheen Ali" userId="28b24126a220ca9e" providerId="LiveId" clId="{7DD16EF8-99DC-445B-9339-2A36659C6AE4}" dt="2021-10-10T07:47:48.834" v="9316"/>
          <ac:spMkLst>
            <pc:docMk/>
            <pc:sldMk cId="1952108709" sldId="308"/>
            <ac:spMk id="27" creationId="{BC9E01E1-AE7E-452C-84BD-54DEADA45F52}"/>
          </ac:spMkLst>
        </pc:spChg>
        <pc:spChg chg="add mod">
          <ac:chgData name="Nousheen Ali" userId="28b24126a220ca9e" providerId="LiveId" clId="{7DD16EF8-99DC-445B-9339-2A36659C6AE4}" dt="2021-10-10T07:55:45.838" v="9595" actId="13822"/>
          <ac:spMkLst>
            <pc:docMk/>
            <pc:sldMk cId="1952108709" sldId="308"/>
            <ac:spMk id="28" creationId="{4BB3EBD6-7113-4699-B245-86463A5B1765}"/>
          </ac:spMkLst>
        </pc:spChg>
        <pc:spChg chg="add mod">
          <ac:chgData name="Nousheen Ali" userId="28b24126a220ca9e" providerId="LiveId" clId="{7DD16EF8-99DC-445B-9339-2A36659C6AE4}" dt="2021-10-10T07:53:28.154" v="9484"/>
          <ac:spMkLst>
            <pc:docMk/>
            <pc:sldMk cId="1952108709" sldId="308"/>
            <ac:spMk id="29" creationId="{57D96A67-3776-48B5-A8E6-780ABF878E89}"/>
          </ac:spMkLst>
        </pc:spChg>
        <pc:spChg chg="add mod">
          <ac:chgData name="Nousheen Ali" userId="28b24126a220ca9e" providerId="LiveId" clId="{7DD16EF8-99DC-445B-9339-2A36659C6AE4}" dt="2021-10-10T07:53:04.175" v="9479"/>
          <ac:spMkLst>
            <pc:docMk/>
            <pc:sldMk cId="1952108709" sldId="308"/>
            <ac:spMk id="30" creationId="{25BED621-0B95-4A1C-853D-4A1100144D0E}"/>
          </ac:spMkLst>
        </pc:spChg>
        <pc:spChg chg="add mod">
          <ac:chgData name="Nousheen Ali" userId="28b24126a220ca9e" providerId="LiveId" clId="{7DD16EF8-99DC-445B-9339-2A36659C6AE4}" dt="2021-10-10T07:53:04.175" v="9479"/>
          <ac:spMkLst>
            <pc:docMk/>
            <pc:sldMk cId="1952108709" sldId="308"/>
            <ac:spMk id="31" creationId="{705829A9-C69D-4C0B-868F-7DF4A600F45A}"/>
          </ac:spMkLst>
        </pc:spChg>
        <pc:spChg chg="add mod">
          <ac:chgData name="Nousheen Ali" userId="28b24126a220ca9e" providerId="LiveId" clId="{7DD16EF8-99DC-445B-9339-2A36659C6AE4}" dt="2021-10-10T07:57:13.341" v="9614" actId="1076"/>
          <ac:spMkLst>
            <pc:docMk/>
            <pc:sldMk cId="1952108709" sldId="308"/>
            <ac:spMk id="32" creationId="{57D9351A-2147-4410-8452-6EA126257F04}"/>
          </ac:spMkLst>
        </pc:spChg>
        <pc:spChg chg="add mod">
          <ac:chgData name="Nousheen Ali" userId="28b24126a220ca9e" providerId="LiveId" clId="{7DD16EF8-99DC-445B-9339-2A36659C6AE4}" dt="2021-10-10T07:57:13.341" v="9614" actId="1076"/>
          <ac:spMkLst>
            <pc:docMk/>
            <pc:sldMk cId="1952108709" sldId="308"/>
            <ac:spMk id="33" creationId="{2D9B3CF6-2E00-4934-BBD8-DE2049FA7D27}"/>
          </ac:spMkLst>
        </pc:spChg>
        <pc:spChg chg="add del mod">
          <ac:chgData name="Nousheen Ali" userId="28b24126a220ca9e" providerId="LiveId" clId="{7DD16EF8-99DC-445B-9339-2A36659C6AE4}" dt="2021-10-13T05:54:09.029" v="15806" actId="2711"/>
          <ac:spMkLst>
            <pc:docMk/>
            <pc:sldMk cId="1952108709" sldId="308"/>
            <ac:spMk id="53" creationId="{C39E5F2F-EB22-4DB7-8C9E-53815191477A}"/>
          </ac:spMkLst>
        </pc:spChg>
        <pc:spChg chg="add mod">
          <ac:chgData name="Nousheen Ali" userId="28b24126a220ca9e" providerId="LiveId" clId="{7DD16EF8-99DC-445B-9339-2A36659C6AE4}" dt="2021-10-13T06:37:54.445" v="15859" actId="207"/>
          <ac:spMkLst>
            <pc:docMk/>
            <pc:sldMk cId="1952108709" sldId="308"/>
            <ac:spMk id="55" creationId="{0319411C-FAFA-4A13-A6D4-B9A57CDB7353}"/>
          </ac:spMkLst>
        </pc:spChg>
        <pc:spChg chg="add del">
          <ac:chgData name="Nousheen Ali" userId="28b24126a220ca9e" providerId="LiveId" clId="{7DD16EF8-99DC-445B-9339-2A36659C6AE4}" dt="2021-10-10T09:12:04.192" v="9998"/>
          <ac:spMkLst>
            <pc:docMk/>
            <pc:sldMk cId="1952108709" sldId="308"/>
            <ac:spMk id="56" creationId="{2C3620F5-9B22-48CA-9656-3A77A3767535}"/>
          </ac:spMkLst>
        </pc:spChg>
        <pc:picChg chg="add mod">
          <ac:chgData name="Nousheen Ali" userId="28b24126a220ca9e" providerId="LiveId" clId="{7DD16EF8-99DC-445B-9339-2A36659C6AE4}" dt="2021-10-10T08:26:34.669" v="9694" actId="1076"/>
          <ac:picMkLst>
            <pc:docMk/>
            <pc:sldMk cId="1952108709" sldId="308"/>
            <ac:picMk id="54" creationId="{97B15636-9F5F-4A12-9D1F-97494C614A6C}"/>
          </ac:picMkLst>
        </pc:picChg>
        <pc:cxnChg chg="add del mod">
          <ac:chgData name="Nousheen Ali" userId="28b24126a220ca9e" providerId="LiveId" clId="{7DD16EF8-99DC-445B-9339-2A36659C6AE4}" dt="2021-10-10T07:55:57.061" v="9599" actId="11529"/>
          <ac:cxnSpMkLst>
            <pc:docMk/>
            <pc:sldMk cId="1952108709" sldId="308"/>
            <ac:cxnSpMk id="35" creationId="{B22C7DEF-DBC9-4E08-A557-38C45596F471}"/>
          </ac:cxnSpMkLst>
        </pc:cxnChg>
        <pc:cxnChg chg="add mod">
          <ac:chgData name="Nousheen Ali" userId="28b24126a220ca9e" providerId="LiveId" clId="{7DD16EF8-99DC-445B-9339-2A36659C6AE4}" dt="2021-10-10T07:56:31.333" v="9608" actId="692"/>
          <ac:cxnSpMkLst>
            <pc:docMk/>
            <pc:sldMk cId="1952108709" sldId="308"/>
            <ac:cxnSpMk id="38" creationId="{34C80CF6-50C5-4E91-9CF6-026E5C02DDF9}"/>
          </ac:cxnSpMkLst>
        </pc:cxnChg>
        <pc:cxnChg chg="add mod">
          <ac:chgData name="Nousheen Ali" userId="28b24126a220ca9e" providerId="LiveId" clId="{7DD16EF8-99DC-445B-9339-2A36659C6AE4}" dt="2021-10-10T07:57:32.460" v="9617" actId="14100"/>
          <ac:cxnSpMkLst>
            <pc:docMk/>
            <pc:sldMk cId="1952108709" sldId="308"/>
            <ac:cxnSpMk id="39" creationId="{13C69AA3-80F9-4855-A759-E6DE0D5CA665}"/>
          </ac:cxnSpMkLst>
        </pc:cxnChg>
        <pc:cxnChg chg="add del mod">
          <ac:chgData name="Nousheen Ali" userId="28b24126a220ca9e" providerId="LiveId" clId="{7DD16EF8-99DC-445B-9339-2A36659C6AE4}" dt="2021-10-10T07:57:35.753" v="9618" actId="478"/>
          <ac:cxnSpMkLst>
            <pc:docMk/>
            <pc:sldMk cId="1952108709" sldId="308"/>
            <ac:cxnSpMk id="40" creationId="{DED8B548-0791-4C7F-87E1-803FA410E293}"/>
          </ac:cxnSpMkLst>
        </pc:cxnChg>
        <pc:cxnChg chg="add del mod">
          <ac:chgData name="Nousheen Ali" userId="28b24126a220ca9e" providerId="LiveId" clId="{7DD16EF8-99DC-445B-9339-2A36659C6AE4}" dt="2021-10-10T07:57:46.682" v="9620" actId="11529"/>
          <ac:cxnSpMkLst>
            <pc:docMk/>
            <pc:sldMk cId="1952108709" sldId="308"/>
            <ac:cxnSpMk id="45" creationId="{CD157ABF-21DA-44CD-B054-295BFCD08481}"/>
          </ac:cxnSpMkLst>
        </pc:cxnChg>
        <pc:cxnChg chg="add mod">
          <ac:chgData name="Nousheen Ali" userId="28b24126a220ca9e" providerId="LiveId" clId="{7DD16EF8-99DC-445B-9339-2A36659C6AE4}" dt="2021-10-10T07:58:24.214" v="9630" actId="692"/>
          <ac:cxnSpMkLst>
            <pc:docMk/>
            <pc:sldMk cId="1952108709" sldId="308"/>
            <ac:cxnSpMk id="47" creationId="{E4CE961E-90FA-4ABF-81FE-D6764F569C52}"/>
          </ac:cxnSpMkLst>
        </pc:cxnChg>
        <pc:cxnChg chg="add mod">
          <ac:chgData name="Nousheen Ali" userId="28b24126a220ca9e" providerId="LiveId" clId="{7DD16EF8-99DC-445B-9339-2A36659C6AE4}" dt="2021-10-10T07:58:46.100" v="9639" actId="692"/>
          <ac:cxnSpMkLst>
            <pc:docMk/>
            <pc:sldMk cId="1952108709" sldId="308"/>
            <ac:cxnSpMk id="49" creationId="{DC1352FD-715C-419E-9B9A-681AF06E352D}"/>
          </ac:cxnSpMkLst>
        </pc:cxnChg>
        <pc:cxnChg chg="add mod">
          <ac:chgData name="Nousheen Ali" userId="28b24126a220ca9e" providerId="LiveId" clId="{7DD16EF8-99DC-445B-9339-2A36659C6AE4}" dt="2021-10-10T07:59:05.213" v="9648" actId="692"/>
          <ac:cxnSpMkLst>
            <pc:docMk/>
            <pc:sldMk cId="1952108709" sldId="308"/>
            <ac:cxnSpMk id="51" creationId="{6773AB33-BDD3-43BD-8555-8BBB0AB54C3D}"/>
          </ac:cxnSpMkLst>
        </pc:cxnChg>
      </pc:sldChg>
      <pc:sldChg chg="addSp delSp modSp add mod ord">
        <pc:chgData name="Nousheen Ali" userId="28b24126a220ca9e" providerId="LiveId" clId="{7DD16EF8-99DC-445B-9339-2A36659C6AE4}" dt="2021-10-13T06:39:36.994" v="15861" actId="120"/>
        <pc:sldMkLst>
          <pc:docMk/>
          <pc:sldMk cId="1944156769" sldId="309"/>
        </pc:sldMkLst>
        <pc:spChg chg="add del mod">
          <ac:chgData name="Nousheen Ali" userId="28b24126a220ca9e" providerId="LiveId" clId="{7DD16EF8-99DC-445B-9339-2A36659C6AE4}" dt="2021-10-10T14:34:54.254" v="10009" actId="478"/>
          <ac:spMkLst>
            <pc:docMk/>
            <pc:sldMk cId="1944156769" sldId="309"/>
            <ac:spMk id="4" creationId="{BC43CCEE-296A-4733-A3C1-F1E134729395}"/>
          </ac:spMkLst>
        </pc:spChg>
        <pc:spChg chg="add del mod">
          <ac:chgData name="Nousheen Ali" userId="28b24126a220ca9e" providerId="LiveId" clId="{7DD16EF8-99DC-445B-9339-2A36659C6AE4}" dt="2021-10-10T14:34:54.254" v="10009" actId="478"/>
          <ac:spMkLst>
            <pc:docMk/>
            <pc:sldMk cId="1944156769" sldId="309"/>
            <ac:spMk id="6" creationId="{B29BFE2A-C583-47D5-9F92-0AFF36AC1337}"/>
          </ac:spMkLst>
        </pc:spChg>
        <pc:spChg chg="add del mod">
          <ac:chgData name="Nousheen Ali" userId="28b24126a220ca9e" providerId="LiveId" clId="{7DD16EF8-99DC-445B-9339-2A36659C6AE4}" dt="2021-10-10T14:34:54.254" v="10009" actId="478"/>
          <ac:spMkLst>
            <pc:docMk/>
            <pc:sldMk cId="1944156769" sldId="309"/>
            <ac:spMk id="8" creationId="{55B92D64-E5DB-4110-92CA-9F483B8931F4}"/>
          </ac:spMkLst>
        </pc:spChg>
        <pc:spChg chg="add del mod">
          <ac:chgData name="Nousheen Ali" userId="28b24126a220ca9e" providerId="LiveId" clId="{7DD16EF8-99DC-445B-9339-2A36659C6AE4}" dt="2021-10-10T14:34:54.254" v="10009" actId="478"/>
          <ac:spMkLst>
            <pc:docMk/>
            <pc:sldMk cId="1944156769" sldId="309"/>
            <ac:spMk id="10" creationId="{8D14ACF3-6400-407F-A955-150D26ABC99A}"/>
          </ac:spMkLst>
        </pc:spChg>
        <pc:spChg chg="add del mod">
          <ac:chgData name="Nousheen Ali" userId="28b24126a220ca9e" providerId="LiveId" clId="{7DD16EF8-99DC-445B-9339-2A36659C6AE4}" dt="2021-10-10T14:34:54.254" v="10009" actId="478"/>
          <ac:spMkLst>
            <pc:docMk/>
            <pc:sldMk cId="1944156769" sldId="309"/>
            <ac:spMk id="12" creationId="{F616C7C0-B01F-4667-9F59-C9034D8A9151}"/>
          </ac:spMkLst>
        </pc:spChg>
        <pc:spChg chg="add del mod">
          <ac:chgData name="Nousheen Ali" userId="28b24126a220ca9e" providerId="LiveId" clId="{7DD16EF8-99DC-445B-9339-2A36659C6AE4}" dt="2021-10-10T14:34:54.254" v="10009" actId="478"/>
          <ac:spMkLst>
            <pc:docMk/>
            <pc:sldMk cId="1944156769" sldId="309"/>
            <ac:spMk id="14" creationId="{18FE454F-F5A5-48D8-B758-9D4CD9AC0CF6}"/>
          </ac:spMkLst>
        </pc:spChg>
        <pc:spChg chg="add del mod">
          <ac:chgData name="Nousheen Ali" userId="28b24126a220ca9e" providerId="LiveId" clId="{7DD16EF8-99DC-445B-9339-2A36659C6AE4}" dt="2021-10-10T14:34:54.254" v="10009" actId="478"/>
          <ac:spMkLst>
            <pc:docMk/>
            <pc:sldMk cId="1944156769" sldId="309"/>
            <ac:spMk id="16" creationId="{D8375450-E88C-402B-8A86-5D20EB195105}"/>
          </ac:spMkLst>
        </pc:spChg>
        <pc:spChg chg="add del mod">
          <ac:chgData name="Nousheen Ali" userId="28b24126a220ca9e" providerId="LiveId" clId="{7DD16EF8-99DC-445B-9339-2A36659C6AE4}" dt="2021-10-10T14:34:54.254" v="10009" actId="478"/>
          <ac:spMkLst>
            <pc:docMk/>
            <pc:sldMk cId="1944156769" sldId="309"/>
            <ac:spMk id="18" creationId="{8E89C7DC-AA79-47AB-93F9-98337FA98BA3}"/>
          </ac:spMkLst>
        </pc:spChg>
        <pc:spChg chg="add del mod">
          <ac:chgData name="Nousheen Ali" userId="28b24126a220ca9e" providerId="LiveId" clId="{7DD16EF8-99DC-445B-9339-2A36659C6AE4}" dt="2021-10-10T14:35:00.231" v="10010" actId="478"/>
          <ac:spMkLst>
            <pc:docMk/>
            <pc:sldMk cId="1944156769" sldId="309"/>
            <ac:spMk id="20" creationId="{6D3A75A2-8CAA-475D-B212-DBE0D004A5C5}"/>
          </ac:spMkLst>
        </pc:spChg>
        <pc:spChg chg="add mod">
          <ac:chgData name="Nousheen Ali" userId="28b24126a220ca9e" providerId="LiveId" clId="{7DD16EF8-99DC-445B-9339-2A36659C6AE4}" dt="2021-10-10T17:10:19.086" v="11378" actId="1076"/>
          <ac:spMkLst>
            <pc:docMk/>
            <pc:sldMk cId="1944156769" sldId="309"/>
            <ac:spMk id="52" creationId="{77A4B766-ADD4-4174-A775-55260F5F1016}"/>
          </ac:spMkLst>
        </pc:spChg>
        <pc:spChg chg="add mod">
          <ac:chgData name="Nousheen Ali" userId="28b24126a220ca9e" providerId="LiveId" clId="{7DD16EF8-99DC-445B-9339-2A36659C6AE4}" dt="2021-10-13T06:00:26.462" v="15840" actId="2711"/>
          <ac:spMkLst>
            <pc:docMk/>
            <pc:sldMk cId="1944156769" sldId="309"/>
            <ac:spMk id="57" creationId="{994448D1-128D-4474-96A1-C9941B1639D7}"/>
          </ac:spMkLst>
        </pc:spChg>
        <pc:spChg chg="del">
          <ac:chgData name="Nousheen Ali" userId="28b24126a220ca9e" providerId="LiveId" clId="{7DD16EF8-99DC-445B-9339-2A36659C6AE4}" dt="2021-10-10T14:34:54.254" v="10009" actId="478"/>
          <ac:spMkLst>
            <pc:docMk/>
            <pc:sldMk cId="1944156769" sldId="309"/>
            <ac:spMk id="471" creationId="{00000000-0000-0000-0000-000000000000}"/>
          </ac:spMkLst>
        </pc:spChg>
        <pc:spChg chg="del">
          <ac:chgData name="Nousheen Ali" userId="28b24126a220ca9e" providerId="LiveId" clId="{7DD16EF8-99DC-445B-9339-2A36659C6AE4}" dt="2021-10-10T14:34:42.010" v="10008" actId="478"/>
          <ac:spMkLst>
            <pc:docMk/>
            <pc:sldMk cId="1944156769" sldId="309"/>
            <ac:spMk id="472" creationId="{00000000-0000-0000-0000-000000000000}"/>
          </ac:spMkLst>
        </pc:spChg>
        <pc:spChg chg="del">
          <ac:chgData name="Nousheen Ali" userId="28b24126a220ca9e" providerId="LiveId" clId="{7DD16EF8-99DC-445B-9339-2A36659C6AE4}" dt="2021-10-10T14:34:42.010" v="10008" actId="478"/>
          <ac:spMkLst>
            <pc:docMk/>
            <pc:sldMk cId="1944156769" sldId="309"/>
            <ac:spMk id="473" creationId="{00000000-0000-0000-0000-000000000000}"/>
          </ac:spMkLst>
        </pc:spChg>
        <pc:spChg chg="del">
          <ac:chgData name="Nousheen Ali" userId="28b24126a220ca9e" providerId="LiveId" clId="{7DD16EF8-99DC-445B-9339-2A36659C6AE4}" dt="2021-10-10T14:34:42.010" v="10008" actId="478"/>
          <ac:spMkLst>
            <pc:docMk/>
            <pc:sldMk cId="1944156769" sldId="309"/>
            <ac:spMk id="474" creationId="{00000000-0000-0000-0000-000000000000}"/>
          </ac:spMkLst>
        </pc:spChg>
        <pc:spChg chg="del">
          <ac:chgData name="Nousheen Ali" userId="28b24126a220ca9e" providerId="LiveId" clId="{7DD16EF8-99DC-445B-9339-2A36659C6AE4}" dt="2021-10-10T14:34:42.010" v="10008" actId="478"/>
          <ac:spMkLst>
            <pc:docMk/>
            <pc:sldMk cId="1944156769" sldId="309"/>
            <ac:spMk id="475" creationId="{00000000-0000-0000-0000-000000000000}"/>
          </ac:spMkLst>
        </pc:spChg>
        <pc:spChg chg="del">
          <ac:chgData name="Nousheen Ali" userId="28b24126a220ca9e" providerId="LiveId" clId="{7DD16EF8-99DC-445B-9339-2A36659C6AE4}" dt="2021-10-10T14:34:42.010" v="10008" actId="478"/>
          <ac:spMkLst>
            <pc:docMk/>
            <pc:sldMk cId="1944156769" sldId="309"/>
            <ac:spMk id="476" creationId="{00000000-0000-0000-0000-000000000000}"/>
          </ac:spMkLst>
        </pc:spChg>
        <pc:spChg chg="del">
          <ac:chgData name="Nousheen Ali" userId="28b24126a220ca9e" providerId="LiveId" clId="{7DD16EF8-99DC-445B-9339-2A36659C6AE4}" dt="2021-10-10T14:34:42.010" v="10008" actId="478"/>
          <ac:spMkLst>
            <pc:docMk/>
            <pc:sldMk cId="1944156769" sldId="309"/>
            <ac:spMk id="477" creationId="{00000000-0000-0000-0000-000000000000}"/>
          </ac:spMkLst>
        </pc:spChg>
        <pc:spChg chg="del">
          <ac:chgData name="Nousheen Ali" userId="28b24126a220ca9e" providerId="LiveId" clId="{7DD16EF8-99DC-445B-9339-2A36659C6AE4}" dt="2021-10-10T14:34:42.010" v="10008" actId="478"/>
          <ac:spMkLst>
            <pc:docMk/>
            <pc:sldMk cId="1944156769" sldId="309"/>
            <ac:spMk id="478" creationId="{00000000-0000-0000-0000-000000000000}"/>
          </ac:spMkLst>
        </pc:spChg>
        <pc:spChg chg="mod">
          <ac:chgData name="Nousheen Ali" userId="28b24126a220ca9e" providerId="LiveId" clId="{7DD16EF8-99DC-445B-9339-2A36659C6AE4}" dt="2021-10-13T06:39:36.994" v="15861" actId="120"/>
          <ac:spMkLst>
            <pc:docMk/>
            <pc:sldMk cId="1944156769" sldId="309"/>
            <ac:spMk id="479" creationId="{00000000-0000-0000-0000-000000000000}"/>
          </ac:spMkLst>
        </pc:spChg>
        <pc:spChg chg="del">
          <ac:chgData name="Nousheen Ali" userId="28b24126a220ca9e" providerId="LiveId" clId="{7DD16EF8-99DC-445B-9339-2A36659C6AE4}" dt="2021-10-10T14:34:42.010" v="10008" actId="478"/>
          <ac:spMkLst>
            <pc:docMk/>
            <pc:sldMk cId="1944156769" sldId="309"/>
            <ac:spMk id="480" creationId="{00000000-0000-0000-0000-000000000000}"/>
          </ac:spMkLst>
        </pc:spChg>
        <pc:spChg chg="del">
          <ac:chgData name="Nousheen Ali" userId="28b24126a220ca9e" providerId="LiveId" clId="{7DD16EF8-99DC-445B-9339-2A36659C6AE4}" dt="2021-10-10T14:34:42.010" v="10008" actId="478"/>
          <ac:spMkLst>
            <pc:docMk/>
            <pc:sldMk cId="1944156769" sldId="309"/>
            <ac:spMk id="481" creationId="{00000000-0000-0000-0000-000000000000}"/>
          </ac:spMkLst>
        </pc:spChg>
        <pc:spChg chg="del">
          <ac:chgData name="Nousheen Ali" userId="28b24126a220ca9e" providerId="LiveId" clId="{7DD16EF8-99DC-445B-9339-2A36659C6AE4}" dt="2021-10-10T14:34:42.010" v="10008" actId="478"/>
          <ac:spMkLst>
            <pc:docMk/>
            <pc:sldMk cId="1944156769" sldId="309"/>
            <ac:spMk id="482" creationId="{00000000-0000-0000-0000-000000000000}"/>
          </ac:spMkLst>
        </pc:spChg>
        <pc:spChg chg="del">
          <ac:chgData name="Nousheen Ali" userId="28b24126a220ca9e" providerId="LiveId" clId="{7DD16EF8-99DC-445B-9339-2A36659C6AE4}" dt="2021-10-10T14:34:42.010" v="10008" actId="478"/>
          <ac:spMkLst>
            <pc:docMk/>
            <pc:sldMk cId="1944156769" sldId="309"/>
            <ac:spMk id="483" creationId="{00000000-0000-0000-0000-000000000000}"/>
          </ac:spMkLst>
        </pc:spChg>
        <pc:spChg chg="del">
          <ac:chgData name="Nousheen Ali" userId="28b24126a220ca9e" providerId="LiveId" clId="{7DD16EF8-99DC-445B-9339-2A36659C6AE4}" dt="2021-10-10T14:34:42.010" v="10008" actId="478"/>
          <ac:spMkLst>
            <pc:docMk/>
            <pc:sldMk cId="1944156769" sldId="309"/>
            <ac:spMk id="487" creationId="{00000000-0000-0000-0000-000000000000}"/>
          </ac:spMkLst>
        </pc:spChg>
        <pc:spChg chg="del">
          <ac:chgData name="Nousheen Ali" userId="28b24126a220ca9e" providerId="LiveId" clId="{7DD16EF8-99DC-445B-9339-2A36659C6AE4}" dt="2021-10-10T14:34:42.010" v="10008" actId="478"/>
          <ac:spMkLst>
            <pc:docMk/>
            <pc:sldMk cId="1944156769" sldId="309"/>
            <ac:spMk id="488" creationId="{00000000-0000-0000-0000-000000000000}"/>
          </ac:spMkLst>
        </pc:spChg>
        <pc:spChg chg="del">
          <ac:chgData name="Nousheen Ali" userId="28b24126a220ca9e" providerId="LiveId" clId="{7DD16EF8-99DC-445B-9339-2A36659C6AE4}" dt="2021-10-10T14:34:42.010" v="10008" actId="478"/>
          <ac:spMkLst>
            <pc:docMk/>
            <pc:sldMk cId="1944156769" sldId="309"/>
            <ac:spMk id="489" creationId="{00000000-0000-0000-0000-000000000000}"/>
          </ac:spMkLst>
        </pc:spChg>
        <pc:grpChg chg="del">
          <ac:chgData name="Nousheen Ali" userId="28b24126a220ca9e" providerId="LiveId" clId="{7DD16EF8-99DC-445B-9339-2A36659C6AE4}" dt="2021-10-10T14:34:42.010" v="10008" actId="478"/>
          <ac:grpSpMkLst>
            <pc:docMk/>
            <pc:sldMk cId="1944156769" sldId="309"/>
            <ac:grpSpMk id="490" creationId="{00000000-0000-0000-0000-000000000000}"/>
          </ac:grpSpMkLst>
        </pc:grpChg>
        <pc:grpChg chg="del">
          <ac:chgData name="Nousheen Ali" userId="28b24126a220ca9e" providerId="LiveId" clId="{7DD16EF8-99DC-445B-9339-2A36659C6AE4}" dt="2021-10-10T14:34:42.010" v="10008" actId="478"/>
          <ac:grpSpMkLst>
            <pc:docMk/>
            <pc:sldMk cId="1944156769" sldId="309"/>
            <ac:grpSpMk id="497" creationId="{00000000-0000-0000-0000-000000000000}"/>
          </ac:grpSpMkLst>
        </pc:grpChg>
        <pc:picChg chg="add mod">
          <ac:chgData name="Nousheen Ali" userId="28b24126a220ca9e" providerId="LiveId" clId="{7DD16EF8-99DC-445B-9339-2A36659C6AE4}" dt="2021-10-10T17:10:11.480" v="11377" actId="1076"/>
          <ac:picMkLst>
            <pc:docMk/>
            <pc:sldMk cId="1944156769" sldId="309"/>
            <ac:picMk id="22" creationId="{00B2001F-C2DA-4B79-874C-9EF03563362B}"/>
          </ac:picMkLst>
        </pc:picChg>
        <pc:picChg chg="add del mod">
          <ac:chgData name="Nousheen Ali" userId="28b24126a220ca9e" providerId="LiveId" clId="{7DD16EF8-99DC-445B-9339-2A36659C6AE4}" dt="2021-10-10T14:40:42.855" v="10134" actId="478"/>
          <ac:picMkLst>
            <pc:docMk/>
            <pc:sldMk cId="1944156769" sldId="309"/>
            <ac:picMk id="53" creationId="{E3B35EAB-B3AD-42D7-82BF-9EB2AA6E03F0}"/>
          </ac:picMkLst>
        </pc:picChg>
        <pc:picChg chg="add del mod">
          <ac:chgData name="Nousheen Ali" userId="28b24126a220ca9e" providerId="LiveId" clId="{7DD16EF8-99DC-445B-9339-2A36659C6AE4}" dt="2021-10-10T14:41:54.357" v="10137" actId="478"/>
          <ac:picMkLst>
            <pc:docMk/>
            <pc:sldMk cId="1944156769" sldId="309"/>
            <ac:picMk id="3074" creationId="{9A4D3091-5A2F-4B18-B653-8F0089260E18}"/>
          </ac:picMkLst>
        </pc:picChg>
        <pc:cxnChg chg="del mod">
          <ac:chgData name="Nousheen Ali" userId="28b24126a220ca9e" providerId="LiveId" clId="{7DD16EF8-99DC-445B-9339-2A36659C6AE4}" dt="2021-10-10T14:34:42.010" v="10008" actId="478"/>
          <ac:cxnSpMkLst>
            <pc:docMk/>
            <pc:sldMk cId="1944156769" sldId="309"/>
            <ac:cxnSpMk id="484" creationId="{00000000-0000-0000-0000-000000000000}"/>
          </ac:cxnSpMkLst>
        </pc:cxnChg>
        <pc:cxnChg chg="del mod">
          <ac:chgData name="Nousheen Ali" userId="28b24126a220ca9e" providerId="LiveId" clId="{7DD16EF8-99DC-445B-9339-2A36659C6AE4}" dt="2021-10-10T14:34:42.010" v="10008" actId="478"/>
          <ac:cxnSpMkLst>
            <pc:docMk/>
            <pc:sldMk cId="1944156769" sldId="309"/>
            <ac:cxnSpMk id="485" creationId="{00000000-0000-0000-0000-000000000000}"/>
          </ac:cxnSpMkLst>
        </pc:cxnChg>
        <pc:cxnChg chg="del mod">
          <ac:chgData name="Nousheen Ali" userId="28b24126a220ca9e" providerId="LiveId" clId="{7DD16EF8-99DC-445B-9339-2A36659C6AE4}" dt="2021-10-10T14:34:42.010" v="10008" actId="478"/>
          <ac:cxnSpMkLst>
            <pc:docMk/>
            <pc:sldMk cId="1944156769" sldId="309"/>
            <ac:cxnSpMk id="486" creationId="{00000000-0000-0000-0000-000000000000}"/>
          </ac:cxnSpMkLst>
        </pc:cxnChg>
      </pc:sldChg>
      <pc:sldChg chg="addSp delSp modSp add mod">
        <pc:chgData name="Nousheen Ali" userId="28b24126a220ca9e" providerId="LiveId" clId="{7DD16EF8-99DC-445B-9339-2A36659C6AE4}" dt="2021-10-13T06:00:19.306" v="15839" actId="14100"/>
        <pc:sldMkLst>
          <pc:docMk/>
          <pc:sldMk cId="3062727661" sldId="310"/>
        </pc:sldMkLst>
        <pc:spChg chg="add del mod">
          <ac:chgData name="Nousheen Ali" userId="28b24126a220ca9e" providerId="LiveId" clId="{7DD16EF8-99DC-445B-9339-2A36659C6AE4}" dt="2021-10-10T15:02:51.531" v="10745" actId="478"/>
          <ac:spMkLst>
            <pc:docMk/>
            <pc:sldMk cId="3062727661" sldId="310"/>
            <ac:spMk id="6" creationId="{FBA33CEE-1F56-4110-B50C-851DEB7B8DC8}"/>
          </ac:spMkLst>
        </pc:spChg>
        <pc:spChg chg="del mod">
          <ac:chgData name="Nousheen Ali" userId="28b24126a220ca9e" providerId="LiveId" clId="{7DD16EF8-99DC-445B-9339-2A36659C6AE4}" dt="2021-10-10T15:02:48.970" v="10744" actId="478"/>
          <ac:spMkLst>
            <pc:docMk/>
            <pc:sldMk cId="3062727661" sldId="310"/>
            <ac:spMk id="52" creationId="{77A4B766-ADD4-4174-A775-55260F5F1016}"/>
          </ac:spMkLst>
        </pc:spChg>
        <pc:spChg chg="mod">
          <ac:chgData name="Nousheen Ali" userId="28b24126a220ca9e" providerId="LiveId" clId="{7DD16EF8-99DC-445B-9339-2A36659C6AE4}" dt="2021-10-13T06:00:19.306" v="15839" actId="14100"/>
          <ac:spMkLst>
            <pc:docMk/>
            <pc:sldMk cId="3062727661" sldId="310"/>
            <ac:spMk id="57" creationId="{994448D1-128D-4474-96A1-C9941B1639D7}"/>
          </ac:spMkLst>
        </pc:spChg>
        <pc:spChg chg="del">
          <ac:chgData name="Nousheen Ali" userId="28b24126a220ca9e" providerId="LiveId" clId="{7DD16EF8-99DC-445B-9339-2A36659C6AE4}" dt="2021-10-10T15:02:43.401" v="10742" actId="478"/>
          <ac:spMkLst>
            <pc:docMk/>
            <pc:sldMk cId="3062727661" sldId="310"/>
            <ac:spMk id="479" creationId="{00000000-0000-0000-0000-000000000000}"/>
          </ac:spMkLst>
        </pc:spChg>
        <pc:picChg chg="add mod">
          <ac:chgData name="Nousheen Ali" userId="28b24126a220ca9e" providerId="LiveId" clId="{7DD16EF8-99DC-445B-9339-2A36659C6AE4}" dt="2021-10-10T15:03:00.706" v="10746" actId="14100"/>
          <ac:picMkLst>
            <pc:docMk/>
            <pc:sldMk cId="3062727661" sldId="310"/>
            <ac:picMk id="4" creationId="{FF62850D-1E05-420A-B91C-89A3DD943BAF}"/>
          </ac:picMkLst>
        </pc:picChg>
        <pc:picChg chg="del">
          <ac:chgData name="Nousheen Ali" userId="28b24126a220ca9e" providerId="LiveId" clId="{7DD16EF8-99DC-445B-9339-2A36659C6AE4}" dt="2021-10-10T14:46:33.154" v="10395" actId="478"/>
          <ac:picMkLst>
            <pc:docMk/>
            <pc:sldMk cId="3062727661" sldId="310"/>
            <ac:picMk id="22" creationId="{00B2001F-C2DA-4B79-874C-9EF03563362B}"/>
          </ac:picMkLst>
        </pc:picChg>
      </pc:sldChg>
      <pc:sldChg chg="addSp delSp modSp add mod">
        <pc:chgData name="Nousheen Ali" userId="28b24126a220ca9e" providerId="LiveId" clId="{7DD16EF8-99DC-445B-9339-2A36659C6AE4}" dt="2021-10-13T05:59:57.191" v="15836" actId="14100"/>
        <pc:sldMkLst>
          <pc:docMk/>
          <pc:sldMk cId="1499694509" sldId="311"/>
        </pc:sldMkLst>
        <pc:spChg chg="mod">
          <ac:chgData name="Nousheen Ali" userId="28b24126a220ca9e" providerId="LiveId" clId="{7DD16EF8-99DC-445B-9339-2A36659C6AE4}" dt="2021-10-13T05:59:57.191" v="15836" actId="14100"/>
          <ac:spMkLst>
            <pc:docMk/>
            <pc:sldMk cId="1499694509" sldId="311"/>
            <ac:spMk id="57" creationId="{994448D1-128D-4474-96A1-C9941B1639D7}"/>
          </ac:spMkLst>
        </pc:spChg>
        <pc:picChg chg="del">
          <ac:chgData name="Nousheen Ali" userId="28b24126a220ca9e" providerId="LiveId" clId="{7DD16EF8-99DC-445B-9339-2A36659C6AE4}" dt="2021-10-10T15:04:19.794" v="10750" actId="478"/>
          <ac:picMkLst>
            <pc:docMk/>
            <pc:sldMk cId="1499694509" sldId="311"/>
            <ac:picMk id="4" creationId="{FF62850D-1E05-420A-B91C-89A3DD943BAF}"/>
          </ac:picMkLst>
        </pc:picChg>
        <pc:picChg chg="add mod">
          <ac:chgData name="Nousheen Ali" userId="28b24126a220ca9e" providerId="LiveId" clId="{7DD16EF8-99DC-445B-9339-2A36659C6AE4}" dt="2021-10-10T15:04:24.126" v="10752" actId="1076"/>
          <ac:picMkLst>
            <pc:docMk/>
            <pc:sldMk cId="1499694509" sldId="311"/>
            <ac:picMk id="5" creationId="{4A7AC431-E1C5-455C-B85E-B2B4A90FE586}"/>
          </ac:picMkLst>
        </pc:picChg>
      </pc:sldChg>
      <pc:sldChg chg="addSp delSp modSp add mod ord">
        <pc:chgData name="Nousheen Ali" userId="28b24126a220ca9e" providerId="LiveId" clId="{7DD16EF8-99DC-445B-9339-2A36659C6AE4}" dt="2021-10-13T05:59:41.155" v="15833" actId="1076"/>
        <pc:sldMkLst>
          <pc:docMk/>
          <pc:sldMk cId="3876365025" sldId="312"/>
        </pc:sldMkLst>
        <pc:spChg chg="mod">
          <ac:chgData name="Nousheen Ali" userId="28b24126a220ca9e" providerId="LiveId" clId="{7DD16EF8-99DC-445B-9339-2A36659C6AE4}" dt="2021-10-13T05:59:41.155" v="15833" actId="1076"/>
          <ac:spMkLst>
            <pc:docMk/>
            <pc:sldMk cId="3876365025" sldId="312"/>
            <ac:spMk id="57" creationId="{994448D1-128D-4474-96A1-C9941B1639D7}"/>
          </ac:spMkLst>
        </pc:spChg>
        <pc:picChg chg="del">
          <ac:chgData name="Nousheen Ali" userId="28b24126a220ca9e" providerId="LiveId" clId="{7DD16EF8-99DC-445B-9339-2A36659C6AE4}" dt="2021-10-10T15:13:56.757" v="10858" actId="478"/>
          <ac:picMkLst>
            <pc:docMk/>
            <pc:sldMk cId="3876365025" sldId="312"/>
            <ac:picMk id="4" creationId="{FF62850D-1E05-420A-B91C-89A3DD943BAF}"/>
          </ac:picMkLst>
        </pc:picChg>
        <pc:picChg chg="add mod">
          <ac:chgData name="Nousheen Ali" userId="28b24126a220ca9e" providerId="LiveId" clId="{7DD16EF8-99DC-445B-9339-2A36659C6AE4}" dt="2021-10-10T15:14:08.514" v="10862" actId="1076"/>
          <ac:picMkLst>
            <pc:docMk/>
            <pc:sldMk cId="3876365025" sldId="312"/>
            <ac:picMk id="5" creationId="{C26D60CC-317F-436B-BD66-6C63E65C8DCC}"/>
          </ac:picMkLst>
        </pc:picChg>
      </pc:sldChg>
      <pc:sldChg chg="addSp delSp modSp add mod">
        <pc:chgData name="Nousheen Ali" userId="28b24126a220ca9e" providerId="LiveId" clId="{7DD16EF8-99DC-445B-9339-2A36659C6AE4}" dt="2021-10-13T06:00:04.312" v="15837" actId="14100"/>
        <pc:sldMkLst>
          <pc:docMk/>
          <pc:sldMk cId="1981621845" sldId="313"/>
        </pc:sldMkLst>
        <pc:spChg chg="mod">
          <ac:chgData name="Nousheen Ali" userId="28b24126a220ca9e" providerId="LiveId" clId="{7DD16EF8-99DC-445B-9339-2A36659C6AE4}" dt="2021-10-13T06:00:04.312" v="15837" actId="14100"/>
          <ac:spMkLst>
            <pc:docMk/>
            <pc:sldMk cId="1981621845" sldId="313"/>
            <ac:spMk id="57" creationId="{994448D1-128D-4474-96A1-C9941B1639D7}"/>
          </ac:spMkLst>
        </pc:spChg>
        <pc:picChg chg="add mod">
          <ac:chgData name="Nousheen Ali" userId="28b24126a220ca9e" providerId="LiveId" clId="{7DD16EF8-99DC-445B-9339-2A36659C6AE4}" dt="2021-10-10T15:17:16.502" v="11006" actId="1076"/>
          <ac:picMkLst>
            <pc:docMk/>
            <pc:sldMk cId="1981621845" sldId="313"/>
            <ac:picMk id="4" creationId="{5AA8E267-4694-4942-B71D-103496DA4EF0}"/>
          </ac:picMkLst>
        </pc:picChg>
        <pc:picChg chg="del">
          <ac:chgData name="Nousheen Ali" userId="28b24126a220ca9e" providerId="LiveId" clId="{7DD16EF8-99DC-445B-9339-2A36659C6AE4}" dt="2021-10-10T15:17:02.973" v="11002" actId="478"/>
          <ac:picMkLst>
            <pc:docMk/>
            <pc:sldMk cId="1981621845" sldId="313"/>
            <ac:picMk id="5" creationId="{C26D60CC-317F-436B-BD66-6C63E65C8DCC}"/>
          </ac:picMkLst>
        </pc:picChg>
      </pc:sldChg>
      <pc:sldChg chg="addSp delSp modSp add mod">
        <pc:chgData name="Nousheen Ali" userId="28b24126a220ca9e" providerId="LiveId" clId="{7DD16EF8-99DC-445B-9339-2A36659C6AE4}" dt="2021-10-13T05:59:03.203" v="15830" actId="2711"/>
        <pc:sldMkLst>
          <pc:docMk/>
          <pc:sldMk cId="598076036" sldId="314"/>
        </pc:sldMkLst>
        <pc:spChg chg="mod">
          <ac:chgData name="Nousheen Ali" userId="28b24126a220ca9e" providerId="LiveId" clId="{7DD16EF8-99DC-445B-9339-2A36659C6AE4}" dt="2021-10-13T05:59:03.203" v="15830" actId="2711"/>
          <ac:spMkLst>
            <pc:docMk/>
            <pc:sldMk cId="598076036" sldId="314"/>
            <ac:spMk id="57" creationId="{994448D1-128D-4474-96A1-C9941B1639D7}"/>
          </ac:spMkLst>
        </pc:spChg>
        <pc:picChg chg="del">
          <ac:chgData name="Nousheen Ali" userId="28b24126a220ca9e" providerId="LiveId" clId="{7DD16EF8-99DC-445B-9339-2A36659C6AE4}" dt="2021-10-10T15:25:04.956" v="11160" actId="478"/>
          <ac:picMkLst>
            <pc:docMk/>
            <pc:sldMk cId="598076036" sldId="314"/>
            <ac:picMk id="4" creationId="{5AA8E267-4694-4942-B71D-103496DA4EF0}"/>
          </ac:picMkLst>
        </pc:picChg>
        <pc:picChg chg="add mod">
          <ac:chgData name="Nousheen Ali" userId="28b24126a220ca9e" providerId="LiveId" clId="{7DD16EF8-99DC-445B-9339-2A36659C6AE4}" dt="2021-10-10T15:25:13.185" v="11163" actId="1076"/>
          <ac:picMkLst>
            <pc:docMk/>
            <pc:sldMk cId="598076036" sldId="314"/>
            <ac:picMk id="5" creationId="{FCD29213-EC9A-4088-89CE-FCBBBFB8B441}"/>
          </ac:picMkLst>
        </pc:picChg>
      </pc:sldChg>
      <pc:sldChg chg="add del">
        <pc:chgData name="Nousheen Ali" userId="28b24126a220ca9e" providerId="LiveId" clId="{7DD16EF8-99DC-445B-9339-2A36659C6AE4}" dt="2021-10-10T17:04:10.669" v="11338" actId="47"/>
        <pc:sldMkLst>
          <pc:docMk/>
          <pc:sldMk cId="954786226" sldId="315"/>
        </pc:sldMkLst>
      </pc:sldChg>
      <pc:sldChg chg="addSp delSp modSp add mod ord">
        <pc:chgData name="Nousheen Ali" userId="28b24126a220ca9e" providerId="LiveId" clId="{7DD16EF8-99DC-445B-9339-2A36659C6AE4}" dt="2021-10-13T06:39:54.274" v="15863" actId="120"/>
        <pc:sldMkLst>
          <pc:docMk/>
          <pc:sldMk cId="9674742" sldId="316"/>
        </pc:sldMkLst>
        <pc:spChg chg="add mod">
          <ac:chgData name="Nousheen Ali" userId="28b24126a220ca9e" providerId="LiveId" clId="{7DD16EF8-99DC-445B-9339-2A36659C6AE4}" dt="2021-10-10T17:25:18.824" v="11588" actId="1076"/>
          <ac:spMkLst>
            <pc:docMk/>
            <pc:sldMk cId="9674742" sldId="316"/>
            <ac:spMk id="13" creationId="{5A513BA7-74A7-4B6A-9DF1-3568EDE46559}"/>
          </ac:spMkLst>
        </pc:spChg>
        <pc:spChg chg="add del mod">
          <ac:chgData name="Nousheen Ali" userId="28b24126a220ca9e" providerId="LiveId" clId="{7DD16EF8-99DC-445B-9339-2A36659C6AE4}" dt="2021-10-10T17:13:16.596" v="11490" actId="1076"/>
          <ac:spMkLst>
            <pc:docMk/>
            <pc:sldMk cId="9674742" sldId="316"/>
            <ac:spMk id="52" creationId="{77A4B766-ADD4-4174-A775-55260F5F1016}"/>
          </ac:spMkLst>
        </pc:spChg>
        <pc:spChg chg="mod">
          <ac:chgData name="Nousheen Ali" userId="28b24126a220ca9e" providerId="LiveId" clId="{7DD16EF8-99DC-445B-9339-2A36659C6AE4}" dt="2021-10-10T17:18:59.944" v="11515" actId="20577"/>
          <ac:spMkLst>
            <pc:docMk/>
            <pc:sldMk cId="9674742" sldId="316"/>
            <ac:spMk id="57" creationId="{994448D1-128D-4474-96A1-C9941B1639D7}"/>
          </ac:spMkLst>
        </pc:spChg>
        <pc:spChg chg="mod">
          <ac:chgData name="Nousheen Ali" userId="28b24126a220ca9e" providerId="LiveId" clId="{7DD16EF8-99DC-445B-9339-2A36659C6AE4}" dt="2021-10-13T06:39:54.274" v="15863" actId="120"/>
          <ac:spMkLst>
            <pc:docMk/>
            <pc:sldMk cId="9674742" sldId="316"/>
            <ac:spMk id="479" creationId="{00000000-0000-0000-0000-000000000000}"/>
          </ac:spMkLst>
        </pc:spChg>
        <pc:picChg chg="add del mod">
          <ac:chgData name="Nousheen Ali" userId="28b24126a220ca9e" providerId="LiveId" clId="{7DD16EF8-99DC-445B-9339-2A36659C6AE4}" dt="2021-10-10T17:11:47.262" v="11481" actId="478"/>
          <ac:picMkLst>
            <pc:docMk/>
            <pc:sldMk cId="9674742" sldId="316"/>
            <ac:picMk id="4" creationId="{C52DC572-3BE3-4422-BB68-58EDACC703AA}"/>
          </ac:picMkLst>
        </pc:picChg>
        <pc:picChg chg="add mod">
          <ac:chgData name="Nousheen Ali" userId="28b24126a220ca9e" providerId="LiveId" clId="{7DD16EF8-99DC-445B-9339-2A36659C6AE4}" dt="2021-10-10T17:12:31.175" v="11485" actId="1076"/>
          <ac:picMkLst>
            <pc:docMk/>
            <pc:sldMk cId="9674742" sldId="316"/>
            <ac:picMk id="6" creationId="{4A747A86-9E54-44BE-B58F-354CEA2B0235}"/>
          </ac:picMkLst>
        </pc:picChg>
        <pc:picChg chg="add mod">
          <ac:chgData name="Nousheen Ali" userId="28b24126a220ca9e" providerId="LiveId" clId="{7DD16EF8-99DC-445B-9339-2A36659C6AE4}" dt="2021-10-10T17:24:44.733" v="11574" actId="14100"/>
          <ac:picMkLst>
            <pc:docMk/>
            <pc:sldMk cId="9674742" sldId="316"/>
            <ac:picMk id="8" creationId="{ECFDFD9C-5794-4DA1-9F85-93109329DB28}"/>
          </ac:picMkLst>
        </pc:picChg>
        <pc:picChg chg="del">
          <ac:chgData name="Nousheen Ali" userId="28b24126a220ca9e" providerId="LiveId" clId="{7DD16EF8-99DC-445B-9339-2A36659C6AE4}" dt="2021-10-10T17:05:50.918" v="11365" actId="478"/>
          <ac:picMkLst>
            <pc:docMk/>
            <pc:sldMk cId="9674742" sldId="316"/>
            <ac:picMk id="22" creationId="{00B2001F-C2DA-4B79-874C-9EF03563362B}"/>
          </ac:picMkLst>
        </pc:picChg>
      </pc:sldChg>
      <pc:sldChg chg="addSp delSp modSp add mod">
        <pc:chgData name="Nousheen Ali" userId="28b24126a220ca9e" providerId="LiveId" clId="{7DD16EF8-99DC-445B-9339-2A36659C6AE4}" dt="2021-10-13T05:58:42.451" v="15828" actId="2711"/>
        <pc:sldMkLst>
          <pc:docMk/>
          <pc:sldMk cId="141705123" sldId="317"/>
        </pc:sldMkLst>
        <pc:spChg chg="add del mod">
          <ac:chgData name="Nousheen Ali" userId="28b24126a220ca9e" providerId="LiveId" clId="{7DD16EF8-99DC-445B-9339-2A36659C6AE4}" dt="2021-10-10T17:15:09.388" v="11499" actId="478"/>
          <ac:spMkLst>
            <pc:docMk/>
            <pc:sldMk cId="141705123" sldId="317"/>
            <ac:spMk id="7" creationId="{B7DF4731-9DE4-4D16-B5BB-ADF63986F9E8}"/>
          </ac:spMkLst>
        </pc:spChg>
        <pc:spChg chg="add mod">
          <ac:chgData name="Nousheen Ali" userId="28b24126a220ca9e" providerId="LiveId" clId="{7DD16EF8-99DC-445B-9339-2A36659C6AE4}" dt="2021-10-10T17:25:42.329" v="11592" actId="1076"/>
          <ac:spMkLst>
            <pc:docMk/>
            <pc:sldMk cId="141705123" sldId="317"/>
            <ac:spMk id="18" creationId="{3FA5601F-A79B-4C2F-AA72-82B05C471BAA}"/>
          </ac:spMkLst>
        </pc:spChg>
        <pc:spChg chg="del mod">
          <ac:chgData name="Nousheen Ali" userId="28b24126a220ca9e" providerId="LiveId" clId="{7DD16EF8-99DC-445B-9339-2A36659C6AE4}" dt="2021-10-10T17:15:02.776" v="11498" actId="478"/>
          <ac:spMkLst>
            <pc:docMk/>
            <pc:sldMk cId="141705123" sldId="317"/>
            <ac:spMk id="52" creationId="{77A4B766-ADD4-4174-A775-55260F5F1016}"/>
          </ac:spMkLst>
        </pc:spChg>
        <pc:spChg chg="mod">
          <ac:chgData name="Nousheen Ali" userId="28b24126a220ca9e" providerId="LiveId" clId="{7DD16EF8-99DC-445B-9339-2A36659C6AE4}" dt="2021-10-13T05:58:42.451" v="15828" actId="2711"/>
          <ac:spMkLst>
            <pc:docMk/>
            <pc:sldMk cId="141705123" sldId="317"/>
            <ac:spMk id="57" creationId="{994448D1-128D-4474-96A1-C9941B1639D7}"/>
          </ac:spMkLst>
        </pc:spChg>
        <pc:spChg chg="del">
          <ac:chgData name="Nousheen Ali" userId="28b24126a220ca9e" providerId="LiveId" clId="{7DD16EF8-99DC-445B-9339-2A36659C6AE4}" dt="2021-10-10T17:14:53.876" v="11496" actId="478"/>
          <ac:spMkLst>
            <pc:docMk/>
            <pc:sldMk cId="141705123" sldId="317"/>
            <ac:spMk id="479" creationId="{00000000-0000-0000-0000-000000000000}"/>
          </ac:spMkLst>
        </pc:spChg>
        <pc:picChg chg="add del mod">
          <ac:chgData name="Nousheen Ali" userId="28b24126a220ca9e" providerId="LiveId" clId="{7DD16EF8-99DC-445B-9339-2A36659C6AE4}" dt="2021-10-10T17:14:51.278" v="11495" actId="478"/>
          <ac:picMkLst>
            <pc:docMk/>
            <pc:sldMk cId="141705123" sldId="317"/>
            <ac:picMk id="4" creationId="{0D24C56E-CA94-43DA-AD1A-5ABF274C765B}"/>
          </ac:picMkLst>
        </pc:picChg>
        <pc:picChg chg="del">
          <ac:chgData name="Nousheen Ali" userId="28b24126a220ca9e" providerId="LiveId" clId="{7DD16EF8-99DC-445B-9339-2A36659C6AE4}" dt="2021-10-10T17:14:47.648" v="11494" actId="478"/>
          <ac:picMkLst>
            <pc:docMk/>
            <pc:sldMk cId="141705123" sldId="317"/>
            <ac:picMk id="6" creationId="{4A747A86-9E54-44BE-B58F-354CEA2B0235}"/>
          </ac:picMkLst>
        </pc:picChg>
        <pc:picChg chg="del">
          <ac:chgData name="Nousheen Ali" userId="28b24126a220ca9e" providerId="LiveId" clId="{7DD16EF8-99DC-445B-9339-2A36659C6AE4}" dt="2021-10-10T17:15:11.895" v="11500" actId="478"/>
          <ac:picMkLst>
            <pc:docMk/>
            <pc:sldMk cId="141705123" sldId="317"/>
            <ac:picMk id="8" creationId="{ECFDFD9C-5794-4DA1-9F85-93109329DB28}"/>
          </ac:picMkLst>
        </pc:picChg>
        <pc:picChg chg="add del mod">
          <ac:chgData name="Nousheen Ali" userId="28b24126a220ca9e" providerId="LiveId" clId="{7DD16EF8-99DC-445B-9339-2A36659C6AE4}" dt="2021-10-10T17:16:41.710" v="11504" actId="478"/>
          <ac:picMkLst>
            <pc:docMk/>
            <pc:sldMk cId="141705123" sldId="317"/>
            <ac:picMk id="10" creationId="{49B55EC4-C036-4D2A-AF53-778CCD37FD60}"/>
          </ac:picMkLst>
        </pc:picChg>
        <pc:picChg chg="add mod">
          <ac:chgData name="Nousheen Ali" userId="28b24126a220ca9e" providerId="LiveId" clId="{7DD16EF8-99DC-445B-9339-2A36659C6AE4}" dt="2021-10-10T17:24:32.193" v="11573" actId="14100"/>
          <ac:picMkLst>
            <pc:docMk/>
            <pc:sldMk cId="141705123" sldId="317"/>
            <ac:picMk id="12" creationId="{1E68638C-8234-44D2-8789-425B96C20991}"/>
          </ac:picMkLst>
        </pc:picChg>
        <pc:picChg chg="add mod">
          <ac:chgData name="Nousheen Ali" userId="28b24126a220ca9e" providerId="LiveId" clId="{7DD16EF8-99DC-445B-9339-2A36659C6AE4}" dt="2021-10-10T17:20:28.456" v="11524" actId="14100"/>
          <ac:picMkLst>
            <pc:docMk/>
            <pc:sldMk cId="141705123" sldId="317"/>
            <ac:picMk id="14" creationId="{3A2E0772-249B-486C-A977-225AEEE75B44}"/>
          </ac:picMkLst>
        </pc:picChg>
      </pc:sldChg>
      <pc:sldChg chg="addSp delSp modSp add mod">
        <pc:chgData name="Nousheen Ali" userId="28b24126a220ca9e" providerId="LiveId" clId="{7DD16EF8-99DC-445B-9339-2A36659C6AE4}" dt="2021-10-13T05:58:31.331" v="15826" actId="255"/>
        <pc:sldMkLst>
          <pc:docMk/>
          <pc:sldMk cId="3819426308" sldId="318"/>
        </pc:sldMkLst>
        <pc:spChg chg="add mod">
          <ac:chgData name="Nousheen Ali" userId="28b24126a220ca9e" providerId="LiveId" clId="{7DD16EF8-99DC-445B-9339-2A36659C6AE4}" dt="2021-10-10T17:27:09.638" v="11602" actId="1076"/>
          <ac:spMkLst>
            <pc:docMk/>
            <pc:sldMk cId="3819426308" sldId="318"/>
            <ac:spMk id="10" creationId="{711BC616-AAE0-4458-9825-263AC7AC1AE9}"/>
          </ac:spMkLst>
        </pc:spChg>
        <pc:spChg chg="add mod">
          <ac:chgData name="Nousheen Ali" userId="28b24126a220ca9e" providerId="LiveId" clId="{7DD16EF8-99DC-445B-9339-2A36659C6AE4}" dt="2021-10-13T05:58:31.331" v="15826" actId="255"/>
          <ac:spMkLst>
            <pc:docMk/>
            <pc:sldMk cId="3819426308" sldId="318"/>
            <ac:spMk id="13" creationId="{54ABC81A-971A-4637-8819-55D75DDF31C6}"/>
          </ac:spMkLst>
        </pc:spChg>
        <pc:spChg chg="add mod">
          <ac:chgData name="Nousheen Ali" userId="28b24126a220ca9e" providerId="LiveId" clId="{7DD16EF8-99DC-445B-9339-2A36659C6AE4}" dt="2021-10-10T17:30:06.416" v="11683" actId="1076"/>
          <ac:spMkLst>
            <pc:docMk/>
            <pc:sldMk cId="3819426308" sldId="318"/>
            <ac:spMk id="15" creationId="{C18FC2DC-88D2-47D1-84B6-5FF452662A8A}"/>
          </ac:spMkLst>
        </pc:spChg>
        <pc:spChg chg="mod">
          <ac:chgData name="Nousheen Ali" userId="28b24126a220ca9e" providerId="LiveId" clId="{7DD16EF8-99DC-445B-9339-2A36659C6AE4}" dt="2021-10-13T05:58:25.844" v="15825" actId="255"/>
          <ac:spMkLst>
            <pc:docMk/>
            <pc:sldMk cId="3819426308" sldId="318"/>
            <ac:spMk id="57" creationId="{994448D1-128D-4474-96A1-C9941B1639D7}"/>
          </ac:spMkLst>
        </pc:spChg>
        <pc:picChg chg="add mod">
          <ac:chgData name="Nousheen Ali" userId="28b24126a220ca9e" providerId="LiveId" clId="{7DD16EF8-99DC-445B-9339-2A36659C6AE4}" dt="2021-10-10T17:27:04.578" v="11601" actId="1076"/>
          <ac:picMkLst>
            <pc:docMk/>
            <pc:sldMk cId="3819426308" sldId="318"/>
            <ac:picMk id="4" creationId="{73EB53FA-0C25-4A92-BE5C-F53FAF4F1F02}"/>
          </ac:picMkLst>
        </pc:picChg>
        <pc:picChg chg="add mod">
          <ac:chgData name="Nousheen Ali" userId="28b24126a220ca9e" providerId="LiveId" clId="{7DD16EF8-99DC-445B-9339-2A36659C6AE4}" dt="2021-10-10T17:27:19.174" v="11604" actId="14100"/>
          <ac:picMkLst>
            <pc:docMk/>
            <pc:sldMk cId="3819426308" sldId="318"/>
            <ac:picMk id="6" creationId="{62367B64-6B96-4BBE-8630-9804024EBC0F}"/>
          </ac:picMkLst>
        </pc:picChg>
        <pc:picChg chg="add mod">
          <ac:chgData name="Nousheen Ali" userId="28b24126a220ca9e" providerId="LiveId" clId="{7DD16EF8-99DC-445B-9339-2A36659C6AE4}" dt="2021-10-10T17:29:51.564" v="11681" actId="1076"/>
          <ac:picMkLst>
            <pc:docMk/>
            <pc:sldMk cId="3819426308" sldId="318"/>
            <ac:picMk id="8" creationId="{FC3BE32F-A340-4B0B-A719-1928F0CA61A6}"/>
          </ac:picMkLst>
        </pc:picChg>
        <pc:picChg chg="add mod">
          <ac:chgData name="Nousheen Ali" userId="28b24126a220ca9e" providerId="LiveId" clId="{7DD16EF8-99DC-445B-9339-2A36659C6AE4}" dt="2021-10-10T17:30:32.327" v="11686" actId="1076"/>
          <ac:picMkLst>
            <pc:docMk/>
            <pc:sldMk cId="3819426308" sldId="318"/>
            <ac:picMk id="11" creationId="{FC8C0FD7-F2D3-4210-91E6-629CF69B4E98}"/>
          </ac:picMkLst>
        </pc:picChg>
        <pc:picChg chg="del">
          <ac:chgData name="Nousheen Ali" userId="28b24126a220ca9e" providerId="LiveId" clId="{7DD16EF8-99DC-445B-9339-2A36659C6AE4}" dt="2021-10-10T17:23:04.933" v="11570" actId="478"/>
          <ac:picMkLst>
            <pc:docMk/>
            <pc:sldMk cId="3819426308" sldId="318"/>
            <ac:picMk id="12" creationId="{1E68638C-8234-44D2-8789-425B96C20991}"/>
          </ac:picMkLst>
        </pc:picChg>
        <pc:picChg chg="del">
          <ac:chgData name="Nousheen Ali" userId="28b24126a220ca9e" providerId="LiveId" clId="{7DD16EF8-99DC-445B-9339-2A36659C6AE4}" dt="2021-10-10T17:22:18.352" v="11566" actId="478"/>
          <ac:picMkLst>
            <pc:docMk/>
            <pc:sldMk cId="3819426308" sldId="318"/>
            <ac:picMk id="14" creationId="{3A2E0772-249B-486C-A977-225AEEE75B44}"/>
          </ac:picMkLst>
        </pc:picChg>
      </pc:sldChg>
      <pc:sldChg chg="addSp delSp modSp add mod">
        <pc:chgData name="Nousheen Ali" userId="28b24126a220ca9e" providerId="LiveId" clId="{7DD16EF8-99DC-445B-9339-2A36659C6AE4}" dt="2021-10-10T17:37:12.689" v="11738" actId="1076"/>
        <pc:sldMkLst>
          <pc:docMk/>
          <pc:sldMk cId="774931754" sldId="319"/>
        </pc:sldMkLst>
        <pc:spChg chg="mod">
          <ac:chgData name="Nousheen Ali" userId="28b24126a220ca9e" providerId="LiveId" clId="{7DD16EF8-99DC-445B-9339-2A36659C6AE4}" dt="2021-10-10T17:36:42.433" v="11733" actId="1076"/>
          <ac:spMkLst>
            <pc:docMk/>
            <pc:sldMk cId="774931754" sldId="319"/>
            <ac:spMk id="10" creationId="{711BC616-AAE0-4458-9825-263AC7AC1AE9}"/>
          </ac:spMkLst>
        </pc:spChg>
        <pc:spChg chg="mod">
          <ac:chgData name="Nousheen Ali" userId="28b24126a220ca9e" providerId="LiveId" clId="{7DD16EF8-99DC-445B-9339-2A36659C6AE4}" dt="2021-10-10T17:36:53.675" v="11735" actId="1076"/>
          <ac:spMkLst>
            <pc:docMk/>
            <pc:sldMk cId="774931754" sldId="319"/>
            <ac:spMk id="13" creationId="{54ABC81A-971A-4637-8819-55D75DDF31C6}"/>
          </ac:spMkLst>
        </pc:spChg>
        <pc:spChg chg="mod">
          <ac:chgData name="Nousheen Ali" userId="28b24126a220ca9e" providerId="LiveId" clId="{7DD16EF8-99DC-445B-9339-2A36659C6AE4}" dt="2021-10-10T17:37:09.693" v="11737" actId="1076"/>
          <ac:spMkLst>
            <pc:docMk/>
            <pc:sldMk cId="774931754" sldId="319"/>
            <ac:spMk id="15" creationId="{C18FC2DC-88D2-47D1-84B6-5FF452662A8A}"/>
          </ac:spMkLst>
        </pc:spChg>
        <pc:spChg chg="mod">
          <ac:chgData name="Nousheen Ali" userId="28b24126a220ca9e" providerId="LiveId" clId="{7DD16EF8-99DC-445B-9339-2A36659C6AE4}" dt="2021-10-10T17:34:29.918" v="11718" actId="255"/>
          <ac:spMkLst>
            <pc:docMk/>
            <pc:sldMk cId="774931754" sldId="319"/>
            <ac:spMk id="57" creationId="{994448D1-128D-4474-96A1-C9941B1639D7}"/>
          </ac:spMkLst>
        </pc:spChg>
        <pc:picChg chg="del">
          <ac:chgData name="Nousheen Ali" userId="28b24126a220ca9e" providerId="LiveId" clId="{7DD16EF8-99DC-445B-9339-2A36659C6AE4}" dt="2021-10-10T17:32:14.860" v="11695" actId="478"/>
          <ac:picMkLst>
            <pc:docMk/>
            <pc:sldMk cId="774931754" sldId="319"/>
            <ac:picMk id="4" creationId="{73EB53FA-0C25-4A92-BE5C-F53FAF4F1F02}"/>
          </ac:picMkLst>
        </pc:picChg>
        <pc:picChg chg="add mod">
          <ac:chgData name="Nousheen Ali" userId="28b24126a220ca9e" providerId="LiveId" clId="{7DD16EF8-99DC-445B-9339-2A36659C6AE4}" dt="2021-10-10T17:32:59.635" v="11700" actId="14100"/>
          <ac:picMkLst>
            <pc:docMk/>
            <pc:sldMk cId="774931754" sldId="319"/>
            <ac:picMk id="5" creationId="{8DA50DF5-D084-4856-9A2E-EC02348090D4}"/>
          </ac:picMkLst>
        </pc:picChg>
        <pc:picChg chg="del">
          <ac:chgData name="Nousheen Ali" userId="28b24126a220ca9e" providerId="LiveId" clId="{7DD16EF8-99DC-445B-9339-2A36659C6AE4}" dt="2021-10-10T17:32:17.844" v="11696" actId="478"/>
          <ac:picMkLst>
            <pc:docMk/>
            <pc:sldMk cId="774931754" sldId="319"/>
            <ac:picMk id="6" creationId="{62367B64-6B96-4BBE-8630-9804024EBC0F}"/>
          </ac:picMkLst>
        </pc:picChg>
        <pc:picChg chg="del">
          <ac:chgData name="Nousheen Ali" userId="28b24126a220ca9e" providerId="LiveId" clId="{7DD16EF8-99DC-445B-9339-2A36659C6AE4}" dt="2021-10-10T17:34:37.393" v="11719" actId="478"/>
          <ac:picMkLst>
            <pc:docMk/>
            <pc:sldMk cId="774931754" sldId="319"/>
            <ac:picMk id="8" creationId="{FC3BE32F-A340-4B0B-A719-1928F0CA61A6}"/>
          </ac:picMkLst>
        </pc:picChg>
        <pc:picChg chg="add mod">
          <ac:chgData name="Nousheen Ali" userId="28b24126a220ca9e" providerId="LiveId" clId="{7DD16EF8-99DC-445B-9339-2A36659C6AE4}" dt="2021-10-10T17:36:47.712" v="11734" actId="1076"/>
          <ac:picMkLst>
            <pc:docMk/>
            <pc:sldMk cId="774931754" sldId="319"/>
            <ac:picMk id="9" creationId="{6A045ECF-0FA4-4068-8DA7-0DF40C809195}"/>
          </ac:picMkLst>
        </pc:picChg>
        <pc:picChg chg="del">
          <ac:chgData name="Nousheen Ali" userId="28b24126a220ca9e" providerId="LiveId" clId="{7DD16EF8-99DC-445B-9339-2A36659C6AE4}" dt="2021-10-10T17:35:29.079" v="11724" actId="478"/>
          <ac:picMkLst>
            <pc:docMk/>
            <pc:sldMk cId="774931754" sldId="319"/>
            <ac:picMk id="11" creationId="{FC8C0FD7-F2D3-4210-91E6-629CF69B4E98}"/>
          </ac:picMkLst>
        </pc:picChg>
        <pc:picChg chg="add mod">
          <ac:chgData name="Nousheen Ali" userId="28b24126a220ca9e" providerId="LiveId" clId="{7DD16EF8-99DC-445B-9339-2A36659C6AE4}" dt="2021-10-10T17:36:57.798" v="11736" actId="1076"/>
          <ac:picMkLst>
            <pc:docMk/>
            <pc:sldMk cId="774931754" sldId="319"/>
            <ac:picMk id="14" creationId="{0B3D5A0B-07FF-46D0-8EAD-F99A8EA40630}"/>
          </ac:picMkLst>
        </pc:picChg>
        <pc:picChg chg="add mod">
          <ac:chgData name="Nousheen Ali" userId="28b24126a220ca9e" providerId="LiveId" clId="{7DD16EF8-99DC-445B-9339-2A36659C6AE4}" dt="2021-10-10T17:37:12.689" v="11738" actId="1076"/>
          <ac:picMkLst>
            <pc:docMk/>
            <pc:sldMk cId="774931754" sldId="319"/>
            <ac:picMk id="17" creationId="{46283719-87C0-46A5-B84F-6F0FCAD58C6B}"/>
          </ac:picMkLst>
        </pc:picChg>
      </pc:sldChg>
      <pc:sldChg chg="addSp delSp modSp add mod">
        <pc:chgData name="Nousheen Ali" userId="28b24126a220ca9e" providerId="LiveId" clId="{7DD16EF8-99DC-445B-9339-2A36659C6AE4}" dt="2021-10-10T17:50:59.400" v="11923" actId="1076"/>
        <pc:sldMkLst>
          <pc:docMk/>
          <pc:sldMk cId="251649157" sldId="320"/>
        </pc:sldMkLst>
        <pc:spChg chg="mod">
          <ac:chgData name="Nousheen Ali" userId="28b24126a220ca9e" providerId="LiveId" clId="{7DD16EF8-99DC-445B-9339-2A36659C6AE4}" dt="2021-10-10T17:47:18.236" v="11818" actId="1076"/>
          <ac:spMkLst>
            <pc:docMk/>
            <pc:sldMk cId="251649157" sldId="320"/>
            <ac:spMk id="10" creationId="{711BC616-AAE0-4458-9825-263AC7AC1AE9}"/>
          </ac:spMkLst>
        </pc:spChg>
        <pc:spChg chg="mod">
          <ac:chgData name="Nousheen Ali" userId="28b24126a220ca9e" providerId="LiveId" clId="{7DD16EF8-99DC-445B-9339-2A36659C6AE4}" dt="2021-10-10T17:46:45.229" v="11812" actId="14100"/>
          <ac:spMkLst>
            <pc:docMk/>
            <pc:sldMk cId="251649157" sldId="320"/>
            <ac:spMk id="13" creationId="{54ABC81A-971A-4637-8819-55D75DDF31C6}"/>
          </ac:spMkLst>
        </pc:spChg>
        <pc:spChg chg="mod">
          <ac:chgData name="Nousheen Ali" userId="28b24126a220ca9e" providerId="LiveId" clId="{7DD16EF8-99DC-445B-9339-2A36659C6AE4}" dt="2021-10-10T17:50:43.151" v="11920" actId="1076"/>
          <ac:spMkLst>
            <pc:docMk/>
            <pc:sldMk cId="251649157" sldId="320"/>
            <ac:spMk id="15" creationId="{C18FC2DC-88D2-47D1-84B6-5FF452662A8A}"/>
          </ac:spMkLst>
        </pc:spChg>
        <pc:spChg chg="mod">
          <ac:chgData name="Nousheen Ali" userId="28b24126a220ca9e" providerId="LiveId" clId="{7DD16EF8-99DC-445B-9339-2A36659C6AE4}" dt="2021-10-10T17:40:03.249" v="11750" actId="5793"/>
          <ac:spMkLst>
            <pc:docMk/>
            <pc:sldMk cId="251649157" sldId="320"/>
            <ac:spMk id="57" creationId="{994448D1-128D-4474-96A1-C9941B1639D7}"/>
          </ac:spMkLst>
        </pc:spChg>
        <pc:picChg chg="add del mod">
          <ac:chgData name="Nousheen Ali" userId="28b24126a220ca9e" providerId="LiveId" clId="{7DD16EF8-99DC-445B-9339-2A36659C6AE4}" dt="2021-10-10T17:45:30.360" v="11800" actId="478"/>
          <ac:picMkLst>
            <pc:docMk/>
            <pc:sldMk cId="251649157" sldId="320"/>
            <ac:picMk id="4" creationId="{2991C8D5-980C-45B8-80D4-0B4799BDA405}"/>
          </ac:picMkLst>
        </pc:picChg>
        <pc:picChg chg="del">
          <ac:chgData name="Nousheen Ali" userId="28b24126a220ca9e" providerId="LiveId" clId="{7DD16EF8-99DC-445B-9339-2A36659C6AE4}" dt="2021-10-10T17:40:50.518" v="11759" actId="478"/>
          <ac:picMkLst>
            <pc:docMk/>
            <pc:sldMk cId="251649157" sldId="320"/>
            <ac:picMk id="5" creationId="{8DA50DF5-D084-4856-9A2E-EC02348090D4}"/>
          </ac:picMkLst>
        </pc:picChg>
        <pc:picChg chg="add mod">
          <ac:chgData name="Nousheen Ali" userId="28b24126a220ca9e" providerId="LiveId" clId="{7DD16EF8-99DC-445B-9339-2A36659C6AE4}" dt="2021-10-10T17:47:47.431" v="11822" actId="14100"/>
          <ac:picMkLst>
            <pc:docMk/>
            <pc:sldMk cId="251649157" sldId="320"/>
            <ac:picMk id="7" creationId="{F6B60DF6-31CB-46F6-A6EB-F44FD6910D4C}"/>
          </ac:picMkLst>
        </pc:picChg>
        <pc:picChg chg="del">
          <ac:chgData name="Nousheen Ali" userId="28b24126a220ca9e" providerId="LiveId" clId="{7DD16EF8-99DC-445B-9339-2A36659C6AE4}" dt="2021-10-10T17:41:11.764" v="11766" actId="478"/>
          <ac:picMkLst>
            <pc:docMk/>
            <pc:sldMk cId="251649157" sldId="320"/>
            <ac:picMk id="9" creationId="{6A045ECF-0FA4-4068-8DA7-0DF40C809195}"/>
          </ac:picMkLst>
        </pc:picChg>
        <pc:picChg chg="add del mod">
          <ac:chgData name="Nousheen Ali" userId="28b24126a220ca9e" providerId="LiveId" clId="{7DD16EF8-99DC-445B-9339-2A36659C6AE4}" dt="2021-10-10T17:46:29.779" v="11808" actId="478"/>
          <ac:picMkLst>
            <pc:docMk/>
            <pc:sldMk cId="251649157" sldId="320"/>
            <ac:picMk id="11" creationId="{2ABFF528-5205-4A78-905A-CB9D9288A7C5}"/>
          </ac:picMkLst>
        </pc:picChg>
        <pc:picChg chg="del">
          <ac:chgData name="Nousheen Ali" userId="28b24126a220ca9e" providerId="LiveId" clId="{7DD16EF8-99DC-445B-9339-2A36659C6AE4}" dt="2021-10-10T17:42:42.416" v="11770" actId="478"/>
          <ac:picMkLst>
            <pc:docMk/>
            <pc:sldMk cId="251649157" sldId="320"/>
            <ac:picMk id="14" creationId="{0B3D5A0B-07FF-46D0-8EAD-F99A8EA40630}"/>
          </ac:picMkLst>
        </pc:picChg>
        <pc:picChg chg="add mod">
          <ac:chgData name="Nousheen Ali" userId="28b24126a220ca9e" providerId="LiveId" clId="{7DD16EF8-99DC-445B-9339-2A36659C6AE4}" dt="2021-10-10T17:50:59.400" v="11923" actId="1076"/>
          <ac:picMkLst>
            <pc:docMk/>
            <pc:sldMk cId="251649157" sldId="320"/>
            <ac:picMk id="16" creationId="{B7008B24-3E5B-43D0-988B-0CAF816A3B4A}"/>
          </ac:picMkLst>
        </pc:picChg>
        <pc:picChg chg="del">
          <ac:chgData name="Nousheen Ali" userId="28b24126a220ca9e" providerId="LiveId" clId="{7DD16EF8-99DC-445B-9339-2A36659C6AE4}" dt="2021-10-10T17:43:03.975" v="11776" actId="478"/>
          <ac:picMkLst>
            <pc:docMk/>
            <pc:sldMk cId="251649157" sldId="320"/>
            <ac:picMk id="17" creationId="{46283719-87C0-46A5-B84F-6F0FCAD58C6B}"/>
          </ac:picMkLst>
        </pc:picChg>
        <pc:picChg chg="add mod">
          <ac:chgData name="Nousheen Ali" userId="28b24126a220ca9e" providerId="LiveId" clId="{7DD16EF8-99DC-445B-9339-2A36659C6AE4}" dt="2021-10-10T17:45:35.560" v="11802" actId="1076"/>
          <ac:picMkLst>
            <pc:docMk/>
            <pc:sldMk cId="251649157" sldId="320"/>
            <ac:picMk id="19" creationId="{1EE6F52C-1ECE-4FA1-BA84-BBCD41BA7F98}"/>
          </ac:picMkLst>
        </pc:picChg>
        <pc:picChg chg="add mod">
          <ac:chgData name="Nousheen Ali" userId="28b24126a220ca9e" providerId="LiveId" clId="{7DD16EF8-99DC-445B-9339-2A36659C6AE4}" dt="2021-10-10T17:46:38.121" v="11811" actId="1076"/>
          <ac:picMkLst>
            <pc:docMk/>
            <pc:sldMk cId="251649157" sldId="320"/>
            <ac:picMk id="21" creationId="{225083E7-6FDF-43F1-BC78-4368E6F82790}"/>
          </ac:picMkLst>
        </pc:picChg>
      </pc:sldChg>
      <pc:sldChg chg="add del">
        <pc:chgData name="Nousheen Ali" userId="28b24126a220ca9e" providerId="LiveId" clId="{7DD16EF8-99DC-445B-9339-2A36659C6AE4}" dt="2021-10-10T17:39:00.458" v="11740" actId="2890"/>
        <pc:sldMkLst>
          <pc:docMk/>
          <pc:sldMk cId="3673601685" sldId="320"/>
        </pc:sldMkLst>
      </pc:sldChg>
      <pc:sldChg chg="addSp delSp modSp add mod">
        <pc:chgData name="Nousheen Ali" userId="28b24126a220ca9e" providerId="LiveId" clId="{7DD16EF8-99DC-445B-9339-2A36659C6AE4}" dt="2021-10-11T05:58:12.279" v="12023" actId="20577"/>
        <pc:sldMkLst>
          <pc:docMk/>
          <pc:sldMk cId="2626702956" sldId="321"/>
        </pc:sldMkLst>
        <pc:spChg chg="mod">
          <ac:chgData name="Nousheen Ali" userId="28b24126a220ca9e" providerId="LiveId" clId="{7DD16EF8-99DC-445B-9339-2A36659C6AE4}" dt="2021-10-11T05:58:12.279" v="12023" actId="20577"/>
          <ac:spMkLst>
            <pc:docMk/>
            <pc:sldMk cId="2626702956" sldId="321"/>
            <ac:spMk id="13" creationId="{54ABC81A-971A-4637-8819-55D75DDF31C6}"/>
          </ac:spMkLst>
        </pc:spChg>
        <pc:spChg chg="mod">
          <ac:chgData name="Nousheen Ali" userId="28b24126a220ca9e" providerId="LiveId" clId="{7DD16EF8-99DC-445B-9339-2A36659C6AE4}" dt="2021-10-10T17:51:09.026" v="11924" actId="1076"/>
          <ac:spMkLst>
            <pc:docMk/>
            <pc:sldMk cId="2626702956" sldId="321"/>
            <ac:spMk id="15" creationId="{C18FC2DC-88D2-47D1-84B6-5FF452662A8A}"/>
          </ac:spMkLst>
        </pc:spChg>
        <pc:spChg chg="mod">
          <ac:chgData name="Nousheen Ali" userId="28b24126a220ca9e" providerId="LiveId" clId="{7DD16EF8-99DC-445B-9339-2A36659C6AE4}" dt="2021-10-10T17:48:58.347" v="11836" actId="5793"/>
          <ac:spMkLst>
            <pc:docMk/>
            <pc:sldMk cId="2626702956" sldId="321"/>
            <ac:spMk id="57" creationId="{994448D1-128D-4474-96A1-C9941B1639D7}"/>
          </ac:spMkLst>
        </pc:spChg>
        <pc:picChg chg="add mod">
          <ac:chgData name="Nousheen Ali" userId="28b24126a220ca9e" providerId="LiveId" clId="{7DD16EF8-99DC-445B-9339-2A36659C6AE4}" dt="2021-10-10T17:49:58.654" v="11917" actId="1076"/>
          <ac:picMkLst>
            <pc:docMk/>
            <pc:sldMk cId="2626702956" sldId="321"/>
            <ac:picMk id="4" creationId="{BC06A5CE-5DAA-4155-860F-BE6963EE0F33}"/>
          </ac:picMkLst>
        </pc:picChg>
        <pc:picChg chg="add mod">
          <ac:chgData name="Nousheen Ali" userId="28b24126a220ca9e" providerId="LiveId" clId="{7DD16EF8-99DC-445B-9339-2A36659C6AE4}" dt="2021-10-10T17:50:31.002" v="11919" actId="1076"/>
          <ac:picMkLst>
            <pc:docMk/>
            <pc:sldMk cId="2626702956" sldId="321"/>
            <ac:picMk id="6" creationId="{8E903D84-B42E-4EAB-A081-2E207C632B79}"/>
          </ac:picMkLst>
        </pc:picChg>
        <pc:picChg chg="del">
          <ac:chgData name="Nousheen Ali" userId="28b24126a220ca9e" providerId="LiveId" clId="{7DD16EF8-99DC-445B-9339-2A36659C6AE4}" dt="2021-10-10T17:49:18.709" v="11914" actId="478"/>
          <ac:picMkLst>
            <pc:docMk/>
            <pc:sldMk cId="2626702956" sldId="321"/>
            <ac:picMk id="7" creationId="{F6B60DF6-31CB-46F6-A6EB-F44FD6910D4C}"/>
          </ac:picMkLst>
        </pc:picChg>
        <pc:picChg chg="add mod">
          <ac:chgData name="Nousheen Ali" userId="28b24126a220ca9e" providerId="LiveId" clId="{7DD16EF8-99DC-445B-9339-2A36659C6AE4}" dt="2021-10-10T17:51:50.565" v="11927" actId="14100"/>
          <ac:picMkLst>
            <pc:docMk/>
            <pc:sldMk cId="2626702956" sldId="321"/>
            <ac:picMk id="9" creationId="{38CAB096-58F6-4EB7-8027-1F9C00E44161}"/>
          </ac:picMkLst>
        </pc:picChg>
        <pc:picChg chg="add mod">
          <ac:chgData name="Nousheen Ali" userId="28b24126a220ca9e" providerId="LiveId" clId="{7DD16EF8-99DC-445B-9339-2A36659C6AE4}" dt="2021-10-10T17:52:19.738" v="11931" actId="1076"/>
          <ac:picMkLst>
            <pc:docMk/>
            <pc:sldMk cId="2626702956" sldId="321"/>
            <ac:picMk id="12" creationId="{9E2B84E7-BE8A-4B72-9E98-E57C49708745}"/>
          </ac:picMkLst>
        </pc:picChg>
        <pc:picChg chg="del">
          <ac:chgData name="Nousheen Ali" userId="28b24126a220ca9e" providerId="LiveId" clId="{7DD16EF8-99DC-445B-9339-2A36659C6AE4}" dt="2021-10-10T17:49:21.032" v="11915" actId="478"/>
          <ac:picMkLst>
            <pc:docMk/>
            <pc:sldMk cId="2626702956" sldId="321"/>
            <ac:picMk id="16" creationId="{B7008B24-3E5B-43D0-988B-0CAF816A3B4A}"/>
          </ac:picMkLst>
        </pc:picChg>
        <pc:picChg chg="del mod">
          <ac:chgData name="Nousheen Ali" userId="28b24126a220ca9e" providerId="LiveId" clId="{7DD16EF8-99DC-445B-9339-2A36659C6AE4}" dt="2021-10-10T17:48:54.094" v="11835" actId="478"/>
          <ac:picMkLst>
            <pc:docMk/>
            <pc:sldMk cId="2626702956" sldId="321"/>
            <ac:picMk id="19" creationId="{1EE6F52C-1ECE-4FA1-BA84-BBCD41BA7F98}"/>
          </ac:picMkLst>
        </pc:picChg>
        <pc:picChg chg="del">
          <ac:chgData name="Nousheen Ali" userId="28b24126a220ca9e" providerId="LiveId" clId="{7DD16EF8-99DC-445B-9339-2A36659C6AE4}" dt="2021-10-10T17:49:15.762" v="11913" actId="478"/>
          <ac:picMkLst>
            <pc:docMk/>
            <pc:sldMk cId="2626702956" sldId="321"/>
            <ac:picMk id="21" creationId="{225083E7-6FDF-43F1-BC78-4368E6F82790}"/>
          </ac:picMkLst>
        </pc:picChg>
      </pc:sldChg>
      <pc:sldChg chg="addSp delSp modSp add mod ord">
        <pc:chgData name="Nousheen Ali" userId="28b24126a220ca9e" providerId="LiveId" clId="{7DD16EF8-99DC-445B-9339-2A36659C6AE4}" dt="2021-10-13T06:40:09.838" v="15865" actId="120"/>
        <pc:sldMkLst>
          <pc:docMk/>
          <pc:sldMk cId="994937771" sldId="322"/>
        </pc:sldMkLst>
        <pc:spChg chg="add mod">
          <ac:chgData name="Nousheen Ali" userId="28b24126a220ca9e" providerId="LiveId" clId="{7DD16EF8-99DC-445B-9339-2A36659C6AE4}" dt="2021-10-11T06:32:02.535" v="12679" actId="14100"/>
          <ac:spMkLst>
            <pc:docMk/>
            <pc:sldMk cId="994937771" sldId="322"/>
            <ac:spMk id="11" creationId="{AE77CD16-FC5E-41DF-9CF2-F7CD19D10F04}"/>
          </ac:spMkLst>
        </pc:spChg>
        <pc:spChg chg="mod">
          <ac:chgData name="Nousheen Ali" userId="28b24126a220ca9e" providerId="LiveId" clId="{7DD16EF8-99DC-445B-9339-2A36659C6AE4}" dt="2021-10-11T05:38:45.053" v="12007" actId="20577"/>
          <ac:spMkLst>
            <pc:docMk/>
            <pc:sldMk cId="994937771" sldId="322"/>
            <ac:spMk id="52" creationId="{77A4B766-ADD4-4174-A775-55260F5F1016}"/>
          </ac:spMkLst>
        </pc:spChg>
        <pc:spChg chg="del">
          <ac:chgData name="Nousheen Ali" userId="28b24126a220ca9e" providerId="LiveId" clId="{7DD16EF8-99DC-445B-9339-2A36659C6AE4}" dt="2021-10-11T05:39:10.446" v="12011" actId="478"/>
          <ac:spMkLst>
            <pc:docMk/>
            <pc:sldMk cId="994937771" sldId="322"/>
            <ac:spMk id="57" creationId="{994448D1-128D-4474-96A1-C9941B1639D7}"/>
          </ac:spMkLst>
        </pc:spChg>
        <pc:spChg chg="mod">
          <ac:chgData name="Nousheen Ali" userId="28b24126a220ca9e" providerId="LiveId" clId="{7DD16EF8-99DC-445B-9339-2A36659C6AE4}" dt="2021-10-13T06:40:09.838" v="15865" actId="120"/>
          <ac:spMkLst>
            <pc:docMk/>
            <pc:sldMk cId="994937771" sldId="322"/>
            <ac:spMk id="479" creationId="{00000000-0000-0000-0000-000000000000}"/>
          </ac:spMkLst>
        </pc:spChg>
        <pc:picChg chg="add del mod">
          <ac:chgData name="Nousheen Ali" userId="28b24126a220ca9e" providerId="LiveId" clId="{7DD16EF8-99DC-445B-9339-2A36659C6AE4}" dt="2021-10-11T05:57:22.502" v="12013" actId="478"/>
          <ac:picMkLst>
            <pc:docMk/>
            <pc:sldMk cId="994937771" sldId="322"/>
            <ac:picMk id="4" creationId="{3C06CA7A-6F22-406F-9244-C6801D69F63E}"/>
          </ac:picMkLst>
        </pc:picChg>
        <pc:picChg chg="add del mod">
          <ac:chgData name="Nousheen Ali" userId="28b24126a220ca9e" providerId="LiveId" clId="{7DD16EF8-99DC-445B-9339-2A36659C6AE4}" dt="2021-10-11T05:59:38.970" v="12067" actId="478"/>
          <ac:picMkLst>
            <pc:docMk/>
            <pc:sldMk cId="994937771" sldId="322"/>
            <ac:picMk id="6" creationId="{8BB1C5A8-582F-46CD-B82B-7D9E5F995AC1}"/>
          </ac:picMkLst>
        </pc:picChg>
        <pc:picChg chg="add mod">
          <ac:chgData name="Nousheen Ali" userId="28b24126a220ca9e" providerId="LiveId" clId="{7DD16EF8-99DC-445B-9339-2A36659C6AE4}" dt="2021-10-11T06:00:09.802" v="12070" actId="1076"/>
          <ac:picMkLst>
            <pc:docMk/>
            <pc:sldMk cId="994937771" sldId="322"/>
            <ac:picMk id="8" creationId="{B38C9A8F-23F8-4427-9F28-9155548FBE8D}"/>
          </ac:picMkLst>
        </pc:picChg>
        <pc:picChg chg="del">
          <ac:chgData name="Nousheen Ali" userId="28b24126a220ca9e" providerId="LiveId" clId="{7DD16EF8-99DC-445B-9339-2A36659C6AE4}" dt="2021-10-11T05:38:36.932" v="12001" actId="478"/>
          <ac:picMkLst>
            <pc:docMk/>
            <pc:sldMk cId="994937771" sldId="322"/>
            <ac:picMk id="22" creationId="{00B2001F-C2DA-4B79-874C-9EF03563362B}"/>
          </ac:picMkLst>
        </pc:picChg>
      </pc:sldChg>
      <pc:sldChg chg="addSp delSp modSp add mod">
        <pc:chgData name="Nousheen Ali" userId="28b24126a220ca9e" providerId="LiveId" clId="{7DD16EF8-99DC-445B-9339-2A36659C6AE4}" dt="2021-10-13T05:58:05.034" v="15824" actId="2711"/>
        <pc:sldMkLst>
          <pc:docMk/>
          <pc:sldMk cId="2440586133" sldId="323"/>
        </pc:sldMkLst>
        <pc:spChg chg="add del mod">
          <ac:chgData name="Nousheen Ali" userId="28b24126a220ca9e" providerId="LiveId" clId="{7DD16EF8-99DC-445B-9339-2A36659C6AE4}" dt="2021-10-11T06:06:14.315" v="12132" actId="478"/>
          <ac:spMkLst>
            <pc:docMk/>
            <pc:sldMk cId="2440586133" sldId="323"/>
            <ac:spMk id="6" creationId="{03ABF702-CEB4-4BE6-8769-D729DFC82938}"/>
          </ac:spMkLst>
        </pc:spChg>
        <pc:spChg chg="add mod">
          <ac:chgData name="Nousheen Ali" userId="28b24126a220ca9e" providerId="LiveId" clId="{7DD16EF8-99DC-445B-9339-2A36659C6AE4}" dt="2021-10-11T06:18:21.181" v="12290" actId="1076"/>
          <ac:spMkLst>
            <pc:docMk/>
            <pc:sldMk cId="2440586133" sldId="323"/>
            <ac:spMk id="7" creationId="{C4967CF4-3A2D-40DC-9FB1-F0ACA48B47B2}"/>
          </ac:spMkLst>
        </pc:spChg>
        <pc:spChg chg="mod">
          <ac:chgData name="Nousheen Ali" userId="28b24126a220ca9e" providerId="LiveId" clId="{7DD16EF8-99DC-445B-9339-2A36659C6AE4}" dt="2021-10-13T05:58:05.034" v="15824" actId="2711"/>
          <ac:spMkLst>
            <pc:docMk/>
            <pc:sldMk cId="2440586133" sldId="323"/>
            <ac:spMk id="11" creationId="{AE77CD16-FC5E-41DF-9CF2-F7CD19D10F04}"/>
          </ac:spMkLst>
        </pc:spChg>
        <pc:spChg chg="add mod">
          <ac:chgData name="Nousheen Ali" userId="28b24126a220ca9e" providerId="LiveId" clId="{7DD16EF8-99DC-445B-9339-2A36659C6AE4}" dt="2021-10-11T06:18:21.181" v="12290" actId="1076"/>
          <ac:spMkLst>
            <pc:docMk/>
            <pc:sldMk cId="2440586133" sldId="323"/>
            <ac:spMk id="12" creationId="{B3A9297C-2E90-48A0-861A-7BB85A92DE7C}"/>
          </ac:spMkLst>
        </pc:spChg>
        <pc:spChg chg="add mod">
          <ac:chgData name="Nousheen Ali" userId="28b24126a220ca9e" providerId="LiveId" clId="{7DD16EF8-99DC-445B-9339-2A36659C6AE4}" dt="2021-10-11T06:18:21.181" v="12290" actId="1076"/>
          <ac:spMkLst>
            <pc:docMk/>
            <pc:sldMk cId="2440586133" sldId="323"/>
            <ac:spMk id="13" creationId="{67C1D436-4839-4BF2-99DD-E5543E14834D}"/>
          </ac:spMkLst>
        </pc:spChg>
        <pc:spChg chg="add mod">
          <ac:chgData name="Nousheen Ali" userId="28b24126a220ca9e" providerId="LiveId" clId="{7DD16EF8-99DC-445B-9339-2A36659C6AE4}" dt="2021-10-11T06:14:09.731" v="12280" actId="1076"/>
          <ac:spMkLst>
            <pc:docMk/>
            <pc:sldMk cId="2440586133" sldId="323"/>
            <ac:spMk id="14" creationId="{7451D5D9-606E-451F-B322-EEA18474FE61}"/>
          </ac:spMkLst>
        </pc:spChg>
        <pc:spChg chg="add mod">
          <ac:chgData name="Nousheen Ali" userId="28b24126a220ca9e" providerId="LiveId" clId="{7DD16EF8-99DC-445B-9339-2A36659C6AE4}" dt="2021-10-11T06:32:56.520" v="12681" actId="1076"/>
          <ac:spMkLst>
            <pc:docMk/>
            <pc:sldMk cId="2440586133" sldId="323"/>
            <ac:spMk id="21" creationId="{7A48C24B-50F5-4972-B7D1-4ABC59FF6391}"/>
          </ac:spMkLst>
        </pc:spChg>
        <pc:spChg chg="del mod">
          <ac:chgData name="Nousheen Ali" userId="28b24126a220ca9e" providerId="LiveId" clId="{7DD16EF8-99DC-445B-9339-2A36659C6AE4}" dt="2021-10-11T06:06:20.387" v="12134" actId="478"/>
          <ac:spMkLst>
            <pc:docMk/>
            <pc:sldMk cId="2440586133" sldId="323"/>
            <ac:spMk id="52" creationId="{77A4B766-ADD4-4174-A775-55260F5F1016}"/>
          </ac:spMkLst>
        </pc:spChg>
        <pc:spChg chg="del">
          <ac:chgData name="Nousheen Ali" userId="28b24126a220ca9e" providerId="LiveId" clId="{7DD16EF8-99DC-445B-9339-2A36659C6AE4}" dt="2021-10-11T06:06:12.292" v="12131" actId="478"/>
          <ac:spMkLst>
            <pc:docMk/>
            <pc:sldMk cId="2440586133" sldId="323"/>
            <ac:spMk id="479" creationId="{00000000-0000-0000-0000-000000000000}"/>
          </ac:spMkLst>
        </pc:spChg>
        <pc:picChg chg="add mod">
          <ac:chgData name="Nousheen Ali" userId="28b24126a220ca9e" providerId="LiveId" clId="{7DD16EF8-99DC-445B-9339-2A36659C6AE4}" dt="2021-10-11T06:18:21.181" v="12290" actId="1076"/>
          <ac:picMkLst>
            <pc:docMk/>
            <pc:sldMk cId="2440586133" sldId="323"/>
            <ac:picMk id="4" creationId="{6A34434A-9D46-4854-8BF2-42CD1F73D8CF}"/>
          </ac:picMkLst>
        </pc:picChg>
        <pc:picChg chg="del">
          <ac:chgData name="Nousheen Ali" userId="28b24126a220ca9e" providerId="LiveId" clId="{7DD16EF8-99DC-445B-9339-2A36659C6AE4}" dt="2021-10-11T06:01:08.036" v="12117" actId="478"/>
          <ac:picMkLst>
            <pc:docMk/>
            <pc:sldMk cId="2440586133" sldId="323"/>
            <ac:picMk id="8" creationId="{B38C9A8F-23F8-4427-9F28-9155548FBE8D}"/>
          </ac:picMkLst>
        </pc:picChg>
        <pc:picChg chg="add mod">
          <ac:chgData name="Nousheen Ali" userId="28b24126a220ca9e" providerId="LiveId" clId="{7DD16EF8-99DC-445B-9339-2A36659C6AE4}" dt="2021-10-11T06:18:21.181" v="12290" actId="1076"/>
          <ac:picMkLst>
            <pc:docMk/>
            <pc:sldMk cId="2440586133" sldId="323"/>
            <ac:picMk id="10" creationId="{02493EB2-817C-4F0D-96CC-CAC258E4A557}"/>
          </ac:picMkLst>
        </pc:picChg>
        <pc:picChg chg="add mod">
          <ac:chgData name="Nousheen Ali" userId="28b24126a220ca9e" providerId="LiveId" clId="{7DD16EF8-99DC-445B-9339-2A36659C6AE4}" dt="2021-10-11T06:18:21.181" v="12290" actId="1076"/>
          <ac:picMkLst>
            <pc:docMk/>
            <pc:sldMk cId="2440586133" sldId="323"/>
            <ac:picMk id="16" creationId="{BAF74BF8-E2FA-4A87-B127-AC4EDFE0ACED}"/>
          </ac:picMkLst>
        </pc:picChg>
        <pc:picChg chg="add mod">
          <ac:chgData name="Nousheen Ali" userId="28b24126a220ca9e" providerId="LiveId" clId="{7DD16EF8-99DC-445B-9339-2A36659C6AE4}" dt="2021-10-11T06:18:21.181" v="12290" actId="1076"/>
          <ac:picMkLst>
            <pc:docMk/>
            <pc:sldMk cId="2440586133" sldId="323"/>
            <ac:picMk id="18" creationId="{7F1A515B-C5CE-48B5-869D-003AA660E3E3}"/>
          </ac:picMkLst>
        </pc:picChg>
      </pc:sldChg>
      <pc:sldChg chg="addSp delSp modSp add mod">
        <pc:chgData name="Nousheen Ali" userId="28b24126a220ca9e" providerId="LiveId" clId="{7DD16EF8-99DC-445B-9339-2A36659C6AE4}" dt="2021-10-13T06:40:31.212" v="15866" actId="120"/>
        <pc:sldMkLst>
          <pc:docMk/>
          <pc:sldMk cId="1582793159" sldId="324"/>
        </pc:sldMkLst>
        <pc:spChg chg="del">
          <ac:chgData name="Nousheen Ali" userId="28b24126a220ca9e" providerId="LiveId" clId="{7DD16EF8-99DC-445B-9339-2A36659C6AE4}" dt="2021-10-11T07:13:22.355" v="12688" actId="478"/>
          <ac:spMkLst>
            <pc:docMk/>
            <pc:sldMk cId="1582793159" sldId="324"/>
            <ac:spMk id="7" creationId="{C4967CF4-3A2D-40DC-9FB1-F0ACA48B47B2}"/>
          </ac:spMkLst>
        </pc:spChg>
        <pc:spChg chg="mod">
          <ac:chgData name="Nousheen Ali" userId="28b24126a220ca9e" providerId="LiveId" clId="{7DD16EF8-99DC-445B-9339-2A36659C6AE4}" dt="2021-10-13T06:40:31.212" v="15866" actId="120"/>
          <ac:spMkLst>
            <pc:docMk/>
            <pc:sldMk cId="1582793159" sldId="324"/>
            <ac:spMk id="11" creationId="{AE77CD16-FC5E-41DF-9CF2-F7CD19D10F04}"/>
          </ac:spMkLst>
        </pc:spChg>
        <pc:spChg chg="del">
          <ac:chgData name="Nousheen Ali" userId="28b24126a220ca9e" providerId="LiveId" clId="{7DD16EF8-99DC-445B-9339-2A36659C6AE4}" dt="2021-10-11T07:13:16.660" v="12687" actId="478"/>
          <ac:spMkLst>
            <pc:docMk/>
            <pc:sldMk cId="1582793159" sldId="324"/>
            <ac:spMk id="12" creationId="{B3A9297C-2E90-48A0-861A-7BB85A92DE7C}"/>
          </ac:spMkLst>
        </pc:spChg>
        <pc:spChg chg="mod">
          <ac:chgData name="Nousheen Ali" userId="28b24126a220ca9e" providerId="LiveId" clId="{7DD16EF8-99DC-445B-9339-2A36659C6AE4}" dt="2021-10-11T08:59:19.748" v="13008" actId="14100"/>
          <ac:spMkLst>
            <pc:docMk/>
            <pc:sldMk cId="1582793159" sldId="324"/>
            <ac:spMk id="13" creationId="{67C1D436-4839-4BF2-99DD-E5543E14834D}"/>
          </ac:spMkLst>
        </pc:spChg>
        <pc:spChg chg="del">
          <ac:chgData name="Nousheen Ali" userId="28b24126a220ca9e" providerId="LiveId" clId="{7DD16EF8-99DC-445B-9339-2A36659C6AE4}" dt="2021-10-11T07:13:25.458" v="12689" actId="478"/>
          <ac:spMkLst>
            <pc:docMk/>
            <pc:sldMk cId="1582793159" sldId="324"/>
            <ac:spMk id="14" creationId="{7451D5D9-606E-451F-B322-EEA18474FE61}"/>
          </ac:spMkLst>
        </pc:spChg>
        <pc:spChg chg="add mod">
          <ac:chgData name="Nousheen Ali" userId="28b24126a220ca9e" providerId="LiveId" clId="{7DD16EF8-99DC-445B-9339-2A36659C6AE4}" dt="2021-10-11T08:56:22.525" v="12990" actId="14100"/>
          <ac:spMkLst>
            <pc:docMk/>
            <pc:sldMk cId="1582793159" sldId="324"/>
            <ac:spMk id="17" creationId="{99677282-CE72-403C-B2A5-2FFD65A422F4}"/>
          </ac:spMkLst>
        </pc:spChg>
        <pc:spChg chg="mod">
          <ac:chgData name="Nousheen Ali" userId="28b24126a220ca9e" providerId="LiveId" clId="{7DD16EF8-99DC-445B-9339-2A36659C6AE4}" dt="2021-10-11T08:53:02.397" v="12879" actId="20577"/>
          <ac:spMkLst>
            <pc:docMk/>
            <pc:sldMk cId="1582793159" sldId="324"/>
            <ac:spMk id="21" creationId="{7A48C24B-50F5-4972-B7D1-4ABC59FF6391}"/>
          </ac:spMkLst>
        </pc:spChg>
        <pc:picChg chg="del">
          <ac:chgData name="Nousheen Ali" userId="28b24126a220ca9e" providerId="LiveId" clId="{7DD16EF8-99DC-445B-9339-2A36659C6AE4}" dt="2021-10-11T07:13:05.115" v="12683" actId="478"/>
          <ac:picMkLst>
            <pc:docMk/>
            <pc:sldMk cId="1582793159" sldId="324"/>
            <ac:picMk id="4" creationId="{6A34434A-9D46-4854-8BF2-42CD1F73D8CF}"/>
          </ac:picMkLst>
        </pc:picChg>
        <pc:picChg chg="add del">
          <ac:chgData name="Nousheen Ali" userId="28b24126a220ca9e" providerId="LiveId" clId="{7DD16EF8-99DC-445B-9339-2A36659C6AE4}" dt="2021-10-11T07:13:29.146" v="12691" actId="22"/>
          <ac:picMkLst>
            <pc:docMk/>
            <pc:sldMk cId="1582793159" sldId="324"/>
            <ac:picMk id="5" creationId="{934B06C3-7685-4245-AC3B-F3190F0EDBB9}"/>
          </ac:picMkLst>
        </pc:picChg>
        <pc:picChg chg="add mod">
          <ac:chgData name="Nousheen Ali" userId="28b24126a220ca9e" providerId="LiveId" clId="{7DD16EF8-99DC-445B-9339-2A36659C6AE4}" dt="2021-10-11T08:56:13.307" v="12986" actId="14100"/>
          <ac:picMkLst>
            <pc:docMk/>
            <pc:sldMk cId="1582793159" sldId="324"/>
            <ac:picMk id="8" creationId="{58498BB6-0015-4A57-8421-1B08F13BE047}"/>
          </ac:picMkLst>
        </pc:picChg>
        <pc:picChg chg="del">
          <ac:chgData name="Nousheen Ali" userId="28b24126a220ca9e" providerId="LiveId" clId="{7DD16EF8-99DC-445B-9339-2A36659C6AE4}" dt="2021-10-11T07:13:07.785" v="12684" actId="478"/>
          <ac:picMkLst>
            <pc:docMk/>
            <pc:sldMk cId="1582793159" sldId="324"/>
            <ac:picMk id="10" creationId="{02493EB2-817C-4F0D-96CC-CAC258E4A557}"/>
          </ac:picMkLst>
        </pc:picChg>
        <pc:picChg chg="del">
          <ac:chgData name="Nousheen Ali" userId="28b24126a220ca9e" providerId="LiveId" clId="{7DD16EF8-99DC-445B-9339-2A36659C6AE4}" dt="2021-10-11T07:13:09.832" v="12685" actId="478"/>
          <ac:picMkLst>
            <pc:docMk/>
            <pc:sldMk cId="1582793159" sldId="324"/>
            <ac:picMk id="16" creationId="{BAF74BF8-E2FA-4A87-B127-AC4EDFE0ACED}"/>
          </ac:picMkLst>
        </pc:picChg>
        <pc:picChg chg="del">
          <ac:chgData name="Nousheen Ali" userId="28b24126a220ca9e" providerId="LiveId" clId="{7DD16EF8-99DC-445B-9339-2A36659C6AE4}" dt="2021-10-11T07:13:11.803" v="12686" actId="478"/>
          <ac:picMkLst>
            <pc:docMk/>
            <pc:sldMk cId="1582793159" sldId="324"/>
            <ac:picMk id="18" creationId="{7F1A515B-C5CE-48B5-869D-003AA660E3E3}"/>
          </ac:picMkLst>
        </pc:picChg>
        <pc:picChg chg="add mod">
          <ac:chgData name="Nousheen Ali" userId="28b24126a220ca9e" providerId="LiveId" clId="{7DD16EF8-99DC-445B-9339-2A36659C6AE4}" dt="2021-10-11T08:56:30.374" v="12992" actId="14100"/>
          <ac:picMkLst>
            <pc:docMk/>
            <pc:sldMk cId="1582793159" sldId="324"/>
            <ac:picMk id="19" creationId="{3CAA66D4-201C-4FF1-8FE1-DF3BAA350C77}"/>
          </ac:picMkLst>
        </pc:picChg>
      </pc:sldChg>
      <pc:sldChg chg="addSp delSp modSp add mod">
        <pc:chgData name="Nousheen Ali" userId="28b24126a220ca9e" providerId="LiveId" clId="{7DD16EF8-99DC-445B-9339-2A36659C6AE4}" dt="2021-10-11T09:11:18.322" v="13558" actId="20577"/>
        <pc:sldMkLst>
          <pc:docMk/>
          <pc:sldMk cId="3556531339" sldId="325"/>
        </pc:sldMkLst>
        <pc:spChg chg="del">
          <ac:chgData name="Nousheen Ali" userId="28b24126a220ca9e" providerId="LiveId" clId="{7DD16EF8-99DC-445B-9339-2A36659C6AE4}" dt="2021-10-11T09:00:40.479" v="13065" actId="478"/>
          <ac:spMkLst>
            <pc:docMk/>
            <pc:sldMk cId="3556531339" sldId="325"/>
            <ac:spMk id="11" creationId="{AE77CD16-FC5E-41DF-9CF2-F7CD19D10F04}"/>
          </ac:spMkLst>
        </pc:spChg>
        <pc:spChg chg="del mod">
          <ac:chgData name="Nousheen Ali" userId="28b24126a220ca9e" providerId="LiveId" clId="{7DD16EF8-99DC-445B-9339-2A36659C6AE4}" dt="2021-10-11T08:56:08.655" v="12985" actId="21"/>
          <ac:spMkLst>
            <pc:docMk/>
            <pc:sldMk cId="3556531339" sldId="325"/>
            <ac:spMk id="13" creationId="{67C1D436-4839-4BF2-99DD-E5543E14834D}"/>
          </ac:spMkLst>
        </pc:spChg>
        <pc:spChg chg="add del mod">
          <ac:chgData name="Nousheen Ali" userId="28b24126a220ca9e" providerId="LiveId" clId="{7DD16EF8-99DC-445B-9339-2A36659C6AE4}" dt="2021-10-11T09:05:34.573" v="13138" actId="478"/>
          <ac:spMkLst>
            <pc:docMk/>
            <pc:sldMk cId="3556531339" sldId="325"/>
            <ac:spMk id="14" creationId="{C95AADD2-98E1-4B26-8A06-5B146397E0EE}"/>
          </ac:spMkLst>
        </pc:spChg>
        <pc:spChg chg="add mod">
          <ac:chgData name="Nousheen Ali" userId="28b24126a220ca9e" providerId="LiveId" clId="{7DD16EF8-99DC-445B-9339-2A36659C6AE4}" dt="2021-10-11T09:05:48.332" v="13152" actId="20577"/>
          <ac:spMkLst>
            <pc:docMk/>
            <pc:sldMk cId="3556531339" sldId="325"/>
            <ac:spMk id="15" creationId="{6A82F5E8-4F60-4055-8D52-B32F8253736E}"/>
          </ac:spMkLst>
        </pc:spChg>
        <pc:spChg chg="add mod">
          <ac:chgData name="Nousheen Ali" userId="28b24126a220ca9e" providerId="LiveId" clId="{7DD16EF8-99DC-445B-9339-2A36659C6AE4}" dt="2021-10-11T09:11:18.322" v="13558" actId="20577"/>
          <ac:spMkLst>
            <pc:docMk/>
            <pc:sldMk cId="3556531339" sldId="325"/>
            <ac:spMk id="16" creationId="{FECB16B3-AD34-490A-AC66-CA71149B05D1}"/>
          </ac:spMkLst>
        </pc:spChg>
        <pc:spChg chg="del">
          <ac:chgData name="Nousheen Ali" userId="28b24126a220ca9e" providerId="LiveId" clId="{7DD16EF8-99DC-445B-9339-2A36659C6AE4}" dt="2021-10-11T08:54:58.738" v="12980" actId="478"/>
          <ac:spMkLst>
            <pc:docMk/>
            <pc:sldMk cId="3556531339" sldId="325"/>
            <ac:spMk id="21" creationId="{7A48C24B-50F5-4972-B7D1-4ABC59FF6391}"/>
          </ac:spMkLst>
        </pc:spChg>
        <pc:picChg chg="add del mod">
          <ac:chgData name="Nousheen Ali" userId="28b24126a220ca9e" providerId="LiveId" clId="{7DD16EF8-99DC-445B-9339-2A36659C6AE4}" dt="2021-10-11T08:56:08.655" v="12985" actId="21"/>
          <ac:picMkLst>
            <pc:docMk/>
            <pc:sldMk cId="3556531339" sldId="325"/>
            <ac:picMk id="4" creationId="{7EEE7B3B-8C73-4D8B-9A8F-41B726C1D55A}"/>
          </ac:picMkLst>
        </pc:picChg>
        <pc:picChg chg="add del">
          <ac:chgData name="Nousheen Ali" userId="28b24126a220ca9e" providerId="LiveId" clId="{7DD16EF8-99DC-445B-9339-2A36659C6AE4}" dt="2021-10-11T08:55:33.554" v="12982" actId="22"/>
          <ac:picMkLst>
            <pc:docMk/>
            <pc:sldMk cId="3556531339" sldId="325"/>
            <ac:picMk id="6" creationId="{64E8DDB7-54E5-4AB0-A9D9-A32721FB713A}"/>
          </ac:picMkLst>
        </pc:picChg>
        <pc:picChg chg="del">
          <ac:chgData name="Nousheen Ali" userId="28b24126a220ca9e" providerId="LiveId" clId="{7DD16EF8-99DC-445B-9339-2A36659C6AE4}" dt="2021-10-11T08:52:52.028" v="12877" actId="478"/>
          <ac:picMkLst>
            <pc:docMk/>
            <pc:sldMk cId="3556531339" sldId="325"/>
            <ac:picMk id="8" creationId="{58498BB6-0015-4A57-8421-1B08F13BE047}"/>
          </ac:picMkLst>
        </pc:picChg>
        <pc:picChg chg="add mod">
          <ac:chgData name="Nousheen Ali" userId="28b24126a220ca9e" providerId="LiveId" clId="{7DD16EF8-99DC-445B-9339-2A36659C6AE4}" dt="2021-10-11T09:05:36.739" v="13139" actId="1076"/>
          <ac:picMkLst>
            <pc:docMk/>
            <pc:sldMk cId="3556531339" sldId="325"/>
            <ac:picMk id="9" creationId="{38D61264-B262-48C8-A70D-D55E740D0698}"/>
          </ac:picMkLst>
        </pc:picChg>
      </pc:sldChg>
      <pc:sldChg chg="addSp delSp modSp add mod ord">
        <pc:chgData name="Nousheen Ali" userId="28b24126a220ca9e" providerId="LiveId" clId="{7DD16EF8-99DC-445B-9339-2A36659C6AE4}" dt="2021-10-13T06:40:44.956" v="15868" actId="120"/>
        <pc:sldMkLst>
          <pc:docMk/>
          <pc:sldMk cId="3511705906" sldId="326"/>
        </pc:sldMkLst>
        <pc:spChg chg="add mod">
          <ac:chgData name="Nousheen Ali" userId="28b24126a220ca9e" providerId="LiveId" clId="{7DD16EF8-99DC-445B-9339-2A36659C6AE4}" dt="2021-10-11T09:57:00.678" v="14005" actId="20577"/>
          <ac:spMkLst>
            <pc:docMk/>
            <pc:sldMk cId="3511705906" sldId="326"/>
            <ac:spMk id="7" creationId="{CFE875B1-EE48-415E-B452-4AB7519F5802}"/>
          </ac:spMkLst>
        </pc:spChg>
        <pc:spChg chg="del">
          <ac:chgData name="Nousheen Ali" userId="28b24126a220ca9e" providerId="LiveId" clId="{7DD16EF8-99DC-445B-9339-2A36659C6AE4}" dt="2021-10-11T09:21:01.684" v="13590" actId="478"/>
          <ac:spMkLst>
            <pc:docMk/>
            <pc:sldMk cId="3511705906" sldId="326"/>
            <ac:spMk id="11" creationId="{AE77CD16-FC5E-41DF-9CF2-F7CD19D10F04}"/>
          </ac:spMkLst>
        </pc:spChg>
        <pc:spChg chg="mod">
          <ac:chgData name="Nousheen Ali" userId="28b24126a220ca9e" providerId="LiveId" clId="{7DD16EF8-99DC-445B-9339-2A36659C6AE4}" dt="2021-10-13T06:40:44.956" v="15868" actId="120"/>
          <ac:spMkLst>
            <pc:docMk/>
            <pc:sldMk cId="3511705906" sldId="326"/>
            <ac:spMk id="479" creationId="{00000000-0000-0000-0000-000000000000}"/>
          </ac:spMkLst>
        </pc:spChg>
        <pc:picChg chg="del">
          <ac:chgData name="Nousheen Ali" userId="28b24126a220ca9e" providerId="LiveId" clId="{7DD16EF8-99DC-445B-9339-2A36659C6AE4}" dt="2021-10-11T09:19:21.012" v="13589" actId="478"/>
          <ac:picMkLst>
            <pc:docMk/>
            <pc:sldMk cId="3511705906" sldId="326"/>
            <ac:picMk id="8" creationId="{B38C9A8F-23F8-4427-9F28-9155548FBE8D}"/>
          </ac:picMkLst>
        </pc:picChg>
        <pc:picChg chg="add del mod">
          <ac:chgData name="Nousheen Ali" userId="28b24126a220ca9e" providerId="LiveId" clId="{7DD16EF8-99DC-445B-9339-2A36659C6AE4}" dt="2021-10-11T09:22:48.936" v="13604" actId="478"/>
          <ac:picMkLst>
            <pc:docMk/>
            <pc:sldMk cId="3511705906" sldId="326"/>
            <ac:picMk id="9" creationId="{F6A960A4-5559-4B27-87DC-2710C4A4B62E}"/>
          </ac:picMkLst>
        </pc:picChg>
        <pc:picChg chg="add mod">
          <ac:chgData name="Nousheen Ali" userId="28b24126a220ca9e" providerId="LiveId" clId="{7DD16EF8-99DC-445B-9339-2A36659C6AE4}" dt="2021-10-11T09:22:54.923" v="13607" actId="14100"/>
          <ac:picMkLst>
            <pc:docMk/>
            <pc:sldMk cId="3511705906" sldId="326"/>
            <ac:picMk id="10" creationId="{C48A7686-54EF-4F2B-AB60-C2E796B6F03C}"/>
          </ac:picMkLst>
        </pc:picChg>
      </pc:sldChg>
      <pc:sldChg chg="addSp delSp modSp add mod">
        <pc:chgData name="Nousheen Ali" userId="28b24126a220ca9e" providerId="LiveId" clId="{7DD16EF8-99DC-445B-9339-2A36659C6AE4}" dt="2021-10-11T09:45:00.380" v="13913" actId="20577"/>
        <pc:sldMkLst>
          <pc:docMk/>
          <pc:sldMk cId="3836792678" sldId="327"/>
        </pc:sldMkLst>
        <pc:spChg chg="add del mod">
          <ac:chgData name="Nousheen Ali" userId="28b24126a220ca9e" providerId="LiveId" clId="{7DD16EF8-99DC-445B-9339-2A36659C6AE4}" dt="2021-10-11T09:25:48.101" v="13697" actId="478"/>
          <ac:spMkLst>
            <pc:docMk/>
            <pc:sldMk cId="3836792678" sldId="327"/>
            <ac:spMk id="4" creationId="{85D5902D-88EE-4D74-A781-5593047E9947}"/>
          </ac:spMkLst>
        </pc:spChg>
        <pc:spChg chg="mod">
          <ac:chgData name="Nousheen Ali" userId="28b24126a220ca9e" providerId="LiveId" clId="{7DD16EF8-99DC-445B-9339-2A36659C6AE4}" dt="2021-10-11T09:45:00.380" v="13913" actId="20577"/>
          <ac:spMkLst>
            <pc:docMk/>
            <pc:sldMk cId="3836792678" sldId="327"/>
            <ac:spMk id="7" creationId="{CFE875B1-EE48-415E-B452-4AB7519F5802}"/>
          </ac:spMkLst>
        </pc:spChg>
        <pc:spChg chg="del mod">
          <ac:chgData name="Nousheen Ali" userId="28b24126a220ca9e" providerId="LiveId" clId="{7DD16EF8-99DC-445B-9339-2A36659C6AE4}" dt="2021-10-11T09:25:45.806" v="13696" actId="478"/>
          <ac:spMkLst>
            <pc:docMk/>
            <pc:sldMk cId="3836792678" sldId="327"/>
            <ac:spMk id="52" creationId="{77A4B766-ADD4-4174-A775-55260F5F1016}"/>
          </ac:spMkLst>
        </pc:spChg>
        <pc:spChg chg="del">
          <ac:chgData name="Nousheen Ali" userId="28b24126a220ca9e" providerId="LiveId" clId="{7DD16EF8-99DC-445B-9339-2A36659C6AE4}" dt="2021-10-11T09:25:40.889" v="13694" actId="478"/>
          <ac:spMkLst>
            <pc:docMk/>
            <pc:sldMk cId="3836792678" sldId="327"/>
            <ac:spMk id="479" creationId="{00000000-0000-0000-0000-000000000000}"/>
          </ac:spMkLst>
        </pc:spChg>
        <pc:picChg chg="add mod">
          <ac:chgData name="Nousheen Ali" userId="28b24126a220ca9e" providerId="LiveId" clId="{7DD16EF8-99DC-445B-9339-2A36659C6AE4}" dt="2021-10-11T09:41:39.423" v="13706" actId="14100"/>
          <ac:picMkLst>
            <pc:docMk/>
            <pc:sldMk cId="3836792678" sldId="327"/>
            <ac:picMk id="6" creationId="{E727A2A7-7891-43F3-9AF7-26A9127C4FF3}"/>
          </ac:picMkLst>
        </pc:picChg>
        <pc:picChg chg="add del mod">
          <ac:chgData name="Nousheen Ali" userId="28b24126a220ca9e" providerId="LiveId" clId="{7DD16EF8-99DC-445B-9339-2A36659C6AE4}" dt="2021-10-11T09:41:34.538" v="13703" actId="478"/>
          <ac:picMkLst>
            <pc:docMk/>
            <pc:sldMk cId="3836792678" sldId="327"/>
            <ac:picMk id="9" creationId="{EDBD3DBC-B6F3-4600-B37E-257318F7607B}"/>
          </ac:picMkLst>
        </pc:picChg>
        <pc:picChg chg="del">
          <ac:chgData name="Nousheen Ali" userId="28b24126a220ca9e" providerId="LiveId" clId="{7DD16EF8-99DC-445B-9339-2A36659C6AE4}" dt="2021-10-11T09:25:49.927" v="13698" actId="478"/>
          <ac:picMkLst>
            <pc:docMk/>
            <pc:sldMk cId="3836792678" sldId="327"/>
            <ac:picMk id="10" creationId="{C48A7686-54EF-4F2B-AB60-C2E796B6F03C}"/>
          </ac:picMkLst>
        </pc:picChg>
      </pc:sldChg>
      <pc:sldChg chg="addSp delSp modSp add mod">
        <pc:chgData name="Nousheen Ali" userId="28b24126a220ca9e" providerId="LiveId" clId="{7DD16EF8-99DC-445B-9339-2A36659C6AE4}" dt="2021-10-11T10:04:54.700" v="14432" actId="20577"/>
        <pc:sldMkLst>
          <pc:docMk/>
          <pc:sldMk cId="1495547564" sldId="328"/>
        </pc:sldMkLst>
        <pc:spChg chg="add del mod">
          <ac:chgData name="Nousheen Ali" userId="28b24126a220ca9e" providerId="LiveId" clId="{7DD16EF8-99DC-445B-9339-2A36659C6AE4}" dt="2021-10-11T09:45:43.477" v="13917" actId="21"/>
          <ac:spMkLst>
            <pc:docMk/>
            <pc:sldMk cId="1495547564" sldId="328"/>
            <ac:spMk id="5" creationId="{8DB4C184-7FD0-4635-9F8A-B2089283D881}"/>
          </ac:spMkLst>
        </pc:spChg>
        <pc:spChg chg="mod">
          <ac:chgData name="Nousheen Ali" userId="28b24126a220ca9e" providerId="LiveId" clId="{7DD16EF8-99DC-445B-9339-2A36659C6AE4}" dt="2021-10-11T10:04:54.700" v="14432" actId="20577"/>
          <ac:spMkLst>
            <pc:docMk/>
            <pc:sldMk cId="1495547564" sldId="328"/>
            <ac:spMk id="7" creationId="{CFE875B1-EE48-415E-B452-4AB7519F5802}"/>
          </ac:spMkLst>
        </pc:spChg>
        <pc:picChg chg="del">
          <ac:chgData name="Nousheen Ali" userId="28b24126a220ca9e" providerId="LiveId" clId="{7DD16EF8-99DC-445B-9339-2A36659C6AE4}" dt="2021-10-11T09:45:35.991" v="13915" actId="478"/>
          <ac:picMkLst>
            <pc:docMk/>
            <pc:sldMk cId="1495547564" sldId="328"/>
            <ac:picMk id="6" creationId="{E727A2A7-7891-43F3-9AF7-26A9127C4FF3}"/>
          </ac:picMkLst>
        </pc:picChg>
        <pc:picChg chg="add mod">
          <ac:chgData name="Nousheen Ali" userId="28b24126a220ca9e" providerId="LiveId" clId="{7DD16EF8-99DC-445B-9339-2A36659C6AE4}" dt="2021-10-11T09:45:51.531" v="13920" actId="14100"/>
          <ac:picMkLst>
            <pc:docMk/>
            <pc:sldMk cId="1495547564" sldId="328"/>
            <ac:picMk id="8" creationId="{5247F6BB-59E9-478A-A06B-086A0072F0FB}"/>
          </ac:picMkLst>
        </pc:picChg>
      </pc:sldChg>
      <pc:sldChg chg="addSp delSp modSp add mod ord">
        <pc:chgData name="Nousheen Ali" userId="28b24126a220ca9e" providerId="LiveId" clId="{7DD16EF8-99DC-445B-9339-2A36659C6AE4}" dt="2021-10-13T06:41:16.914" v="15871" actId="113"/>
        <pc:sldMkLst>
          <pc:docMk/>
          <pc:sldMk cId="4242974400" sldId="329"/>
        </pc:sldMkLst>
        <pc:spChg chg="del">
          <ac:chgData name="Nousheen Ali" userId="28b24126a220ca9e" providerId="LiveId" clId="{7DD16EF8-99DC-445B-9339-2A36659C6AE4}" dt="2021-10-11T10:14:15.945" v="14469" actId="478"/>
          <ac:spMkLst>
            <pc:docMk/>
            <pc:sldMk cId="4242974400" sldId="329"/>
            <ac:spMk id="7" creationId="{CFE875B1-EE48-415E-B452-4AB7519F5802}"/>
          </ac:spMkLst>
        </pc:spChg>
        <pc:spChg chg="add mod">
          <ac:chgData name="Nousheen Ali" userId="28b24126a220ca9e" providerId="LiveId" clId="{7DD16EF8-99DC-445B-9339-2A36659C6AE4}" dt="2021-10-12T05:59:44.203" v="14485" actId="6549"/>
          <ac:spMkLst>
            <pc:docMk/>
            <pc:sldMk cId="4242974400" sldId="329"/>
            <ac:spMk id="11" creationId="{505B5E50-5FEE-4594-B015-1366E30B6073}"/>
          </ac:spMkLst>
        </pc:spChg>
        <pc:spChg chg="add mod">
          <ac:chgData name="Nousheen Ali" userId="28b24126a220ca9e" providerId="LiveId" clId="{7DD16EF8-99DC-445B-9339-2A36659C6AE4}" dt="2021-10-13T05:57:00.971" v="15816" actId="1076"/>
          <ac:spMkLst>
            <pc:docMk/>
            <pc:sldMk cId="4242974400" sldId="329"/>
            <ac:spMk id="14" creationId="{C4103814-920E-41B8-AD2F-2F5731C38095}"/>
          </ac:spMkLst>
        </pc:spChg>
        <pc:spChg chg="add del mod">
          <ac:chgData name="Nousheen Ali" userId="28b24126a220ca9e" providerId="LiveId" clId="{7DD16EF8-99DC-445B-9339-2A36659C6AE4}" dt="2021-10-12T06:46:39.422" v="14887" actId="21"/>
          <ac:spMkLst>
            <pc:docMk/>
            <pc:sldMk cId="4242974400" sldId="329"/>
            <ac:spMk id="18" creationId="{7855E822-67B4-4493-9B9C-3969DCCE098D}"/>
          </ac:spMkLst>
        </pc:spChg>
        <pc:spChg chg="add del mod">
          <ac:chgData name="Nousheen Ali" userId="28b24126a220ca9e" providerId="LiveId" clId="{7DD16EF8-99DC-445B-9339-2A36659C6AE4}" dt="2021-10-12T06:48:33.562" v="14907" actId="21"/>
          <ac:spMkLst>
            <pc:docMk/>
            <pc:sldMk cId="4242974400" sldId="329"/>
            <ac:spMk id="21" creationId="{04E5260F-A859-458C-BDFB-4977321A0CCE}"/>
          </ac:spMkLst>
        </pc:spChg>
        <pc:spChg chg="add del mod">
          <ac:chgData name="Nousheen Ali" userId="28b24126a220ca9e" providerId="LiveId" clId="{7DD16EF8-99DC-445B-9339-2A36659C6AE4}" dt="2021-10-12T06:55:44.470" v="14982" actId="21"/>
          <ac:spMkLst>
            <pc:docMk/>
            <pc:sldMk cId="4242974400" sldId="329"/>
            <ac:spMk id="22" creationId="{3544B3CF-3C85-40F0-ACAC-2A2EEF04223F}"/>
          </ac:spMkLst>
        </pc:spChg>
        <pc:spChg chg="add mod">
          <ac:chgData name="Nousheen Ali" userId="28b24126a220ca9e" providerId="LiveId" clId="{7DD16EF8-99DC-445B-9339-2A36659C6AE4}" dt="2021-10-12T06:56:58.439" v="14991" actId="20577"/>
          <ac:spMkLst>
            <pc:docMk/>
            <pc:sldMk cId="4242974400" sldId="329"/>
            <ac:spMk id="24" creationId="{115B2827-72B8-45E8-B5E2-AB1ECB20A452}"/>
          </ac:spMkLst>
        </pc:spChg>
        <pc:spChg chg="del mod">
          <ac:chgData name="Nousheen Ali" userId="28b24126a220ca9e" providerId="LiveId" clId="{7DD16EF8-99DC-445B-9339-2A36659C6AE4}" dt="2021-10-12T06:00:43.867" v="14491" actId="478"/>
          <ac:spMkLst>
            <pc:docMk/>
            <pc:sldMk cId="4242974400" sldId="329"/>
            <ac:spMk id="52" creationId="{77A4B766-ADD4-4174-A775-55260F5F1016}"/>
          </ac:spMkLst>
        </pc:spChg>
        <pc:spChg chg="mod">
          <ac:chgData name="Nousheen Ali" userId="28b24126a220ca9e" providerId="LiveId" clId="{7DD16EF8-99DC-445B-9339-2A36659C6AE4}" dt="2021-10-13T06:41:16.914" v="15871" actId="113"/>
          <ac:spMkLst>
            <pc:docMk/>
            <pc:sldMk cId="4242974400" sldId="329"/>
            <ac:spMk id="479" creationId="{00000000-0000-0000-0000-000000000000}"/>
          </ac:spMkLst>
        </pc:spChg>
        <pc:picChg chg="add mod">
          <ac:chgData name="Nousheen Ali" userId="28b24126a220ca9e" providerId="LiveId" clId="{7DD16EF8-99DC-445B-9339-2A36659C6AE4}" dt="2021-10-13T05:56:40.221" v="15813" actId="1076"/>
          <ac:picMkLst>
            <pc:docMk/>
            <pc:sldMk cId="4242974400" sldId="329"/>
            <ac:picMk id="5" creationId="{3DD7F8D2-8901-4B3B-AD27-D37873EEF843}"/>
          </ac:picMkLst>
        </pc:picChg>
        <pc:picChg chg="add del mod">
          <ac:chgData name="Nousheen Ali" userId="28b24126a220ca9e" providerId="LiveId" clId="{7DD16EF8-99DC-445B-9339-2A36659C6AE4}" dt="2021-10-12T05:59:08.902" v="14476" actId="478"/>
          <ac:picMkLst>
            <pc:docMk/>
            <pc:sldMk cId="4242974400" sldId="329"/>
            <ac:picMk id="8" creationId="{A9E9F05F-F3E3-461B-9C3A-49FA939B5691}"/>
          </ac:picMkLst>
        </pc:picChg>
        <pc:picChg chg="add del mod">
          <ac:chgData name="Nousheen Ali" userId="28b24126a220ca9e" providerId="LiveId" clId="{7DD16EF8-99DC-445B-9339-2A36659C6AE4}" dt="2021-10-12T05:58:51" v="14475" actId="478"/>
          <ac:picMkLst>
            <pc:docMk/>
            <pc:sldMk cId="4242974400" sldId="329"/>
            <ac:picMk id="9" creationId="{E8F147A4-5BD4-47E9-ABFB-571FB1D9BA82}"/>
          </ac:picMkLst>
        </pc:picChg>
        <pc:picChg chg="del">
          <ac:chgData name="Nousheen Ali" userId="28b24126a220ca9e" providerId="LiveId" clId="{7DD16EF8-99DC-445B-9339-2A36659C6AE4}" dt="2021-10-11T10:14:12.526" v="14468" actId="478"/>
          <ac:picMkLst>
            <pc:docMk/>
            <pc:sldMk cId="4242974400" sldId="329"/>
            <ac:picMk id="10" creationId="{C48A7686-54EF-4F2B-AB60-C2E796B6F03C}"/>
          </ac:picMkLst>
        </pc:picChg>
        <pc:picChg chg="add del mod">
          <ac:chgData name="Nousheen Ali" userId="28b24126a220ca9e" providerId="LiveId" clId="{7DD16EF8-99DC-445B-9339-2A36659C6AE4}" dt="2021-10-12T06:06:59.523" v="14504" actId="478"/>
          <ac:picMkLst>
            <pc:docMk/>
            <pc:sldMk cId="4242974400" sldId="329"/>
            <ac:picMk id="12" creationId="{BD474FC5-D699-43E6-BEAC-A525AA3F97BE}"/>
          </ac:picMkLst>
        </pc:picChg>
        <pc:picChg chg="add del mod">
          <ac:chgData name="Nousheen Ali" userId="28b24126a220ca9e" providerId="LiveId" clId="{7DD16EF8-99DC-445B-9339-2A36659C6AE4}" dt="2021-10-12T06:05:47.475" v="14501" actId="478"/>
          <ac:picMkLst>
            <pc:docMk/>
            <pc:sldMk cId="4242974400" sldId="329"/>
            <ac:picMk id="13" creationId="{01D708E0-9CE1-448D-A5FC-34F22CB47C5D}"/>
          </ac:picMkLst>
        </pc:picChg>
        <pc:picChg chg="add del mod">
          <ac:chgData name="Nousheen Ali" userId="28b24126a220ca9e" providerId="LiveId" clId="{7DD16EF8-99DC-445B-9339-2A36659C6AE4}" dt="2021-10-12T06:49:32.164" v="14920" actId="21"/>
          <ac:picMkLst>
            <pc:docMk/>
            <pc:sldMk cId="4242974400" sldId="329"/>
            <ac:picMk id="15" creationId="{4DACAB4F-84B1-4C06-9BF7-A7B6D86F486C}"/>
          </ac:picMkLst>
        </pc:picChg>
        <pc:picChg chg="add mod">
          <ac:chgData name="Nousheen Ali" userId="28b24126a220ca9e" providerId="LiveId" clId="{7DD16EF8-99DC-445B-9339-2A36659C6AE4}" dt="2021-10-13T05:57:03.826" v="15817" actId="14100"/>
          <ac:picMkLst>
            <pc:docMk/>
            <pc:sldMk cId="4242974400" sldId="329"/>
            <ac:picMk id="17" creationId="{C1BB8F5A-34A8-41CD-803C-E14BC09526C8}"/>
          </ac:picMkLst>
        </pc:picChg>
        <pc:picChg chg="add mod">
          <ac:chgData name="Nousheen Ali" userId="28b24126a220ca9e" providerId="LiveId" clId="{7DD16EF8-99DC-445B-9339-2A36659C6AE4}" dt="2021-10-13T05:56:35.959" v="15812" actId="1076"/>
          <ac:picMkLst>
            <pc:docMk/>
            <pc:sldMk cId="4242974400" sldId="329"/>
            <ac:picMk id="23" creationId="{F64C2216-5188-4EC0-919A-8E69DA3E32AD}"/>
          </ac:picMkLst>
        </pc:picChg>
      </pc:sldChg>
      <pc:sldChg chg="addSp delSp modSp add mod">
        <pc:chgData name="Nousheen Ali" userId="28b24126a220ca9e" providerId="LiveId" clId="{7DD16EF8-99DC-445B-9339-2A36659C6AE4}" dt="2021-10-13T05:55:59.234" v="15808" actId="2711"/>
        <pc:sldMkLst>
          <pc:docMk/>
          <pc:sldMk cId="56208627" sldId="330"/>
        </pc:sldMkLst>
        <pc:spChg chg="add del mod">
          <ac:chgData name="Nousheen Ali" userId="28b24126a220ca9e" providerId="LiveId" clId="{7DD16EF8-99DC-445B-9339-2A36659C6AE4}" dt="2021-10-12T06:11:49.862" v="14572" actId="478"/>
          <ac:spMkLst>
            <pc:docMk/>
            <pc:sldMk cId="56208627" sldId="330"/>
            <ac:spMk id="4" creationId="{2F5405DE-2920-4F1F-A934-1C7DEC5628F1}"/>
          </ac:spMkLst>
        </pc:spChg>
        <pc:spChg chg="mod">
          <ac:chgData name="Nousheen Ali" userId="28b24126a220ca9e" providerId="LiveId" clId="{7DD16EF8-99DC-445B-9339-2A36659C6AE4}" dt="2021-10-13T05:55:59.234" v="15808" actId="2711"/>
          <ac:spMkLst>
            <pc:docMk/>
            <pc:sldMk cId="56208627" sldId="330"/>
            <ac:spMk id="14" creationId="{C4103814-920E-41B8-AD2F-2F5731C38095}"/>
          </ac:spMkLst>
        </pc:spChg>
        <pc:spChg chg="mod">
          <ac:chgData name="Nousheen Ali" userId="28b24126a220ca9e" providerId="LiveId" clId="{7DD16EF8-99DC-445B-9339-2A36659C6AE4}" dt="2021-10-12T06:53:34.445" v="14961" actId="313"/>
          <ac:spMkLst>
            <pc:docMk/>
            <pc:sldMk cId="56208627" sldId="330"/>
            <ac:spMk id="18" creationId="{7855E822-67B4-4493-9B9C-3969DCCE098D}"/>
          </ac:spMkLst>
        </pc:spChg>
        <pc:spChg chg="del">
          <ac:chgData name="Nousheen Ali" userId="28b24126a220ca9e" providerId="LiveId" clId="{7DD16EF8-99DC-445B-9339-2A36659C6AE4}" dt="2021-10-12T06:11:45.469" v="14571" actId="478"/>
          <ac:spMkLst>
            <pc:docMk/>
            <pc:sldMk cId="56208627" sldId="330"/>
            <ac:spMk id="479" creationId="{00000000-0000-0000-0000-000000000000}"/>
          </ac:spMkLst>
        </pc:spChg>
        <pc:picChg chg="del">
          <ac:chgData name="Nousheen Ali" userId="28b24126a220ca9e" providerId="LiveId" clId="{7DD16EF8-99DC-445B-9339-2A36659C6AE4}" dt="2021-10-12T06:12:43.170" v="14623" actId="478"/>
          <ac:picMkLst>
            <pc:docMk/>
            <pc:sldMk cId="56208627" sldId="330"/>
            <ac:picMk id="5" creationId="{3DD7F8D2-8901-4B3B-AD27-D37873EEF843}"/>
          </ac:picMkLst>
        </pc:picChg>
        <pc:picChg chg="add mod">
          <ac:chgData name="Nousheen Ali" userId="28b24126a220ca9e" providerId="LiveId" clId="{7DD16EF8-99DC-445B-9339-2A36659C6AE4}" dt="2021-10-12T06:52:51.128" v="14955" actId="1076"/>
          <ac:picMkLst>
            <pc:docMk/>
            <pc:sldMk cId="56208627" sldId="330"/>
            <ac:picMk id="7" creationId="{0A72F251-2BE5-431D-9E12-90886DA6B57F}"/>
          </ac:picMkLst>
        </pc:picChg>
        <pc:picChg chg="add mod">
          <ac:chgData name="Nousheen Ali" userId="28b24126a220ca9e" providerId="LiveId" clId="{7DD16EF8-99DC-445B-9339-2A36659C6AE4}" dt="2021-10-12T06:52:48.796" v="14954" actId="1076"/>
          <ac:picMkLst>
            <pc:docMk/>
            <pc:sldMk cId="56208627" sldId="330"/>
            <ac:picMk id="9" creationId="{B148422B-4E92-4A2D-A18D-F3DF3700DEFD}"/>
          </ac:picMkLst>
        </pc:picChg>
        <pc:picChg chg="add mod">
          <ac:chgData name="Nousheen Ali" userId="28b24126a220ca9e" providerId="LiveId" clId="{7DD16EF8-99DC-445B-9339-2A36659C6AE4}" dt="2021-10-12T06:52:57.469" v="14957" actId="1076"/>
          <ac:picMkLst>
            <pc:docMk/>
            <pc:sldMk cId="56208627" sldId="330"/>
            <ac:picMk id="12" creationId="{949150E6-C36E-4379-8153-09E2D8220AEE}"/>
          </ac:picMkLst>
        </pc:picChg>
        <pc:picChg chg="del">
          <ac:chgData name="Nousheen Ali" userId="28b24126a220ca9e" providerId="LiveId" clId="{7DD16EF8-99DC-445B-9339-2A36659C6AE4}" dt="2021-10-12T06:12:45.704" v="14624" actId="478"/>
          <ac:picMkLst>
            <pc:docMk/>
            <pc:sldMk cId="56208627" sldId="330"/>
            <ac:picMk id="15" creationId="{4DACAB4F-84B1-4C06-9BF7-A7B6D86F486C}"/>
          </ac:picMkLst>
        </pc:picChg>
      </pc:sldChg>
      <pc:sldChg chg="addSp delSp modSp add mod">
        <pc:chgData name="Nousheen Ali" userId="28b24126a220ca9e" providerId="LiveId" clId="{7DD16EF8-99DC-445B-9339-2A36659C6AE4}" dt="2021-10-13T05:56:06.193" v="15809" actId="2711"/>
        <pc:sldMkLst>
          <pc:docMk/>
          <pc:sldMk cId="1590539365" sldId="331"/>
        </pc:sldMkLst>
        <pc:spChg chg="add mod">
          <ac:chgData name="Nousheen Ali" userId="28b24126a220ca9e" providerId="LiveId" clId="{7DD16EF8-99DC-445B-9339-2A36659C6AE4}" dt="2021-10-12T06:44:26.508" v="14882" actId="20577"/>
          <ac:spMkLst>
            <pc:docMk/>
            <pc:sldMk cId="1590539365" sldId="331"/>
            <ac:spMk id="12" creationId="{7BEDA896-1538-4FF3-86B3-2416723B3460}"/>
          </ac:spMkLst>
        </pc:spChg>
        <pc:spChg chg="mod">
          <ac:chgData name="Nousheen Ali" userId="28b24126a220ca9e" providerId="LiveId" clId="{7DD16EF8-99DC-445B-9339-2A36659C6AE4}" dt="2021-10-13T05:56:06.193" v="15809" actId="2711"/>
          <ac:spMkLst>
            <pc:docMk/>
            <pc:sldMk cId="1590539365" sldId="331"/>
            <ac:spMk id="14" creationId="{C4103814-920E-41B8-AD2F-2F5731C38095}"/>
          </ac:spMkLst>
        </pc:spChg>
        <pc:spChg chg="del mod">
          <ac:chgData name="Nousheen Ali" userId="28b24126a220ca9e" providerId="LiveId" clId="{7DD16EF8-99DC-445B-9339-2A36659C6AE4}" dt="2021-10-12T06:24:14.726" v="14698" actId="21"/>
          <ac:spMkLst>
            <pc:docMk/>
            <pc:sldMk cId="1590539365" sldId="331"/>
            <ac:spMk id="18" creationId="{7855E822-67B4-4493-9B9C-3969DCCE098D}"/>
          </ac:spMkLst>
        </pc:spChg>
        <pc:picChg chg="add mod">
          <ac:chgData name="Nousheen Ali" userId="28b24126a220ca9e" providerId="LiveId" clId="{7DD16EF8-99DC-445B-9339-2A36659C6AE4}" dt="2021-10-12T06:24:23.375" v="14700" actId="1076"/>
          <ac:picMkLst>
            <pc:docMk/>
            <pc:sldMk cId="1590539365" sldId="331"/>
            <ac:picMk id="4" creationId="{908C53DF-B473-49B3-ACCC-59CE7A335E59}"/>
          </ac:picMkLst>
        </pc:picChg>
        <pc:picChg chg="add mod">
          <ac:chgData name="Nousheen Ali" userId="28b24126a220ca9e" providerId="LiveId" clId="{7DD16EF8-99DC-445B-9339-2A36659C6AE4}" dt="2021-10-12T06:24:29.378" v="14702" actId="1076"/>
          <ac:picMkLst>
            <pc:docMk/>
            <pc:sldMk cId="1590539365" sldId="331"/>
            <ac:picMk id="6" creationId="{3ADF7FBA-62F2-4CE2-B8D7-80399D129E9D}"/>
          </ac:picMkLst>
        </pc:picChg>
        <pc:picChg chg="del">
          <ac:chgData name="Nousheen Ali" userId="28b24126a220ca9e" providerId="LiveId" clId="{7DD16EF8-99DC-445B-9339-2A36659C6AE4}" dt="2021-10-12T06:20:24.891" v="14655" actId="478"/>
          <ac:picMkLst>
            <pc:docMk/>
            <pc:sldMk cId="1590539365" sldId="331"/>
            <ac:picMk id="7" creationId="{0A72F251-2BE5-431D-9E12-90886DA6B57F}"/>
          </ac:picMkLst>
        </pc:picChg>
        <pc:picChg chg="del mod">
          <ac:chgData name="Nousheen Ali" userId="28b24126a220ca9e" providerId="LiveId" clId="{7DD16EF8-99DC-445B-9339-2A36659C6AE4}" dt="2021-10-12T06:29:29.988" v="14747" actId="478"/>
          <ac:picMkLst>
            <pc:docMk/>
            <pc:sldMk cId="1590539365" sldId="331"/>
            <ac:picMk id="9" creationId="{B148422B-4E92-4A2D-A18D-F3DF3700DEFD}"/>
          </ac:picMkLst>
        </pc:picChg>
        <pc:picChg chg="add mod">
          <ac:chgData name="Nousheen Ali" userId="28b24126a220ca9e" providerId="LiveId" clId="{7DD16EF8-99DC-445B-9339-2A36659C6AE4}" dt="2021-10-12T06:30:10.525" v="14749" actId="1076"/>
          <ac:picMkLst>
            <pc:docMk/>
            <pc:sldMk cId="1590539365" sldId="331"/>
            <ac:picMk id="10" creationId="{AB52F208-9794-4CC0-BB42-CBE57DE4D91D}"/>
          </ac:picMkLst>
        </pc:picChg>
      </pc:sldChg>
      <pc:sldChg chg="addSp delSp modSp add mod">
        <pc:chgData name="Nousheen Ali" userId="28b24126a220ca9e" providerId="LiveId" clId="{7DD16EF8-99DC-445B-9339-2A36659C6AE4}" dt="2021-10-13T05:56:16.502" v="15810" actId="2711"/>
        <pc:sldMkLst>
          <pc:docMk/>
          <pc:sldMk cId="39836764" sldId="332"/>
        </pc:sldMkLst>
        <pc:spChg chg="add del mod">
          <ac:chgData name="Nousheen Ali" userId="28b24126a220ca9e" providerId="LiveId" clId="{7DD16EF8-99DC-445B-9339-2A36659C6AE4}" dt="2021-10-12T06:33:43.114" v="14818" actId="478"/>
          <ac:spMkLst>
            <pc:docMk/>
            <pc:sldMk cId="39836764" sldId="332"/>
            <ac:spMk id="10" creationId="{9C7C342E-85A0-4719-B962-73FE06476470}"/>
          </ac:spMkLst>
        </pc:spChg>
        <pc:spChg chg="mod">
          <ac:chgData name="Nousheen Ali" userId="28b24126a220ca9e" providerId="LiveId" clId="{7DD16EF8-99DC-445B-9339-2A36659C6AE4}" dt="2021-10-13T05:56:16.502" v="15810" actId="2711"/>
          <ac:spMkLst>
            <pc:docMk/>
            <pc:sldMk cId="39836764" sldId="332"/>
            <ac:spMk id="14" creationId="{C4103814-920E-41B8-AD2F-2F5731C38095}"/>
          </ac:spMkLst>
        </pc:spChg>
        <pc:spChg chg="del mod">
          <ac:chgData name="Nousheen Ali" userId="28b24126a220ca9e" providerId="LiveId" clId="{7DD16EF8-99DC-445B-9339-2A36659C6AE4}" dt="2021-10-12T06:33:17.687" v="14811" actId="21"/>
          <ac:spMkLst>
            <pc:docMk/>
            <pc:sldMk cId="39836764" sldId="332"/>
            <ac:spMk id="18" creationId="{7855E822-67B4-4493-9B9C-3969DCCE098D}"/>
          </ac:spMkLst>
        </pc:spChg>
        <pc:spChg chg="add del mod">
          <ac:chgData name="Nousheen Ali" userId="28b24126a220ca9e" providerId="LiveId" clId="{7DD16EF8-99DC-445B-9339-2A36659C6AE4}" dt="2021-10-12T06:54:14.261" v="14964" actId="21"/>
          <ac:spMkLst>
            <pc:docMk/>
            <pc:sldMk cId="39836764" sldId="332"/>
            <ac:spMk id="19" creationId="{FDA355B3-4ECF-4C12-830F-96637C1C1794}"/>
          </ac:spMkLst>
        </pc:spChg>
        <pc:spChg chg="add mod">
          <ac:chgData name="Nousheen Ali" userId="28b24126a220ca9e" providerId="LiveId" clId="{7DD16EF8-99DC-445B-9339-2A36659C6AE4}" dt="2021-10-12T06:55:18.553" v="14980" actId="20577"/>
          <ac:spMkLst>
            <pc:docMk/>
            <pc:sldMk cId="39836764" sldId="332"/>
            <ac:spMk id="20" creationId="{16677689-B1EC-461F-BA42-A64E49018124}"/>
          </ac:spMkLst>
        </pc:spChg>
        <pc:picChg chg="add del mod">
          <ac:chgData name="Nousheen Ali" userId="28b24126a220ca9e" providerId="LiveId" clId="{7DD16EF8-99DC-445B-9339-2A36659C6AE4}" dt="2021-10-12T06:33:44.862" v="14819" actId="478"/>
          <ac:picMkLst>
            <pc:docMk/>
            <pc:sldMk cId="39836764" sldId="332"/>
            <ac:picMk id="4" creationId="{A83C6D77-F8E5-4164-8F1C-6DA22A69ADB2}"/>
          </ac:picMkLst>
        </pc:picChg>
        <pc:picChg chg="add del mod">
          <ac:chgData name="Nousheen Ali" userId="28b24126a220ca9e" providerId="LiveId" clId="{7DD16EF8-99DC-445B-9339-2A36659C6AE4}" dt="2021-10-12T06:34:13.961" v="14829" actId="478"/>
          <ac:picMkLst>
            <pc:docMk/>
            <pc:sldMk cId="39836764" sldId="332"/>
            <ac:picMk id="6" creationId="{DE0AA3D1-01CC-486F-AE3B-FC7F43C4C9B8}"/>
          </ac:picMkLst>
        </pc:picChg>
        <pc:picChg chg="del">
          <ac:chgData name="Nousheen Ali" userId="28b24126a220ca9e" providerId="LiveId" clId="{7DD16EF8-99DC-445B-9339-2A36659C6AE4}" dt="2021-10-12T06:32:29.439" v="14792" actId="478"/>
          <ac:picMkLst>
            <pc:docMk/>
            <pc:sldMk cId="39836764" sldId="332"/>
            <ac:picMk id="7" creationId="{0A72F251-2BE5-431D-9E12-90886DA6B57F}"/>
          </ac:picMkLst>
        </pc:picChg>
        <pc:picChg chg="del">
          <ac:chgData name="Nousheen Ali" userId="28b24126a220ca9e" providerId="LiveId" clId="{7DD16EF8-99DC-445B-9339-2A36659C6AE4}" dt="2021-10-12T06:32:31.333" v="14793" actId="478"/>
          <ac:picMkLst>
            <pc:docMk/>
            <pc:sldMk cId="39836764" sldId="332"/>
            <ac:picMk id="9" creationId="{B148422B-4E92-4A2D-A18D-F3DF3700DEFD}"/>
          </ac:picMkLst>
        </pc:picChg>
        <pc:picChg chg="add mod">
          <ac:chgData name="Nousheen Ali" userId="28b24126a220ca9e" providerId="LiveId" clId="{7DD16EF8-99DC-445B-9339-2A36659C6AE4}" dt="2021-10-12T06:39:17.898" v="14843" actId="1076"/>
          <ac:picMkLst>
            <pc:docMk/>
            <pc:sldMk cId="39836764" sldId="332"/>
            <ac:picMk id="12" creationId="{247FF391-20F1-41E6-A6E9-3FE897DFA83B}"/>
          </ac:picMkLst>
        </pc:picChg>
        <pc:picChg chg="add mod">
          <ac:chgData name="Nousheen Ali" userId="28b24126a220ca9e" providerId="LiveId" clId="{7DD16EF8-99DC-445B-9339-2A36659C6AE4}" dt="2021-10-12T06:54:06.664" v="14962" actId="14100"/>
          <ac:picMkLst>
            <pc:docMk/>
            <pc:sldMk cId="39836764" sldId="332"/>
            <ac:picMk id="15" creationId="{AB33F258-5AA2-4FA6-889B-B98FB0105BBB}"/>
          </ac:picMkLst>
        </pc:picChg>
        <pc:picChg chg="add mod">
          <ac:chgData name="Nousheen Ali" userId="28b24126a220ca9e" providerId="LiveId" clId="{7DD16EF8-99DC-445B-9339-2A36659C6AE4}" dt="2021-10-12T06:54:18.848" v="14965" actId="1076"/>
          <ac:picMkLst>
            <pc:docMk/>
            <pc:sldMk cId="39836764" sldId="332"/>
            <ac:picMk id="17" creationId="{E28F912C-ED61-40A6-8640-E4A10A6B817D}"/>
          </ac:picMkLst>
        </pc:picChg>
      </pc:sldChg>
      <pc:sldChg chg="addSp delSp modSp add mod">
        <pc:chgData name="Nousheen Ali" userId="28b24126a220ca9e" providerId="LiveId" clId="{7DD16EF8-99DC-445B-9339-2A36659C6AE4}" dt="2021-10-13T05:57:43.738" v="15823" actId="14100"/>
        <pc:sldMkLst>
          <pc:docMk/>
          <pc:sldMk cId="604494017" sldId="333"/>
        </pc:sldMkLst>
        <pc:spChg chg="add mod">
          <ac:chgData name="Nousheen Ali" userId="28b24126a220ca9e" providerId="LiveId" clId="{7DD16EF8-99DC-445B-9339-2A36659C6AE4}" dt="2021-10-13T05:57:43.738" v="15823" actId="14100"/>
          <ac:spMkLst>
            <pc:docMk/>
            <pc:sldMk cId="604494017" sldId="333"/>
            <ac:spMk id="9" creationId="{64524622-BC81-4532-ABA2-DB4FAD88A219}"/>
          </ac:spMkLst>
        </pc:spChg>
        <pc:spChg chg="del mod">
          <ac:chgData name="Nousheen Ali" userId="28b24126a220ca9e" providerId="LiveId" clId="{7DD16EF8-99DC-445B-9339-2A36659C6AE4}" dt="2021-10-12T07:11:21.962" v="15143" actId="478"/>
          <ac:spMkLst>
            <pc:docMk/>
            <pc:sldMk cId="604494017" sldId="333"/>
            <ac:spMk id="14" creationId="{C4103814-920E-41B8-AD2F-2F5731C38095}"/>
          </ac:spMkLst>
        </pc:spChg>
        <pc:spChg chg="mod">
          <ac:chgData name="Nousheen Ali" userId="28b24126a220ca9e" providerId="LiveId" clId="{7DD16EF8-99DC-445B-9339-2A36659C6AE4}" dt="2021-10-12T07:23:58.326" v="15295" actId="1076"/>
          <ac:spMkLst>
            <pc:docMk/>
            <pc:sldMk cId="604494017" sldId="333"/>
            <ac:spMk id="20" creationId="{16677689-B1EC-461F-BA42-A64E49018124}"/>
          </ac:spMkLst>
        </pc:spChg>
        <pc:graphicFrameChg chg="add mod">
          <ac:chgData name="Nousheen Ali" userId="28b24126a220ca9e" providerId="LiveId" clId="{7DD16EF8-99DC-445B-9339-2A36659C6AE4}" dt="2021-10-12T07:23:54.244" v="15294" actId="1076"/>
          <ac:graphicFrameMkLst>
            <pc:docMk/>
            <pc:sldMk cId="604494017" sldId="333"/>
            <ac:graphicFrameMk id="10" creationId="{27DCEE90-3624-4C95-A430-DBEE8E52DFEB}"/>
          </ac:graphicFrameMkLst>
        </pc:graphicFrameChg>
        <pc:picChg chg="del mod">
          <ac:chgData name="Nousheen Ali" userId="28b24126a220ca9e" providerId="LiveId" clId="{7DD16EF8-99DC-445B-9339-2A36659C6AE4}" dt="2021-10-12T06:58:19.432" v="14994" actId="478"/>
          <ac:picMkLst>
            <pc:docMk/>
            <pc:sldMk cId="604494017" sldId="333"/>
            <ac:picMk id="12" creationId="{247FF391-20F1-41E6-A6E9-3FE897DFA83B}"/>
          </ac:picMkLst>
        </pc:picChg>
        <pc:picChg chg="del">
          <ac:chgData name="Nousheen Ali" userId="28b24126a220ca9e" providerId="LiveId" clId="{7DD16EF8-99DC-445B-9339-2A36659C6AE4}" dt="2021-10-12T06:58:22.283" v="14995" actId="478"/>
          <ac:picMkLst>
            <pc:docMk/>
            <pc:sldMk cId="604494017" sldId="333"/>
            <ac:picMk id="15" creationId="{AB33F258-5AA2-4FA6-889B-B98FB0105BBB}"/>
          </ac:picMkLst>
        </pc:picChg>
        <pc:picChg chg="del">
          <ac:chgData name="Nousheen Ali" userId="28b24126a220ca9e" providerId="LiveId" clId="{7DD16EF8-99DC-445B-9339-2A36659C6AE4}" dt="2021-10-12T06:58:24.241" v="14996" actId="478"/>
          <ac:picMkLst>
            <pc:docMk/>
            <pc:sldMk cId="604494017" sldId="333"/>
            <ac:picMk id="17" creationId="{E28F912C-ED61-40A6-8640-E4A10A6B817D}"/>
          </ac:picMkLst>
        </pc:picChg>
      </pc:sldChg>
      <pc:sldChg chg="addSp delSp modSp add del mod ord">
        <pc:chgData name="Nousheen Ali" userId="28b24126a220ca9e" providerId="LiveId" clId="{7DD16EF8-99DC-445B-9339-2A36659C6AE4}" dt="2021-10-12T18:32:13.345" v="15522" actId="2696"/>
        <pc:sldMkLst>
          <pc:docMk/>
          <pc:sldMk cId="4054170341" sldId="334"/>
        </pc:sldMkLst>
        <pc:spChg chg="add del mod">
          <ac:chgData name="Nousheen Ali" userId="28b24126a220ca9e" providerId="LiveId" clId="{7DD16EF8-99DC-445B-9339-2A36659C6AE4}" dt="2021-10-12T07:07:44.364" v="15123" actId="478"/>
          <ac:spMkLst>
            <pc:docMk/>
            <pc:sldMk cId="4054170341" sldId="334"/>
            <ac:spMk id="4" creationId="{10AA2238-1191-4F2D-B397-88F7AAE1BE7E}"/>
          </ac:spMkLst>
        </pc:spChg>
        <pc:spChg chg="add del mod">
          <ac:chgData name="Nousheen Ali" userId="28b24126a220ca9e" providerId="LiveId" clId="{7DD16EF8-99DC-445B-9339-2A36659C6AE4}" dt="2021-10-12T18:32:00.570" v="15520" actId="478"/>
          <ac:spMkLst>
            <pc:docMk/>
            <pc:sldMk cId="4054170341" sldId="334"/>
            <ac:spMk id="9" creationId="{8AB3D0EA-640F-496D-9B87-F2B9B3781D7F}"/>
          </ac:spMkLst>
        </pc:spChg>
        <pc:spChg chg="add mod">
          <ac:chgData name="Nousheen Ali" userId="28b24126a220ca9e" providerId="LiveId" clId="{7DD16EF8-99DC-445B-9339-2A36659C6AE4}" dt="2021-10-12T18:32:01.633" v="15521"/>
          <ac:spMkLst>
            <pc:docMk/>
            <pc:sldMk cId="4054170341" sldId="334"/>
            <ac:spMk id="13" creationId="{5DAF1079-DB29-4521-84A0-C1CDFF2FCE8D}"/>
          </ac:spMkLst>
        </pc:spChg>
        <pc:spChg chg="add mod">
          <ac:chgData name="Nousheen Ali" userId="28b24126a220ca9e" providerId="LiveId" clId="{7DD16EF8-99DC-445B-9339-2A36659C6AE4}" dt="2021-10-12T18:32:01.633" v="15521"/>
          <ac:spMkLst>
            <pc:docMk/>
            <pc:sldMk cId="4054170341" sldId="334"/>
            <ac:spMk id="14" creationId="{BB609893-0F6C-4B83-B96A-7ABA106622E7}"/>
          </ac:spMkLst>
        </pc:spChg>
        <pc:spChg chg="del mod">
          <ac:chgData name="Nousheen Ali" userId="28b24126a220ca9e" providerId="LiveId" clId="{7DD16EF8-99DC-445B-9339-2A36659C6AE4}" dt="2021-10-12T07:11:17.188" v="15142" actId="21"/>
          <ac:spMkLst>
            <pc:docMk/>
            <pc:sldMk cId="4054170341" sldId="334"/>
            <ac:spMk id="1234" creationId="{00000000-0000-0000-0000-000000000000}"/>
          </ac:spMkLst>
        </pc:spChg>
        <pc:spChg chg="del">
          <ac:chgData name="Nousheen Ali" userId="28b24126a220ca9e" providerId="LiveId" clId="{7DD16EF8-99DC-445B-9339-2A36659C6AE4}" dt="2021-10-12T07:07:41.341" v="15122" actId="478"/>
          <ac:spMkLst>
            <pc:docMk/>
            <pc:sldMk cId="4054170341" sldId="334"/>
            <ac:spMk id="1235" creationId="{00000000-0000-0000-0000-000000000000}"/>
          </ac:spMkLst>
        </pc:spChg>
        <pc:graphicFrameChg chg="add del mod">
          <ac:chgData name="Nousheen Ali" userId="28b24126a220ca9e" providerId="LiveId" clId="{7DD16EF8-99DC-445B-9339-2A36659C6AE4}" dt="2021-10-12T07:11:17.188" v="15142" actId="21"/>
          <ac:graphicFrameMkLst>
            <pc:docMk/>
            <pc:sldMk cId="4054170341" sldId="334"/>
            <ac:graphicFrameMk id="7" creationId="{43AE9951-1030-4107-A86A-3D0CAC53EE6B}"/>
          </ac:graphicFrameMkLst>
        </pc:graphicFrameChg>
        <pc:picChg chg="add mod">
          <ac:chgData name="Nousheen Ali" userId="28b24126a220ca9e" providerId="LiveId" clId="{7DD16EF8-99DC-445B-9339-2A36659C6AE4}" dt="2021-10-12T18:32:01.633" v="15521"/>
          <ac:picMkLst>
            <pc:docMk/>
            <pc:sldMk cId="4054170341" sldId="334"/>
            <ac:picMk id="15" creationId="{5C71C3B4-7398-4ABC-BD08-752602648E5F}"/>
          </ac:picMkLst>
        </pc:picChg>
        <pc:cxnChg chg="del mod">
          <ac:chgData name="Nousheen Ali" userId="28b24126a220ca9e" providerId="LiveId" clId="{7DD16EF8-99DC-445B-9339-2A36659C6AE4}" dt="2021-10-12T07:06:16.929" v="15083" actId="478"/>
          <ac:cxnSpMkLst>
            <pc:docMk/>
            <pc:sldMk cId="4054170341" sldId="334"/>
            <ac:cxnSpMk id="1233" creationId="{00000000-0000-0000-0000-000000000000}"/>
          </ac:cxnSpMkLst>
        </pc:cxnChg>
      </pc:sldChg>
      <pc:sldChg chg="addSp delSp modSp new mod ord">
        <pc:chgData name="Nousheen Ali" userId="28b24126a220ca9e" providerId="LiveId" clId="{7DD16EF8-99DC-445B-9339-2A36659C6AE4}" dt="2021-10-12T07:29:47.320" v="15403" actId="1076"/>
        <pc:sldMkLst>
          <pc:docMk/>
          <pc:sldMk cId="3083375864" sldId="335"/>
        </pc:sldMkLst>
        <pc:spChg chg="del">
          <ac:chgData name="Nousheen Ali" userId="28b24126a220ca9e" providerId="LiveId" clId="{7DD16EF8-99DC-445B-9339-2A36659C6AE4}" dt="2021-10-12T07:18:46.042" v="15230" actId="478"/>
          <ac:spMkLst>
            <pc:docMk/>
            <pc:sldMk cId="3083375864" sldId="335"/>
            <ac:spMk id="2" creationId="{AAD5F551-CEF6-4860-B91A-7D03ED19B487}"/>
          </ac:spMkLst>
        </pc:spChg>
        <pc:spChg chg="del">
          <ac:chgData name="Nousheen Ali" userId="28b24126a220ca9e" providerId="LiveId" clId="{7DD16EF8-99DC-445B-9339-2A36659C6AE4}" dt="2021-10-12T07:18:46.042" v="15230" actId="478"/>
          <ac:spMkLst>
            <pc:docMk/>
            <pc:sldMk cId="3083375864" sldId="335"/>
            <ac:spMk id="3" creationId="{6051A4F0-EFF7-4DFA-B22E-7E1A6F54AAA4}"/>
          </ac:spMkLst>
        </pc:spChg>
        <pc:spChg chg="del">
          <ac:chgData name="Nousheen Ali" userId="28b24126a220ca9e" providerId="LiveId" clId="{7DD16EF8-99DC-445B-9339-2A36659C6AE4}" dt="2021-10-12T07:18:46.042" v="15230" actId="478"/>
          <ac:spMkLst>
            <pc:docMk/>
            <pc:sldMk cId="3083375864" sldId="335"/>
            <ac:spMk id="4" creationId="{CBEA8515-E966-4504-BE98-C63593BDCED8}"/>
          </ac:spMkLst>
        </pc:spChg>
        <pc:spChg chg="del">
          <ac:chgData name="Nousheen Ali" userId="28b24126a220ca9e" providerId="LiveId" clId="{7DD16EF8-99DC-445B-9339-2A36659C6AE4}" dt="2021-10-12T07:18:46.042" v="15230" actId="478"/>
          <ac:spMkLst>
            <pc:docMk/>
            <pc:sldMk cId="3083375864" sldId="335"/>
            <ac:spMk id="5" creationId="{DABB0F11-D3DB-40B1-AD5E-C0168C7E1333}"/>
          </ac:spMkLst>
        </pc:spChg>
        <pc:spChg chg="del">
          <ac:chgData name="Nousheen Ali" userId="28b24126a220ca9e" providerId="LiveId" clId="{7DD16EF8-99DC-445B-9339-2A36659C6AE4}" dt="2021-10-12T07:18:46.042" v="15230" actId="478"/>
          <ac:spMkLst>
            <pc:docMk/>
            <pc:sldMk cId="3083375864" sldId="335"/>
            <ac:spMk id="6" creationId="{1232C5E4-A692-45B9-A388-8F024E0A92D7}"/>
          </ac:spMkLst>
        </pc:spChg>
        <pc:spChg chg="del">
          <ac:chgData name="Nousheen Ali" userId="28b24126a220ca9e" providerId="LiveId" clId="{7DD16EF8-99DC-445B-9339-2A36659C6AE4}" dt="2021-10-12T07:18:46.042" v="15230" actId="478"/>
          <ac:spMkLst>
            <pc:docMk/>
            <pc:sldMk cId="3083375864" sldId="335"/>
            <ac:spMk id="7" creationId="{14B08E8B-9796-4F66-80B1-122F54060CFE}"/>
          </ac:spMkLst>
        </pc:spChg>
        <pc:spChg chg="del">
          <ac:chgData name="Nousheen Ali" userId="28b24126a220ca9e" providerId="LiveId" clId="{7DD16EF8-99DC-445B-9339-2A36659C6AE4}" dt="2021-10-12T07:18:46.042" v="15230" actId="478"/>
          <ac:spMkLst>
            <pc:docMk/>
            <pc:sldMk cId="3083375864" sldId="335"/>
            <ac:spMk id="8" creationId="{960DD13F-E3DA-49B0-A626-B5547F31B25D}"/>
          </ac:spMkLst>
        </pc:spChg>
        <pc:spChg chg="del">
          <ac:chgData name="Nousheen Ali" userId="28b24126a220ca9e" providerId="LiveId" clId="{7DD16EF8-99DC-445B-9339-2A36659C6AE4}" dt="2021-10-12T07:18:46.042" v="15230" actId="478"/>
          <ac:spMkLst>
            <pc:docMk/>
            <pc:sldMk cId="3083375864" sldId="335"/>
            <ac:spMk id="9" creationId="{B9E40F9F-CDC2-4FE5-9F98-1401E7C222A9}"/>
          </ac:spMkLst>
        </pc:spChg>
        <pc:spChg chg="del">
          <ac:chgData name="Nousheen Ali" userId="28b24126a220ca9e" providerId="LiveId" clId="{7DD16EF8-99DC-445B-9339-2A36659C6AE4}" dt="2021-10-12T07:18:46.042" v="15230" actId="478"/>
          <ac:spMkLst>
            <pc:docMk/>
            <pc:sldMk cId="3083375864" sldId="335"/>
            <ac:spMk id="10" creationId="{9CE8771F-11AA-4A1B-B96F-35D26BE2D6D1}"/>
          </ac:spMkLst>
        </pc:spChg>
        <pc:spChg chg="del">
          <ac:chgData name="Nousheen Ali" userId="28b24126a220ca9e" providerId="LiveId" clId="{7DD16EF8-99DC-445B-9339-2A36659C6AE4}" dt="2021-10-12T07:18:46.042" v="15230" actId="478"/>
          <ac:spMkLst>
            <pc:docMk/>
            <pc:sldMk cId="3083375864" sldId="335"/>
            <ac:spMk id="11" creationId="{61877DD8-3023-491A-895C-283CF7F6FC5F}"/>
          </ac:spMkLst>
        </pc:spChg>
        <pc:spChg chg="del">
          <ac:chgData name="Nousheen Ali" userId="28b24126a220ca9e" providerId="LiveId" clId="{7DD16EF8-99DC-445B-9339-2A36659C6AE4}" dt="2021-10-12T07:18:46.042" v="15230" actId="478"/>
          <ac:spMkLst>
            <pc:docMk/>
            <pc:sldMk cId="3083375864" sldId="335"/>
            <ac:spMk id="12" creationId="{892C1E5D-B910-4110-A3B3-7B4EED36BD53}"/>
          </ac:spMkLst>
        </pc:spChg>
        <pc:spChg chg="add mod">
          <ac:chgData name="Nousheen Ali" userId="28b24126a220ca9e" providerId="LiveId" clId="{7DD16EF8-99DC-445B-9339-2A36659C6AE4}" dt="2021-10-12T07:29:47.320" v="15403" actId="1076"/>
          <ac:spMkLst>
            <pc:docMk/>
            <pc:sldMk cId="3083375864" sldId="335"/>
            <ac:spMk id="22" creationId="{AF66086D-F322-4E13-AF01-9D2701EB7715}"/>
          </ac:spMkLst>
        </pc:spChg>
        <pc:picChg chg="add del mod">
          <ac:chgData name="Nousheen Ali" userId="28b24126a220ca9e" providerId="LiveId" clId="{7DD16EF8-99DC-445B-9339-2A36659C6AE4}" dt="2021-10-12T07:21:51.395" v="15243" actId="478"/>
          <ac:picMkLst>
            <pc:docMk/>
            <pc:sldMk cId="3083375864" sldId="335"/>
            <ac:picMk id="15" creationId="{67B33819-E0D9-4AC8-B121-08EA211AA588}"/>
          </ac:picMkLst>
        </pc:picChg>
        <pc:picChg chg="add mod">
          <ac:chgData name="Nousheen Ali" userId="28b24126a220ca9e" providerId="LiveId" clId="{7DD16EF8-99DC-445B-9339-2A36659C6AE4}" dt="2021-10-12T07:21:57.149" v="15246" actId="1076"/>
          <ac:picMkLst>
            <pc:docMk/>
            <pc:sldMk cId="3083375864" sldId="335"/>
            <ac:picMk id="17" creationId="{BE6A6562-5E97-4293-B548-369DBEB80542}"/>
          </ac:picMkLst>
        </pc:picChg>
        <pc:picChg chg="add del mod">
          <ac:chgData name="Nousheen Ali" userId="28b24126a220ca9e" providerId="LiveId" clId="{7DD16EF8-99DC-445B-9339-2A36659C6AE4}" dt="2021-10-12T07:21:49.548" v="15242" actId="478"/>
          <ac:picMkLst>
            <pc:docMk/>
            <pc:sldMk cId="3083375864" sldId="335"/>
            <ac:picMk id="19" creationId="{3530646B-842B-45F9-A987-59D3C8A99E2B}"/>
          </ac:picMkLst>
        </pc:picChg>
        <pc:picChg chg="add del mod">
          <ac:chgData name="Nousheen Ali" userId="28b24126a220ca9e" providerId="LiveId" clId="{7DD16EF8-99DC-445B-9339-2A36659C6AE4}" dt="2021-10-12T07:21:47.321" v="15241" actId="478"/>
          <ac:picMkLst>
            <pc:docMk/>
            <pc:sldMk cId="3083375864" sldId="335"/>
            <ac:picMk id="21" creationId="{21B6BB44-8B7B-4144-BF51-38F220DF9CAC}"/>
          </ac:picMkLst>
        </pc:picChg>
      </pc:sldChg>
      <pc:sldChg chg="addSp delSp modSp add mod ord">
        <pc:chgData name="Nousheen Ali" userId="28b24126a220ca9e" providerId="LiveId" clId="{7DD16EF8-99DC-445B-9339-2A36659C6AE4}" dt="2021-10-13T05:57:34.867" v="15821" actId="14100"/>
        <pc:sldMkLst>
          <pc:docMk/>
          <pc:sldMk cId="2317276164" sldId="336"/>
        </pc:sldMkLst>
        <pc:spChg chg="mod">
          <ac:chgData name="Nousheen Ali" userId="28b24126a220ca9e" providerId="LiveId" clId="{7DD16EF8-99DC-445B-9339-2A36659C6AE4}" dt="2021-10-13T05:57:34.867" v="15821" actId="14100"/>
          <ac:spMkLst>
            <pc:docMk/>
            <pc:sldMk cId="2317276164" sldId="336"/>
            <ac:spMk id="9" creationId="{64524622-BC81-4532-ABA2-DB4FAD88A219}"/>
          </ac:spMkLst>
        </pc:spChg>
        <pc:spChg chg="mod">
          <ac:chgData name="Nousheen Ali" userId="28b24126a220ca9e" providerId="LiveId" clId="{7DD16EF8-99DC-445B-9339-2A36659C6AE4}" dt="2021-10-12T19:00:13.962" v="15799" actId="5793"/>
          <ac:spMkLst>
            <pc:docMk/>
            <pc:sldMk cId="2317276164" sldId="336"/>
            <ac:spMk id="20" creationId="{16677689-B1EC-461F-BA42-A64E49018124}"/>
          </ac:spMkLst>
        </pc:spChg>
        <pc:graphicFrameChg chg="del">
          <ac:chgData name="Nousheen Ali" userId="28b24126a220ca9e" providerId="LiveId" clId="{7DD16EF8-99DC-445B-9339-2A36659C6AE4}" dt="2021-10-12T07:34:13.485" v="15446" actId="478"/>
          <ac:graphicFrameMkLst>
            <pc:docMk/>
            <pc:sldMk cId="2317276164" sldId="336"/>
            <ac:graphicFrameMk id="10" creationId="{27DCEE90-3624-4C95-A430-DBEE8E52DFEB}"/>
          </ac:graphicFrameMkLst>
        </pc:graphicFrameChg>
        <pc:picChg chg="add del mod">
          <ac:chgData name="Nousheen Ali" userId="28b24126a220ca9e" providerId="LiveId" clId="{7DD16EF8-99DC-445B-9339-2A36659C6AE4}" dt="2021-10-12T07:39:30.591" v="15453" actId="478"/>
          <ac:picMkLst>
            <pc:docMk/>
            <pc:sldMk cId="2317276164" sldId="336"/>
            <ac:picMk id="4" creationId="{A8E60F07-3CB9-4D59-87FD-39EDD57C6108}"/>
          </ac:picMkLst>
        </pc:picChg>
        <pc:picChg chg="add mod">
          <ac:chgData name="Nousheen Ali" userId="28b24126a220ca9e" providerId="LiveId" clId="{7DD16EF8-99DC-445B-9339-2A36659C6AE4}" dt="2021-10-12T07:48:03.467" v="15503" actId="1076"/>
          <ac:picMkLst>
            <pc:docMk/>
            <pc:sldMk cId="2317276164" sldId="336"/>
            <ac:picMk id="6" creationId="{6EFBF6CB-3D79-4A9C-B23F-D767ECB266EC}"/>
          </ac:picMkLst>
        </pc:picChg>
        <pc:picChg chg="add del mod">
          <ac:chgData name="Nousheen Ali" userId="28b24126a220ca9e" providerId="LiveId" clId="{7DD16EF8-99DC-445B-9339-2A36659C6AE4}" dt="2021-10-12T07:39:20.358" v="15449" actId="478"/>
          <ac:picMkLst>
            <pc:docMk/>
            <pc:sldMk cId="2317276164" sldId="336"/>
            <ac:picMk id="7" creationId="{4A391E57-1C98-4D53-B994-DED094E0EB66}"/>
          </ac:picMkLst>
        </pc:picChg>
      </pc:sldChg>
      <pc:sldMasterChg chg="setBg delSldLayout modSldLayout">
        <pc:chgData name="Nousheen Ali" userId="28b24126a220ca9e" providerId="LiveId" clId="{7DD16EF8-99DC-445B-9339-2A36659C6AE4}" dt="2021-10-12T18:32:13.345" v="15522" actId="2696"/>
        <pc:sldMasterMkLst>
          <pc:docMk/>
          <pc:sldMasterMk cId="0" sldId="2147483670"/>
        </pc:sldMasterMkLst>
        <pc:sldLayoutChg chg="addSp modSp setBg">
          <pc:chgData name="Nousheen Ali" userId="28b24126a220ca9e" providerId="LiveId" clId="{7DD16EF8-99DC-445B-9339-2A36659C6AE4}" dt="2021-10-10T09:10:12.514" v="9985"/>
          <pc:sldLayoutMkLst>
            <pc:docMk/>
            <pc:sldMasterMk cId="0" sldId="2147483670"/>
            <pc:sldLayoutMk cId="0" sldId="2147483648"/>
          </pc:sldLayoutMkLst>
          <pc:spChg chg="add mod">
            <ac:chgData name="Nousheen Ali" userId="28b24126a220ca9e" providerId="LiveId" clId="{7DD16EF8-99DC-445B-9339-2A36659C6AE4}" dt="2021-10-10T09:08:54.921" v="9964"/>
            <ac:spMkLst>
              <pc:docMk/>
              <pc:sldMasterMk cId="0" sldId="2147483670"/>
              <pc:sldLayoutMk cId="0" sldId="2147483648"/>
              <ac:spMk id="2" creationId="{2C198FE7-B355-4D1A-AFD2-8D98920B0127}"/>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49"/>
          </pc:sldLayoutMkLst>
          <pc:spChg chg="add mod">
            <ac:chgData name="Nousheen Ali" userId="28b24126a220ca9e" providerId="LiveId" clId="{7DD16EF8-99DC-445B-9339-2A36659C6AE4}" dt="2021-10-10T09:08:58.140" v="9965"/>
            <ac:spMkLst>
              <pc:docMk/>
              <pc:sldMasterMk cId="0" sldId="2147483670"/>
              <pc:sldLayoutMk cId="0" sldId="2147483649"/>
              <ac:spMk id="2" creationId="{CE766309-ADD5-424B-87C5-10F60610FDF3}"/>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50"/>
          </pc:sldLayoutMkLst>
          <pc:spChg chg="add mod">
            <ac:chgData name="Nousheen Ali" userId="28b24126a220ca9e" providerId="LiveId" clId="{7DD16EF8-99DC-445B-9339-2A36659C6AE4}" dt="2021-10-10T09:09:00.124" v="9966"/>
            <ac:spMkLst>
              <pc:docMk/>
              <pc:sldMasterMk cId="0" sldId="2147483670"/>
              <pc:sldLayoutMk cId="0" sldId="2147483650"/>
              <ac:spMk id="2" creationId="{6EFE4D0C-4E23-4B2C-8D45-713F71CC925B}"/>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51"/>
          </pc:sldLayoutMkLst>
          <pc:spChg chg="add mod">
            <ac:chgData name="Nousheen Ali" userId="28b24126a220ca9e" providerId="LiveId" clId="{7DD16EF8-99DC-445B-9339-2A36659C6AE4}" dt="2021-10-10T09:09:02.255" v="9967"/>
            <ac:spMkLst>
              <pc:docMk/>
              <pc:sldMasterMk cId="0" sldId="2147483670"/>
              <pc:sldLayoutMk cId="0" sldId="2147483651"/>
              <ac:spMk id="2" creationId="{E9DA3317-8256-48D3-BA8E-301B578C2F22}"/>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52"/>
          </pc:sldLayoutMkLst>
          <pc:spChg chg="add mod">
            <ac:chgData name="Nousheen Ali" userId="28b24126a220ca9e" providerId="LiveId" clId="{7DD16EF8-99DC-445B-9339-2A36659C6AE4}" dt="2021-10-10T09:09:05.706" v="9968"/>
            <ac:spMkLst>
              <pc:docMk/>
              <pc:sldMasterMk cId="0" sldId="2147483670"/>
              <pc:sldLayoutMk cId="0" sldId="2147483652"/>
              <ac:spMk id="2" creationId="{CA8BC3CE-1F28-48F7-96D1-26BE3349ED36}"/>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53"/>
          </pc:sldLayoutMkLst>
          <pc:spChg chg="add mod">
            <ac:chgData name="Nousheen Ali" userId="28b24126a220ca9e" providerId="LiveId" clId="{7DD16EF8-99DC-445B-9339-2A36659C6AE4}" dt="2021-10-10T09:09:08.013" v="9969"/>
            <ac:spMkLst>
              <pc:docMk/>
              <pc:sldMasterMk cId="0" sldId="2147483670"/>
              <pc:sldLayoutMk cId="0" sldId="2147483653"/>
              <ac:spMk id="2" creationId="{3DD5A490-3511-470E-8B36-3BD8C448DA75}"/>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54"/>
          </pc:sldLayoutMkLst>
          <pc:spChg chg="add mod">
            <ac:chgData name="Nousheen Ali" userId="28b24126a220ca9e" providerId="LiveId" clId="{7DD16EF8-99DC-445B-9339-2A36659C6AE4}" dt="2021-10-10T09:09:26.251" v="9971"/>
            <ac:spMkLst>
              <pc:docMk/>
              <pc:sldMasterMk cId="0" sldId="2147483670"/>
              <pc:sldLayoutMk cId="0" sldId="2147483654"/>
              <ac:spMk id="2" creationId="{2DC5E72C-F634-4E4D-A7C6-3737CD30F843}"/>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55"/>
          </pc:sldLayoutMkLst>
          <pc:spChg chg="add mod">
            <ac:chgData name="Nousheen Ali" userId="28b24126a220ca9e" providerId="LiveId" clId="{7DD16EF8-99DC-445B-9339-2A36659C6AE4}" dt="2021-10-10T09:09:22.634" v="9970"/>
            <ac:spMkLst>
              <pc:docMk/>
              <pc:sldMasterMk cId="0" sldId="2147483670"/>
              <pc:sldLayoutMk cId="0" sldId="2147483655"/>
              <ac:spMk id="2" creationId="{DDC15D84-B8C9-40CE-863B-9579D06E93AC}"/>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56"/>
          </pc:sldLayoutMkLst>
          <pc:spChg chg="add mod">
            <ac:chgData name="Nousheen Ali" userId="28b24126a220ca9e" providerId="LiveId" clId="{7DD16EF8-99DC-445B-9339-2A36659C6AE4}" dt="2021-10-10T09:09:32.163" v="9972"/>
            <ac:spMkLst>
              <pc:docMk/>
              <pc:sldMasterMk cId="0" sldId="2147483670"/>
              <pc:sldLayoutMk cId="0" sldId="2147483656"/>
              <ac:spMk id="2" creationId="{7B08D215-2418-49A1-A733-0D9734AB7B96}"/>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57"/>
          </pc:sldLayoutMkLst>
          <pc:spChg chg="add mod">
            <ac:chgData name="Nousheen Ali" userId="28b24126a220ca9e" providerId="LiveId" clId="{7DD16EF8-99DC-445B-9339-2A36659C6AE4}" dt="2021-10-10T09:09:35.358" v="9973"/>
            <ac:spMkLst>
              <pc:docMk/>
              <pc:sldMasterMk cId="0" sldId="2147483670"/>
              <pc:sldLayoutMk cId="0" sldId="2147483657"/>
              <ac:spMk id="2" creationId="{DB2D7719-7C7E-45EB-9F03-16891D8DD577}"/>
            </ac:spMkLst>
          </pc:spChg>
        </pc:sldLayoutChg>
        <pc:sldLayoutChg chg="addSp modSp del setBg">
          <pc:chgData name="Nousheen Ali" userId="28b24126a220ca9e" providerId="LiveId" clId="{7DD16EF8-99DC-445B-9339-2A36659C6AE4}" dt="2021-10-12T18:32:13.345" v="15522" actId="2696"/>
          <pc:sldLayoutMkLst>
            <pc:docMk/>
            <pc:sldMasterMk cId="0" sldId="2147483670"/>
            <pc:sldLayoutMk cId="0" sldId="2147483658"/>
          </pc:sldLayoutMkLst>
          <pc:spChg chg="add mod">
            <ac:chgData name="Nousheen Ali" userId="28b24126a220ca9e" providerId="LiveId" clId="{7DD16EF8-99DC-445B-9339-2A36659C6AE4}" dt="2021-10-10T09:09:39.070" v="9974"/>
            <ac:spMkLst>
              <pc:docMk/>
              <pc:sldMasterMk cId="0" sldId="2147483670"/>
              <pc:sldLayoutMk cId="0" sldId="2147483658"/>
              <ac:spMk id="2" creationId="{4D62E3A2-E32B-4596-8C19-389B4B89317E}"/>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59"/>
          </pc:sldLayoutMkLst>
          <pc:spChg chg="add mod">
            <ac:chgData name="Nousheen Ali" userId="28b24126a220ca9e" providerId="LiveId" clId="{7DD16EF8-99DC-445B-9339-2A36659C6AE4}" dt="2021-10-10T09:09:41.685" v="9975"/>
            <ac:spMkLst>
              <pc:docMk/>
              <pc:sldMasterMk cId="0" sldId="2147483670"/>
              <pc:sldLayoutMk cId="0" sldId="2147483659"/>
              <ac:spMk id="2" creationId="{9F713F45-582A-4B04-9587-476811F06F91}"/>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60"/>
          </pc:sldLayoutMkLst>
          <pc:spChg chg="add mod">
            <ac:chgData name="Nousheen Ali" userId="28b24126a220ca9e" providerId="LiveId" clId="{7DD16EF8-99DC-445B-9339-2A36659C6AE4}" dt="2021-10-10T09:09:43.890" v="9976"/>
            <ac:spMkLst>
              <pc:docMk/>
              <pc:sldMasterMk cId="0" sldId="2147483670"/>
              <pc:sldLayoutMk cId="0" sldId="2147483660"/>
              <ac:spMk id="2" creationId="{34C54AE3-06C9-4460-8D38-15ACA7CE3197}"/>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61"/>
          </pc:sldLayoutMkLst>
          <pc:spChg chg="add mod">
            <ac:chgData name="Nousheen Ali" userId="28b24126a220ca9e" providerId="LiveId" clId="{7DD16EF8-99DC-445B-9339-2A36659C6AE4}" dt="2021-10-10T09:09:46.099" v="9977"/>
            <ac:spMkLst>
              <pc:docMk/>
              <pc:sldMasterMk cId="0" sldId="2147483670"/>
              <pc:sldLayoutMk cId="0" sldId="2147483661"/>
              <ac:spMk id="2" creationId="{0911178C-6054-4280-9A07-934F15251BC9}"/>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62"/>
          </pc:sldLayoutMkLst>
          <pc:spChg chg="add mod">
            <ac:chgData name="Nousheen Ali" userId="28b24126a220ca9e" providerId="LiveId" clId="{7DD16EF8-99DC-445B-9339-2A36659C6AE4}" dt="2021-10-10T09:09:51.169" v="9978"/>
            <ac:spMkLst>
              <pc:docMk/>
              <pc:sldMasterMk cId="0" sldId="2147483670"/>
              <pc:sldLayoutMk cId="0" sldId="2147483662"/>
              <ac:spMk id="2" creationId="{EA1BC2B2-5117-4FAA-8847-E60F11A8DC30}"/>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63"/>
          </pc:sldLayoutMkLst>
          <pc:spChg chg="add mod">
            <ac:chgData name="Nousheen Ali" userId="28b24126a220ca9e" providerId="LiveId" clId="{7DD16EF8-99DC-445B-9339-2A36659C6AE4}" dt="2021-10-10T09:09:53.111" v="9979"/>
            <ac:spMkLst>
              <pc:docMk/>
              <pc:sldMasterMk cId="0" sldId="2147483670"/>
              <pc:sldLayoutMk cId="0" sldId="2147483663"/>
              <ac:spMk id="2" creationId="{B07BC8A7-6178-4AED-88DF-7A106CCCC230}"/>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64"/>
          </pc:sldLayoutMkLst>
          <pc:spChg chg="add mod">
            <ac:chgData name="Nousheen Ali" userId="28b24126a220ca9e" providerId="LiveId" clId="{7DD16EF8-99DC-445B-9339-2A36659C6AE4}" dt="2021-10-10T09:09:55.895" v="9980"/>
            <ac:spMkLst>
              <pc:docMk/>
              <pc:sldMasterMk cId="0" sldId="2147483670"/>
              <pc:sldLayoutMk cId="0" sldId="2147483664"/>
              <ac:spMk id="2" creationId="{B7A4B04E-DC02-40D6-B1C4-DD0E61BE9909}"/>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65"/>
          </pc:sldLayoutMkLst>
          <pc:spChg chg="add mod">
            <ac:chgData name="Nousheen Ali" userId="28b24126a220ca9e" providerId="LiveId" clId="{7DD16EF8-99DC-445B-9339-2A36659C6AE4}" dt="2021-10-10T09:09:59.518" v="9981"/>
            <ac:spMkLst>
              <pc:docMk/>
              <pc:sldMasterMk cId="0" sldId="2147483670"/>
              <pc:sldLayoutMk cId="0" sldId="2147483665"/>
              <ac:spMk id="2" creationId="{DF169757-F172-4F45-A509-37E017AF23D4}"/>
            </ac:spMkLst>
          </pc:spChg>
        </pc:sldLayoutChg>
        <pc:sldLayoutChg chg="addSp delSp modSp mod setBg">
          <pc:chgData name="Nousheen Ali" userId="28b24126a220ca9e" providerId="LiveId" clId="{7DD16EF8-99DC-445B-9339-2A36659C6AE4}" dt="2021-10-10T09:10:12.514" v="9985"/>
          <pc:sldLayoutMkLst>
            <pc:docMk/>
            <pc:sldMasterMk cId="0" sldId="2147483670"/>
            <pc:sldLayoutMk cId="0" sldId="2147483666"/>
          </pc:sldLayoutMkLst>
          <pc:spChg chg="add del">
            <ac:chgData name="Nousheen Ali" userId="28b24126a220ca9e" providerId="LiveId" clId="{7DD16EF8-99DC-445B-9339-2A36659C6AE4}" dt="2021-10-10T09:04:59.081" v="9877" actId="11529"/>
            <ac:spMkLst>
              <pc:docMk/>
              <pc:sldMasterMk cId="0" sldId="2147483670"/>
              <pc:sldLayoutMk cId="0" sldId="2147483666"/>
              <ac:spMk id="2" creationId="{B85A892E-2D48-4330-A870-ED922254C57A}"/>
            </ac:spMkLst>
          </pc:spChg>
          <pc:spChg chg="add mod">
            <ac:chgData name="Nousheen Ali" userId="28b24126a220ca9e" providerId="LiveId" clId="{7DD16EF8-99DC-445B-9339-2A36659C6AE4}" dt="2021-10-10T09:05:20.338" v="9961" actId="6549"/>
            <ac:spMkLst>
              <pc:docMk/>
              <pc:sldMasterMk cId="0" sldId="2147483670"/>
              <pc:sldLayoutMk cId="0" sldId="2147483666"/>
              <ac:spMk id="3" creationId="{9E8A77D5-EDFF-4048-A741-813FF3665FB7}"/>
            </ac:spMkLst>
          </pc:spChg>
          <pc:spChg chg="add mod">
            <ac:chgData name="Nousheen Ali" userId="28b24126a220ca9e" providerId="LiveId" clId="{7DD16EF8-99DC-445B-9339-2A36659C6AE4}" dt="2021-10-10T09:10:01.915" v="9982"/>
            <ac:spMkLst>
              <pc:docMk/>
              <pc:sldMasterMk cId="0" sldId="2147483670"/>
              <pc:sldLayoutMk cId="0" sldId="2147483666"/>
              <ac:spMk id="4" creationId="{3411D479-C93E-4BAD-BCAF-D1852E903EBE}"/>
            </ac:spMkLst>
          </pc:spChg>
        </pc:sldLayoutChg>
        <pc:sldLayoutChg chg="addSp modSp setBg">
          <pc:chgData name="Nousheen Ali" userId="28b24126a220ca9e" providerId="LiveId" clId="{7DD16EF8-99DC-445B-9339-2A36659C6AE4}" dt="2021-10-10T09:10:12.514" v="9985"/>
          <pc:sldLayoutMkLst>
            <pc:docMk/>
            <pc:sldMasterMk cId="0" sldId="2147483670"/>
            <pc:sldLayoutMk cId="0" sldId="2147483667"/>
          </pc:sldLayoutMkLst>
          <pc:spChg chg="add mod">
            <ac:chgData name="Nousheen Ali" userId="28b24126a220ca9e" providerId="LiveId" clId="{7DD16EF8-99DC-445B-9339-2A36659C6AE4}" dt="2021-10-10T09:10:04.596" v="9983"/>
            <ac:spMkLst>
              <pc:docMk/>
              <pc:sldMasterMk cId="0" sldId="2147483670"/>
              <pc:sldLayoutMk cId="0" sldId="2147483667"/>
              <ac:spMk id="2" creationId="{C01E738F-BD22-4094-A1B8-AD892F2DD361}"/>
            </ac:spMkLst>
          </pc:spChg>
        </pc:sldLayoutChg>
        <pc:sldLayoutChg chg="addSp modSp del setBg">
          <pc:chgData name="Nousheen Ali" userId="28b24126a220ca9e" providerId="LiveId" clId="{7DD16EF8-99DC-445B-9339-2A36659C6AE4}" dt="2021-10-12T07:44:07.286" v="15484" actId="2696"/>
          <pc:sldLayoutMkLst>
            <pc:docMk/>
            <pc:sldMasterMk cId="0" sldId="2147483670"/>
            <pc:sldLayoutMk cId="0" sldId="2147483668"/>
          </pc:sldLayoutMkLst>
          <pc:spChg chg="add mod">
            <ac:chgData name="Nousheen Ali" userId="28b24126a220ca9e" providerId="LiveId" clId="{7DD16EF8-99DC-445B-9339-2A36659C6AE4}" dt="2021-10-10T09:10:08.772" v="9984"/>
            <ac:spMkLst>
              <pc:docMk/>
              <pc:sldMasterMk cId="0" sldId="2147483670"/>
              <pc:sldLayoutMk cId="0" sldId="2147483668"/>
              <ac:spMk id="2" creationId="{90F32A98-F7F6-4E8F-9FA4-4AC0841F3F02}"/>
            </ac:spMkLst>
          </pc:spChg>
        </pc:sldLayoutChg>
      </pc:sldMasterChg>
      <pc:sldMasterChg chg="setBg modSldLayout">
        <pc:chgData name="Nousheen Ali" userId="28b24126a220ca9e" providerId="LiveId" clId="{7DD16EF8-99DC-445B-9339-2A36659C6AE4}" dt="2021-10-10T09:10:12.514" v="9985"/>
        <pc:sldMasterMkLst>
          <pc:docMk/>
          <pc:sldMasterMk cId="0" sldId="2147483671"/>
        </pc:sldMasterMkLst>
        <pc:sldLayoutChg chg="setBg">
          <pc:chgData name="Nousheen Ali" userId="28b24126a220ca9e" providerId="LiveId" clId="{7DD16EF8-99DC-445B-9339-2A36659C6AE4}" dt="2021-10-10T09:10:12.514" v="9985"/>
          <pc:sldLayoutMkLst>
            <pc:docMk/>
            <pc:sldMasterMk cId="0" sldId="2147483671"/>
            <pc:sldLayoutMk cId="0" sldId="2147483669"/>
          </pc:sldLayoutMkLst>
        </pc:sldLayoutChg>
      </pc:sldMasterChg>
      <pc:sldMasterChg chg="new del mod addSldLayout delSldLayout">
        <pc:chgData name="Nousheen Ali" userId="28b24126a220ca9e" providerId="LiveId" clId="{7DD16EF8-99DC-445B-9339-2A36659C6AE4}" dt="2021-10-10T09:03:32.477" v="9874" actId="6938"/>
        <pc:sldMasterMkLst>
          <pc:docMk/>
          <pc:sldMasterMk cId="1215636304" sldId="2147483672"/>
        </pc:sldMasterMkLst>
        <pc:sldLayoutChg chg="new del replId">
          <pc:chgData name="Nousheen Ali" userId="28b24126a220ca9e" providerId="LiveId" clId="{7DD16EF8-99DC-445B-9339-2A36659C6AE4}" dt="2021-10-10T09:03:32.477" v="9874" actId="6938"/>
          <pc:sldLayoutMkLst>
            <pc:docMk/>
            <pc:sldMasterMk cId="1215636304" sldId="2147483672"/>
            <pc:sldLayoutMk cId="3334081036" sldId="2147483673"/>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3073598067" sldId="2147483674"/>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3616970323" sldId="2147483675"/>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2768458048" sldId="2147483676"/>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169571209" sldId="2147483677"/>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549255112" sldId="2147483678"/>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1796971934" sldId="2147483679"/>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3441489386" sldId="2147483680"/>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3912999308" sldId="2147483681"/>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688053540" sldId="2147483682"/>
          </pc:sldLayoutMkLst>
        </pc:sldLayoutChg>
        <pc:sldLayoutChg chg="new del replId">
          <pc:chgData name="Nousheen Ali" userId="28b24126a220ca9e" providerId="LiveId" clId="{7DD16EF8-99DC-445B-9339-2A36659C6AE4}" dt="2021-10-10T09:03:32.477" v="9874" actId="6938"/>
          <pc:sldLayoutMkLst>
            <pc:docMk/>
            <pc:sldMasterMk cId="1215636304" sldId="2147483672"/>
            <pc:sldLayoutMk cId="3321812305" sldId="214748368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Machine</a:t>
            </a:r>
            <a:r>
              <a:rPr lang="en-US" baseline="0" dirty="0"/>
              <a:t> Learning Model Accuracy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Training Data Accuracy</c:v>
                </c:pt>
              </c:strCache>
            </c:strRef>
          </c:tx>
          <c:spPr>
            <a:solidFill>
              <a:schemeClr val="accent1"/>
            </a:solidFill>
            <a:ln>
              <a:noFill/>
            </a:ln>
            <a:effectLst/>
          </c:spPr>
          <c:invertIfNegative val="0"/>
          <c:cat>
            <c:strRef>
              <c:f>Sheet1!$A$2:$A$5</c:f>
              <c:strCache>
                <c:ptCount val="4"/>
                <c:pt idx="0">
                  <c:v>Logistic Regression</c:v>
                </c:pt>
                <c:pt idx="1">
                  <c:v>SVM</c:v>
                </c:pt>
                <c:pt idx="2">
                  <c:v>Decision Tree</c:v>
                </c:pt>
                <c:pt idx="3">
                  <c:v>KNN</c:v>
                </c:pt>
              </c:strCache>
            </c:strRef>
          </c:cat>
          <c:val>
            <c:numRef>
              <c:f>Sheet1!$B$2:$B$5</c:f>
              <c:numCache>
                <c:formatCode>0.00%</c:formatCode>
                <c:ptCount val="4"/>
                <c:pt idx="0">
                  <c:v>0.84599999999999997</c:v>
                </c:pt>
                <c:pt idx="1">
                  <c:v>0.83399999999999996</c:v>
                </c:pt>
                <c:pt idx="2">
                  <c:v>0.875</c:v>
                </c:pt>
                <c:pt idx="3">
                  <c:v>0.84799999999999998</c:v>
                </c:pt>
              </c:numCache>
            </c:numRef>
          </c:val>
          <c:extLst>
            <c:ext xmlns:c16="http://schemas.microsoft.com/office/drawing/2014/chart" uri="{C3380CC4-5D6E-409C-BE32-E72D297353CC}">
              <c16:uniqueId val="{00000000-565B-4CA8-92EC-AAE844F356AA}"/>
            </c:ext>
          </c:extLst>
        </c:ser>
        <c:ser>
          <c:idx val="1"/>
          <c:order val="1"/>
          <c:tx>
            <c:strRef>
              <c:f>Sheet1!$C$1</c:f>
              <c:strCache>
                <c:ptCount val="1"/>
                <c:pt idx="0">
                  <c:v>Test Data Accuracy</c:v>
                </c:pt>
              </c:strCache>
            </c:strRef>
          </c:tx>
          <c:spPr>
            <a:solidFill>
              <a:schemeClr val="accent2"/>
            </a:solidFill>
            <a:ln>
              <a:noFill/>
            </a:ln>
            <a:effectLst/>
          </c:spPr>
          <c:invertIfNegative val="0"/>
          <c:cat>
            <c:strRef>
              <c:f>Sheet1!$A$2:$A$5</c:f>
              <c:strCache>
                <c:ptCount val="4"/>
                <c:pt idx="0">
                  <c:v>Logistic Regression</c:v>
                </c:pt>
                <c:pt idx="1">
                  <c:v>SVM</c:v>
                </c:pt>
                <c:pt idx="2">
                  <c:v>Decision Tree</c:v>
                </c:pt>
                <c:pt idx="3">
                  <c:v>KNN</c:v>
                </c:pt>
              </c:strCache>
            </c:strRef>
          </c:cat>
          <c:val>
            <c:numRef>
              <c:f>Sheet1!$C$2:$C$5</c:f>
              <c:numCache>
                <c:formatCode>0.00%</c:formatCode>
                <c:ptCount val="4"/>
                <c:pt idx="0">
                  <c:v>0.83330000000000004</c:v>
                </c:pt>
                <c:pt idx="1">
                  <c:v>0.83330000000000004</c:v>
                </c:pt>
                <c:pt idx="2">
                  <c:v>0.83330000000000004</c:v>
                </c:pt>
                <c:pt idx="3">
                  <c:v>0.83330000000000004</c:v>
                </c:pt>
              </c:numCache>
            </c:numRef>
          </c:val>
          <c:extLst>
            <c:ext xmlns:c16="http://schemas.microsoft.com/office/drawing/2014/chart" uri="{C3380CC4-5D6E-409C-BE32-E72D297353CC}">
              <c16:uniqueId val="{00000001-565B-4CA8-92EC-AAE844F356AA}"/>
            </c:ext>
          </c:extLst>
        </c:ser>
        <c:dLbls>
          <c:showLegendKey val="0"/>
          <c:showVal val="0"/>
          <c:showCatName val="0"/>
          <c:showSerName val="0"/>
          <c:showPercent val="0"/>
          <c:showBubbleSize val="0"/>
        </c:dLbls>
        <c:gapWidth val="219"/>
        <c:overlap val="-27"/>
        <c:axId val="1680324831"/>
        <c:axId val="1680327743"/>
      </c:barChart>
      <c:catAx>
        <c:axId val="168032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80327743"/>
        <c:crosses val="autoZero"/>
        <c:auto val="1"/>
        <c:lblAlgn val="ctr"/>
        <c:lblOffset val="100"/>
        <c:noMultiLvlLbl val="0"/>
      </c:catAx>
      <c:valAx>
        <c:axId val="16803277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8032483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456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3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419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479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4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832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728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80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44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066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989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239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85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54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76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999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511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751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575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85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958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735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897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695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503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869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705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3638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26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900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436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058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89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9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39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2C198FE7-B355-4D1A-AFD2-8D98920B0127}"/>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1E738F-BD22-4094-A1B8-AD892F2DD361}"/>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6EFE4D0C-4E23-4B2C-8D45-713F71CC925B}"/>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E9DA3317-8256-48D3-BA8E-301B578C2F22}"/>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2DC5E72C-F634-4E4D-A7C6-3737CD30F843}"/>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 name="Slide Number Placeholder 1">
            <a:extLst>
              <a:ext uri="{FF2B5EF4-FFF2-40B4-BE49-F238E27FC236}">
                <a16:creationId xmlns:a16="http://schemas.microsoft.com/office/drawing/2014/main" id="{DDC15D84-B8C9-40CE-863B-9579D06E93AC}"/>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 name="Slide Number Placeholder 1">
            <a:extLst>
              <a:ext uri="{FF2B5EF4-FFF2-40B4-BE49-F238E27FC236}">
                <a16:creationId xmlns:a16="http://schemas.microsoft.com/office/drawing/2014/main" id="{9F713F45-582A-4B04-9587-476811F06F91}"/>
              </a:ext>
            </a:extLst>
          </p:cNvPr>
          <p:cNvSpPr>
            <a:spLocks noGrp="1"/>
          </p:cNvSpPr>
          <p:nvPr>
            <p:ph type="sldNum" sz="quarter" idx="14"/>
          </p:nvPr>
        </p:nvSpPr>
        <p:spPr/>
        <p:txBody>
          <a:bodyPr/>
          <a:lstStyle/>
          <a:p>
            <a:fld id="{EA6E74FE-BBA8-490B-8512-3D7B99B64D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B07BC8A7-6178-4AED-88DF-7A106CCCC230}"/>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DF169757-F172-4F45-A509-37E017AF23D4}"/>
              </a:ext>
            </a:extLst>
          </p:cNvPr>
          <p:cNvSpPr>
            <a:spLocks noGrp="1"/>
          </p:cNvSpPr>
          <p:nvPr>
            <p:ph type="sldNum" sz="quarter" idx="10"/>
          </p:nvPr>
        </p:nvSpPr>
        <p:spPr/>
        <p:txBody>
          <a:bodyPr/>
          <a:lstStyle/>
          <a:p>
            <a:fld id="{EA6E74FE-BBA8-490B-8512-3D7B99B64D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userDrawn="1">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9E8A77D5-EDFF-4048-A741-813FF3665FB7}"/>
              </a:ext>
            </a:extLst>
          </p:cNvPr>
          <p:cNvSpPr>
            <a:spLocks noGrp="1"/>
          </p:cNvSpPr>
          <p:nvPr>
            <p:ph type="body" sz="quarter" idx="10"/>
          </p:nvPr>
        </p:nvSpPr>
        <p:spPr>
          <a:xfrm>
            <a:off x="8115299" y="4540250"/>
            <a:ext cx="714625" cy="450850"/>
          </a:xfrm>
        </p:spPr>
        <p:txBody>
          <a:bodyPr/>
          <a:lstStyle>
            <a:lvl1pPr marL="114300" indent="0">
              <a:buNone/>
              <a:defRPr/>
            </a:lvl1pPr>
          </a:lstStyle>
          <a:p>
            <a:pPr lvl="4"/>
            <a:endParaRPr lang="en-US" dirty="0"/>
          </a:p>
        </p:txBody>
      </p:sp>
      <p:sp>
        <p:nvSpPr>
          <p:cNvPr id="4" name="Slide Number Placeholder 3">
            <a:extLst>
              <a:ext uri="{FF2B5EF4-FFF2-40B4-BE49-F238E27FC236}">
                <a16:creationId xmlns:a16="http://schemas.microsoft.com/office/drawing/2014/main" id="{3411D479-C93E-4BAD-BCAF-D1852E903EBE}"/>
              </a:ext>
            </a:extLst>
          </p:cNvPr>
          <p:cNvSpPr>
            <a:spLocks noGrp="1"/>
          </p:cNvSpPr>
          <p:nvPr>
            <p:ph type="sldNum" sz="quarter" idx="11"/>
          </p:nvPr>
        </p:nvSpPr>
        <p:spPr/>
        <p:txBody>
          <a:bodyPr/>
          <a:lstStyle/>
          <a:p>
            <a:fld id="{EA6E74FE-BBA8-490B-8512-3D7B99B64D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
        <p:nvSpPr>
          <p:cNvPr id="2" name="Slide Number Placeholder 1">
            <a:extLst>
              <a:ext uri="{FF2B5EF4-FFF2-40B4-BE49-F238E27FC236}">
                <a16:creationId xmlns:a16="http://schemas.microsoft.com/office/drawing/2014/main" id="{56473E32-C998-43AD-A6A9-3EA73CC47A8B}"/>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A6E74FE-BBA8-490B-8512-3D7B99B64DD7}"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3" r:id="rId7"/>
    <p:sldLayoutId id="2147483665"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nousheenali/Coursera_Capstone/blob/master/EDA%20with%20Data%20Visualization.ipynb" TargetMode="External"/><Relationship Id="rId5"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render.githubusercontent.com/view/ipynb?color_mode=auto&amp;commit=a42fda16f9004cd9a7c6a45e4a5fffd3e7bd38b1&amp;enc_url=68747470733a2f2f7261772e67697468756275736572636f6e74656e742e636f6d2f6e6f75736865656e616c692f436f7572736572615f43617073746f6e652f613432666461313666393030346364396137633661343565346135666666643365376264333862312f4544412532307769746825323053514c2e6970796e62&amp;nwo=nousheenali%2FCoursera_Capstone&amp;path=EDA+with+SQL.ipynb&amp;repository_id=389592516&amp;repository_type=Repository#Rank-the-count-of-landing-outcomes-(such-as-Failure-(drone-ship)-or-Success-(ground-pad))-between-the-date-2010-06-04-and-2017-03-20,-in-descending-ord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nousheenali/Coursera_Capstone/blob/master/EDA%20with%20SQL.ipynb" TargetMode="External"/><Relationship Id="rId5"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github.com/nousheenali/Coursera_Capstone/blob/master/spacex_dash_app.py" TargetMode="External"/><Relationship Id="rId4" Type="http://schemas.openxmlformats.org/officeDocument/2006/relationships/hyperlink" Target="https://github.com/nousheenali/Coursera_Capstone/blob/master/Interactive%20Visual%20Analytics%20with%20Folium%20lab.ipynb"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ousheenali/Coursera_Capstone/blob/master/Machine%20Learning%20Prediction.ipynb"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nousheenali/Coursera_Capstone/blob/master/Data%20Collection%20API.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nousheenali/Coursera_Capstone/blob/master/Data%20Collection%20and%20Web%20Scraping.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nousheenali/Coursera_Capstone/blob/master/Data%20Wrangling.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lumMod val="60000"/>
                    <a:lumOff val="40000"/>
                  </a:schemeClr>
                </a:solidFill>
              </a:rPr>
              <a:t>Nousheen Ali</a:t>
            </a:r>
          </a:p>
          <a:p>
            <a:pPr marL="0" lvl="0" indent="0" algn="ctr" rtl="0">
              <a:spcBef>
                <a:spcPts val="0"/>
              </a:spcBef>
              <a:spcAft>
                <a:spcPts val="0"/>
              </a:spcAft>
              <a:buNone/>
            </a:pPr>
            <a:r>
              <a:rPr lang="en" dirty="0"/>
              <a:t>05 – OCT - 2021</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SPACEX </a:t>
            </a:r>
            <a:r>
              <a:rPr lang="en" dirty="0">
                <a:solidFill>
                  <a:schemeClr val="accent2"/>
                </a:solidFill>
              </a:rPr>
              <a:t>FALCON 9 </a:t>
            </a:r>
            <a:r>
              <a:rPr lang="en" dirty="0">
                <a:solidFill>
                  <a:schemeClr val="bg1"/>
                </a:solidFill>
              </a:rPr>
              <a:t>LAUNCH</a:t>
            </a:r>
            <a:r>
              <a:rPr lang="en" dirty="0">
                <a:solidFill>
                  <a:schemeClr val="accent2"/>
                </a:solidFill>
              </a:rPr>
              <a:t> </a:t>
            </a:r>
            <a:r>
              <a:rPr lang="en" dirty="0"/>
              <a:t> ANALYSIS</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B0A272BB-A7CC-4279-9211-66872E4BBDC1}"/>
              </a:ext>
            </a:extLst>
          </p:cNvPr>
          <p:cNvSpPr>
            <a:spLocks noGrp="1"/>
          </p:cNvSpPr>
          <p:nvPr>
            <p:ph type="sldNum" sz="quarter" idx="10"/>
          </p:nvPr>
        </p:nvSpPr>
        <p:spPr/>
        <p:txBody>
          <a:bodyPr/>
          <a:lstStyle/>
          <a:p>
            <a:fld id="{EA6E74FE-BBA8-490B-8512-3D7B99B64DD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392936"/>
            <a:ext cx="3534300" cy="2376339"/>
          </a:xfrm>
          <a:prstGeom prst="rect">
            <a:avLst/>
          </a:prstGeom>
        </p:spPr>
        <p:txBody>
          <a:bodyPr spcFirstLastPara="1" wrap="square" lIns="91425" tIns="91425" rIns="91425" bIns="91425" anchor="t" anchorCtr="0">
            <a:noAutofit/>
          </a:bodyPr>
          <a:lstStyle/>
          <a:p>
            <a:pPr marL="0" indent="0">
              <a:buNone/>
            </a:pPr>
            <a:r>
              <a:rPr lang="en-US" sz="1800" dirty="0">
                <a:latin typeface="IBM Plex Mono Text"/>
              </a:rPr>
              <a:t>Exploratory Data Analysis refers to the critical process of performing initial investigations on data so as to discover patterns, to spot anomalies, to test hypothesis and to check assumptions with the help of summary statistics and graphical representations.</a:t>
            </a:r>
          </a:p>
        </p:txBody>
      </p:sp>
      <p:sp>
        <p:nvSpPr>
          <p:cNvPr id="507" name="Google Shape;507;p28"/>
          <p:cNvSpPr txBox="1">
            <a:spLocks noGrp="1"/>
          </p:cNvSpPr>
          <p:nvPr>
            <p:ph type="ctrTitle"/>
          </p:nvPr>
        </p:nvSpPr>
        <p:spPr>
          <a:xfrm>
            <a:off x="618825" y="411675"/>
            <a:ext cx="57379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DATA ANALYSIS (EDA)</a:t>
            </a:r>
            <a:endParaRPr dirty="0"/>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2608;p62">
            <a:extLst>
              <a:ext uri="{FF2B5EF4-FFF2-40B4-BE49-F238E27FC236}">
                <a16:creationId xmlns:a16="http://schemas.microsoft.com/office/drawing/2014/main" id="{387CA73A-70E2-492E-B0F0-AA3A4CFBFB54}"/>
              </a:ext>
            </a:extLst>
          </p:cNvPr>
          <p:cNvGrpSpPr/>
          <p:nvPr/>
        </p:nvGrpSpPr>
        <p:grpSpPr>
          <a:xfrm>
            <a:off x="5260429" y="1392936"/>
            <a:ext cx="2634496" cy="2653508"/>
            <a:chOff x="2903337" y="4279032"/>
            <a:chExt cx="382519" cy="350682"/>
          </a:xfrm>
          <a:solidFill>
            <a:schemeClr val="accent4">
              <a:lumMod val="60000"/>
              <a:lumOff val="40000"/>
            </a:schemeClr>
          </a:solidFill>
        </p:grpSpPr>
        <p:sp>
          <p:nvSpPr>
            <p:cNvPr id="64" name="Google Shape;12609;p62">
              <a:extLst>
                <a:ext uri="{FF2B5EF4-FFF2-40B4-BE49-F238E27FC236}">
                  <a16:creationId xmlns:a16="http://schemas.microsoft.com/office/drawing/2014/main" id="{B30A042E-9B55-405B-829E-A7804F9CB40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610;p62">
              <a:extLst>
                <a:ext uri="{FF2B5EF4-FFF2-40B4-BE49-F238E27FC236}">
                  <a16:creationId xmlns:a16="http://schemas.microsoft.com/office/drawing/2014/main" id="{4E7966EC-0ADF-42CF-BC8F-0E03584C6406}"/>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611;p62">
              <a:extLst>
                <a:ext uri="{FF2B5EF4-FFF2-40B4-BE49-F238E27FC236}">
                  <a16:creationId xmlns:a16="http://schemas.microsoft.com/office/drawing/2014/main" id="{D51959E1-A21E-4398-93F3-863DC11AA8C2}"/>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612;p62">
              <a:extLst>
                <a:ext uri="{FF2B5EF4-FFF2-40B4-BE49-F238E27FC236}">
                  <a16:creationId xmlns:a16="http://schemas.microsoft.com/office/drawing/2014/main" id="{A60B44A6-6DC4-43D1-9B01-5A11FEE9B7B5}"/>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613;p62">
              <a:extLst>
                <a:ext uri="{FF2B5EF4-FFF2-40B4-BE49-F238E27FC236}">
                  <a16:creationId xmlns:a16="http://schemas.microsoft.com/office/drawing/2014/main" id="{94543B7A-D956-4334-810B-397924C0DDAE}"/>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614;p62">
              <a:extLst>
                <a:ext uri="{FF2B5EF4-FFF2-40B4-BE49-F238E27FC236}">
                  <a16:creationId xmlns:a16="http://schemas.microsoft.com/office/drawing/2014/main" id="{B1BC77B3-9A86-474F-A421-765BAC516853}"/>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615;p62">
              <a:extLst>
                <a:ext uri="{FF2B5EF4-FFF2-40B4-BE49-F238E27FC236}">
                  <a16:creationId xmlns:a16="http://schemas.microsoft.com/office/drawing/2014/main" id="{A5EC425F-DAAB-4081-A188-597A8F50D079}"/>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616;p62">
              <a:extLst>
                <a:ext uri="{FF2B5EF4-FFF2-40B4-BE49-F238E27FC236}">
                  <a16:creationId xmlns:a16="http://schemas.microsoft.com/office/drawing/2014/main" id="{44D467C9-71DC-43B8-8735-964B9B8B91F8}"/>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617;p62">
              <a:extLst>
                <a:ext uri="{FF2B5EF4-FFF2-40B4-BE49-F238E27FC236}">
                  <a16:creationId xmlns:a16="http://schemas.microsoft.com/office/drawing/2014/main" id="{762D054D-72F4-4942-8236-3911BF67463A}"/>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618;p62">
              <a:extLst>
                <a:ext uri="{FF2B5EF4-FFF2-40B4-BE49-F238E27FC236}">
                  <a16:creationId xmlns:a16="http://schemas.microsoft.com/office/drawing/2014/main" id="{233A4EC3-70C6-44D3-9C55-E267031DC803}"/>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619;p62">
              <a:extLst>
                <a:ext uri="{FF2B5EF4-FFF2-40B4-BE49-F238E27FC236}">
                  <a16:creationId xmlns:a16="http://schemas.microsoft.com/office/drawing/2014/main" id="{CDC4F989-79BC-423E-AE18-DEA1378D8352}"/>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620;p62">
              <a:extLst>
                <a:ext uri="{FF2B5EF4-FFF2-40B4-BE49-F238E27FC236}">
                  <a16:creationId xmlns:a16="http://schemas.microsoft.com/office/drawing/2014/main" id="{5BBE1EB1-FC6B-47A6-9B58-895C97B77C64}"/>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621;p62">
              <a:extLst>
                <a:ext uri="{FF2B5EF4-FFF2-40B4-BE49-F238E27FC236}">
                  <a16:creationId xmlns:a16="http://schemas.microsoft.com/office/drawing/2014/main" id="{8A5D8A56-1518-4452-A1D7-487A9B3CAFC2}"/>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622;p62">
              <a:extLst>
                <a:ext uri="{FF2B5EF4-FFF2-40B4-BE49-F238E27FC236}">
                  <a16:creationId xmlns:a16="http://schemas.microsoft.com/office/drawing/2014/main" id="{501DF41D-4715-4162-A60C-7ADB3324DDBF}"/>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623;p62">
              <a:extLst>
                <a:ext uri="{FF2B5EF4-FFF2-40B4-BE49-F238E27FC236}">
                  <a16:creationId xmlns:a16="http://schemas.microsoft.com/office/drawing/2014/main" id="{9729CF8C-9F03-407B-9A17-A493BC3E85C3}"/>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343F2A65-D43D-402E-BCA7-98A3F6627C9F}"/>
              </a:ext>
            </a:extLst>
          </p:cNvPr>
          <p:cNvSpPr>
            <a:spLocks noGrp="1"/>
          </p:cNvSpPr>
          <p:nvPr>
            <p:ph type="sldNum" sz="quarter" idx="10"/>
          </p:nvPr>
        </p:nvSpPr>
        <p:spPr/>
        <p:txBody>
          <a:bodyPr/>
          <a:lstStyle/>
          <a:p>
            <a:fld id="{EA6E74FE-BBA8-490B-8512-3D7B99B64DD7}" type="slidenum">
              <a:rPr lang="en-US" smtClean="0"/>
              <a:t>10</a:t>
            </a:fld>
            <a:endParaRPr lang="en-US"/>
          </a:p>
        </p:txBody>
      </p:sp>
    </p:spTree>
    <p:extLst>
      <p:ext uri="{BB962C8B-B14F-4D97-AF65-F5344CB8AC3E}">
        <p14:creationId xmlns:p14="http://schemas.microsoft.com/office/powerpoint/2010/main" val="103393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981211"/>
            <a:ext cx="4162495" cy="4031931"/>
          </a:xfrm>
          <a:prstGeom prst="rect">
            <a:avLst/>
          </a:prstGeom>
        </p:spPr>
        <p:txBody>
          <a:bodyPr spcFirstLastPara="1" wrap="square" lIns="91425" tIns="91425" rIns="91425" bIns="91425" anchor="t" anchorCtr="0">
            <a:noAutofit/>
          </a:bodyPr>
          <a:lstStyle/>
          <a:p>
            <a:pPr marL="0" indent="0">
              <a:buNone/>
            </a:pPr>
            <a:r>
              <a:rPr lang="en-US" dirty="0">
                <a:solidFill>
                  <a:schemeClr val="accent3"/>
                </a:solidFill>
                <a:latin typeface="IBM Plex Mono Text"/>
              </a:rPr>
              <a:t>Scatter Plot </a:t>
            </a:r>
            <a:r>
              <a:rPr lang="en-US" dirty="0">
                <a:latin typeface="IBM Plex Mono Text"/>
              </a:rPr>
              <a:t>is used to find how the relation between two features will affect a certain outcome. The following relations were explored using scatter plot, to find its effect on the Launch Outcome(Class):</a:t>
            </a:r>
          </a:p>
          <a:p>
            <a:pPr marL="0" indent="0">
              <a:buNone/>
            </a:pPr>
            <a:endParaRPr lang="en-US" sz="1800" dirty="0">
              <a:latin typeface="IBM Plex Mono Text"/>
            </a:endParaRPr>
          </a:p>
          <a:p>
            <a:pPr marL="342900">
              <a:buFont typeface="+mj-lt"/>
              <a:buAutoNum type="arabicPeriod"/>
            </a:pPr>
            <a:r>
              <a:rPr lang="en-US" dirty="0">
                <a:solidFill>
                  <a:schemeClr val="accent3"/>
                </a:solidFill>
                <a:latin typeface="IBM Plex Mono Text"/>
              </a:rPr>
              <a:t>Flight Number vs Launch Site</a:t>
            </a:r>
          </a:p>
          <a:p>
            <a:pPr marL="342900">
              <a:buFont typeface="+mj-lt"/>
              <a:buAutoNum type="arabicPeriod"/>
            </a:pPr>
            <a:r>
              <a:rPr lang="en-US" sz="1800" dirty="0">
                <a:solidFill>
                  <a:schemeClr val="accent3"/>
                </a:solidFill>
                <a:latin typeface="IBM Plex Mono Text"/>
              </a:rPr>
              <a:t>Payload Mass vs Launch Site</a:t>
            </a:r>
          </a:p>
          <a:p>
            <a:pPr marL="342900">
              <a:buFont typeface="+mj-lt"/>
              <a:buAutoNum type="arabicPeriod"/>
            </a:pPr>
            <a:r>
              <a:rPr lang="en-US" dirty="0">
                <a:solidFill>
                  <a:schemeClr val="accent3"/>
                </a:solidFill>
                <a:latin typeface="IBM Plex Mono Text"/>
              </a:rPr>
              <a:t>Flight Number vs Orbit</a:t>
            </a:r>
          </a:p>
          <a:p>
            <a:pPr marL="342900">
              <a:buFont typeface="+mj-lt"/>
              <a:buAutoNum type="arabicPeriod"/>
            </a:pPr>
            <a:r>
              <a:rPr lang="en-US" sz="1800" dirty="0">
                <a:solidFill>
                  <a:schemeClr val="accent3"/>
                </a:solidFill>
                <a:latin typeface="IBM Plex Mono Text"/>
              </a:rPr>
              <a:t>Payload Mass vs Orbit</a:t>
            </a:r>
          </a:p>
          <a:p>
            <a:pPr marL="0" indent="0">
              <a:buNone/>
            </a:pPr>
            <a:endParaRPr lang="en-US" sz="1800" dirty="0">
              <a:latin typeface="IBM Plex Mono Text"/>
            </a:endParaRPr>
          </a:p>
          <a:p>
            <a:pPr marL="342900">
              <a:buFont typeface="+mj-lt"/>
              <a:buAutoNum type="arabicPeriod"/>
            </a:pPr>
            <a:endParaRPr lang="en-US" sz="1800" dirty="0">
              <a:latin typeface="IBM Plex Mono Text"/>
            </a:endParaRPr>
          </a:p>
        </p:txBody>
      </p:sp>
      <p:sp>
        <p:nvSpPr>
          <p:cNvPr id="507" name="Google Shape;507;p28"/>
          <p:cNvSpPr txBox="1">
            <a:spLocks noGrp="1"/>
          </p:cNvSpPr>
          <p:nvPr>
            <p:ph type="ctrTitle"/>
          </p:nvPr>
        </p:nvSpPr>
        <p:spPr>
          <a:xfrm>
            <a:off x="618825" y="411675"/>
            <a:ext cx="57379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 with VISUALIZATION</a:t>
            </a:r>
            <a:endParaRPr dirty="0"/>
          </a:p>
        </p:txBody>
      </p:sp>
      <p:pic>
        <p:nvPicPr>
          <p:cNvPr id="7" name="Picture 6">
            <a:extLst>
              <a:ext uri="{FF2B5EF4-FFF2-40B4-BE49-F238E27FC236}">
                <a16:creationId xmlns:a16="http://schemas.microsoft.com/office/drawing/2014/main" id="{EB85976E-146E-4B9C-BCF5-1FB664D433CD}"/>
              </a:ext>
            </a:extLst>
          </p:cNvPr>
          <p:cNvPicPr>
            <a:picLocks noChangeAspect="1"/>
          </p:cNvPicPr>
          <p:nvPr/>
        </p:nvPicPr>
        <p:blipFill>
          <a:blip r:embed="rId3"/>
          <a:stretch>
            <a:fillRect/>
          </a:stretch>
        </p:blipFill>
        <p:spPr>
          <a:xfrm>
            <a:off x="4997191" y="1248440"/>
            <a:ext cx="2466975" cy="2476500"/>
          </a:xfrm>
          <a:prstGeom prst="rect">
            <a:avLst/>
          </a:prstGeom>
        </p:spPr>
      </p:pic>
      <p:sp>
        <p:nvSpPr>
          <p:cNvPr id="2" name="Slide Number Placeholder 1">
            <a:extLst>
              <a:ext uri="{FF2B5EF4-FFF2-40B4-BE49-F238E27FC236}">
                <a16:creationId xmlns:a16="http://schemas.microsoft.com/office/drawing/2014/main" id="{093A13C0-1F92-4F90-8757-3773B4856F66}"/>
              </a:ext>
            </a:extLst>
          </p:cNvPr>
          <p:cNvSpPr>
            <a:spLocks noGrp="1"/>
          </p:cNvSpPr>
          <p:nvPr>
            <p:ph type="sldNum" sz="quarter" idx="10"/>
          </p:nvPr>
        </p:nvSpPr>
        <p:spPr/>
        <p:txBody>
          <a:bodyPr/>
          <a:lstStyle/>
          <a:p>
            <a:fld id="{EA6E74FE-BBA8-490B-8512-3D7B99B64DD7}" type="slidenum">
              <a:rPr lang="en-US" smtClean="0"/>
              <a:t>11</a:t>
            </a:fld>
            <a:endParaRPr lang="en-US"/>
          </a:p>
        </p:txBody>
      </p:sp>
    </p:spTree>
    <p:extLst>
      <p:ext uri="{BB962C8B-B14F-4D97-AF65-F5344CB8AC3E}">
        <p14:creationId xmlns:p14="http://schemas.microsoft.com/office/powerpoint/2010/main" val="365965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981211"/>
            <a:ext cx="4162495" cy="3367505"/>
          </a:xfrm>
          <a:prstGeom prst="rect">
            <a:avLst/>
          </a:prstGeom>
        </p:spPr>
        <p:txBody>
          <a:bodyPr spcFirstLastPara="1" wrap="square" lIns="91425" tIns="91425" rIns="91425" bIns="91425" anchor="t" anchorCtr="0">
            <a:noAutofit/>
          </a:bodyPr>
          <a:lstStyle/>
          <a:p>
            <a:pPr marL="0" indent="0">
              <a:buNone/>
            </a:pPr>
            <a:r>
              <a:rPr lang="en-US" dirty="0">
                <a:solidFill>
                  <a:schemeClr val="bg1"/>
                </a:solidFill>
                <a:latin typeface="IBM Plex Mono Text"/>
              </a:rPr>
              <a:t>A</a:t>
            </a:r>
            <a:r>
              <a:rPr lang="en-US" dirty="0">
                <a:solidFill>
                  <a:schemeClr val="accent3"/>
                </a:solidFill>
                <a:latin typeface="IBM Plex Mono Text"/>
              </a:rPr>
              <a:t> </a:t>
            </a:r>
            <a:r>
              <a:rPr lang="en-US" b="1" dirty="0">
                <a:solidFill>
                  <a:schemeClr val="accent2">
                    <a:lumMod val="60000"/>
                    <a:lumOff val="40000"/>
                  </a:schemeClr>
                </a:solidFill>
                <a:latin typeface="IBM Plex Mono Text"/>
              </a:rPr>
              <a:t>Bar chart </a:t>
            </a:r>
            <a:r>
              <a:rPr lang="en-US" i="0" dirty="0">
                <a:solidFill>
                  <a:schemeClr val="bg1"/>
                </a:solidFill>
                <a:effectLst/>
                <a:latin typeface="IBM Plex Mono Text" panose="020B0509050203000203"/>
              </a:rPr>
              <a:t>performs a comparison of values across different subgroups of your data. In our case the bar graph </a:t>
            </a:r>
            <a:endParaRPr lang="en-US" dirty="0">
              <a:solidFill>
                <a:schemeClr val="bg1"/>
              </a:solidFill>
              <a:latin typeface="IBM Plex Mono Text" panose="020B0509050203000203"/>
            </a:endParaRPr>
          </a:p>
          <a:p>
            <a:pPr marL="0" indent="0">
              <a:buNone/>
            </a:pPr>
            <a:r>
              <a:rPr lang="en-US" dirty="0">
                <a:solidFill>
                  <a:schemeClr val="bg1"/>
                </a:solidFill>
                <a:latin typeface="IBM Plex Mono Text" panose="020B0509050203000203"/>
              </a:rPr>
              <a:t>was plotted to observe </a:t>
            </a:r>
            <a:r>
              <a:rPr lang="en-US" b="1" dirty="0">
                <a:solidFill>
                  <a:schemeClr val="accent2">
                    <a:lumMod val="60000"/>
                    <a:lumOff val="40000"/>
                  </a:schemeClr>
                </a:solidFill>
                <a:latin typeface="IBM Plex Mono Text"/>
              </a:rPr>
              <a:t>Orbit Type vs Success Rate</a:t>
            </a:r>
            <a:endParaRPr lang="en-US" dirty="0">
              <a:latin typeface="IBM Plex Mono Text"/>
            </a:endParaRPr>
          </a:p>
          <a:p>
            <a:pPr marL="285750" indent="-285750"/>
            <a:endParaRPr lang="en-US" dirty="0">
              <a:latin typeface="IBM Plex Mono Text"/>
            </a:endParaRPr>
          </a:p>
          <a:p>
            <a:pPr marL="0" indent="0">
              <a:buNone/>
            </a:pPr>
            <a:endParaRPr lang="en-US" sz="1800" dirty="0">
              <a:latin typeface="IBM Plex Mono Text" panose="020B0509050203000203"/>
            </a:endParaRPr>
          </a:p>
          <a:p>
            <a:pPr marL="0" indent="0">
              <a:buNone/>
            </a:pPr>
            <a:r>
              <a:rPr lang="en-US" b="0" i="0" dirty="0">
                <a:solidFill>
                  <a:schemeClr val="bg1"/>
                </a:solidFill>
                <a:effectLst/>
                <a:latin typeface="IBM Plex Mono Text" panose="020B0509050203000203"/>
              </a:rPr>
              <a:t>A </a:t>
            </a:r>
            <a:r>
              <a:rPr lang="en-US" b="1" i="0" dirty="0">
                <a:solidFill>
                  <a:schemeClr val="accent4">
                    <a:lumMod val="60000"/>
                    <a:lumOff val="40000"/>
                  </a:schemeClr>
                </a:solidFill>
                <a:effectLst/>
                <a:latin typeface="IBM Plex Mono Text" panose="020B0509050203000203"/>
              </a:rPr>
              <a:t>line plot </a:t>
            </a:r>
            <a:r>
              <a:rPr lang="en-US" b="0" i="0" dirty="0">
                <a:solidFill>
                  <a:schemeClr val="bg1"/>
                </a:solidFill>
                <a:effectLst/>
                <a:latin typeface="IBM Plex Mono Text" panose="020B0509050203000203"/>
              </a:rPr>
              <a:t>is a graph that shows frequency of data along a number line. Here we used it show the </a:t>
            </a:r>
            <a:r>
              <a:rPr lang="en-US" b="1" i="0" dirty="0">
                <a:solidFill>
                  <a:schemeClr val="accent4">
                    <a:lumMod val="60000"/>
                    <a:lumOff val="40000"/>
                  </a:schemeClr>
                </a:solidFill>
                <a:effectLst/>
                <a:latin typeface="IBM Plex Mono Text" panose="020B0509050203000203"/>
              </a:rPr>
              <a:t>Average </a:t>
            </a:r>
            <a:r>
              <a:rPr lang="en-US" b="1" dirty="0">
                <a:solidFill>
                  <a:schemeClr val="accent4">
                    <a:lumMod val="60000"/>
                    <a:lumOff val="40000"/>
                  </a:schemeClr>
                </a:solidFill>
                <a:latin typeface="IBM Plex Mono Text" panose="020B0509050203000203"/>
              </a:rPr>
              <a:t>S</a:t>
            </a:r>
            <a:r>
              <a:rPr lang="en-US" b="1" i="0" dirty="0">
                <a:solidFill>
                  <a:schemeClr val="accent4">
                    <a:lumMod val="60000"/>
                    <a:lumOff val="40000"/>
                  </a:schemeClr>
                </a:solidFill>
                <a:effectLst/>
                <a:latin typeface="IBM Plex Mono Text" panose="020B0509050203000203"/>
              </a:rPr>
              <a:t>uccess </a:t>
            </a:r>
            <a:r>
              <a:rPr lang="en-US" b="1" dirty="0">
                <a:solidFill>
                  <a:schemeClr val="accent4">
                    <a:lumMod val="60000"/>
                    <a:lumOff val="40000"/>
                  </a:schemeClr>
                </a:solidFill>
                <a:latin typeface="IBM Plex Mono Text" panose="020B0509050203000203"/>
              </a:rPr>
              <a:t>R</a:t>
            </a:r>
            <a:r>
              <a:rPr lang="en-US" b="1" i="0" dirty="0">
                <a:solidFill>
                  <a:schemeClr val="accent4">
                    <a:lumMod val="60000"/>
                    <a:lumOff val="40000"/>
                  </a:schemeClr>
                </a:solidFill>
                <a:effectLst/>
                <a:latin typeface="IBM Plex Mono Text" panose="020B0509050203000203"/>
              </a:rPr>
              <a:t>ate vs Years</a:t>
            </a:r>
          </a:p>
          <a:p>
            <a:pPr marL="0" indent="0">
              <a:buNone/>
            </a:pPr>
            <a:endParaRPr lang="en-US" sz="1800" dirty="0">
              <a:solidFill>
                <a:schemeClr val="bg1"/>
              </a:solidFill>
              <a:latin typeface="IBM Plex Mono Text"/>
            </a:endParaRPr>
          </a:p>
          <a:p>
            <a:pPr marL="342900">
              <a:buFont typeface="+mj-lt"/>
              <a:buAutoNum type="arabicPeriod"/>
            </a:pPr>
            <a:endParaRPr lang="en-US" sz="1800" dirty="0">
              <a:latin typeface="IBM Plex Mono Text"/>
            </a:endParaRPr>
          </a:p>
        </p:txBody>
      </p:sp>
      <p:sp>
        <p:nvSpPr>
          <p:cNvPr id="507" name="Google Shape;507;p28"/>
          <p:cNvSpPr txBox="1">
            <a:spLocks noGrp="1"/>
          </p:cNvSpPr>
          <p:nvPr>
            <p:ph type="ctrTitle"/>
          </p:nvPr>
        </p:nvSpPr>
        <p:spPr>
          <a:xfrm>
            <a:off x="618825" y="411675"/>
            <a:ext cx="57379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 with VISUALIZATION</a:t>
            </a:r>
            <a:endParaRPr dirty="0"/>
          </a:p>
        </p:txBody>
      </p:sp>
      <p:pic>
        <p:nvPicPr>
          <p:cNvPr id="3" name="Picture 2">
            <a:extLst>
              <a:ext uri="{FF2B5EF4-FFF2-40B4-BE49-F238E27FC236}">
                <a16:creationId xmlns:a16="http://schemas.microsoft.com/office/drawing/2014/main" id="{B8FB35CA-2653-4BD9-86B9-9A5AC8B95C2E}"/>
              </a:ext>
            </a:extLst>
          </p:cNvPr>
          <p:cNvPicPr>
            <a:picLocks noChangeAspect="1"/>
          </p:cNvPicPr>
          <p:nvPr/>
        </p:nvPicPr>
        <p:blipFill>
          <a:blip r:embed="rId3"/>
          <a:stretch>
            <a:fillRect/>
          </a:stretch>
        </p:blipFill>
        <p:spPr>
          <a:xfrm>
            <a:off x="5309301" y="2602087"/>
            <a:ext cx="2018539" cy="1972561"/>
          </a:xfrm>
          <a:prstGeom prst="rect">
            <a:avLst/>
          </a:prstGeom>
        </p:spPr>
      </p:pic>
      <p:pic>
        <p:nvPicPr>
          <p:cNvPr id="6" name="Picture 5">
            <a:extLst>
              <a:ext uri="{FF2B5EF4-FFF2-40B4-BE49-F238E27FC236}">
                <a16:creationId xmlns:a16="http://schemas.microsoft.com/office/drawing/2014/main" id="{7F224D2C-01D9-4073-833D-FC11A33B3087}"/>
              </a:ext>
            </a:extLst>
          </p:cNvPr>
          <p:cNvPicPr>
            <a:picLocks noChangeAspect="1"/>
          </p:cNvPicPr>
          <p:nvPr/>
        </p:nvPicPr>
        <p:blipFill>
          <a:blip r:embed="rId4"/>
          <a:stretch>
            <a:fillRect/>
          </a:stretch>
        </p:blipFill>
        <p:spPr>
          <a:xfrm>
            <a:off x="5309301" y="568852"/>
            <a:ext cx="2018539" cy="2074388"/>
          </a:xfrm>
          <a:prstGeom prst="rect">
            <a:avLst/>
          </a:prstGeom>
        </p:spPr>
      </p:pic>
      <p:pic>
        <p:nvPicPr>
          <p:cNvPr id="7" name="Picture 6">
            <a:extLst>
              <a:ext uri="{FF2B5EF4-FFF2-40B4-BE49-F238E27FC236}">
                <a16:creationId xmlns:a16="http://schemas.microsoft.com/office/drawing/2014/main" id="{31ACDB84-575B-4354-AE98-917AFD202E96}"/>
              </a:ext>
            </a:extLst>
          </p:cNvPr>
          <p:cNvPicPr>
            <a:picLocks noChangeAspect="1"/>
          </p:cNvPicPr>
          <p:nvPr/>
        </p:nvPicPr>
        <p:blipFill>
          <a:blip r:embed="rId5"/>
          <a:stretch>
            <a:fillRect/>
          </a:stretch>
        </p:blipFill>
        <p:spPr>
          <a:xfrm>
            <a:off x="888927" y="4574648"/>
            <a:ext cx="238124" cy="238124"/>
          </a:xfrm>
          <a:prstGeom prst="rect">
            <a:avLst/>
          </a:prstGeom>
          <a:solidFill>
            <a:schemeClr val="bg1"/>
          </a:solidFill>
          <a:ln>
            <a:solidFill>
              <a:schemeClr val="bg1"/>
            </a:solidFill>
          </a:ln>
        </p:spPr>
      </p:pic>
      <p:sp>
        <p:nvSpPr>
          <p:cNvPr id="8" name="TextBox 7">
            <a:extLst>
              <a:ext uri="{FF2B5EF4-FFF2-40B4-BE49-F238E27FC236}">
                <a16:creationId xmlns:a16="http://schemas.microsoft.com/office/drawing/2014/main" id="{8EE3D93E-76B8-467B-B396-27B9A18B2B62}"/>
              </a:ext>
            </a:extLst>
          </p:cNvPr>
          <p:cNvSpPr txBox="1"/>
          <p:nvPr/>
        </p:nvSpPr>
        <p:spPr>
          <a:xfrm>
            <a:off x="1127051" y="4535544"/>
            <a:ext cx="7347097" cy="261610"/>
          </a:xfrm>
          <a:prstGeom prst="rect">
            <a:avLst/>
          </a:prstGeom>
          <a:noFill/>
        </p:spPr>
        <p:txBody>
          <a:bodyPr wrap="square" rtlCol="0">
            <a:spAutoFit/>
          </a:bodyPr>
          <a:lstStyle/>
          <a:p>
            <a:r>
              <a:rPr lang="en-US" sz="1100" dirty="0">
                <a:solidFill>
                  <a:schemeClr val="bg1"/>
                </a:solidFill>
                <a:latin typeface="Share Tech" panose="020B0604020202020204" charset="0"/>
                <a:hlinkClick r:id="rId6"/>
              </a:rPr>
              <a:t>https://github.com/nousheenali/Coursera_Capstone/blob/master/EDA%20with%20Data%20Visualization.ipynb</a:t>
            </a:r>
            <a:endParaRPr lang="en-US" sz="1100" dirty="0">
              <a:solidFill>
                <a:schemeClr val="bg1"/>
              </a:solidFill>
              <a:latin typeface="Share Tech" panose="020B0604020202020204" charset="0"/>
            </a:endParaRPr>
          </a:p>
        </p:txBody>
      </p:sp>
      <p:sp>
        <p:nvSpPr>
          <p:cNvPr id="2" name="Slide Number Placeholder 1">
            <a:extLst>
              <a:ext uri="{FF2B5EF4-FFF2-40B4-BE49-F238E27FC236}">
                <a16:creationId xmlns:a16="http://schemas.microsoft.com/office/drawing/2014/main" id="{7B5D771F-6725-4BD9-8D1D-A325D81BA1C2}"/>
              </a:ext>
            </a:extLst>
          </p:cNvPr>
          <p:cNvSpPr>
            <a:spLocks noGrp="1"/>
          </p:cNvSpPr>
          <p:nvPr>
            <p:ph type="sldNum" sz="quarter" idx="10"/>
          </p:nvPr>
        </p:nvSpPr>
        <p:spPr/>
        <p:txBody>
          <a:bodyPr/>
          <a:lstStyle/>
          <a:p>
            <a:fld id="{EA6E74FE-BBA8-490B-8512-3D7B99B64DD7}" type="slidenum">
              <a:rPr lang="en-US" smtClean="0"/>
              <a:t>12</a:t>
            </a:fld>
            <a:endParaRPr lang="en-US"/>
          </a:p>
        </p:txBody>
      </p:sp>
    </p:spTree>
    <p:extLst>
      <p:ext uri="{BB962C8B-B14F-4D97-AF65-F5344CB8AC3E}">
        <p14:creationId xmlns:p14="http://schemas.microsoft.com/office/powerpoint/2010/main" val="315092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40414" y="1028579"/>
            <a:ext cx="5396860" cy="3782419"/>
          </a:xfrm>
          <a:prstGeom prst="rect">
            <a:avLst/>
          </a:prstGeom>
        </p:spPr>
        <p:txBody>
          <a:bodyPr spcFirstLastPara="1" wrap="square" lIns="91425" tIns="91425" rIns="91425" bIns="91425" anchor="t" anchorCtr="0">
            <a:noAutofit/>
          </a:bodyPr>
          <a:lstStyle/>
          <a:p>
            <a:pPr marL="0" indent="0">
              <a:buNone/>
            </a:pPr>
            <a:r>
              <a:rPr lang="en-US" sz="1600" dirty="0">
                <a:latin typeface="IBM Plex Mono Text"/>
              </a:rPr>
              <a:t>Data made available in .csv format is stored in a SQL table then exploratory analysis was performed and the following information was obtained using SQL </a:t>
            </a:r>
            <a:r>
              <a:rPr lang="en-US" sz="1600" dirty="0">
                <a:solidFill>
                  <a:schemeClr val="bg1"/>
                </a:solidFill>
                <a:latin typeface="IBM Plex Mono Text"/>
              </a:rPr>
              <a:t>queries.</a:t>
            </a:r>
          </a:p>
          <a:p>
            <a:pPr marL="342900">
              <a:buSzPct val="100000"/>
              <a:buFont typeface="+mj-lt"/>
              <a:buAutoNum type="arabicPeriod"/>
            </a:pPr>
            <a:r>
              <a:rPr lang="en-US" sz="1200" i="1" dirty="0">
                <a:solidFill>
                  <a:schemeClr val="bg1"/>
                </a:solidFill>
                <a:latin typeface="IBM Plex Mono Text" panose="020B0509050203000203"/>
              </a:rPr>
              <a:t>Unique launch site names.</a:t>
            </a:r>
          </a:p>
          <a:p>
            <a:pPr marL="342900">
              <a:buSzPct val="100000"/>
              <a:buFont typeface="+mj-lt"/>
              <a:buAutoNum type="arabicPeriod"/>
            </a:pPr>
            <a:r>
              <a:rPr lang="en-US" sz="1200" i="1" dirty="0">
                <a:solidFill>
                  <a:schemeClr val="bg1"/>
                </a:solidFill>
                <a:latin typeface="IBM Plex Mono Text" panose="020B0509050203000203"/>
              </a:rPr>
              <a:t>L</a:t>
            </a:r>
            <a:r>
              <a:rPr lang="en-US" sz="1200" i="1" dirty="0">
                <a:solidFill>
                  <a:schemeClr val="bg1"/>
                </a:solidFill>
                <a:effectLst/>
                <a:latin typeface="IBM Plex Mono Text" panose="020B0509050203000203"/>
              </a:rPr>
              <a:t>aunch sites begin with 'CCA’ (5 records)</a:t>
            </a:r>
          </a:p>
          <a:p>
            <a:pPr marL="342900">
              <a:buSzPct val="100000"/>
              <a:buFont typeface="+mj-lt"/>
              <a:buAutoNum type="arabicPeriod"/>
            </a:pPr>
            <a:r>
              <a:rPr lang="en-US" sz="1200" i="1" dirty="0">
                <a:solidFill>
                  <a:schemeClr val="bg1"/>
                </a:solidFill>
                <a:latin typeface="IBM Plex Mono Text" panose="020B0509050203000203"/>
              </a:rPr>
              <a:t>T</a:t>
            </a:r>
            <a:r>
              <a:rPr lang="en-US" sz="1200" i="1" dirty="0">
                <a:solidFill>
                  <a:schemeClr val="bg1"/>
                </a:solidFill>
                <a:effectLst/>
                <a:latin typeface="IBM Plex Mono Text" panose="020B0509050203000203"/>
              </a:rPr>
              <a:t>otal payload mass carried by boosters launched by NASA (CRS)</a:t>
            </a:r>
          </a:p>
          <a:p>
            <a:pPr marL="342900">
              <a:buSzPct val="100000"/>
              <a:buFont typeface="+mj-lt"/>
              <a:buAutoNum type="arabicPeriod"/>
            </a:pPr>
            <a:r>
              <a:rPr lang="en-US" sz="1200" i="1" dirty="0">
                <a:solidFill>
                  <a:schemeClr val="bg1"/>
                </a:solidFill>
                <a:effectLst/>
                <a:latin typeface="IBM Plex Mono Text" panose="020B0509050203000203"/>
              </a:rPr>
              <a:t>Average payload mass carried by booster version F9 v1.1.</a:t>
            </a:r>
          </a:p>
          <a:p>
            <a:pPr marL="342900">
              <a:buSzPct val="100000"/>
              <a:buFont typeface="+mj-lt"/>
              <a:buAutoNum type="arabicPeriod"/>
            </a:pPr>
            <a:r>
              <a:rPr lang="en-US" sz="1200" i="1" dirty="0">
                <a:solidFill>
                  <a:schemeClr val="bg1"/>
                </a:solidFill>
                <a:latin typeface="IBM Plex Mono Text" panose="020B0509050203000203"/>
              </a:rPr>
              <a:t>D</a:t>
            </a:r>
            <a:r>
              <a:rPr lang="en-US" sz="1200" i="1" dirty="0">
                <a:solidFill>
                  <a:schemeClr val="bg1"/>
                </a:solidFill>
                <a:effectLst/>
                <a:latin typeface="IBM Plex Mono Text" panose="020B0509050203000203"/>
              </a:rPr>
              <a:t>ate of first successful landing outcome in ground pad.</a:t>
            </a:r>
          </a:p>
          <a:p>
            <a:pPr marL="342900">
              <a:buSzPct val="100000"/>
              <a:buFont typeface="+mj-lt"/>
              <a:buAutoNum type="arabicPeriod"/>
            </a:pPr>
            <a:r>
              <a:rPr lang="en-US" sz="1200" i="1" dirty="0">
                <a:solidFill>
                  <a:schemeClr val="bg1"/>
                </a:solidFill>
                <a:effectLst/>
                <a:latin typeface="IBM Plex Mono Text" panose="020B0509050203000203"/>
              </a:rPr>
              <a:t>Names of the boosters which have success in drone ship (with 4000 &lt; payload mass &lt; 6000)</a:t>
            </a:r>
          </a:p>
          <a:p>
            <a:pPr marL="342900">
              <a:buSzPct val="100000"/>
              <a:buFont typeface="+mj-lt"/>
              <a:buAutoNum type="arabicPeriod"/>
            </a:pPr>
            <a:r>
              <a:rPr lang="en-US" sz="1200" i="1" dirty="0">
                <a:solidFill>
                  <a:schemeClr val="bg1"/>
                </a:solidFill>
                <a:latin typeface="IBM Plex Mono Text" panose="020B0509050203000203"/>
              </a:rPr>
              <a:t>T</a:t>
            </a:r>
            <a:r>
              <a:rPr lang="en-US" sz="1200" i="1" dirty="0">
                <a:solidFill>
                  <a:schemeClr val="bg1"/>
                </a:solidFill>
                <a:effectLst/>
                <a:latin typeface="IBM Plex Mono Text" panose="020B0509050203000203"/>
              </a:rPr>
              <a:t>otal number of successful and failure mission outcomes</a:t>
            </a:r>
          </a:p>
          <a:p>
            <a:pPr marL="342900">
              <a:buSzPct val="100000"/>
              <a:buFont typeface="+mj-lt"/>
              <a:buAutoNum type="arabicPeriod"/>
            </a:pPr>
            <a:r>
              <a:rPr lang="en-US" sz="1200" i="1" dirty="0">
                <a:solidFill>
                  <a:schemeClr val="bg1"/>
                </a:solidFill>
                <a:latin typeface="IBM Plex Mono Text" panose="020B0509050203000203"/>
              </a:rPr>
              <a:t>N</a:t>
            </a:r>
            <a:r>
              <a:rPr lang="en-US" sz="1200" i="1" dirty="0">
                <a:solidFill>
                  <a:schemeClr val="bg1"/>
                </a:solidFill>
                <a:effectLst/>
                <a:latin typeface="IBM Plex Mono Text" panose="020B0509050203000203"/>
              </a:rPr>
              <a:t>ames of the </a:t>
            </a:r>
            <a:r>
              <a:rPr lang="en-US" sz="1200" i="1" dirty="0" err="1">
                <a:solidFill>
                  <a:schemeClr val="bg1"/>
                </a:solidFill>
                <a:effectLst/>
                <a:latin typeface="IBM Plex Mono Text" panose="020B0509050203000203"/>
              </a:rPr>
              <a:t>booster_versions</a:t>
            </a:r>
            <a:r>
              <a:rPr lang="en-US" sz="1200" i="1" dirty="0">
                <a:solidFill>
                  <a:schemeClr val="bg1"/>
                </a:solidFill>
                <a:effectLst/>
                <a:latin typeface="IBM Plex Mono Text" panose="020B0509050203000203"/>
              </a:rPr>
              <a:t> that carried the maximum payload mass.</a:t>
            </a:r>
          </a:p>
          <a:p>
            <a:pPr marL="342900">
              <a:buSzPct val="100000"/>
              <a:buFont typeface="+mj-lt"/>
              <a:buAutoNum type="arabicPeriod"/>
            </a:pPr>
            <a:r>
              <a:rPr lang="en-US" sz="1200" i="1" dirty="0">
                <a:solidFill>
                  <a:schemeClr val="bg1"/>
                </a:solidFill>
                <a:latin typeface="IBM Plex Mono Text" panose="020B0509050203000203"/>
              </a:rPr>
              <a:t>F</a:t>
            </a:r>
            <a:r>
              <a:rPr lang="en-US" sz="1200" i="1" dirty="0">
                <a:solidFill>
                  <a:schemeClr val="bg1"/>
                </a:solidFill>
                <a:effectLst/>
                <a:latin typeface="IBM Plex Mono Text" panose="020B0509050203000203"/>
              </a:rPr>
              <a:t>ailed </a:t>
            </a:r>
            <a:r>
              <a:rPr lang="en-US" sz="1200" i="1" dirty="0" err="1">
                <a:solidFill>
                  <a:schemeClr val="bg1"/>
                </a:solidFill>
                <a:effectLst/>
                <a:latin typeface="IBM Plex Mono Text" panose="020B0509050203000203"/>
              </a:rPr>
              <a:t>landing_outcomes</a:t>
            </a:r>
            <a:r>
              <a:rPr lang="en-US" sz="1200" i="1" dirty="0">
                <a:solidFill>
                  <a:schemeClr val="bg1"/>
                </a:solidFill>
                <a:effectLst/>
                <a:latin typeface="IBM Plex Mono Text" panose="020B0509050203000203"/>
              </a:rPr>
              <a:t> in drone ship, their booster versions, and launch site names for in year 2015</a:t>
            </a:r>
          </a:p>
          <a:p>
            <a:pPr marL="342900">
              <a:buSzPct val="100000"/>
              <a:buFont typeface="+mj-lt"/>
              <a:buAutoNum type="arabicPeriod"/>
            </a:pPr>
            <a:r>
              <a:rPr lang="en-US" sz="1200" i="1" dirty="0">
                <a:solidFill>
                  <a:schemeClr val="bg1"/>
                </a:solidFill>
                <a:effectLst/>
                <a:latin typeface="IBM Plex Mono Text" panose="020B0509050203000203"/>
              </a:rPr>
              <a:t>Rank the count of landing outcomes (such as Failure (drone ship) or Success (ground pad)) between the date 2010-06-04 and 2017-03-20, in descending order</a:t>
            </a:r>
            <a:r>
              <a:rPr lang="en-US" sz="1200" i="1" u="none" strike="noStrike" dirty="0">
                <a:solidFill>
                  <a:schemeClr val="bg1"/>
                </a:solidFill>
                <a:effectLst/>
                <a:latin typeface="IBM Plex Mono Text" panose="020B0509050203000203"/>
                <a:hlinkClick r:id="rId3">
                  <a:extLst>
                    <a:ext uri="{A12FA001-AC4F-418D-AE19-62706E023703}">
                      <ahyp:hlinkClr xmlns:ahyp="http://schemas.microsoft.com/office/drawing/2018/hyperlinkcolor" val="tx"/>
                    </a:ext>
                  </a:extLst>
                </a:hlinkClick>
              </a:rPr>
              <a:t>¶</a:t>
            </a:r>
            <a:endParaRPr lang="en-US" sz="1200" i="1" dirty="0">
              <a:solidFill>
                <a:schemeClr val="bg1"/>
              </a:solidFill>
              <a:effectLst/>
              <a:latin typeface="IBM Plex Mono Text" panose="020B0509050203000203"/>
            </a:endParaRPr>
          </a:p>
          <a:p>
            <a:pPr marL="342900">
              <a:buSzPct val="100000"/>
              <a:buFont typeface="+mj-lt"/>
              <a:buAutoNum type="arabicPeriod"/>
            </a:pPr>
            <a:endParaRPr lang="en-US" sz="1200" i="1" dirty="0">
              <a:solidFill>
                <a:schemeClr val="bg1"/>
              </a:solidFill>
              <a:effectLst/>
              <a:latin typeface="Helvetica Neue"/>
            </a:endParaRPr>
          </a:p>
          <a:p>
            <a:pPr marL="342900">
              <a:buSzPct val="100000"/>
              <a:buFont typeface="+mj-lt"/>
              <a:buAutoNum type="arabicPeriod"/>
            </a:pPr>
            <a:endParaRPr lang="en-US" sz="1200" i="1" dirty="0">
              <a:solidFill>
                <a:schemeClr val="bg1"/>
              </a:solidFill>
              <a:effectLst/>
              <a:latin typeface="IBM Plex Mono Text" panose="020B0509050203000203"/>
            </a:endParaRPr>
          </a:p>
          <a:p>
            <a:pPr marL="342900">
              <a:buFont typeface="+mj-lt"/>
              <a:buAutoNum type="arabicPeriod"/>
            </a:pPr>
            <a:endParaRPr lang="en-US" sz="1200" i="1" dirty="0">
              <a:solidFill>
                <a:schemeClr val="bg1"/>
              </a:solidFill>
              <a:effectLst/>
              <a:latin typeface="IBM Plex Mono Text" panose="020B0509050203000203"/>
            </a:endParaRPr>
          </a:p>
          <a:p>
            <a:pPr marL="342900">
              <a:buFont typeface="+mj-lt"/>
              <a:buAutoNum type="arabicPeriod"/>
            </a:pPr>
            <a:endParaRPr lang="en-US" sz="1800" dirty="0">
              <a:latin typeface="IBM Plex Mono Text"/>
            </a:endParaRPr>
          </a:p>
          <a:p>
            <a:pPr marL="342900">
              <a:buFont typeface="+mj-lt"/>
              <a:buAutoNum type="arabicPeriod"/>
            </a:pPr>
            <a:endParaRPr lang="en-US" sz="1800" dirty="0">
              <a:latin typeface="IBM Plex Mono Text"/>
            </a:endParaRPr>
          </a:p>
        </p:txBody>
      </p:sp>
      <p:sp>
        <p:nvSpPr>
          <p:cNvPr id="507" name="Google Shape;507;p28"/>
          <p:cNvSpPr txBox="1">
            <a:spLocks noGrp="1"/>
          </p:cNvSpPr>
          <p:nvPr>
            <p:ph type="ctrTitle"/>
          </p:nvPr>
        </p:nvSpPr>
        <p:spPr>
          <a:xfrm>
            <a:off x="618825" y="411675"/>
            <a:ext cx="57379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 with SQL</a:t>
            </a:r>
            <a:endParaRPr dirty="0"/>
          </a:p>
        </p:txBody>
      </p:sp>
      <p:pic>
        <p:nvPicPr>
          <p:cNvPr id="5" name="Picture 4">
            <a:extLst>
              <a:ext uri="{FF2B5EF4-FFF2-40B4-BE49-F238E27FC236}">
                <a16:creationId xmlns:a16="http://schemas.microsoft.com/office/drawing/2014/main" id="{F5FDE134-82DB-4245-9337-C8B5992C0EE7}"/>
              </a:ext>
            </a:extLst>
          </p:cNvPr>
          <p:cNvPicPr>
            <a:picLocks noChangeAspect="1"/>
          </p:cNvPicPr>
          <p:nvPr/>
        </p:nvPicPr>
        <p:blipFill>
          <a:blip r:embed="rId4"/>
          <a:stretch>
            <a:fillRect/>
          </a:stretch>
        </p:blipFill>
        <p:spPr>
          <a:xfrm>
            <a:off x="6160729" y="1575986"/>
            <a:ext cx="2542857" cy="2438095"/>
          </a:xfrm>
          <a:prstGeom prst="rect">
            <a:avLst/>
          </a:prstGeom>
        </p:spPr>
      </p:pic>
      <p:pic>
        <p:nvPicPr>
          <p:cNvPr id="9" name="Picture 8">
            <a:extLst>
              <a:ext uri="{FF2B5EF4-FFF2-40B4-BE49-F238E27FC236}">
                <a16:creationId xmlns:a16="http://schemas.microsoft.com/office/drawing/2014/main" id="{F3C499A1-C1BF-451E-B72B-14285F54FCE8}"/>
              </a:ext>
            </a:extLst>
          </p:cNvPr>
          <p:cNvPicPr>
            <a:picLocks noChangeAspect="1"/>
          </p:cNvPicPr>
          <p:nvPr/>
        </p:nvPicPr>
        <p:blipFill>
          <a:blip r:embed="rId5"/>
          <a:stretch>
            <a:fillRect/>
          </a:stretch>
        </p:blipFill>
        <p:spPr>
          <a:xfrm>
            <a:off x="618825" y="4639696"/>
            <a:ext cx="238124" cy="238124"/>
          </a:xfrm>
          <a:prstGeom prst="rect">
            <a:avLst/>
          </a:prstGeom>
          <a:solidFill>
            <a:schemeClr val="bg1"/>
          </a:solidFill>
          <a:ln>
            <a:solidFill>
              <a:schemeClr val="bg1"/>
            </a:solidFill>
          </a:ln>
        </p:spPr>
      </p:pic>
      <p:sp>
        <p:nvSpPr>
          <p:cNvPr id="10" name="TextBox 9">
            <a:extLst>
              <a:ext uri="{FF2B5EF4-FFF2-40B4-BE49-F238E27FC236}">
                <a16:creationId xmlns:a16="http://schemas.microsoft.com/office/drawing/2014/main" id="{F781CDBC-A682-4FB3-94F3-BD55F46CE11C}"/>
              </a:ext>
            </a:extLst>
          </p:cNvPr>
          <p:cNvSpPr txBox="1"/>
          <p:nvPr/>
        </p:nvSpPr>
        <p:spPr>
          <a:xfrm>
            <a:off x="856949" y="4600592"/>
            <a:ext cx="7347097" cy="261610"/>
          </a:xfrm>
          <a:prstGeom prst="rect">
            <a:avLst/>
          </a:prstGeom>
          <a:noFill/>
        </p:spPr>
        <p:txBody>
          <a:bodyPr wrap="square" rtlCol="0">
            <a:spAutoFit/>
          </a:bodyPr>
          <a:lstStyle/>
          <a:p>
            <a:r>
              <a:rPr lang="en-US" sz="1100" dirty="0">
                <a:solidFill>
                  <a:schemeClr val="bg1"/>
                </a:solidFill>
                <a:latin typeface="Share Tech" panose="020B0604020202020204" charset="0"/>
                <a:hlinkClick r:id="rId6">
                  <a:extLst>
                    <a:ext uri="{A12FA001-AC4F-418D-AE19-62706E023703}">
                      <ahyp:hlinkClr xmlns:ahyp="http://schemas.microsoft.com/office/drawing/2018/hyperlinkcolor" val="tx"/>
                    </a:ext>
                  </a:extLst>
                </a:hlinkClick>
              </a:rPr>
              <a:t>https://github.com/nousheenali/Coursera_Capstone/blob/master/EDA%20with%20SQL.ipynb</a:t>
            </a:r>
            <a:endParaRPr lang="en-US" sz="1100" dirty="0">
              <a:solidFill>
                <a:schemeClr val="bg1"/>
              </a:solidFill>
              <a:latin typeface="Share Tech" panose="020B0604020202020204" charset="0"/>
            </a:endParaRPr>
          </a:p>
        </p:txBody>
      </p:sp>
      <p:sp>
        <p:nvSpPr>
          <p:cNvPr id="6" name="Slide Number Placeholder 5">
            <a:extLst>
              <a:ext uri="{FF2B5EF4-FFF2-40B4-BE49-F238E27FC236}">
                <a16:creationId xmlns:a16="http://schemas.microsoft.com/office/drawing/2014/main" id="{14F2D59B-A88D-4C04-A113-18E5F12CBFF5}"/>
              </a:ext>
            </a:extLst>
          </p:cNvPr>
          <p:cNvSpPr>
            <a:spLocks noGrp="1"/>
          </p:cNvSpPr>
          <p:nvPr>
            <p:ph type="sldNum" sz="quarter" idx="10"/>
          </p:nvPr>
        </p:nvSpPr>
        <p:spPr/>
        <p:txBody>
          <a:bodyPr/>
          <a:lstStyle/>
          <a:p>
            <a:fld id="{EA6E74FE-BBA8-490B-8512-3D7B99B64DD7}" type="slidenum">
              <a:rPr lang="en-US" smtClean="0"/>
              <a:t>13</a:t>
            </a:fld>
            <a:endParaRPr lang="en-US"/>
          </a:p>
        </p:txBody>
      </p:sp>
    </p:spTree>
    <p:extLst>
      <p:ext uri="{BB962C8B-B14F-4D97-AF65-F5344CB8AC3E}">
        <p14:creationId xmlns:p14="http://schemas.microsoft.com/office/powerpoint/2010/main" val="287298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989475"/>
            <a:ext cx="4314682" cy="3367505"/>
          </a:xfrm>
          <a:prstGeom prst="rect">
            <a:avLst/>
          </a:prstGeom>
        </p:spPr>
        <p:txBody>
          <a:bodyPr spcFirstLastPara="1" wrap="square" lIns="91425" tIns="91425" rIns="91425" bIns="91425" anchor="t" anchorCtr="0">
            <a:noAutofit/>
          </a:bodyPr>
          <a:lstStyle/>
          <a:p>
            <a:pPr>
              <a:buClr>
                <a:schemeClr val="accent4">
                  <a:lumMod val="60000"/>
                  <a:lumOff val="40000"/>
                </a:schemeClr>
              </a:buClr>
              <a:buFont typeface="Wingdings" panose="05000000000000000000" pitchFamily="2" charset="2"/>
              <a:buChar char="§"/>
            </a:pPr>
            <a:r>
              <a:rPr lang="en-US" sz="1600" dirty="0">
                <a:latin typeface="IBM Plex Mono Text"/>
              </a:rPr>
              <a:t>Interactive Visual Analytics enables visualization, interaction, and automatic computation to facilitate </a:t>
            </a:r>
            <a:r>
              <a:rPr lang="en-US" sz="1600" dirty="0">
                <a:solidFill>
                  <a:schemeClr val="accent4">
                    <a:lumMod val="60000"/>
                    <a:lumOff val="40000"/>
                  </a:schemeClr>
                </a:solidFill>
                <a:latin typeface="IBM Plex Mono Text"/>
              </a:rPr>
              <a:t>insight generation</a:t>
            </a:r>
            <a:r>
              <a:rPr lang="en-US" sz="1600" dirty="0">
                <a:latin typeface="IBM Plex Mono Text"/>
              </a:rPr>
              <a:t>  from data.</a:t>
            </a:r>
            <a:endParaRPr lang="en-US" sz="1600" dirty="0"/>
          </a:p>
          <a:p>
            <a:pPr>
              <a:buClr>
                <a:schemeClr val="accent4">
                  <a:lumMod val="60000"/>
                  <a:lumOff val="40000"/>
                </a:schemeClr>
              </a:buClr>
              <a:buFont typeface="Wingdings" panose="05000000000000000000" pitchFamily="2" charset="2"/>
              <a:buChar char="§"/>
            </a:pPr>
            <a:r>
              <a:rPr lang="en-US" sz="1600" dirty="0">
                <a:latin typeface="IBM Plex Mono Text"/>
              </a:rPr>
              <a:t>It presents data in such a manner that it is more understandable and </a:t>
            </a:r>
            <a:r>
              <a:rPr lang="en-US" sz="1600" dirty="0">
                <a:solidFill>
                  <a:schemeClr val="accent4">
                    <a:lumMod val="60000"/>
                    <a:lumOff val="40000"/>
                  </a:schemeClr>
                </a:solidFill>
                <a:latin typeface="IBM Plex Mono Text"/>
              </a:rPr>
              <a:t>appealing</a:t>
            </a:r>
            <a:r>
              <a:rPr lang="en-US" sz="1600" dirty="0">
                <a:latin typeface="IBM Plex Mono Text"/>
              </a:rPr>
              <a:t> and helps to filter data in real time.</a:t>
            </a:r>
          </a:p>
          <a:p>
            <a:pPr>
              <a:buClr>
                <a:schemeClr val="accent4">
                  <a:lumMod val="60000"/>
                  <a:lumOff val="40000"/>
                </a:schemeClr>
              </a:buClr>
              <a:buFont typeface="Wingdings" panose="05000000000000000000" pitchFamily="2" charset="2"/>
              <a:buChar char="§"/>
            </a:pPr>
            <a:r>
              <a:rPr lang="en-US" sz="1600" dirty="0">
                <a:latin typeface="IBM Plex Mono Text"/>
              </a:rPr>
              <a:t>To create a dashboard, we have used</a:t>
            </a:r>
          </a:p>
          <a:p>
            <a:pPr lvl="1">
              <a:buClr>
                <a:schemeClr val="accent4">
                  <a:lumMod val="60000"/>
                  <a:lumOff val="40000"/>
                </a:schemeClr>
              </a:buClr>
              <a:buFont typeface="Wingdings" panose="05000000000000000000" pitchFamily="2" charset="2"/>
              <a:buChar char="§"/>
            </a:pPr>
            <a:r>
              <a:rPr lang="en-US" sz="1600" dirty="0">
                <a:solidFill>
                  <a:schemeClr val="accent4">
                    <a:lumMod val="60000"/>
                    <a:lumOff val="40000"/>
                  </a:schemeClr>
                </a:solidFill>
                <a:latin typeface="IBM Plex Mono Text"/>
              </a:rPr>
              <a:t>Folium</a:t>
            </a:r>
            <a:endParaRPr lang="en-US" sz="1100" dirty="0">
              <a:solidFill>
                <a:schemeClr val="accent4">
                  <a:lumMod val="60000"/>
                  <a:lumOff val="40000"/>
                </a:schemeClr>
              </a:solidFill>
              <a:latin typeface="IBM Plex Mono Text"/>
            </a:endParaRPr>
          </a:p>
          <a:p>
            <a:pPr lvl="1">
              <a:buClr>
                <a:schemeClr val="accent4">
                  <a:lumMod val="60000"/>
                  <a:lumOff val="40000"/>
                </a:schemeClr>
              </a:buClr>
              <a:buFont typeface="Wingdings" panose="05000000000000000000" pitchFamily="2" charset="2"/>
              <a:buChar char="§"/>
            </a:pPr>
            <a:r>
              <a:rPr lang="en-US" sz="1600" dirty="0" err="1">
                <a:solidFill>
                  <a:schemeClr val="accent4">
                    <a:lumMod val="60000"/>
                    <a:lumOff val="40000"/>
                  </a:schemeClr>
                </a:solidFill>
                <a:latin typeface="IBM Plex Mono Text"/>
              </a:rPr>
              <a:t>Plotly</a:t>
            </a:r>
            <a:r>
              <a:rPr lang="en-US" sz="1600" dirty="0">
                <a:solidFill>
                  <a:schemeClr val="accent4">
                    <a:lumMod val="60000"/>
                    <a:lumOff val="40000"/>
                  </a:schemeClr>
                </a:solidFill>
                <a:latin typeface="IBM Plex Mono Text"/>
              </a:rPr>
              <a:t> Dash</a:t>
            </a:r>
            <a:endParaRPr lang="en-US" sz="1600" dirty="0">
              <a:solidFill>
                <a:schemeClr val="accent4">
                  <a:lumMod val="60000"/>
                  <a:lumOff val="40000"/>
                </a:schemeClr>
              </a:solidFill>
            </a:endParaRPr>
          </a:p>
          <a:p>
            <a:pPr marL="0" indent="0">
              <a:buNone/>
            </a:pPr>
            <a:endParaRPr lang="en-US" sz="1400" b="1" i="0" dirty="0">
              <a:solidFill>
                <a:schemeClr val="accent4">
                  <a:lumMod val="60000"/>
                  <a:lumOff val="40000"/>
                </a:schemeClr>
              </a:solidFill>
              <a:effectLst/>
              <a:latin typeface="IBM Plex Mono Text" panose="020B0509050203000203"/>
            </a:endParaRPr>
          </a:p>
        </p:txBody>
      </p:sp>
      <p:sp>
        <p:nvSpPr>
          <p:cNvPr id="507" name="Google Shape;507;p28"/>
          <p:cNvSpPr txBox="1">
            <a:spLocks noGrp="1"/>
          </p:cNvSpPr>
          <p:nvPr>
            <p:ph type="ctrTitle"/>
          </p:nvPr>
        </p:nvSpPr>
        <p:spPr>
          <a:xfrm>
            <a:off x="618825" y="411675"/>
            <a:ext cx="57379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Interactive Visual Analytics</a:t>
            </a:r>
          </a:p>
        </p:txBody>
      </p:sp>
      <p:sp>
        <p:nvSpPr>
          <p:cNvPr id="2" name="Rectangle: Rounded Corners 1">
            <a:extLst>
              <a:ext uri="{FF2B5EF4-FFF2-40B4-BE49-F238E27FC236}">
                <a16:creationId xmlns:a16="http://schemas.microsoft.com/office/drawing/2014/main" id="{728CCEBD-3D88-4902-9B0A-957794F617BB}"/>
              </a:ext>
            </a:extLst>
          </p:cNvPr>
          <p:cNvSpPr/>
          <p:nvPr/>
        </p:nvSpPr>
        <p:spPr>
          <a:xfrm>
            <a:off x="5316279" y="1168039"/>
            <a:ext cx="2743200" cy="1989831"/>
          </a:xfrm>
          <a:prstGeom prst="roundRect">
            <a:avLst/>
          </a:prstGeom>
          <a:noFill/>
          <a:ln w="127000" cap="flat" cmpd="dbl"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nvGrpSpPr>
          <p:cNvPr id="9" name="Google Shape;1493;p48">
            <a:extLst>
              <a:ext uri="{FF2B5EF4-FFF2-40B4-BE49-F238E27FC236}">
                <a16:creationId xmlns:a16="http://schemas.microsoft.com/office/drawing/2014/main" id="{956AB00E-A4FB-4F78-AEB6-68252D56A016}"/>
              </a:ext>
            </a:extLst>
          </p:cNvPr>
          <p:cNvGrpSpPr/>
          <p:nvPr/>
        </p:nvGrpSpPr>
        <p:grpSpPr>
          <a:xfrm>
            <a:off x="5577164" y="2275083"/>
            <a:ext cx="2182955" cy="648524"/>
            <a:chOff x="3115300" y="906125"/>
            <a:chExt cx="1802650" cy="562850"/>
          </a:xfrm>
        </p:grpSpPr>
        <p:sp>
          <p:nvSpPr>
            <p:cNvPr id="10" name="Google Shape;1494;p48">
              <a:extLst>
                <a:ext uri="{FF2B5EF4-FFF2-40B4-BE49-F238E27FC236}">
                  <a16:creationId xmlns:a16="http://schemas.microsoft.com/office/drawing/2014/main" id="{B0EB391D-B0C6-4812-8AD1-F55708A22CA9}"/>
                </a:ext>
              </a:extLst>
            </p:cNvPr>
            <p:cNvSpPr/>
            <p:nvPr/>
          </p:nvSpPr>
          <p:spPr>
            <a:xfrm>
              <a:off x="3137550" y="1433525"/>
              <a:ext cx="23525" cy="35450"/>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5;p48">
              <a:extLst>
                <a:ext uri="{FF2B5EF4-FFF2-40B4-BE49-F238E27FC236}">
                  <a16:creationId xmlns:a16="http://schemas.microsoft.com/office/drawing/2014/main" id="{6CEEF241-74E0-4324-9724-EE59069C910E}"/>
                </a:ext>
              </a:extLst>
            </p:cNvPr>
            <p:cNvSpPr/>
            <p:nvPr/>
          </p:nvSpPr>
          <p:spPr>
            <a:xfrm>
              <a:off x="3169275" y="1433925"/>
              <a:ext cx="20225" cy="34225"/>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6;p48">
              <a:extLst>
                <a:ext uri="{FF2B5EF4-FFF2-40B4-BE49-F238E27FC236}">
                  <a16:creationId xmlns:a16="http://schemas.microsoft.com/office/drawing/2014/main" id="{8787D0E2-B8B3-46B8-BAE2-4C52492B5A82}"/>
                </a:ext>
              </a:extLst>
            </p:cNvPr>
            <p:cNvSpPr/>
            <p:nvPr/>
          </p:nvSpPr>
          <p:spPr>
            <a:xfrm>
              <a:off x="3302775"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7;p48">
              <a:extLst>
                <a:ext uri="{FF2B5EF4-FFF2-40B4-BE49-F238E27FC236}">
                  <a16:creationId xmlns:a16="http://schemas.microsoft.com/office/drawing/2014/main" id="{1F08707D-0198-4821-86EC-A2D07C567195}"/>
                </a:ext>
              </a:extLst>
            </p:cNvPr>
            <p:cNvSpPr/>
            <p:nvPr/>
          </p:nvSpPr>
          <p:spPr>
            <a:xfrm>
              <a:off x="3332850" y="1433525"/>
              <a:ext cx="21450" cy="34625"/>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8;p48">
              <a:extLst>
                <a:ext uri="{FF2B5EF4-FFF2-40B4-BE49-F238E27FC236}">
                  <a16:creationId xmlns:a16="http://schemas.microsoft.com/office/drawing/2014/main" id="{A075D32A-6009-45C5-9B99-E3E9A8ABD734}"/>
                </a:ext>
              </a:extLst>
            </p:cNvPr>
            <p:cNvSpPr/>
            <p:nvPr/>
          </p:nvSpPr>
          <p:spPr>
            <a:xfrm>
              <a:off x="3451925" y="1433525"/>
              <a:ext cx="23525" cy="35450"/>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9;p48">
              <a:extLst>
                <a:ext uri="{FF2B5EF4-FFF2-40B4-BE49-F238E27FC236}">
                  <a16:creationId xmlns:a16="http://schemas.microsoft.com/office/drawing/2014/main" id="{87904353-ECBD-45E0-AF64-C4B1FE3AA3E4}"/>
                </a:ext>
              </a:extLst>
            </p:cNvPr>
            <p:cNvSpPr/>
            <p:nvPr/>
          </p:nvSpPr>
          <p:spPr>
            <a:xfrm>
              <a:off x="3482025" y="1433525"/>
              <a:ext cx="22675" cy="35450"/>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0;p48">
              <a:extLst>
                <a:ext uri="{FF2B5EF4-FFF2-40B4-BE49-F238E27FC236}">
                  <a16:creationId xmlns:a16="http://schemas.microsoft.com/office/drawing/2014/main" id="{0537F1B5-47EA-44A2-8006-C24B4996E7C8}"/>
                </a:ext>
              </a:extLst>
            </p:cNvPr>
            <p:cNvSpPr/>
            <p:nvPr/>
          </p:nvSpPr>
          <p:spPr>
            <a:xfrm>
              <a:off x="3611800" y="1433525"/>
              <a:ext cx="23500" cy="35450"/>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1;p48">
              <a:extLst>
                <a:ext uri="{FF2B5EF4-FFF2-40B4-BE49-F238E27FC236}">
                  <a16:creationId xmlns:a16="http://schemas.microsoft.com/office/drawing/2014/main" id="{E217C58F-8E95-4B6A-9AB1-03F6CA7FE49A}"/>
                </a:ext>
              </a:extLst>
            </p:cNvPr>
            <p:cNvSpPr/>
            <p:nvPr/>
          </p:nvSpPr>
          <p:spPr>
            <a:xfrm>
              <a:off x="3640650" y="1433925"/>
              <a:ext cx="24750" cy="34225"/>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2;p48">
              <a:extLst>
                <a:ext uri="{FF2B5EF4-FFF2-40B4-BE49-F238E27FC236}">
                  <a16:creationId xmlns:a16="http://schemas.microsoft.com/office/drawing/2014/main" id="{818D9B3D-D56F-4E60-8642-49F4212604F9}"/>
                </a:ext>
              </a:extLst>
            </p:cNvPr>
            <p:cNvSpPr/>
            <p:nvPr/>
          </p:nvSpPr>
          <p:spPr>
            <a:xfrm>
              <a:off x="3750650"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3;p48">
              <a:extLst>
                <a:ext uri="{FF2B5EF4-FFF2-40B4-BE49-F238E27FC236}">
                  <a16:creationId xmlns:a16="http://schemas.microsoft.com/office/drawing/2014/main" id="{0B2774E9-4E8F-4937-AA6B-B72CBA6A6623}"/>
                </a:ext>
              </a:extLst>
            </p:cNvPr>
            <p:cNvSpPr/>
            <p:nvPr/>
          </p:nvSpPr>
          <p:spPr>
            <a:xfrm>
              <a:off x="3780725" y="1433925"/>
              <a:ext cx="22275" cy="35050"/>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4;p48">
              <a:extLst>
                <a:ext uri="{FF2B5EF4-FFF2-40B4-BE49-F238E27FC236}">
                  <a16:creationId xmlns:a16="http://schemas.microsoft.com/office/drawing/2014/main" id="{946CDF30-4B9D-47C2-BB02-6F9C73655A21}"/>
                </a:ext>
              </a:extLst>
            </p:cNvPr>
            <p:cNvSpPr/>
            <p:nvPr/>
          </p:nvSpPr>
          <p:spPr>
            <a:xfrm>
              <a:off x="3905175" y="1433525"/>
              <a:ext cx="23500" cy="35450"/>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5;p48">
              <a:extLst>
                <a:ext uri="{FF2B5EF4-FFF2-40B4-BE49-F238E27FC236}">
                  <a16:creationId xmlns:a16="http://schemas.microsoft.com/office/drawing/2014/main" id="{81CAEF83-D1A3-47D4-922F-37FB7E5FFF9A}"/>
                </a:ext>
              </a:extLst>
            </p:cNvPr>
            <p:cNvSpPr/>
            <p:nvPr/>
          </p:nvSpPr>
          <p:spPr>
            <a:xfrm>
              <a:off x="3934825" y="1433525"/>
              <a:ext cx="23525" cy="35450"/>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6;p48">
              <a:extLst>
                <a:ext uri="{FF2B5EF4-FFF2-40B4-BE49-F238E27FC236}">
                  <a16:creationId xmlns:a16="http://schemas.microsoft.com/office/drawing/2014/main" id="{23CB6A4A-D2DA-4A4B-B3C7-00EC852BBF9A}"/>
                </a:ext>
              </a:extLst>
            </p:cNvPr>
            <p:cNvSpPr/>
            <p:nvPr/>
          </p:nvSpPr>
          <p:spPr>
            <a:xfrm>
              <a:off x="4091400" y="1433525"/>
              <a:ext cx="23525" cy="35450"/>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7;p48">
              <a:extLst>
                <a:ext uri="{FF2B5EF4-FFF2-40B4-BE49-F238E27FC236}">
                  <a16:creationId xmlns:a16="http://schemas.microsoft.com/office/drawing/2014/main" id="{AC6464A1-7CC9-4157-B338-0D4C93C738A2}"/>
                </a:ext>
              </a:extLst>
            </p:cNvPr>
            <p:cNvSpPr/>
            <p:nvPr/>
          </p:nvSpPr>
          <p:spPr>
            <a:xfrm>
              <a:off x="4121900" y="1433925"/>
              <a:ext cx="21850" cy="34225"/>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8;p48">
              <a:extLst>
                <a:ext uri="{FF2B5EF4-FFF2-40B4-BE49-F238E27FC236}">
                  <a16:creationId xmlns:a16="http://schemas.microsoft.com/office/drawing/2014/main" id="{80D02F73-3762-43FB-B7D4-8B210E68AE29}"/>
                </a:ext>
              </a:extLst>
            </p:cNvPr>
            <p:cNvSpPr/>
            <p:nvPr/>
          </p:nvSpPr>
          <p:spPr>
            <a:xfrm>
              <a:off x="4233975" y="1433525"/>
              <a:ext cx="23900" cy="35450"/>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9;p48">
              <a:extLst>
                <a:ext uri="{FF2B5EF4-FFF2-40B4-BE49-F238E27FC236}">
                  <a16:creationId xmlns:a16="http://schemas.microsoft.com/office/drawing/2014/main" id="{50636591-E0C4-46D0-ADF3-B15B79D13AC3}"/>
                </a:ext>
              </a:extLst>
            </p:cNvPr>
            <p:cNvSpPr/>
            <p:nvPr/>
          </p:nvSpPr>
          <p:spPr>
            <a:xfrm>
              <a:off x="4264050" y="1433525"/>
              <a:ext cx="23500" cy="35450"/>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0;p48">
              <a:extLst>
                <a:ext uri="{FF2B5EF4-FFF2-40B4-BE49-F238E27FC236}">
                  <a16:creationId xmlns:a16="http://schemas.microsoft.com/office/drawing/2014/main" id="{60908F9C-B9E8-4DF7-B6B4-343AF3634145}"/>
                </a:ext>
              </a:extLst>
            </p:cNvPr>
            <p:cNvSpPr/>
            <p:nvPr/>
          </p:nvSpPr>
          <p:spPr>
            <a:xfrm>
              <a:off x="4393825" y="1433525"/>
              <a:ext cx="23925" cy="35450"/>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11;p48">
              <a:extLst>
                <a:ext uri="{FF2B5EF4-FFF2-40B4-BE49-F238E27FC236}">
                  <a16:creationId xmlns:a16="http://schemas.microsoft.com/office/drawing/2014/main" id="{701132F1-1D1A-478D-8F92-B27DC6D46168}"/>
                </a:ext>
              </a:extLst>
            </p:cNvPr>
            <p:cNvSpPr/>
            <p:nvPr/>
          </p:nvSpPr>
          <p:spPr>
            <a:xfrm>
              <a:off x="4423500" y="1433525"/>
              <a:ext cx="23500" cy="35450"/>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12;p48">
              <a:extLst>
                <a:ext uri="{FF2B5EF4-FFF2-40B4-BE49-F238E27FC236}">
                  <a16:creationId xmlns:a16="http://schemas.microsoft.com/office/drawing/2014/main" id="{6A18F21B-0308-47FC-9A25-8E46B4363CFB}"/>
                </a:ext>
              </a:extLst>
            </p:cNvPr>
            <p:cNvSpPr/>
            <p:nvPr/>
          </p:nvSpPr>
          <p:spPr>
            <a:xfrm>
              <a:off x="4534750" y="1433925"/>
              <a:ext cx="20200" cy="34225"/>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3;p48">
              <a:extLst>
                <a:ext uri="{FF2B5EF4-FFF2-40B4-BE49-F238E27FC236}">
                  <a16:creationId xmlns:a16="http://schemas.microsoft.com/office/drawing/2014/main" id="{ECECC0E4-9CD7-4D7F-A277-62ABACEA96DA}"/>
                </a:ext>
              </a:extLst>
            </p:cNvPr>
            <p:cNvSpPr/>
            <p:nvPr/>
          </p:nvSpPr>
          <p:spPr>
            <a:xfrm>
              <a:off x="4562350" y="1433525"/>
              <a:ext cx="23925" cy="35450"/>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4;p48">
              <a:extLst>
                <a:ext uri="{FF2B5EF4-FFF2-40B4-BE49-F238E27FC236}">
                  <a16:creationId xmlns:a16="http://schemas.microsoft.com/office/drawing/2014/main" id="{DAA1E51A-C018-43E0-9C46-F860BF954D72}"/>
                </a:ext>
              </a:extLst>
            </p:cNvPr>
            <p:cNvSpPr/>
            <p:nvPr/>
          </p:nvSpPr>
          <p:spPr>
            <a:xfrm>
              <a:off x="4689250" y="1433925"/>
              <a:ext cx="20625" cy="34225"/>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5;p48">
              <a:extLst>
                <a:ext uri="{FF2B5EF4-FFF2-40B4-BE49-F238E27FC236}">
                  <a16:creationId xmlns:a16="http://schemas.microsoft.com/office/drawing/2014/main" id="{7E210E46-B703-4FC9-9848-99A615A4810A}"/>
                </a:ext>
              </a:extLst>
            </p:cNvPr>
            <p:cNvSpPr/>
            <p:nvPr/>
          </p:nvSpPr>
          <p:spPr>
            <a:xfrm>
              <a:off x="4719325" y="1433925"/>
              <a:ext cx="20225" cy="34225"/>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6;p48">
              <a:extLst>
                <a:ext uri="{FF2B5EF4-FFF2-40B4-BE49-F238E27FC236}">
                  <a16:creationId xmlns:a16="http://schemas.microsoft.com/office/drawing/2014/main" id="{B3D0C45A-2A50-4061-9404-375523225512}"/>
                </a:ext>
              </a:extLst>
            </p:cNvPr>
            <p:cNvSpPr/>
            <p:nvPr/>
          </p:nvSpPr>
          <p:spPr>
            <a:xfrm>
              <a:off x="4854475" y="1433925"/>
              <a:ext cx="20225" cy="34225"/>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7;p48">
              <a:extLst>
                <a:ext uri="{FF2B5EF4-FFF2-40B4-BE49-F238E27FC236}">
                  <a16:creationId xmlns:a16="http://schemas.microsoft.com/office/drawing/2014/main" id="{63297FFA-6F1C-46CC-9EBC-BA61A8E6831C}"/>
                </a:ext>
              </a:extLst>
            </p:cNvPr>
            <p:cNvSpPr/>
            <p:nvPr/>
          </p:nvSpPr>
          <p:spPr>
            <a:xfrm>
              <a:off x="4882500" y="1433525"/>
              <a:ext cx="21850" cy="34625"/>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8;p48">
              <a:extLst>
                <a:ext uri="{FF2B5EF4-FFF2-40B4-BE49-F238E27FC236}">
                  <a16:creationId xmlns:a16="http://schemas.microsoft.com/office/drawing/2014/main" id="{03B4D3DD-C971-4527-8E95-E797E5D4E224}"/>
                </a:ext>
              </a:extLst>
            </p:cNvPr>
            <p:cNvSpPr/>
            <p:nvPr/>
          </p:nvSpPr>
          <p:spPr>
            <a:xfrm>
              <a:off x="3423500" y="1176825"/>
              <a:ext cx="96450" cy="16812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9;p48">
              <a:extLst>
                <a:ext uri="{FF2B5EF4-FFF2-40B4-BE49-F238E27FC236}">
                  <a16:creationId xmlns:a16="http://schemas.microsoft.com/office/drawing/2014/main" id="{4235A60D-C6F4-434D-BC65-0072C0913715}"/>
                </a:ext>
              </a:extLst>
            </p:cNvPr>
            <p:cNvSpPr/>
            <p:nvPr/>
          </p:nvSpPr>
          <p:spPr>
            <a:xfrm>
              <a:off x="3115300" y="1125750"/>
              <a:ext cx="96450" cy="21920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0;p48">
              <a:extLst>
                <a:ext uri="{FF2B5EF4-FFF2-40B4-BE49-F238E27FC236}">
                  <a16:creationId xmlns:a16="http://schemas.microsoft.com/office/drawing/2014/main" id="{92C955B3-C2DD-4F73-9755-2EE3D2BAAB44}"/>
                </a:ext>
              </a:extLst>
            </p:cNvPr>
            <p:cNvSpPr/>
            <p:nvPr/>
          </p:nvSpPr>
          <p:spPr>
            <a:xfrm>
              <a:off x="3732125" y="1060650"/>
              <a:ext cx="96025" cy="284300"/>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1;p48">
              <a:extLst>
                <a:ext uri="{FF2B5EF4-FFF2-40B4-BE49-F238E27FC236}">
                  <a16:creationId xmlns:a16="http://schemas.microsoft.com/office/drawing/2014/main" id="{BC9930E3-824A-497E-A7F6-7D5E1A19AD15}"/>
                </a:ext>
              </a:extLst>
            </p:cNvPr>
            <p:cNvSpPr/>
            <p:nvPr/>
          </p:nvSpPr>
          <p:spPr>
            <a:xfrm>
              <a:off x="3882925" y="1279825"/>
              <a:ext cx="96425" cy="65125"/>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2;p48">
              <a:extLst>
                <a:ext uri="{FF2B5EF4-FFF2-40B4-BE49-F238E27FC236}">
                  <a16:creationId xmlns:a16="http://schemas.microsoft.com/office/drawing/2014/main" id="{9C4AD9A8-C636-4815-A483-90C806AC4963}"/>
                </a:ext>
              </a:extLst>
            </p:cNvPr>
            <p:cNvSpPr/>
            <p:nvPr/>
          </p:nvSpPr>
          <p:spPr>
            <a:xfrm>
              <a:off x="3272700" y="1009125"/>
              <a:ext cx="96450" cy="335825"/>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3;p48">
              <a:extLst>
                <a:ext uri="{FF2B5EF4-FFF2-40B4-BE49-F238E27FC236}">
                  <a16:creationId xmlns:a16="http://schemas.microsoft.com/office/drawing/2014/main" id="{A8EDA010-4681-400F-88E8-E188D84AEE04}"/>
                </a:ext>
              </a:extLst>
            </p:cNvPr>
            <p:cNvSpPr/>
            <p:nvPr/>
          </p:nvSpPr>
          <p:spPr>
            <a:xfrm>
              <a:off x="3581300" y="906125"/>
              <a:ext cx="96050" cy="43882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4;p48">
              <a:extLst>
                <a:ext uri="{FF2B5EF4-FFF2-40B4-BE49-F238E27FC236}">
                  <a16:creationId xmlns:a16="http://schemas.microsoft.com/office/drawing/2014/main" id="{C353EE81-5BC0-4B21-877F-08C9B392AB74}"/>
                </a:ext>
              </a:extLst>
            </p:cNvPr>
            <p:cNvSpPr/>
            <p:nvPr/>
          </p:nvSpPr>
          <p:spPr>
            <a:xfrm>
              <a:off x="4362525" y="1176825"/>
              <a:ext cx="96025" cy="16812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5;p48">
              <a:extLst>
                <a:ext uri="{FF2B5EF4-FFF2-40B4-BE49-F238E27FC236}">
                  <a16:creationId xmlns:a16="http://schemas.microsoft.com/office/drawing/2014/main" id="{C1E2C090-378E-43B2-AA4A-99018074F383}"/>
                </a:ext>
              </a:extLst>
            </p:cNvPr>
            <p:cNvSpPr/>
            <p:nvPr/>
          </p:nvSpPr>
          <p:spPr>
            <a:xfrm>
              <a:off x="4054325" y="1125325"/>
              <a:ext cx="96025" cy="21962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6;p48">
              <a:extLst>
                <a:ext uri="{FF2B5EF4-FFF2-40B4-BE49-F238E27FC236}">
                  <a16:creationId xmlns:a16="http://schemas.microsoft.com/office/drawing/2014/main" id="{182FB61B-6ABC-4A85-A7D6-665488F1943F}"/>
                </a:ext>
              </a:extLst>
            </p:cNvPr>
            <p:cNvSpPr/>
            <p:nvPr/>
          </p:nvSpPr>
          <p:spPr>
            <a:xfrm>
              <a:off x="4670725" y="1060650"/>
              <a:ext cx="96425" cy="284300"/>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7;p48">
              <a:extLst>
                <a:ext uri="{FF2B5EF4-FFF2-40B4-BE49-F238E27FC236}">
                  <a16:creationId xmlns:a16="http://schemas.microsoft.com/office/drawing/2014/main" id="{A577BDF6-EB83-4D4A-814E-3EE323745815}"/>
                </a:ext>
              </a:extLst>
            </p:cNvPr>
            <p:cNvSpPr/>
            <p:nvPr/>
          </p:nvSpPr>
          <p:spPr>
            <a:xfrm>
              <a:off x="4821925" y="1279825"/>
              <a:ext cx="96025" cy="65125"/>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8;p48">
              <a:extLst>
                <a:ext uri="{FF2B5EF4-FFF2-40B4-BE49-F238E27FC236}">
                  <a16:creationId xmlns:a16="http://schemas.microsoft.com/office/drawing/2014/main" id="{2B805976-A1F6-4BF2-A620-149C437550DD}"/>
                </a:ext>
              </a:extLst>
            </p:cNvPr>
            <p:cNvSpPr/>
            <p:nvPr/>
          </p:nvSpPr>
          <p:spPr>
            <a:xfrm>
              <a:off x="4211725" y="1009125"/>
              <a:ext cx="96425" cy="335825"/>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9;p48">
              <a:extLst>
                <a:ext uri="{FF2B5EF4-FFF2-40B4-BE49-F238E27FC236}">
                  <a16:creationId xmlns:a16="http://schemas.microsoft.com/office/drawing/2014/main" id="{FC43458C-2A2B-43B2-8FBF-63D8F80AB98E}"/>
                </a:ext>
              </a:extLst>
            </p:cNvPr>
            <p:cNvSpPr/>
            <p:nvPr/>
          </p:nvSpPr>
          <p:spPr>
            <a:xfrm>
              <a:off x="4520325" y="906125"/>
              <a:ext cx="96025" cy="43882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530;p48">
            <a:extLst>
              <a:ext uri="{FF2B5EF4-FFF2-40B4-BE49-F238E27FC236}">
                <a16:creationId xmlns:a16="http://schemas.microsoft.com/office/drawing/2014/main" id="{C52429E7-2808-41C3-ADA2-668CC7FBCD78}"/>
              </a:ext>
            </a:extLst>
          </p:cNvPr>
          <p:cNvGrpSpPr/>
          <p:nvPr/>
        </p:nvGrpSpPr>
        <p:grpSpPr>
          <a:xfrm>
            <a:off x="6871046" y="1426884"/>
            <a:ext cx="889073" cy="664681"/>
            <a:chOff x="5496475" y="713700"/>
            <a:chExt cx="1382325" cy="1191775"/>
          </a:xfrm>
        </p:grpSpPr>
        <p:sp>
          <p:nvSpPr>
            <p:cNvPr id="47" name="Google Shape;1531;p48">
              <a:extLst>
                <a:ext uri="{FF2B5EF4-FFF2-40B4-BE49-F238E27FC236}">
                  <a16:creationId xmlns:a16="http://schemas.microsoft.com/office/drawing/2014/main" id="{ED3D754D-D3BF-4335-93F3-8283242B4484}"/>
                </a:ext>
              </a:extLst>
            </p:cNvPr>
            <p:cNvSpPr/>
            <p:nvPr/>
          </p:nvSpPr>
          <p:spPr>
            <a:xfrm>
              <a:off x="5754750" y="713700"/>
              <a:ext cx="929150" cy="929150"/>
            </a:xfrm>
            <a:custGeom>
              <a:avLst/>
              <a:gdLst/>
              <a:ahLst/>
              <a:cxnLst/>
              <a:rect l="l" t="t" r="r" b="b"/>
              <a:pathLst>
                <a:path w="37166" h="37166" extrusionOk="0">
                  <a:moveTo>
                    <a:pt x="18575" y="1"/>
                  </a:moveTo>
                  <a:cubicBezTo>
                    <a:pt x="8324" y="1"/>
                    <a:pt x="1" y="8324"/>
                    <a:pt x="1" y="18592"/>
                  </a:cubicBezTo>
                  <a:cubicBezTo>
                    <a:pt x="1" y="28859"/>
                    <a:pt x="8324" y="37166"/>
                    <a:pt x="18575" y="37166"/>
                  </a:cubicBezTo>
                  <a:cubicBezTo>
                    <a:pt x="28843" y="37166"/>
                    <a:pt x="37166" y="28859"/>
                    <a:pt x="37166" y="18592"/>
                  </a:cubicBezTo>
                  <a:cubicBezTo>
                    <a:pt x="37166" y="8324"/>
                    <a:pt x="28843" y="1"/>
                    <a:pt x="18575" y="1"/>
                  </a:cubicBezTo>
                  <a:close/>
                </a:path>
              </a:pathLst>
            </a:custGeom>
            <a:solidFill>
              <a:srgbClr val="00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32;p48">
              <a:extLst>
                <a:ext uri="{FF2B5EF4-FFF2-40B4-BE49-F238E27FC236}">
                  <a16:creationId xmlns:a16="http://schemas.microsoft.com/office/drawing/2014/main" id="{7B52FD6E-96E9-4CD1-8831-7B0C3418EFAF}"/>
                </a:ext>
              </a:extLst>
            </p:cNvPr>
            <p:cNvSpPr/>
            <p:nvPr/>
          </p:nvSpPr>
          <p:spPr>
            <a:xfrm rot="1576680">
              <a:off x="6293477" y="878587"/>
              <a:ext cx="454816" cy="417565"/>
            </a:xfrm>
            <a:custGeom>
              <a:avLst/>
              <a:gdLst/>
              <a:ahLst/>
              <a:cxnLst/>
              <a:rect l="l" t="t" r="r" b="b"/>
              <a:pathLst>
                <a:path w="19597" h="18279" extrusionOk="0">
                  <a:moveTo>
                    <a:pt x="9362" y="1"/>
                  </a:moveTo>
                  <a:lnTo>
                    <a:pt x="0" y="18279"/>
                  </a:lnTo>
                  <a:lnTo>
                    <a:pt x="0" y="18279"/>
                  </a:lnTo>
                  <a:lnTo>
                    <a:pt x="19597" y="12115"/>
                  </a:lnTo>
                  <a:cubicBezTo>
                    <a:pt x="17932" y="6874"/>
                    <a:pt x="14257" y="2506"/>
                    <a:pt x="93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33;p48">
              <a:extLst>
                <a:ext uri="{FF2B5EF4-FFF2-40B4-BE49-F238E27FC236}">
                  <a16:creationId xmlns:a16="http://schemas.microsoft.com/office/drawing/2014/main" id="{C8C8EA4D-D7C7-49B0-AE5C-0F24A77171B6}"/>
                </a:ext>
              </a:extLst>
            </p:cNvPr>
            <p:cNvSpPr/>
            <p:nvPr/>
          </p:nvSpPr>
          <p:spPr>
            <a:xfrm>
              <a:off x="5732541" y="713702"/>
              <a:ext cx="656800" cy="554100"/>
            </a:xfrm>
            <a:custGeom>
              <a:avLst/>
              <a:gdLst/>
              <a:ahLst/>
              <a:cxnLst/>
              <a:rect l="l" t="t" r="r" b="b"/>
              <a:pathLst>
                <a:path w="26272" h="22164" extrusionOk="0">
                  <a:moveTo>
                    <a:pt x="19533" y="0"/>
                  </a:moveTo>
                  <a:cubicBezTo>
                    <a:pt x="15242" y="0"/>
                    <a:pt x="11004" y="1485"/>
                    <a:pt x="7598" y="4331"/>
                  </a:cubicBezTo>
                  <a:cubicBezTo>
                    <a:pt x="2406" y="8682"/>
                    <a:pt x="0" y="15522"/>
                    <a:pt x="1302" y="22163"/>
                  </a:cubicBezTo>
                  <a:lnTo>
                    <a:pt x="19530" y="18571"/>
                  </a:lnTo>
                  <a:lnTo>
                    <a:pt x="26271" y="1265"/>
                  </a:lnTo>
                  <a:cubicBezTo>
                    <a:pt x="24087" y="416"/>
                    <a:pt x="21803" y="0"/>
                    <a:pt x="1953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4;p48">
              <a:extLst>
                <a:ext uri="{FF2B5EF4-FFF2-40B4-BE49-F238E27FC236}">
                  <a16:creationId xmlns:a16="http://schemas.microsoft.com/office/drawing/2014/main" id="{5F1740B0-11BB-49AE-99A9-ED5A7CDECE60}"/>
                </a:ext>
              </a:extLst>
            </p:cNvPr>
            <p:cNvSpPr/>
            <p:nvPr/>
          </p:nvSpPr>
          <p:spPr>
            <a:xfrm>
              <a:off x="5765332" y="1173513"/>
              <a:ext cx="829529" cy="484097"/>
            </a:xfrm>
            <a:custGeom>
              <a:avLst/>
              <a:gdLst/>
              <a:ahLst/>
              <a:cxnLst/>
              <a:rect l="l" t="t" r="r" b="b"/>
              <a:pathLst>
                <a:path w="36523" h="20657" extrusionOk="0">
                  <a:moveTo>
                    <a:pt x="20272" y="0"/>
                  </a:moveTo>
                  <a:lnTo>
                    <a:pt x="1" y="3989"/>
                  </a:lnTo>
                  <a:cubicBezTo>
                    <a:pt x="1566" y="11916"/>
                    <a:pt x="7598" y="18212"/>
                    <a:pt x="15460" y="20091"/>
                  </a:cubicBezTo>
                  <a:cubicBezTo>
                    <a:pt x="17054" y="20472"/>
                    <a:pt x="18663" y="20657"/>
                    <a:pt x="20257" y="20657"/>
                  </a:cubicBezTo>
                  <a:cubicBezTo>
                    <a:pt x="26523" y="20657"/>
                    <a:pt x="32555" y="17795"/>
                    <a:pt x="36523" y="12724"/>
                  </a:cubicBezTo>
                  <a:lnTo>
                    <a:pt x="20272"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5;p48">
              <a:extLst>
                <a:ext uri="{FF2B5EF4-FFF2-40B4-BE49-F238E27FC236}">
                  <a16:creationId xmlns:a16="http://schemas.microsoft.com/office/drawing/2014/main" id="{678C522A-EC6A-47B7-B13C-3B61DCB30524}"/>
                </a:ext>
              </a:extLst>
            </p:cNvPr>
            <p:cNvSpPr/>
            <p:nvPr/>
          </p:nvSpPr>
          <p:spPr>
            <a:xfrm>
              <a:off x="6772875" y="1814650"/>
              <a:ext cx="105925" cy="90775"/>
            </a:xfrm>
            <a:custGeom>
              <a:avLst/>
              <a:gdLst/>
              <a:ahLst/>
              <a:cxnLst/>
              <a:rect l="l" t="t" r="r" b="b"/>
              <a:pathLst>
                <a:path w="4237" h="3631" extrusionOk="0">
                  <a:moveTo>
                    <a:pt x="2424" y="0"/>
                  </a:moveTo>
                  <a:cubicBezTo>
                    <a:pt x="808" y="0"/>
                    <a:pt x="1" y="1962"/>
                    <a:pt x="1138" y="3099"/>
                  </a:cubicBezTo>
                  <a:cubicBezTo>
                    <a:pt x="1505" y="3466"/>
                    <a:pt x="1958" y="3630"/>
                    <a:pt x="2403" y="3630"/>
                  </a:cubicBezTo>
                  <a:cubicBezTo>
                    <a:pt x="3337" y="3630"/>
                    <a:pt x="4237" y="2907"/>
                    <a:pt x="4237" y="1813"/>
                  </a:cubicBezTo>
                  <a:cubicBezTo>
                    <a:pt x="4237" y="808"/>
                    <a:pt x="3429" y="0"/>
                    <a:pt x="2424"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6;p48">
              <a:extLst>
                <a:ext uri="{FF2B5EF4-FFF2-40B4-BE49-F238E27FC236}">
                  <a16:creationId xmlns:a16="http://schemas.microsoft.com/office/drawing/2014/main" id="{82B5E95C-0A10-445C-B735-765FADBC83D2}"/>
                </a:ext>
              </a:extLst>
            </p:cNvPr>
            <p:cNvSpPr/>
            <p:nvPr/>
          </p:nvSpPr>
          <p:spPr>
            <a:xfrm>
              <a:off x="5921625" y="1814650"/>
              <a:ext cx="105925" cy="90775"/>
            </a:xfrm>
            <a:custGeom>
              <a:avLst/>
              <a:gdLst/>
              <a:ahLst/>
              <a:cxnLst/>
              <a:rect l="l" t="t" r="r" b="b"/>
              <a:pathLst>
                <a:path w="4237" h="3631" extrusionOk="0">
                  <a:moveTo>
                    <a:pt x="2424" y="0"/>
                  </a:moveTo>
                  <a:cubicBezTo>
                    <a:pt x="808" y="0"/>
                    <a:pt x="1" y="1962"/>
                    <a:pt x="1138" y="3099"/>
                  </a:cubicBezTo>
                  <a:cubicBezTo>
                    <a:pt x="1511" y="3466"/>
                    <a:pt x="1965" y="3630"/>
                    <a:pt x="2411" y="3630"/>
                  </a:cubicBezTo>
                  <a:cubicBezTo>
                    <a:pt x="3345" y="3630"/>
                    <a:pt x="4237" y="2907"/>
                    <a:pt x="4237" y="1813"/>
                  </a:cubicBezTo>
                  <a:cubicBezTo>
                    <a:pt x="4237" y="808"/>
                    <a:pt x="3429" y="0"/>
                    <a:pt x="2424"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7;p48">
              <a:extLst>
                <a:ext uri="{FF2B5EF4-FFF2-40B4-BE49-F238E27FC236}">
                  <a16:creationId xmlns:a16="http://schemas.microsoft.com/office/drawing/2014/main" id="{5817AC1A-F1F1-443D-8629-D93E60A2A77C}"/>
                </a:ext>
              </a:extLst>
            </p:cNvPr>
            <p:cNvSpPr/>
            <p:nvPr/>
          </p:nvSpPr>
          <p:spPr>
            <a:xfrm>
              <a:off x="6362500" y="1814650"/>
              <a:ext cx="90675" cy="90675"/>
            </a:xfrm>
            <a:custGeom>
              <a:avLst/>
              <a:gdLst/>
              <a:ahLst/>
              <a:cxnLst/>
              <a:rect l="l" t="t" r="r" b="b"/>
              <a:pathLst>
                <a:path w="3627" h="3627" extrusionOk="0">
                  <a:moveTo>
                    <a:pt x="1814" y="0"/>
                  </a:moveTo>
                  <a:cubicBezTo>
                    <a:pt x="808" y="0"/>
                    <a:pt x="1" y="808"/>
                    <a:pt x="1" y="1813"/>
                  </a:cubicBezTo>
                  <a:cubicBezTo>
                    <a:pt x="1" y="2819"/>
                    <a:pt x="808" y="3626"/>
                    <a:pt x="1814" y="3626"/>
                  </a:cubicBezTo>
                  <a:cubicBezTo>
                    <a:pt x="2819" y="3626"/>
                    <a:pt x="3627" y="2819"/>
                    <a:pt x="3627" y="1813"/>
                  </a:cubicBezTo>
                  <a:cubicBezTo>
                    <a:pt x="3627" y="808"/>
                    <a:pt x="2819" y="0"/>
                    <a:pt x="1814"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8;p48">
              <a:extLst>
                <a:ext uri="{FF2B5EF4-FFF2-40B4-BE49-F238E27FC236}">
                  <a16:creationId xmlns:a16="http://schemas.microsoft.com/office/drawing/2014/main" id="{474760AB-10DD-490A-B5C5-79B0275DEEA5}"/>
                </a:ext>
              </a:extLst>
            </p:cNvPr>
            <p:cNvSpPr/>
            <p:nvPr/>
          </p:nvSpPr>
          <p:spPr>
            <a:xfrm>
              <a:off x="5496475" y="1814600"/>
              <a:ext cx="106675" cy="90875"/>
            </a:xfrm>
            <a:custGeom>
              <a:avLst/>
              <a:gdLst/>
              <a:ahLst/>
              <a:cxnLst/>
              <a:rect l="l" t="t" r="r" b="b"/>
              <a:pathLst>
                <a:path w="4267" h="3635" extrusionOk="0">
                  <a:moveTo>
                    <a:pt x="2390" y="1"/>
                  </a:moveTo>
                  <a:cubicBezTo>
                    <a:pt x="827" y="1"/>
                    <a:pt x="0" y="1885"/>
                    <a:pt x="1086" y="3051"/>
                  </a:cubicBezTo>
                  <a:cubicBezTo>
                    <a:pt x="1461" y="3454"/>
                    <a:pt x="1936" y="3634"/>
                    <a:pt x="2402" y="3634"/>
                  </a:cubicBezTo>
                  <a:cubicBezTo>
                    <a:pt x="3312" y="3634"/>
                    <a:pt x="4190" y="2949"/>
                    <a:pt x="4234" y="1881"/>
                  </a:cubicBezTo>
                  <a:cubicBezTo>
                    <a:pt x="4267" y="876"/>
                    <a:pt x="3476" y="35"/>
                    <a:pt x="2470" y="2"/>
                  </a:cubicBezTo>
                  <a:cubicBezTo>
                    <a:pt x="2443" y="1"/>
                    <a:pt x="2417" y="1"/>
                    <a:pt x="2390"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16;p34">
            <a:extLst>
              <a:ext uri="{FF2B5EF4-FFF2-40B4-BE49-F238E27FC236}">
                <a16:creationId xmlns:a16="http://schemas.microsoft.com/office/drawing/2014/main" id="{42A12A4C-77DC-46B2-954E-DE762B990A3F}"/>
              </a:ext>
            </a:extLst>
          </p:cNvPr>
          <p:cNvGrpSpPr/>
          <p:nvPr/>
        </p:nvGrpSpPr>
        <p:grpSpPr>
          <a:xfrm>
            <a:off x="5577164" y="1505087"/>
            <a:ext cx="1284302" cy="588265"/>
            <a:chOff x="2654821" y="2311071"/>
            <a:chExt cx="2279715" cy="1262120"/>
          </a:xfrm>
        </p:grpSpPr>
        <p:grpSp>
          <p:nvGrpSpPr>
            <p:cNvPr id="71" name="Google Shape;717;p34">
              <a:extLst>
                <a:ext uri="{FF2B5EF4-FFF2-40B4-BE49-F238E27FC236}">
                  <a16:creationId xmlns:a16="http://schemas.microsoft.com/office/drawing/2014/main" id="{0A768265-C7E6-4575-A1EC-77FAF1F168BC}"/>
                </a:ext>
              </a:extLst>
            </p:cNvPr>
            <p:cNvGrpSpPr/>
            <p:nvPr/>
          </p:nvGrpSpPr>
          <p:grpSpPr>
            <a:xfrm>
              <a:off x="4034269" y="2840745"/>
              <a:ext cx="40212" cy="36437"/>
              <a:chOff x="4293400" y="2574725"/>
              <a:chExt cx="84425" cy="80100"/>
            </a:xfrm>
          </p:grpSpPr>
          <p:sp>
            <p:nvSpPr>
              <p:cNvPr id="326" name="Google Shape;718;p34">
                <a:extLst>
                  <a:ext uri="{FF2B5EF4-FFF2-40B4-BE49-F238E27FC236}">
                    <a16:creationId xmlns:a16="http://schemas.microsoft.com/office/drawing/2014/main" id="{C8D70AB4-1205-482E-9118-1A4F6DDF76DF}"/>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lt2"/>
              </a:solidFill>
              <a:ln>
                <a:noFill/>
              </a:ln>
            </p:spPr>
          </p:sp>
          <p:sp>
            <p:nvSpPr>
              <p:cNvPr id="327" name="Google Shape;719;p34">
                <a:extLst>
                  <a:ext uri="{FF2B5EF4-FFF2-40B4-BE49-F238E27FC236}">
                    <a16:creationId xmlns:a16="http://schemas.microsoft.com/office/drawing/2014/main" id="{CA09E6DA-9E48-45F3-8FEA-7F653FA3B0C5}"/>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0;p34">
              <a:extLst>
                <a:ext uri="{FF2B5EF4-FFF2-40B4-BE49-F238E27FC236}">
                  <a16:creationId xmlns:a16="http://schemas.microsoft.com/office/drawing/2014/main" id="{DFDAC861-4428-460E-9361-B976646CC8CA}"/>
                </a:ext>
              </a:extLst>
            </p:cNvPr>
            <p:cNvGrpSpPr/>
            <p:nvPr/>
          </p:nvGrpSpPr>
          <p:grpSpPr>
            <a:xfrm>
              <a:off x="3894606" y="2334874"/>
              <a:ext cx="913198" cy="518984"/>
              <a:chOff x="4000175" y="1462675"/>
              <a:chExt cx="1917275" cy="1140875"/>
            </a:xfrm>
          </p:grpSpPr>
          <p:sp>
            <p:nvSpPr>
              <p:cNvPr id="318" name="Google Shape;721;p34">
                <a:extLst>
                  <a:ext uri="{FF2B5EF4-FFF2-40B4-BE49-F238E27FC236}">
                    <a16:creationId xmlns:a16="http://schemas.microsoft.com/office/drawing/2014/main" id="{5D7A50B9-C4C1-4CEB-BDE0-127AFB6501C3}"/>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lt2"/>
              </a:solidFill>
              <a:ln>
                <a:noFill/>
              </a:ln>
            </p:spPr>
          </p:sp>
          <p:grpSp>
            <p:nvGrpSpPr>
              <p:cNvPr id="319" name="Google Shape;722;p34">
                <a:extLst>
                  <a:ext uri="{FF2B5EF4-FFF2-40B4-BE49-F238E27FC236}">
                    <a16:creationId xmlns:a16="http://schemas.microsoft.com/office/drawing/2014/main" id="{0B38651A-F7AE-4F21-8C0D-EF5F49EBBCA7}"/>
                  </a:ext>
                </a:extLst>
              </p:cNvPr>
              <p:cNvGrpSpPr/>
              <p:nvPr/>
            </p:nvGrpSpPr>
            <p:grpSpPr>
              <a:xfrm>
                <a:off x="4000175" y="1462675"/>
                <a:ext cx="1917275" cy="1140875"/>
                <a:chOff x="4000175" y="1462675"/>
                <a:chExt cx="1917275" cy="1140875"/>
              </a:xfrm>
            </p:grpSpPr>
            <p:sp>
              <p:nvSpPr>
                <p:cNvPr id="320" name="Google Shape;723;p34">
                  <a:extLst>
                    <a:ext uri="{FF2B5EF4-FFF2-40B4-BE49-F238E27FC236}">
                      <a16:creationId xmlns:a16="http://schemas.microsoft.com/office/drawing/2014/main" id="{1D63C496-9993-4305-8D5C-F5B60ADC83B9}"/>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lt2"/>
                </a:solidFill>
                <a:ln>
                  <a:noFill/>
                </a:ln>
              </p:spPr>
            </p:sp>
            <p:sp>
              <p:nvSpPr>
                <p:cNvPr id="321" name="Google Shape;724;p34">
                  <a:extLst>
                    <a:ext uri="{FF2B5EF4-FFF2-40B4-BE49-F238E27FC236}">
                      <a16:creationId xmlns:a16="http://schemas.microsoft.com/office/drawing/2014/main" id="{6C17E70A-5A74-4DA7-B7A9-C44EA4528124}"/>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725;p34">
                  <a:extLst>
                    <a:ext uri="{FF2B5EF4-FFF2-40B4-BE49-F238E27FC236}">
                      <a16:creationId xmlns:a16="http://schemas.microsoft.com/office/drawing/2014/main" id="{1B2B8118-F03B-4964-A9D6-E17DC5A5F75A}"/>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726;p34">
                  <a:extLst>
                    <a:ext uri="{FF2B5EF4-FFF2-40B4-BE49-F238E27FC236}">
                      <a16:creationId xmlns:a16="http://schemas.microsoft.com/office/drawing/2014/main" id="{062990AC-26F9-4B6C-8836-D177C39A2990}"/>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727;p34">
                  <a:extLst>
                    <a:ext uri="{FF2B5EF4-FFF2-40B4-BE49-F238E27FC236}">
                      <a16:creationId xmlns:a16="http://schemas.microsoft.com/office/drawing/2014/main" id="{52DC204A-49FC-4105-B788-201B98ACFB27}"/>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325" name="Google Shape;728;p34">
                  <a:extLst>
                    <a:ext uri="{FF2B5EF4-FFF2-40B4-BE49-F238E27FC236}">
                      <a16:creationId xmlns:a16="http://schemas.microsoft.com/office/drawing/2014/main" id="{4F40358C-CF71-4C95-B731-FCC4290AE94C}"/>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 name="Google Shape;729;p34">
              <a:extLst>
                <a:ext uri="{FF2B5EF4-FFF2-40B4-BE49-F238E27FC236}">
                  <a16:creationId xmlns:a16="http://schemas.microsoft.com/office/drawing/2014/main" id="{A6F9374F-09BC-444C-BB2F-7992B7044BE1}"/>
                </a:ext>
              </a:extLst>
            </p:cNvPr>
            <p:cNvGrpSpPr/>
            <p:nvPr/>
          </p:nvGrpSpPr>
          <p:grpSpPr>
            <a:xfrm>
              <a:off x="3875768" y="2846704"/>
              <a:ext cx="44796" cy="47366"/>
              <a:chOff x="3960625" y="2587825"/>
              <a:chExt cx="94050" cy="104125"/>
            </a:xfrm>
          </p:grpSpPr>
          <p:sp>
            <p:nvSpPr>
              <p:cNvPr id="316" name="Google Shape;730;p34">
                <a:extLst>
                  <a:ext uri="{FF2B5EF4-FFF2-40B4-BE49-F238E27FC236}">
                    <a16:creationId xmlns:a16="http://schemas.microsoft.com/office/drawing/2014/main" id="{E145AE43-1E63-4E49-A878-49FD9296D499}"/>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lt2"/>
              </a:solidFill>
              <a:ln>
                <a:noFill/>
              </a:ln>
            </p:spPr>
          </p:sp>
          <p:sp>
            <p:nvSpPr>
              <p:cNvPr id="317" name="Google Shape;731;p34">
                <a:extLst>
                  <a:ext uri="{FF2B5EF4-FFF2-40B4-BE49-F238E27FC236}">
                    <a16:creationId xmlns:a16="http://schemas.microsoft.com/office/drawing/2014/main" id="{A91602BD-75AD-44A5-A774-DFCEFE48499F}"/>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32;p34">
              <a:extLst>
                <a:ext uri="{FF2B5EF4-FFF2-40B4-BE49-F238E27FC236}">
                  <a16:creationId xmlns:a16="http://schemas.microsoft.com/office/drawing/2014/main" id="{BDE0FB42-3455-4762-A7D6-8A9077FC6322}"/>
                </a:ext>
              </a:extLst>
            </p:cNvPr>
            <p:cNvGrpSpPr/>
            <p:nvPr/>
          </p:nvGrpSpPr>
          <p:grpSpPr>
            <a:xfrm>
              <a:off x="3782759" y="2807162"/>
              <a:ext cx="82686" cy="85487"/>
              <a:chOff x="3765350" y="2500900"/>
              <a:chExt cx="173600" cy="187925"/>
            </a:xfrm>
          </p:grpSpPr>
          <p:sp>
            <p:nvSpPr>
              <p:cNvPr id="310" name="Google Shape;733;p34">
                <a:extLst>
                  <a:ext uri="{FF2B5EF4-FFF2-40B4-BE49-F238E27FC236}">
                    <a16:creationId xmlns:a16="http://schemas.microsoft.com/office/drawing/2014/main" id="{0257B87B-A9D4-4857-BB95-F56C5DBCDFF3}"/>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lt2"/>
              </a:solidFill>
              <a:ln>
                <a:noFill/>
              </a:ln>
            </p:spPr>
          </p:sp>
          <p:sp>
            <p:nvSpPr>
              <p:cNvPr id="311" name="Google Shape;734;p34">
                <a:extLst>
                  <a:ext uri="{FF2B5EF4-FFF2-40B4-BE49-F238E27FC236}">
                    <a16:creationId xmlns:a16="http://schemas.microsoft.com/office/drawing/2014/main" id="{155A9F08-32AC-448E-A822-B1782C650B4A}"/>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735;p34">
                <a:extLst>
                  <a:ext uri="{FF2B5EF4-FFF2-40B4-BE49-F238E27FC236}">
                    <a16:creationId xmlns:a16="http://schemas.microsoft.com/office/drawing/2014/main" id="{1AF09A8F-5589-4B3B-B7F6-7AA019727892}"/>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736;p34">
                <a:extLst>
                  <a:ext uri="{FF2B5EF4-FFF2-40B4-BE49-F238E27FC236}">
                    <a16:creationId xmlns:a16="http://schemas.microsoft.com/office/drawing/2014/main" id="{49188902-5FAF-46D1-BDCF-88BDFA8896A2}"/>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737;p34">
                <a:extLst>
                  <a:ext uri="{FF2B5EF4-FFF2-40B4-BE49-F238E27FC236}">
                    <a16:creationId xmlns:a16="http://schemas.microsoft.com/office/drawing/2014/main" id="{C8EE6C25-56A1-4009-A103-3FEAFA664E0B}"/>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738;p34">
                <a:extLst>
                  <a:ext uri="{FF2B5EF4-FFF2-40B4-BE49-F238E27FC236}">
                    <a16:creationId xmlns:a16="http://schemas.microsoft.com/office/drawing/2014/main" id="{FA5057F9-CCB5-41D9-B937-A8C048A953D9}"/>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39;p34">
              <a:extLst>
                <a:ext uri="{FF2B5EF4-FFF2-40B4-BE49-F238E27FC236}">
                  <a16:creationId xmlns:a16="http://schemas.microsoft.com/office/drawing/2014/main" id="{7F02EA36-7FBB-427B-B25B-3A5542B344FD}"/>
                </a:ext>
              </a:extLst>
            </p:cNvPr>
            <p:cNvGrpSpPr/>
            <p:nvPr/>
          </p:nvGrpSpPr>
          <p:grpSpPr>
            <a:xfrm>
              <a:off x="3775674" y="2798496"/>
              <a:ext cx="40545" cy="23564"/>
              <a:chOff x="3750475" y="2481850"/>
              <a:chExt cx="85125" cy="51800"/>
            </a:xfrm>
          </p:grpSpPr>
          <p:sp>
            <p:nvSpPr>
              <p:cNvPr id="308" name="Google Shape;740;p34">
                <a:extLst>
                  <a:ext uri="{FF2B5EF4-FFF2-40B4-BE49-F238E27FC236}">
                    <a16:creationId xmlns:a16="http://schemas.microsoft.com/office/drawing/2014/main" id="{2212B900-431E-488E-9572-5251DD1F1091}"/>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741;p34">
                <a:extLst>
                  <a:ext uri="{FF2B5EF4-FFF2-40B4-BE49-F238E27FC236}">
                    <a16:creationId xmlns:a16="http://schemas.microsoft.com/office/drawing/2014/main" id="{B19B6498-EDA9-4281-A103-41B3B0A90E6E}"/>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lt2"/>
              </a:solidFill>
              <a:ln>
                <a:noFill/>
              </a:ln>
            </p:spPr>
          </p:sp>
        </p:grpSp>
        <p:grpSp>
          <p:nvGrpSpPr>
            <p:cNvPr id="76" name="Google Shape;742;p34">
              <a:extLst>
                <a:ext uri="{FF2B5EF4-FFF2-40B4-BE49-F238E27FC236}">
                  <a16:creationId xmlns:a16="http://schemas.microsoft.com/office/drawing/2014/main" id="{42CD7095-EEDD-4D4B-B544-0865C1A9C60A}"/>
                </a:ext>
              </a:extLst>
            </p:cNvPr>
            <p:cNvGrpSpPr/>
            <p:nvPr/>
          </p:nvGrpSpPr>
          <p:grpSpPr>
            <a:xfrm>
              <a:off x="3716946" y="2776024"/>
              <a:ext cx="81971" cy="76912"/>
              <a:chOff x="3627175" y="2432450"/>
              <a:chExt cx="172100" cy="169075"/>
            </a:xfrm>
          </p:grpSpPr>
          <p:sp>
            <p:nvSpPr>
              <p:cNvPr id="305" name="Google Shape;743;p34">
                <a:extLst>
                  <a:ext uri="{FF2B5EF4-FFF2-40B4-BE49-F238E27FC236}">
                    <a16:creationId xmlns:a16="http://schemas.microsoft.com/office/drawing/2014/main" id="{CAF7E0C7-0FA9-4C0F-9281-6A7A46CC9B97}"/>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744;p34">
                <a:extLst>
                  <a:ext uri="{FF2B5EF4-FFF2-40B4-BE49-F238E27FC236}">
                    <a16:creationId xmlns:a16="http://schemas.microsoft.com/office/drawing/2014/main" id="{968863E8-6951-40E8-B3B5-A1DF44474758}"/>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lt2"/>
              </a:solidFill>
              <a:ln>
                <a:noFill/>
              </a:ln>
            </p:spPr>
          </p:sp>
          <p:sp>
            <p:nvSpPr>
              <p:cNvPr id="307" name="Google Shape;745;p34">
                <a:extLst>
                  <a:ext uri="{FF2B5EF4-FFF2-40B4-BE49-F238E27FC236}">
                    <a16:creationId xmlns:a16="http://schemas.microsoft.com/office/drawing/2014/main" id="{2D217536-C9AB-4DBF-B4EF-A9EBC36FCBBC}"/>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lt2"/>
              </a:solidFill>
              <a:ln>
                <a:noFill/>
              </a:ln>
            </p:spPr>
          </p:sp>
        </p:grpSp>
        <p:grpSp>
          <p:nvGrpSpPr>
            <p:cNvPr id="77" name="Google Shape;746;p34">
              <a:extLst>
                <a:ext uri="{FF2B5EF4-FFF2-40B4-BE49-F238E27FC236}">
                  <a16:creationId xmlns:a16="http://schemas.microsoft.com/office/drawing/2014/main" id="{10001864-30C1-4C50-9D5E-83D5913D4A5E}"/>
                </a:ext>
              </a:extLst>
            </p:cNvPr>
            <p:cNvGrpSpPr/>
            <p:nvPr/>
          </p:nvGrpSpPr>
          <p:grpSpPr>
            <a:xfrm>
              <a:off x="3685682" y="2845624"/>
              <a:ext cx="29311" cy="45055"/>
              <a:chOff x="3561536" y="2585450"/>
              <a:chExt cx="61539" cy="99045"/>
            </a:xfrm>
          </p:grpSpPr>
          <p:sp>
            <p:nvSpPr>
              <p:cNvPr id="303" name="Google Shape;747;p34">
                <a:extLst>
                  <a:ext uri="{FF2B5EF4-FFF2-40B4-BE49-F238E27FC236}">
                    <a16:creationId xmlns:a16="http://schemas.microsoft.com/office/drawing/2014/main" id="{27F068EB-FFE7-4945-B4CD-8C59A5825F42}"/>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748;p34">
                <a:extLst>
                  <a:ext uri="{FF2B5EF4-FFF2-40B4-BE49-F238E27FC236}">
                    <a16:creationId xmlns:a16="http://schemas.microsoft.com/office/drawing/2014/main" id="{A3647F31-CB62-43C6-AD3E-3486CD40336F}"/>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lt2"/>
              </a:solidFill>
              <a:ln>
                <a:noFill/>
              </a:ln>
            </p:spPr>
          </p:sp>
        </p:grpSp>
        <p:grpSp>
          <p:nvGrpSpPr>
            <p:cNvPr id="78" name="Google Shape;749;p34">
              <a:extLst>
                <a:ext uri="{FF2B5EF4-FFF2-40B4-BE49-F238E27FC236}">
                  <a16:creationId xmlns:a16="http://schemas.microsoft.com/office/drawing/2014/main" id="{42157759-B827-47F0-A45B-C206F49A60D1}"/>
                </a:ext>
              </a:extLst>
            </p:cNvPr>
            <p:cNvGrpSpPr/>
            <p:nvPr/>
          </p:nvGrpSpPr>
          <p:grpSpPr>
            <a:xfrm>
              <a:off x="3849905" y="2572252"/>
              <a:ext cx="74339" cy="119559"/>
              <a:chOff x="3906325" y="1984500"/>
              <a:chExt cx="156075" cy="262825"/>
            </a:xfrm>
          </p:grpSpPr>
          <p:sp>
            <p:nvSpPr>
              <p:cNvPr id="301" name="Google Shape;750;p34">
                <a:extLst>
                  <a:ext uri="{FF2B5EF4-FFF2-40B4-BE49-F238E27FC236}">
                    <a16:creationId xmlns:a16="http://schemas.microsoft.com/office/drawing/2014/main" id="{C950D826-5B8D-4DFF-919E-75A30EBAC86E}"/>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lt2"/>
              </a:solidFill>
              <a:ln>
                <a:noFill/>
              </a:ln>
            </p:spPr>
          </p:sp>
          <p:sp>
            <p:nvSpPr>
              <p:cNvPr id="302" name="Google Shape;751;p34">
                <a:extLst>
                  <a:ext uri="{FF2B5EF4-FFF2-40B4-BE49-F238E27FC236}">
                    <a16:creationId xmlns:a16="http://schemas.microsoft.com/office/drawing/2014/main" id="{0F79D147-408A-4C3E-B39A-ADF9576129BC}"/>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52;p34">
              <a:extLst>
                <a:ext uri="{FF2B5EF4-FFF2-40B4-BE49-F238E27FC236}">
                  <a16:creationId xmlns:a16="http://schemas.microsoft.com/office/drawing/2014/main" id="{4D195915-9638-4DB2-B225-E951DD8EC014}"/>
                </a:ext>
              </a:extLst>
            </p:cNvPr>
            <p:cNvGrpSpPr/>
            <p:nvPr/>
          </p:nvGrpSpPr>
          <p:grpSpPr>
            <a:xfrm>
              <a:off x="2654821" y="2414345"/>
              <a:ext cx="667570" cy="558731"/>
              <a:chOff x="1397225" y="1637375"/>
              <a:chExt cx="1401575" cy="1228250"/>
            </a:xfrm>
          </p:grpSpPr>
          <p:sp>
            <p:nvSpPr>
              <p:cNvPr id="297" name="Google Shape;753;p34">
                <a:extLst>
                  <a:ext uri="{FF2B5EF4-FFF2-40B4-BE49-F238E27FC236}">
                    <a16:creationId xmlns:a16="http://schemas.microsoft.com/office/drawing/2014/main" id="{410A315B-F7F0-4A6A-85E7-D052573EE37A}"/>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lt2"/>
              </a:solidFill>
              <a:ln>
                <a:noFill/>
              </a:ln>
            </p:spPr>
          </p:sp>
          <p:grpSp>
            <p:nvGrpSpPr>
              <p:cNvPr id="298" name="Google Shape;754;p34">
                <a:extLst>
                  <a:ext uri="{FF2B5EF4-FFF2-40B4-BE49-F238E27FC236}">
                    <a16:creationId xmlns:a16="http://schemas.microsoft.com/office/drawing/2014/main" id="{2D92214A-790D-4DBD-AF33-ED0CF951A0DB}"/>
                  </a:ext>
                </a:extLst>
              </p:cNvPr>
              <p:cNvGrpSpPr/>
              <p:nvPr/>
            </p:nvGrpSpPr>
            <p:grpSpPr>
              <a:xfrm>
                <a:off x="1397225" y="1637375"/>
                <a:ext cx="1398775" cy="1228250"/>
                <a:chOff x="1397225" y="1637375"/>
                <a:chExt cx="1398775" cy="1228250"/>
              </a:xfrm>
            </p:grpSpPr>
            <p:sp>
              <p:nvSpPr>
                <p:cNvPr id="299" name="Google Shape;755;p34">
                  <a:extLst>
                    <a:ext uri="{FF2B5EF4-FFF2-40B4-BE49-F238E27FC236}">
                      <a16:creationId xmlns:a16="http://schemas.microsoft.com/office/drawing/2014/main" id="{552F8BEB-3EAB-4549-82EA-2C2535D28513}"/>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756;p34">
                  <a:extLst>
                    <a:ext uri="{FF2B5EF4-FFF2-40B4-BE49-F238E27FC236}">
                      <a16:creationId xmlns:a16="http://schemas.microsoft.com/office/drawing/2014/main" id="{A3717AFB-B2B1-406E-A51C-5BD9D5EC7241}"/>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757;p34">
              <a:extLst>
                <a:ext uri="{FF2B5EF4-FFF2-40B4-BE49-F238E27FC236}">
                  <a16:creationId xmlns:a16="http://schemas.microsoft.com/office/drawing/2014/main" id="{C63B3270-9E00-4231-B867-3B35EAB481E8}"/>
                </a:ext>
              </a:extLst>
            </p:cNvPr>
            <p:cNvGrpSpPr/>
            <p:nvPr/>
          </p:nvGrpSpPr>
          <p:grpSpPr>
            <a:xfrm>
              <a:off x="3230417" y="3103734"/>
              <a:ext cx="282982" cy="280332"/>
              <a:chOff x="2605700" y="3152850"/>
              <a:chExt cx="594125" cy="616250"/>
            </a:xfrm>
          </p:grpSpPr>
          <p:sp>
            <p:nvSpPr>
              <p:cNvPr id="295" name="Google Shape;758;p34">
                <a:extLst>
                  <a:ext uri="{FF2B5EF4-FFF2-40B4-BE49-F238E27FC236}">
                    <a16:creationId xmlns:a16="http://schemas.microsoft.com/office/drawing/2014/main" id="{34F46B13-2D72-4A1D-A7DB-A2B5EA30AC32}"/>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lt2"/>
              </a:solidFill>
              <a:ln>
                <a:noFill/>
              </a:ln>
            </p:spPr>
          </p:sp>
          <p:sp>
            <p:nvSpPr>
              <p:cNvPr id="296" name="Google Shape;759;p34">
                <a:extLst>
                  <a:ext uri="{FF2B5EF4-FFF2-40B4-BE49-F238E27FC236}">
                    <a16:creationId xmlns:a16="http://schemas.microsoft.com/office/drawing/2014/main" id="{2A9B3769-840E-481C-AF3D-FD9121810DE8}"/>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81" name="Google Shape;760;p34">
              <a:extLst>
                <a:ext uri="{FF2B5EF4-FFF2-40B4-BE49-F238E27FC236}">
                  <a16:creationId xmlns:a16="http://schemas.microsoft.com/office/drawing/2014/main" id="{858CD1FA-39EC-4CFB-B569-8F3C94002339}"/>
                </a:ext>
              </a:extLst>
            </p:cNvPr>
            <p:cNvGrpSpPr/>
            <p:nvPr/>
          </p:nvGrpSpPr>
          <p:grpSpPr>
            <a:xfrm>
              <a:off x="3265985" y="3226989"/>
              <a:ext cx="87151" cy="346202"/>
              <a:chOff x="2680375" y="3423800"/>
              <a:chExt cx="182975" cy="761050"/>
            </a:xfrm>
          </p:grpSpPr>
          <p:sp>
            <p:nvSpPr>
              <p:cNvPr id="293" name="Google Shape;761;p34">
                <a:extLst>
                  <a:ext uri="{FF2B5EF4-FFF2-40B4-BE49-F238E27FC236}">
                    <a16:creationId xmlns:a16="http://schemas.microsoft.com/office/drawing/2014/main" id="{F37BF5B0-4BDC-4D3D-8E39-2C2CAA9CCF2C}"/>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lt2"/>
              </a:solidFill>
              <a:ln>
                <a:noFill/>
              </a:ln>
            </p:spPr>
          </p:sp>
          <p:sp>
            <p:nvSpPr>
              <p:cNvPr id="294" name="Google Shape;762;p34">
                <a:extLst>
                  <a:ext uri="{FF2B5EF4-FFF2-40B4-BE49-F238E27FC236}">
                    <a16:creationId xmlns:a16="http://schemas.microsoft.com/office/drawing/2014/main" id="{4F72CB45-5665-4400-99C9-7BB2E31DC098}"/>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763;p34">
              <a:extLst>
                <a:ext uri="{FF2B5EF4-FFF2-40B4-BE49-F238E27FC236}">
                  <a16:creationId xmlns:a16="http://schemas.microsoft.com/office/drawing/2014/main" id="{AB2C8743-2FC1-44A6-A735-C4E342F94B15}"/>
                </a:ext>
              </a:extLst>
            </p:cNvPr>
            <p:cNvGrpSpPr/>
            <p:nvPr/>
          </p:nvGrpSpPr>
          <p:grpSpPr>
            <a:xfrm>
              <a:off x="3855466" y="3289811"/>
              <a:ext cx="112514" cy="94210"/>
              <a:chOff x="3918000" y="3561900"/>
              <a:chExt cx="236225" cy="207100"/>
            </a:xfrm>
          </p:grpSpPr>
          <p:sp>
            <p:nvSpPr>
              <p:cNvPr id="291" name="Google Shape;764;p34">
                <a:extLst>
                  <a:ext uri="{FF2B5EF4-FFF2-40B4-BE49-F238E27FC236}">
                    <a16:creationId xmlns:a16="http://schemas.microsoft.com/office/drawing/2014/main" id="{3F10F093-00F5-456A-A70C-63BA84FF35DE}"/>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lt2"/>
              </a:solidFill>
              <a:ln>
                <a:noFill/>
              </a:ln>
            </p:spPr>
          </p:sp>
          <p:sp>
            <p:nvSpPr>
              <p:cNvPr id="292" name="Google Shape;765;p34">
                <a:extLst>
                  <a:ext uri="{FF2B5EF4-FFF2-40B4-BE49-F238E27FC236}">
                    <a16:creationId xmlns:a16="http://schemas.microsoft.com/office/drawing/2014/main" id="{448FFCCE-D0E5-4E84-B79F-B8E13D5E3FF7}"/>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766;p34">
              <a:extLst>
                <a:ext uri="{FF2B5EF4-FFF2-40B4-BE49-F238E27FC236}">
                  <a16:creationId xmlns:a16="http://schemas.microsoft.com/office/drawing/2014/main" id="{ED2A1B7E-4429-464B-A528-CD2BA6F7756C}"/>
                </a:ext>
              </a:extLst>
            </p:cNvPr>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67;p34">
              <a:extLst>
                <a:ext uri="{FF2B5EF4-FFF2-40B4-BE49-F238E27FC236}">
                  <a16:creationId xmlns:a16="http://schemas.microsoft.com/office/drawing/2014/main" id="{2691F3AE-87D0-4411-90DF-0AB09F901EB0}"/>
                </a:ext>
              </a:extLst>
            </p:cNvPr>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68;p34">
              <a:extLst>
                <a:ext uri="{FF2B5EF4-FFF2-40B4-BE49-F238E27FC236}">
                  <a16:creationId xmlns:a16="http://schemas.microsoft.com/office/drawing/2014/main" id="{B2BCB024-77EA-4A1C-9847-BB82D5D3962C}"/>
                </a:ext>
              </a:extLst>
            </p:cNvPr>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86" name="Google Shape;769;p34">
              <a:extLst>
                <a:ext uri="{FF2B5EF4-FFF2-40B4-BE49-F238E27FC236}">
                  <a16:creationId xmlns:a16="http://schemas.microsoft.com/office/drawing/2014/main" id="{3B1510DC-7AEA-4FC4-85C5-AF59105AA9E4}"/>
                </a:ext>
              </a:extLst>
            </p:cNvPr>
            <p:cNvGrpSpPr/>
            <p:nvPr/>
          </p:nvGrpSpPr>
          <p:grpSpPr>
            <a:xfrm>
              <a:off x="2905224" y="2311071"/>
              <a:ext cx="596721" cy="528992"/>
              <a:chOff x="1922950" y="1410350"/>
              <a:chExt cx="1252825" cy="1162875"/>
            </a:xfrm>
          </p:grpSpPr>
          <p:sp>
            <p:nvSpPr>
              <p:cNvPr id="275" name="Google Shape;770;p34">
                <a:extLst>
                  <a:ext uri="{FF2B5EF4-FFF2-40B4-BE49-F238E27FC236}">
                    <a16:creationId xmlns:a16="http://schemas.microsoft.com/office/drawing/2014/main" id="{69F19943-92B9-4530-B95F-4727FD2E8266}"/>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771;p34">
                <a:extLst>
                  <a:ext uri="{FF2B5EF4-FFF2-40B4-BE49-F238E27FC236}">
                    <a16:creationId xmlns:a16="http://schemas.microsoft.com/office/drawing/2014/main" id="{5597CA27-0A96-4AD5-9CE0-F46EF6888E2B}"/>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772;p34">
                <a:extLst>
                  <a:ext uri="{FF2B5EF4-FFF2-40B4-BE49-F238E27FC236}">
                    <a16:creationId xmlns:a16="http://schemas.microsoft.com/office/drawing/2014/main" id="{BF4866D5-1006-4DD0-9FFD-19D3C3686FBD}"/>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773;p34">
                <a:extLst>
                  <a:ext uri="{FF2B5EF4-FFF2-40B4-BE49-F238E27FC236}">
                    <a16:creationId xmlns:a16="http://schemas.microsoft.com/office/drawing/2014/main" id="{E279BEC1-870B-4FBE-9780-8F7A23F45A3F}"/>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774;p34">
                <a:extLst>
                  <a:ext uri="{FF2B5EF4-FFF2-40B4-BE49-F238E27FC236}">
                    <a16:creationId xmlns:a16="http://schemas.microsoft.com/office/drawing/2014/main" id="{3E10AFEC-EEA7-4C25-A50B-9BF80C1BE012}"/>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775;p34">
                <a:extLst>
                  <a:ext uri="{FF2B5EF4-FFF2-40B4-BE49-F238E27FC236}">
                    <a16:creationId xmlns:a16="http://schemas.microsoft.com/office/drawing/2014/main" id="{BA9D3626-FA6E-4CE3-BAF3-FBD67830CFC6}"/>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776;p34">
                <a:extLst>
                  <a:ext uri="{FF2B5EF4-FFF2-40B4-BE49-F238E27FC236}">
                    <a16:creationId xmlns:a16="http://schemas.microsoft.com/office/drawing/2014/main" id="{92729E82-4557-4148-A1C6-055B60CF331B}"/>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777;p34">
                <a:extLst>
                  <a:ext uri="{FF2B5EF4-FFF2-40B4-BE49-F238E27FC236}">
                    <a16:creationId xmlns:a16="http://schemas.microsoft.com/office/drawing/2014/main" id="{A3AC5278-0C02-4197-A0D0-BC1414B55510}"/>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778;p34">
                <a:extLst>
                  <a:ext uri="{FF2B5EF4-FFF2-40B4-BE49-F238E27FC236}">
                    <a16:creationId xmlns:a16="http://schemas.microsoft.com/office/drawing/2014/main" id="{574E5341-0A47-4F06-8B25-13FFBE5AF465}"/>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779;p34">
                <a:extLst>
                  <a:ext uri="{FF2B5EF4-FFF2-40B4-BE49-F238E27FC236}">
                    <a16:creationId xmlns:a16="http://schemas.microsoft.com/office/drawing/2014/main" id="{2ABA34C8-EFCE-4E00-95D9-C3FD96892E5E}"/>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780;p34">
                <a:extLst>
                  <a:ext uri="{FF2B5EF4-FFF2-40B4-BE49-F238E27FC236}">
                    <a16:creationId xmlns:a16="http://schemas.microsoft.com/office/drawing/2014/main" id="{8F7C1E75-E64F-4110-A244-02F714FA1227}"/>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781;p34">
                <a:extLst>
                  <a:ext uri="{FF2B5EF4-FFF2-40B4-BE49-F238E27FC236}">
                    <a16:creationId xmlns:a16="http://schemas.microsoft.com/office/drawing/2014/main" id="{B7F61C9C-3BC6-4AFF-9BC4-C3F8636101D3}"/>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782;p34">
                <a:extLst>
                  <a:ext uri="{FF2B5EF4-FFF2-40B4-BE49-F238E27FC236}">
                    <a16:creationId xmlns:a16="http://schemas.microsoft.com/office/drawing/2014/main" id="{C1F9A196-2C18-4931-BDEF-0FE019D768E4}"/>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783;p34">
                <a:extLst>
                  <a:ext uri="{FF2B5EF4-FFF2-40B4-BE49-F238E27FC236}">
                    <a16:creationId xmlns:a16="http://schemas.microsoft.com/office/drawing/2014/main" id="{158A96FD-E62D-4572-9846-BB54AF748E86}"/>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784;p34">
                <a:extLst>
                  <a:ext uri="{FF2B5EF4-FFF2-40B4-BE49-F238E27FC236}">
                    <a16:creationId xmlns:a16="http://schemas.microsoft.com/office/drawing/2014/main" id="{21168C65-8B68-4D81-B993-0C3EF9AAA7B9}"/>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785;p34">
                <a:extLst>
                  <a:ext uri="{FF2B5EF4-FFF2-40B4-BE49-F238E27FC236}">
                    <a16:creationId xmlns:a16="http://schemas.microsoft.com/office/drawing/2014/main" id="{0966A02C-C984-427D-82D2-C3B059721B7A}"/>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87" name="Google Shape;786;p34">
              <a:extLst>
                <a:ext uri="{FF2B5EF4-FFF2-40B4-BE49-F238E27FC236}">
                  <a16:creationId xmlns:a16="http://schemas.microsoft.com/office/drawing/2014/main" id="{28BF35A2-F792-494F-80A9-0A477571C809}"/>
                </a:ext>
              </a:extLst>
            </p:cNvPr>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7;p34">
              <a:extLst>
                <a:ext uri="{FF2B5EF4-FFF2-40B4-BE49-F238E27FC236}">
                  <a16:creationId xmlns:a16="http://schemas.microsoft.com/office/drawing/2014/main" id="{BBC5A924-4F5E-449E-8F92-B0297F687818}"/>
                </a:ext>
              </a:extLst>
            </p:cNvPr>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8;p34">
              <a:extLst>
                <a:ext uri="{FF2B5EF4-FFF2-40B4-BE49-F238E27FC236}">
                  <a16:creationId xmlns:a16="http://schemas.microsoft.com/office/drawing/2014/main" id="{8080B96D-0F27-4749-B512-719916B9D925}"/>
                </a:ext>
              </a:extLst>
            </p:cNvPr>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9;p34">
              <a:extLst>
                <a:ext uri="{FF2B5EF4-FFF2-40B4-BE49-F238E27FC236}">
                  <a16:creationId xmlns:a16="http://schemas.microsoft.com/office/drawing/2014/main" id="{20DC9966-2967-49B4-9FD5-5A03E299A921}"/>
                </a:ext>
              </a:extLst>
            </p:cNvPr>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90;p34">
              <a:extLst>
                <a:ext uri="{FF2B5EF4-FFF2-40B4-BE49-F238E27FC236}">
                  <a16:creationId xmlns:a16="http://schemas.microsoft.com/office/drawing/2014/main" id="{166D4F16-8610-4666-9FEF-DBF0AB308E72}"/>
                </a:ext>
              </a:extLst>
            </p:cNvPr>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91;p34">
              <a:extLst>
                <a:ext uri="{FF2B5EF4-FFF2-40B4-BE49-F238E27FC236}">
                  <a16:creationId xmlns:a16="http://schemas.microsoft.com/office/drawing/2014/main" id="{F19437AF-5AA9-429E-BE83-FF51E3649982}"/>
                </a:ext>
              </a:extLst>
            </p:cNvPr>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92;p34">
              <a:extLst>
                <a:ext uri="{FF2B5EF4-FFF2-40B4-BE49-F238E27FC236}">
                  <a16:creationId xmlns:a16="http://schemas.microsoft.com/office/drawing/2014/main" id="{DDCE5314-EFB5-4571-8E53-9EB54955DDFD}"/>
                </a:ext>
              </a:extLst>
            </p:cNvPr>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93;p34">
              <a:extLst>
                <a:ext uri="{FF2B5EF4-FFF2-40B4-BE49-F238E27FC236}">
                  <a16:creationId xmlns:a16="http://schemas.microsoft.com/office/drawing/2014/main" id="{653DA603-1764-4280-9644-B62EC8230910}"/>
                </a:ext>
              </a:extLst>
            </p:cNvPr>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94;p34">
              <a:extLst>
                <a:ext uri="{FF2B5EF4-FFF2-40B4-BE49-F238E27FC236}">
                  <a16:creationId xmlns:a16="http://schemas.microsoft.com/office/drawing/2014/main" id="{B42A588B-24BD-4535-887B-05A748472DC8}"/>
                </a:ext>
              </a:extLst>
            </p:cNvPr>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95;p34">
              <a:extLst>
                <a:ext uri="{FF2B5EF4-FFF2-40B4-BE49-F238E27FC236}">
                  <a16:creationId xmlns:a16="http://schemas.microsoft.com/office/drawing/2014/main" id="{0EF9EF0A-1D77-4A7D-9ACD-63BE9AFF3C41}"/>
                </a:ext>
              </a:extLst>
            </p:cNvPr>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96;p34">
              <a:extLst>
                <a:ext uri="{FF2B5EF4-FFF2-40B4-BE49-F238E27FC236}">
                  <a16:creationId xmlns:a16="http://schemas.microsoft.com/office/drawing/2014/main" id="{62FBF300-80E8-4647-97F9-B06950007CA2}"/>
                </a:ext>
              </a:extLst>
            </p:cNvPr>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7;p34">
              <a:extLst>
                <a:ext uri="{FF2B5EF4-FFF2-40B4-BE49-F238E27FC236}">
                  <a16:creationId xmlns:a16="http://schemas.microsoft.com/office/drawing/2014/main" id="{7656D5B8-C836-43E2-9EE5-ABC559EF7D7D}"/>
                </a:ext>
              </a:extLst>
            </p:cNvPr>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8;p34">
              <a:extLst>
                <a:ext uri="{FF2B5EF4-FFF2-40B4-BE49-F238E27FC236}">
                  <a16:creationId xmlns:a16="http://schemas.microsoft.com/office/drawing/2014/main" id="{B5230794-CA4E-46CB-A21C-FDFEDD053495}"/>
                </a:ext>
              </a:extLst>
            </p:cNvPr>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9;p34">
              <a:extLst>
                <a:ext uri="{FF2B5EF4-FFF2-40B4-BE49-F238E27FC236}">
                  <a16:creationId xmlns:a16="http://schemas.microsoft.com/office/drawing/2014/main" id="{69EE7794-7576-46C0-9BBD-161ED230A5E5}"/>
                </a:ext>
              </a:extLst>
            </p:cNvPr>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00;p34">
              <a:extLst>
                <a:ext uri="{FF2B5EF4-FFF2-40B4-BE49-F238E27FC236}">
                  <a16:creationId xmlns:a16="http://schemas.microsoft.com/office/drawing/2014/main" id="{06EF2509-9915-42BB-893E-B66461B72356}"/>
                </a:ext>
              </a:extLst>
            </p:cNvPr>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01;p34">
              <a:extLst>
                <a:ext uri="{FF2B5EF4-FFF2-40B4-BE49-F238E27FC236}">
                  <a16:creationId xmlns:a16="http://schemas.microsoft.com/office/drawing/2014/main" id="{5106E748-063D-4A05-B9A5-65977151A630}"/>
                </a:ext>
              </a:extLst>
            </p:cNvPr>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02;p34">
              <a:extLst>
                <a:ext uri="{FF2B5EF4-FFF2-40B4-BE49-F238E27FC236}">
                  <a16:creationId xmlns:a16="http://schemas.microsoft.com/office/drawing/2014/main" id="{D307514B-1C57-4A6E-9ADA-16470316A787}"/>
                </a:ext>
              </a:extLst>
            </p:cNvPr>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03;p34">
              <a:extLst>
                <a:ext uri="{FF2B5EF4-FFF2-40B4-BE49-F238E27FC236}">
                  <a16:creationId xmlns:a16="http://schemas.microsoft.com/office/drawing/2014/main" id="{68494F5E-5394-4DF3-8B71-C99649B5DC1A}"/>
                </a:ext>
              </a:extLst>
            </p:cNvPr>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04;p34">
              <a:extLst>
                <a:ext uri="{FF2B5EF4-FFF2-40B4-BE49-F238E27FC236}">
                  <a16:creationId xmlns:a16="http://schemas.microsoft.com/office/drawing/2014/main" id="{D64B12A4-BED1-47FB-A622-DC668A7DC5AB}"/>
                </a:ext>
              </a:extLst>
            </p:cNvPr>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05;p34">
              <a:extLst>
                <a:ext uri="{FF2B5EF4-FFF2-40B4-BE49-F238E27FC236}">
                  <a16:creationId xmlns:a16="http://schemas.microsoft.com/office/drawing/2014/main" id="{4DF549FF-948C-4F82-B0BB-5AFBACA32EC2}"/>
                </a:ext>
              </a:extLst>
            </p:cNvPr>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07" name="Google Shape;806;p34">
              <a:extLst>
                <a:ext uri="{FF2B5EF4-FFF2-40B4-BE49-F238E27FC236}">
                  <a16:creationId xmlns:a16="http://schemas.microsoft.com/office/drawing/2014/main" id="{1EC2A44B-FD81-4FE5-9FD8-A106E209C271}"/>
                </a:ext>
              </a:extLst>
            </p:cNvPr>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08" name="Google Shape;807;p34">
              <a:extLst>
                <a:ext uri="{FF2B5EF4-FFF2-40B4-BE49-F238E27FC236}">
                  <a16:creationId xmlns:a16="http://schemas.microsoft.com/office/drawing/2014/main" id="{36875C60-80D3-462E-AF86-242B3E90C7A6}"/>
                </a:ext>
              </a:extLst>
            </p:cNvPr>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808;p34">
              <a:extLst>
                <a:ext uri="{FF2B5EF4-FFF2-40B4-BE49-F238E27FC236}">
                  <a16:creationId xmlns:a16="http://schemas.microsoft.com/office/drawing/2014/main" id="{D9B5BE53-79B1-4D20-96F4-3744874E17FB}"/>
                </a:ext>
              </a:extLst>
            </p:cNvPr>
            <p:cNvGrpSpPr/>
            <p:nvPr/>
          </p:nvGrpSpPr>
          <p:grpSpPr>
            <a:xfrm>
              <a:off x="3280929" y="3294542"/>
              <a:ext cx="109894" cy="272224"/>
              <a:chOff x="2711750" y="3572300"/>
              <a:chExt cx="230725" cy="598425"/>
            </a:xfrm>
          </p:grpSpPr>
          <p:sp>
            <p:nvSpPr>
              <p:cNvPr id="273" name="Google Shape;809;p34">
                <a:extLst>
                  <a:ext uri="{FF2B5EF4-FFF2-40B4-BE49-F238E27FC236}">
                    <a16:creationId xmlns:a16="http://schemas.microsoft.com/office/drawing/2014/main" id="{3C5A9D4C-24EF-45EB-AC73-BFFC322A1FFF}"/>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810;p34">
                <a:extLst>
                  <a:ext uri="{FF2B5EF4-FFF2-40B4-BE49-F238E27FC236}">
                    <a16:creationId xmlns:a16="http://schemas.microsoft.com/office/drawing/2014/main" id="{2514838D-782C-4584-BD75-9550DB28A6EC}"/>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811;p34">
              <a:extLst>
                <a:ext uri="{FF2B5EF4-FFF2-40B4-BE49-F238E27FC236}">
                  <a16:creationId xmlns:a16="http://schemas.microsoft.com/office/drawing/2014/main" id="{2FEC8CEE-0E3F-4D4A-8A11-0E4218B9B573}"/>
                </a:ext>
              </a:extLst>
            </p:cNvPr>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812;p34">
              <a:extLst>
                <a:ext uri="{FF2B5EF4-FFF2-40B4-BE49-F238E27FC236}">
                  <a16:creationId xmlns:a16="http://schemas.microsoft.com/office/drawing/2014/main" id="{3E8FDD2A-1365-4292-BAB5-EF95E054A1AB}"/>
                </a:ext>
              </a:extLst>
            </p:cNvPr>
            <p:cNvGrpSpPr/>
            <p:nvPr/>
          </p:nvGrpSpPr>
          <p:grpSpPr>
            <a:xfrm>
              <a:off x="3790439" y="2408636"/>
              <a:ext cx="73017" cy="75684"/>
              <a:chOff x="3781475" y="1624825"/>
              <a:chExt cx="153300" cy="166375"/>
            </a:xfrm>
          </p:grpSpPr>
          <p:sp>
            <p:nvSpPr>
              <p:cNvPr id="269" name="Google Shape;813;p34">
                <a:extLst>
                  <a:ext uri="{FF2B5EF4-FFF2-40B4-BE49-F238E27FC236}">
                    <a16:creationId xmlns:a16="http://schemas.microsoft.com/office/drawing/2014/main" id="{EEB1C38C-2128-4F58-8CF5-9263740EB79A}"/>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814;p34">
                <a:extLst>
                  <a:ext uri="{FF2B5EF4-FFF2-40B4-BE49-F238E27FC236}">
                    <a16:creationId xmlns:a16="http://schemas.microsoft.com/office/drawing/2014/main" id="{35C07B02-59C1-43A2-AD9A-9BE36AED2A05}"/>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815;p34">
                <a:extLst>
                  <a:ext uri="{FF2B5EF4-FFF2-40B4-BE49-F238E27FC236}">
                    <a16:creationId xmlns:a16="http://schemas.microsoft.com/office/drawing/2014/main" id="{24DD9997-1816-4F06-A234-26EE0939F766}"/>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816;p34">
                <a:extLst>
                  <a:ext uri="{FF2B5EF4-FFF2-40B4-BE49-F238E27FC236}">
                    <a16:creationId xmlns:a16="http://schemas.microsoft.com/office/drawing/2014/main" id="{B61D3810-B621-44A6-A229-FC9186CE6EEF}"/>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817;p34">
              <a:extLst>
                <a:ext uri="{FF2B5EF4-FFF2-40B4-BE49-F238E27FC236}">
                  <a16:creationId xmlns:a16="http://schemas.microsoft.com/office/drawing/2014/main" id="{A75C1D35-452B-474A-AB67-2D7EE871EACF}"/>
                </a:ext>
              </a:extLst>
            </p:cNvPr>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18;p34">
              <a:extLst>
                <a:ext uri="{FF2B5EF4-FFF2-40B4-BE49-F238E27FC236}">
                  <a16:creationId xmlns:a16="http://schemas.microsoft.com/office/drawing/2014/main" id="{28461DE8-260D-44C1-84EB-52F3F63B561A}"/>
                </a:ext>
              </a:extLst>
            </p:cNvPr>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19;p34">
              <a:extLst>
                <a:ext uri="{FF2B5EF4-FFF2-40B4-BE49-F238E27FC236}">
                  <a16:creationId xmlns:a16="http://schemas.microsoft.com/office/drawing/2014/main" id="{74D11F62-D3D1-4F8D-BEAF-604331C9713A}"/>
                </a:ext>
              </a:extLst>
            </p:cNvPr>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20;p34">
              <a:extLst>
                <a:ext uri="{FF2B5EF4-FFF2-40B4-BE49-F238E27FC236}">
                  <a16:creationId xmlns:a16="http://schemas.microsoft.com/office/drawing/2014/main" id="{80A294CE-8F96-469B-95DC-9F432D350A99}"/>
                </a:ext>
              </a:extLst>
            </p:cNvPr>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21;p34">
              <a:extLst>
                <a:ext uri="{FF2B5EF4-FFF2-40B4-BE49-F238E27FC236}">
                  <a16:creationId xmlns:a16="http://schemas.microsoft.com/office/drawing/2014/main" id="{29DB8D16-BA0A-4540-AD79-E3937BF02D67}"/>
                </a:ext>
              </a:extLst>
            </p:cNvPr>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22;p34">
              <a:extLst>
                <a:ext uri="{FF2B5EF4-FFF2-40B4-BE49-F238E27FC236}">
                  <a16:creationId xmlns:a16="http://schemas.microsoft.com/office/drawing/2014/main" id="{0F807C37-F2B0-4945-8FE2-2DF64E6DD23D}"/>
                </a:ext>
              </a:extLst>
            </p:cNvPr>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23;p34">
              <a:extLst>
                <a:ext uri="{FF2B5EF4-FFF2-40B4-BE49-F238E27FC236}">
                  <a16:creationId xmlns:a16="http://schemas.microsoft.com/office/drawing/2014/main" id="{939B477A-6E4B-41A2-BA86-148343D218AF}"/>
                </a:ext>
              </a:extLst>
            </p:cNvPr>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824;p34">
              <a:extLst>
                <a:ext uri="{FF2B5EF4-FFF2-40B4-BE49-F238E27FC236}">
                  <a16:creationId xmlns:a16="http://schemas.microsoft.com/office/drawing/2014/main" id="{B4B9730E-7B34-4F28-8A40-ADBBAF194D56}"/>
                </a:ext>
              </a:extLst>
            </p:cNvPr>
            <p:cNvGrpSpPr/>
            <p:nvPr/>
          </p:nvGrpSpPr>
          <p:grpSpPr>
            <a:xfrm>
              <a:off x="4403342" y="3107749"/>
              <a:ext cx="316680" cy="101374"/>
              <a:chOff x="5068275" y="3161675"/>
              <a:chExt cx="664875" cy="222850"/>
            </a:xfrm>
          </p:grpSpPr>
          <p:sp>
            <p:nvSpPr>
              <p:cNvPr id="265" name="Google Shape;825;p34">
                <a:extLst>
                  <a:ext uri="{FF2B5EF4-FFF2-40B4-BE49-F238E27FC236}">
                    <a16:creationId xmlns:a16="http://schemas.microsoft.com/office/drawing/2014/main" id="{5D95E44A-1527-4124-884D-40A3AE086875}"/>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826;p34">
                <a:extLst>
                  <a:ext uri="{FF2B5EF4-FFF2-40B4-BE49-F238E27FC236}">
                    <a16:creationId xmlns:a16="http://schemas.microsoft.com/office/drawing/2014/main" id="{001154B3-6C7F-478D-AE29-742CE052DDDB}"/>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827;p34">
                <a:extLst>
                  <a:ext uri="{FF2B5EF4-FFF2-40B4-BE49-F238E27FC236}">
                    <a16:creationId xmlns:a16="http://schemas.microsoft.com/office/drawing/2014/main" id="{2E9ABA45-B5A3-46A9-BFE0-3A26E498820A}"/>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828;p34">
                <a:extLst>
                  <a:ext uri="{FF2B5EF4-FFF2-40B4-BE49-F238E27FC236}">
                    <a16:creationId xmlns:a16="http://schemas.microsoft.com/office/drawing/2014/main" id="{463C617B-88EF-450D-B2A1-529BCEC9C82B}"/>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829;p34">
              <a:extLst>
                <a:ext uri="{FF2B5EF4-FFF2-40B4-BE49-F238E27FC236}">
                  <a16:creationId xmlns:a16="http://schemas.microsoft.com/office/drawing/2014/main" id="{13D07431-CB7F-4570-81B9-E66A1FD51098}"/>
                </a:ext>
              </a:extLst>
            </p:cNvPr>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30;p34">
              <a:extLst>
                <a:ext uri="{FF2B5EF4-FFF2-40B4-BE49-F238E27FC236}">
                  <a16:creationId xmlns:a16="http://schemas.microsoft.com/office/drawing/2014/main" id="{F54C6907-37C7-4A6E-9164-C480FFFB1189}"/>
                </a:ext>
              </a:extLst>
            </p:cNvPr>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31;p34">
              <a:extLst>
                <a:ext uri="{FF2B5EF4-FFF2-40B4-BE49-F238E27FC236}">
                  <a16:creationId xmlns:a16="http://schemas.microsoft.com/office/drawing/2014/main" id="{07DAA4DC-4CD9-4C56-90B7-3782F2841BE8}"/>
                </a:ext>
              </a:extLst>
            </p:cNvPr>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32;p34">
              <a:extLst>
                <a:ext uri="{FF2B5EF4-FFF2-40B4-BE49-F238E27FC236}">
                  <a16:creationId xmlns:a16="http://schemas.microsoft.com/office/drawing/2014/main" id="{FAB1C0CE-D519-47C6-A723-6EDDDA127FED}"/>
                </a:ext>
              </a:extLst>
            </p:cNvPr>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33;p34">
              <a:extLst>
                <a:ext uri="{FF2B5EF4-FFF2-40B4-BE49-F238E27FC236}">
                  <a16:creationId xmlns:a16="http://schemas.microsoft.com/office/drawing/2014/main" id="{EBF1DCB2-8718-43E5-8BEE-030D0BF73FD5}"/>
                </a:ext>
              </a:extLst>
            </p:cNvPr>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34;p34">
              <a:extLst>
                <a:ext uri="{FF2B5EF4-FFF2-40B4-BE49-F238E27FC236}">
                  <a16:creationId xmlns:a16="http://schemas.microsoft.com/office/drawing/2014/main" id="{4862F90A-EB20-4DFE-8D36-39D15FC10E82}"/>
                </a:ext>
              </a:extLst>
            </p:cNvPr>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35;p34">
              <a:extLst>
                <a:ext uri="{FF2B5EF4-FFF2-40B4-BE49-F238E27FC236}">
                  <a16:creationId xmlns:a16="http://schemas.microsoft.com/office/drawing/2014/main" id="{68B1AC99-3194-44D0-9A9F-3AE454CF3FB7}"/>
                </a:ext>
              </a:extLst>
            </p:cNvPr>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36;p34">
              <a:extLst>
                <a:ext uri="{FF2B5EF4-FFF2-40B4-BE49-F238E27FC236}">
                  <a16:creationId xmlns:a16="http://schemas.microsoft.com/office/drawing/2014/main" id="{6FA47AF1-5B26-410E-81D4-BA8A3F53E31D}"/>
                </a:ext>
              </a:extLst>
            </p:cNvPr>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37;p34">
              <a:extLst>
                <a:ext uri="{FF2B5EF4-FFF2-40B4-BE49-F238E27FC236}">
                  <a16:creationId xmlns:a16="http://schemas.microsoft.com/office/drawing/2014/main" id="{62FBE873-64DF-4B31-BBAE-4C0A51E71129}"/>
                </a:ext>
              </a:extLst>
            </p:cNvPr>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38;p34">
              <a:extLst>
                <a:ext uri="{FF2B5EF4-FFF2-40B4-BE49-F238E27FC236}">
                  <a16:creationId xmlns:a16="http://schemas.microsoft.com/office/drawing/2014/main" id="{828307AE-61A6-4A13-B4CA-5916BF36D6DA}"/>
                </a:ext>
              </a:extLst>
            </p:cNvPr>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39;p34">
              <a:extLst>
                <a:ext uri="{FF2B5EF4-FFF2-40B4-BE49-F238E27FC236}">
                  <a16:creationId xmlns:a16="http://schemas.microsoft.com/office/drawing/2014/main" id="{B57737C2-47F6-4587-9EC4-0DEBD750C820}"/>
                </a:ext>
              </a:extLst>
            </p:cNvPr>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40;p34">
              <a:extLst>
                <a:ext uri="{FF2B5EF4-FFF2-40B4-BE49-F238E27FC236}">
                  <a16:creationId xmlns:a16="http://schemas.microsoft.com/office/drawing/2014/main" id="{093250D1-A9FF-4C07-8163-419F9B89EE1D}"/>
                </a:ext>
              </a:extLst>
            </p:cNvPr>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41;p34">
              <a:extLst>
                <a:ext uri="{FF2B5EF4-FFF2-40B4-BE49-F238E27FC236}">
                  <a16:creationId xmlns:a16="http://schemas.microsoft.com/office/drawing/2014/main" id="{5BB37536-577E-4F16-BD17-A000EFD74DE5}"/>
                </a:ext>
              </a:extLst>
            </p:cNvPr>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42;p34">
              <a:extLst>
                <a:ext uri="{FF2B5EF4-FFF2-40B4-BE49-F238E27FC236}">
                  <a16:creationId xmlns:a16="http://schemas.microsoft.com/office/drawing/2014/main" id="{41370FA5-79FC-434A-B435-413D2B17455C}"/>
                </a:ext>
              </a:extLst>
            </p:cNvPr>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43;p34">
              <a:extLst>
                <a:ext uri="{FF2B5EF4-FFF2-40B4-BE49-F238E27FC236}">
                  <a16:creationId xmlns:a16="http://schemas.microsoft.com/office/drawing/2014/main" id="{886793D8-29D5-4B93-B1B2-E18021A1FB7E}"/>
                </a:ext>
              </a:extLst>
            </p:cNvPr>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44;p34">
              <a:extLst>
                <a:ext uri="{FF2B5EF4-FFF2-40B4-BE49-F238E27FC236}">
                  <a16:creationId xmlns:a16="http://schemas.microsoft.com/office/drawing/2014/main" id="{E6929BEE-C565-4A3D-B7F9-AD2FB0740748}"/>
                </a:ext>
              </a:extLst>
            </p:cNvPr>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45;p34">
              <a:extLst>
                <a:ext uri="{FF2B5EF4-FFF2-40B4-BE49-F238E27FC236}">
                  <a16:creationId xmlns:a16="http://schemas.microsoft.com/office/drawing/2014/main" id="{9410C0C4-AC03-43D1-BABD-4886D6B10839}"/>
                </a:ext>
              </a:extLst>
            </p:cNvPr>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46;p34">
              <a:extLst>
                <a:ext uri="{FF2B5EF4-FFF2-40B4-BE49-F238E27FC236}">
                  <a16:creationId xmlns:a16="http://schemas.microsoft.com/office/drawing/2014/main" id="{62B7057C-7B01-4D3A-924F-5D68FC1EEB2A}"/>
                </a:ext>
              </a:extLst>
            </p:cNvPr>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47;p34">
              <a:extLst>
                <a:ext uri="{FF2B5EF4-FFF2-40B4-BE49-F238E27FC236}">
                  <a16:creationId xmlns:a16="http://schemas.microsoft.com/office/drawing/2014/main" id="{C85D8A54-C5F8-4F67-9395-448F4F9FEB31}"/>
                </a:ext>
              </a:extLst>
            </p:cNvPr>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48;p34">
              <a:extLst>
                <a:ext uri="{FF2B5EF4-FFF2-40B4-BE49-F238E27FC236}">
                  <a16:creationId xmlns:a16="http://schemas.microsoft.com/office/drawing/2014/main" id="{AC3D2FCB-D500-423E-BDEA-94BE3C89A1E9}"/>
                </a:ext>
              </a:extLst>
            </p:cNvPr>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49;p34">
              <a:extLst>
                <a:ext uri="{FF2B5EF4-FFF2-40B4-BE49-F238E27FC236}">
                  <a16:creationId xmlns:a16="http://schemas.microsoft.com/office/drawing/2014/main" id="{CB56E000-8829-4785-B274-1642755D471B}"/>
                </a:ext>
              </a:extLst>
            </p:cNvPr>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50;p34">
              <a:extLst>
                <a:ext uri="{FF2B5EF4-FFF2-40B4-BE49-F238E27FC236}">
                  <a16:creationId xmlns:a16="http://schemas.microsoft.com/office/drawing/2014/main" id="{589FCCF7-8398-4F86-B3B9-3B941761489D}"/>
                </a:ext>
              </a:extLst>
            </p:cNvPr>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51;p34">
              <a:extLst>
                <a:ext uri="{FF2B5EF4-FFF2-40B4-BE49-F238E27FC236}">
                  <a16:creationId xmlns:a16="http://schemas.microsoft.com/office/drawing/2014/main" id="{7DC96756-470C-41FF-A071-8A42DAE285D0}"/>
                </a:ext>
              </a:extLst>
            </p:cNvPr>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52;p34">
              <a:extLst>
                <a:ext uri="{FF2B5EF4-FFF2-40B4-BE49-F238E27FC236}">
                  <a16:creationId xmlns:a16="http://schemas.microsoft.com/office/drawing/2014/main" id="{82D0ED3B-C0DD-48B0-8413-B781E9C6A71F}"/>
                </a:ext>
              </a:extLst>
            </p:cNvPr>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53;p34">
              <a:extLst>
                <a:ext uri="{FF2B5EF4-FFF2-40B4-BE49-F238E27FC236}">
                  <a16:creationId xmlns:a16="http://schemas.microsoft.com/office/drawing/2014/main" id="{5C8AC303-CE5B-4232-A8F8-3D1BC5FC9908}"/>
                </a:ext>
              </a:extLst>
            </p:cNvPr>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54;p34">
              <a:extLst>
                <a:ext uri="{FF2B5EF4-FFF2-40B4-BE49-F238E27FC236}">
                  <a16:creationId xmlns:a16="http://schemas.microsoft.com/office/drawing/2014/main" id="{27089D05-45E8-4466-9867-B4B8973C889D}"/>
                </a:ext>
              </a:extLst>
            </p:cNvPr>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55;p34">
              <a:extLst>
                <a:ext uri="{FF2B5EF4-FFF2-40B4-BE49-F238E27FC236}">
                  <a16:creationId xmlns:a16="http://schemas.microsoft.com/office/drawing/2014/main" id="{54A32950-722D-4C0F-A44F-59F68615888E}"/>
                </a:ext>
              </a:extLst>
            </p:cNvPr>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56;p34">
              <a:extLst>
                <a:ext uri="{FF2B5EF4-FFF2-40B4-BE49-F238E27FC236}">
                  <a16:creationId xmlns:a16="http://schemas.microsoft.com/office/drawing/2014/main" id="{60435727-82DE-41FB-8BDA-8524631E0B22}"/>
                </a:ext>
              </a:extLst>
            </p:cNvPr>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57;p34">
              <a:extLst>
                <a:ext uri="{FF2B5EF4-FFF2-40B4-BE49-F238E27FC236}">
                  <a16:creationId xmlns:a16="http://schemas.microsoft.com/office/drawing/2014/main" id="{05C32F9D-CA78-4F94-9ADC-5BBF80BC08C0}"/>
                </a:ext>
              </a:extLst>
            </p:cNvPr>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858;p34">
              <a:extLst>
                <a:ext uri="{FF2B5EF4-FFF2-40B4-BE49-F238E27FC236}">
                  <a16:creationId xmlns:a16="http://schemas.microsoft.com/office/drawing/2014/main" id="{275D9BFE-7D68-4F6E-86B4-29FB23AA557F}"/>
                </a:ext>
              </a:extLst>
            </p:cNvPr>
            <p:cNvGrpSpPr/>
            <p:nvPr/>
          </p:nvGrpSpPr>
          <p:grpSpPr>
            <a:xfrm>
              <a:off x="3697513" y="2707266"/>
              <a:ext cx="59549" cy="79733"/>
              <a:chOff x="3586375" y="2281300"/>
              <a:chExt cx="125025" cy="175275"/>
            </a:xfrm>
          </p:grpSpPr>
          <p:sp>
            <p:nvSpPr>
              <p:cNvPr id="263" name="Google Shape;859;p34">
                <a:extLst>
                  <a:ext uri="{FF2B5EF4-FFF2-40B4-BE49-F238E27FC236}">
                    <a16:creationId xmlns:a16="http://schemas.microsoft.com/office/drawing/2014/main" id="{4BFF6ED2-8C9D-4898-823A-E9AB1168F23A}"/>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860;p34">
                <a:extLst>
                  <a:ext uri="{FF2B5EF4-FFF2-40B4-BE49-F238E27FC236}">
                    <a16:creationId xmlns:a16="http://schemas.microsoft.com/office/drawing/2014/main" id="{69B2E826-85FA-4711-AB5F-C221EFDD5CF3}"/>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861;p34">
              <a:extLst>
                <a:ext uri="{FF2B5EF4-FFF2-40B4-BE49-F238E27FC236}">
                  <a16:creationId xmlns:a16="http://schemas.microsoft.com/office/drawing/2014/main" id="{5EE19090-A101-453A-A427-A235076C77C3}"/>
                </a:ext>
              </a:extLst>
            </p:cNvPr>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862;p34">
              <a:extLst>
                <a:ext uri="{FF2B5EF4-FFF2-40B4-BE49-F238E27FC236}">
                  <a16:creationId xmlns:a16="http://schemas.microsoft.com/office/drawing/2014/main" id="{21BE311A-BD9E-4C8B-A804-ADFB42ECC11C}"/>
                </a:ext>
              </a:extLst>
            </p:cNvPr>
            <p:cNvGrpSpPr/>
            <p:nvPr/>
          </p:nvGrpSpPr>
          <p:grpSpPr>
            <a:xfrm>
              <a:off x="4513224" y="3221724"/>
              <a:ext cx="274563" cy="280321"/>
              <a:chOff x="5298975" y="3412225"/>
              <a:chExt cx="576450" cy="616225"/>
            </a:xfrm>
          </p:grpSpPr>
          <p:sp>
            <p:nvSpPr>
              <p:cNvPr id="261" name="Google Shape;863;p34">
                <a:extLst>
                  <a:ext uri="{FF2B5EF4-FFF2-40B4-BE49-F238E27FC236}">
                    <a16:creationId xmlns:a16="http://schemas.microsoft.com/office/drawing/2014/main" id="{421E09C9-FC72-4777-A431-C44761311748}"/>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62" name="Google Shape;864;p34">
                <a:extLst>
                  <a:ext uri="{FF2B5EF4-FFF2-40B4-BE49-F238E27FC236}">
                    <a16:creationId xmlns:a16="http://schemas.microsoft.com/office/drawing/2014/main" id="{19EB0F89-A323-42D8-9D71-D324CD1C8FFC}"/>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865;p34">
              <a:extLst>
                <a:ext uri="{FF2B5EF4-FFF2-40B4-BE49-F238E27FC236}">
                  <a16:creationId xmlns:a16="http://schemas.microsoft.com/office/drawing/2014/main" id="{27FB62EF-F7FF-477D-956D-F91BA7B06564}"/>
                </a:ext>
              </a:extLst>
            </p:cNvPr>
            <p:cNvGrpSpPr/>
            <p:nvPr/>
          </p:nvGrpSpPr>
          <p:grpSpPr>
            <a:xfrm>
              <a:off x="4824403" y="3421846"/>
              <a:ext cx="110132" cy="130647"/>
              <a:chOff x="5952300" y="3852150"/>
              <a:chExt cx="231225" cy="287200"/>
            </a:xfrm>
          </p:grpSpPr>
          <p:sp>
            <p:nvSpPr>
              <p:cNvPr id="259" name="Google Shape;866;p34">
                <a:extLst>
                  <a:ext uri="{FF2B5EF4-FFF2-40B4-BE49-F238E27FC236}">
                    <a16:creationId xmlns:a16="http://schemas.microsoft.com/office/drawing/2014/main" id="{8B9DFE7E-874C-4FFA-94F5-E8719D77AC66}"/>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867;p34">
                <a:extLst>
                  <a:ext uri="{FF2B5EF4-FFF2-40B4-BE49-F238E27FC236}">
                    <a16:creationId xmlns:a16="http://schemas.microsoft.com/office/drawing/2014/main" id="{842A0643-BEA3-409F-8837-4003AD384EB3}"/>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868;p34">
              <a:extLst>
                <a:ext uri="{FF2B5EF4-FFF2-40B4-BE49-F238E27FC236}">
                  <a16:creationId xmlns:a16="http://schemas.microsoft.com/office/drawing/2014/main" id="{663B87D5-29DB-4BC3-8EB7-AE025633444F}"/>
                </a:ext>
              </a:extLst>
            </p:cNvPr>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69;p34">
              <a:extLst>
                <a:ext uri="{FF2B5EF4-FFF2-40B4-BE49-F238E27FC236}">
                  <a16:creationId xmlns:a16="http://schemas.microsoft.com/office/drawing/2014/main" id="{FD1CE796-D842-4C7F-85B3-77D742FC9FD6}"/>
                </a:ext>
              </a:extLst>
            </p:cNvPr>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70;p34">
              <a:extLst>
                <a:ext uri="{FF2B5EF4-FFF2-40B4-BE49-F238E27FC236}">
                  <a16:creationId xmlns:a16="http://schemas.microsoft.com/office/drawing/2014/main" id="{B580FE8C-6AFA-46EF-9340-40207899EED0}"/>
                </a:ext>
              </a:extLst>
            </p:cNvPr>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71;p34">
              <a:extLst>
                <a:ext uri="{FF2B5EF4-FFF2-40B4-BE49-F238E27FC236}">
                  <a16:creationId xmlns:a16="http://schemas.microsoft.com/office/drawing/2014/main" id="{C6A4A295-8908-4A17-B7AA-F05733442F9C}"/>
                </a:ext>
              </a:extLst>
            </p:cNvPr>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72;p34">
              <a:extLst>
                <a:ext uri="{FF2B5EF4-FFF2-40B4-BE49-F238E27FC236}">
                  <a16:creationId xmlns:a16="http://schemas.microsoft.com/office/drawing/2014/main" id="{A350EB1B-9140-49E1-88B8-80AD12E904A4}"/>
                </a:ext>
              </a:extLst>
            </p:cNvPr>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73;p34">
              <a:extLst>
                <a:ext uri="{FF2B5EF4-FFF2-40B4-BE49-F238E27FC236}">
                  <a16:creationId xmlns:a16="http://schemas.microsoft.com/office/drawing/2014/main" id="{A962E0B2-9F42-4D2F-A0B8-61D24CC22B98}"/>
                </a:ext>
              </a:extLst>
            </p:cNvPr>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74;p34">
              <a:extLst>
                <a:ext uri="{FF2B5EF4-FFF2-40B4-BE49-F238E27FC236}">
                  <a16:creationId xmlns:a16="http://schemas.microsoft.com/office/drawing/2014/main" id="{FE6955C5-1AD0-482B-8696-B0CF78DABC56}"/>
                </a:ext>
              </a:extLst>
            </p:cNvPr>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75;p34">
              <a:extLst>
                <a:ext uri="{FF2B5EF4-FFF2-40B4-BE49-F238E27FC236}">
                  <a16:creationId xmlns:a16="http://schemas.microsoft.com/office/drawing/2014/main" id="{88487D65-D28B-4D70-97EB-6109AF697D7D}"/>
                </a:ext>
              </a:extLst>
            </p:cNvPr>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876;p34">
              <a:extLst>
                <a:ext uri="{FF2B5EF4-FFF2-40B4-BE49-F238E27FC236}">
                  <a16:creationId xmlns:a16="http://schemas.microsoft.com/office/drawing/2014/main" id="{78679FAB-DF2D-4E78-B38C-0A7185F9D85D}"/>
                </a:ext>
              </a:extLst>
            </p:cNvPr>
            <p:cNvGrpSpPr/>
            <p:nvPr/>
          </p:nvGrpSpPr>
          <p:grpSpPr>
            <a:xfrm>
              <a:off x="4295710" y="3079670"/>
              <a:ext cx="14968" cy="27135"/>
              <a:chOff x="4842300" y="3099950"/>
              <a:chExt cx="31425" cy="59650"/>
            </a:xfrm>
          </p:grpSpPr>
          <p:sp>
            <p:nvSpPr>
              <p:cNvPr id="255" name="Google Shape;877;p34">
                <a:extLst>
                  <a:ext uri="{FF2B5EF4-FFF2-40B4-BE49-F238E27FC236}">
                    <a16:creationId xmlns:a16="http://schemas.microsoft.com/office/drawing/2014/main" id="{B5C6D466-3F5A-47D7-B1AF-BE3593A7B3A2}"/>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78;p34">
                <a:extLst>
                  <a:ext uri="{FF2B5EF4-FFF2-40B4-BE49-F238E27FC236}">
                    <a16:creationId xmlns:a16="http://schemas.microsoft.com/office/drawing/2014/main" id="{C257A9DA-01D7-440B-9E73-D35F38792135}"/>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879;p34">
                <a:extLst>
                  <a:ext uri="{FF2B5EF4-FFF2-40B4-BE49-F238E27FC236}">
                    <a16:creationId xmlns:a16="http://schemas.microsoft.com/office/drawing/2014/main" id="{C9B571B0-F5C9-4522-9828-7CAD12513CA8}"/>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880;p34">
                <a:extLst>
                  <a:ext uri="{FF2B5EF4-FFF2-40B4-BE49-F238E27FC236}">
                    <a16:creationId xmlns:a16="http://schemas.microsoft.com/office/drawing/2014/main" id="{31968633-EBBD-43AC-A59C-CAFECCF13CBF}"/>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881;p34">
              <a:extLst>
                <a:ext uri="{FF2B5EF4-FFF2-40B4-BE49-F238E27FC236}">
                  <a16:creationId xmlns:a16="http://schemas.microsoft.com/office/drawing/2014/main" id="{8DA188BF-1500-461B-92F5-2DDD69623A00}"/>
                </a:ext>
              </a:extLst>
            </p:cNvPr>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82;p34">
              <a:extLst>
                <a:ext uri="{FF2B5EF4-FFF2-40B4-BE49-F238E27FC236}">
                  <a16:creationId xmlns:a16="http://schemas.microsoft.com/office/drawing/2014/main" id="{3D4112C0-8F40-41A0-8148-88DD2DD55359}"/>
                </a:ext>
              </a:extLst>
            </p:cNvPr>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83;p34">
              <a:extLst>
                <a:ext uri="{FF2B5EF4-FFF2-40B4-BE49-F238E27FC236}">
                  <a16:creationId xmlns:a16="http://schemas.microsoft.com/office/drawing/2014/main" id="{1493D09B-0B9A-4691-A87A-515AD890B3B3}"/>
                </a:ext>
              </a:extLst>
            </p:cNvPr>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84;p34">
              <a:extLst>
                <a:ext uri="{FF2B5EF4-FFF2-40B4-BE49-F238E27FC236}">
                  <a16:creationId xmlns:a16="http://schemas.microsoft.com/office/drawing/2014/main" id="{20BD0F26-CBE1-4BB1-9ED5-2181A67AA0DE}"/>
                </a:ext>
              </a:extLst>
            </p:cNvPr>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85;p34">
              <a:extLst>
                <a:ext uri="{FF2B5EF4-FFF2-40B4-BE49-F238E27FC236}">
                  <a16:creationId xmlns:a16="http://schemas.microsoft.com/office/drawing/2014/main" id="{3B7FA61E-98B2-46F2-A3E8-F181DE9F3B9C}"/>
                </a:ext>
              </a:extLst>
            </p:cNvPr>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86;p34">
              <a:extLst>
                <a:ext uri="{FF2B5EF4-FFF2-40B4-BE49-F238E27FC236}">
                  <a16:creationId xmlns:a16="http://schemas.microsoft.com/office/drawing/2014/main" id="{5988B251-1A60-422F-A6DD-90FD377F5A4E}"/>
                </a:ext>
              </a:extLst>
            </p:cNvPr>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87;p34">
              <a:extLst>
                <a:ext uri="{FF2B5EF4-FFF2-40B4-BE49-F238E27FC236}">
                  <a16:creationId xmlns:a16="http://schemas.microsoft.com/office/drawing/2014/main" id="{C3C4204B-1A96-4797-9448-73012E68FB89}"/>
                </a:ext>
              </a:extLst>
            </p:cNvPr>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88;p34">
              <a:extLst>
                <a:ext uri="{FF2B5EF4-FFF2-40B4-BE49-F238E27FC236}">
                  <a16:creationId xmlns:a16="http://schemas.microsoft.com/office/drawing/2014/main" id="{31B13984-4693-4AE9-9936-E64F2666632B}"/>
                </a:ext>
              </a:extLst>
            </p:cNvPr>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889;p34">
              <a:extLst>
                <a:ext uri="{FF2B5EF4-FFF2-40B4-BE49-F238E27FC236}">
                  <a16:creationId xmlns:a16="http://schemas.microsoft.com/office/drawing/2014/main" id="{9B8020DF-0DFA-47EC-BDD9-611C3011C575}"/>
                </a:ext>
              </a:extLst>
            </p:cNvPr>
            <p:cNvGrpSpPr/>
            <p:nvPr/>
          </p:nvGrpSpPr>
          <p:grpSpPr>
            <a:xfrm>
              <a:off x="3831056" y="2816010"/>
              <a:ext cx="37378" cy="27612"/>
              <a:chOff x="3866750" y="2520350"/>
              <a:chExt cx="78475" cy="60700"/>
            </a:xfrm>
          </p:grpSpPr>
          <p:sp>
            <p:nvSpPr>
              <p:cNvPr id="251" name="Google Shape;890;p34">
                <a:extLst>
                  <a:ext uri="{FF2B5EF4-FFF2-40B4-BE49-F238E27FC236}">
                    <a16:creationId xmlns:a16="http://schemas.microsoft.com/office/drawing/2014/main" id="{EB375B3F-A27E-4320-B4EA-2D0F34F4F738}"/>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891;p34">
                <a:extLst>
                  <a:ext uri="{FF2B5EF4-FFF2-40B4-BE49-F238E27FC236}">
                    <a16:creationId xmlns:a16="http://schemas.microsoft.com/office/drawing/2014/main" id="{25C0167D-2246-4236-9179-D8AEA74ECED4}"/>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892;p34">
                <a:extLst>
                  <a:ext uri="{FF2B5EF4-FFF2-40B4-BE49-F238E27FC236}">
                    <a16:creationId xmlns:a16="http://schemas.microsoft.com/office/drawing/2014/main" id="{1F457E2E-AA0D-4119-8B92-6A77D09B9862}"/>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893;p34">
                <a:extLst>
                  <a:ext uri="{FF2B5EF4-FFF2-40B4-BE49-F238E27FC236}">
                    <a16:creationId xmlns:a16="http://schemas.microsoft.com/office/drawing/2014/main" id="{C4F2CC2A-C2C6-48F7-868A-9BBAB668EA74}"/>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894;p34">
              <a:extLst>
                <a:ext uri="{FF2B5EF4-FFF2-40B4-BE49-F238E27FC236}">
                  <a16:creationId xmlns:a16="http://schemas.microsoft.com/office/drawing/2014/main" id="{FF654910-EC11-48D7-AE4E-5C3D4EA5A13C}"/>
                </a:ext>
              </a:extLst>
            </p:cNvPr>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95;p34">
              <a:extLst>
                <a:ext uri="{FF2B5EF4-FFF2-40B4-BE49-F238E27FC236}">
                  <a16:creationId xmlns:a16="http://schemas.microsoft.com/office/drawing/2014/main" id="{61DC7C8F-7196-420D-9ACB-7D8C13C85CC6}"/>
                </a:ext>
              </a:extLst>
            </p:cNvPr>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96;p34">
              <a:extLst>
                <a:ext uri="{FF2B5EF4-FFF2-40B4-BE49-F238E27FC236}">
                  <a16:creationId xmlns:a16="http://schemas.microsoft.com/office/drawing/2014/main" id="{320FBA86-1B22-401D-9AD9-2D465DF3108D}"/>
                </a:ext>
              </a:extLst>
            </p:cNvPr>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97;p34">
              <a:extLst>
                <a:ext uri="{FF2B5EF4-FFF2-40B4-BE49-F238E27FC236}">
                  <a16:creationId xmlns:a16="http://schemas.microsoft.com/office/drawing/2014/main" id="{0973B3FD-C66E-4A42-B427-3FF0B12E751D}"/>
                </a:ext>
              </a:extLst>
            </p:cNvPr>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98;p34">
              <a:extLst>
                <a:ext uri="{FF2B5EF4-FFF2-40B4-BE49-F238E27FC236}">
                  <a16:creationId xmlns:a16="http://schemas.microsoft.com/office/drawing/2014/main" id="{F224B516-FD40-4016-AC61-0F3A619E506C}"/>
                </a:ext>
              </a:extLst>
            </p:cNvPr>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99;p34">
              <a:extLst>
                <a:ext uri="{FF2B5EF4-FFF2-40B4-BE49-F238E27FC236}">
                  <a16:creationId xmlns:a16="http://schemas.microsoft.com/office/drawing/2014/main" id="{5E32FD02-0DFF-46C2-B96E-B71065533EFA}"/>
                </a:ext>
              </a:extLst>
            </p:cNvPr>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00;p34">
              <a:extLst>
                <a:ext uri="{FF2B5EF4-FFF2-40B4-BE49-F238E27FC236}">
                  <a16:creationId xmlns:a16="http://schemas.microsoft.com/office/drawing/2014/main" id="{E61FAF25-E62A-440F-8C92-C22D00C5847C}"/>
                </a:ext>
              </a:extLst>
            </p:cNvPr>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01;p34">
              <a:extLst>
                <a:ext uri="{FF2B5EF4-FFF2-40B4-BE49-F238E27FC236}">
                  <a16:creationId xmlns:a16="http://schemas.microsoft.com/office/drawing/2014/main" id="{5FCA56F4-033D-4041-9A27-DACBA9E37A4D}"/>
                </a:ext>
              </a:extLst>
            </p:cNvPr>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02;p34">
              <a:extLst>
                <a:ext uri="{FF2B5EF4-FFF2-40B4-BE49-F238E27FC236}">
                  <a16:creationId xmlns:a16="http://schemas.microsoft.com/office/drawing/2014/main" id="{85A3E6DF-90FE-4DF3-B861-BB9095BC09EC}"/>
                </a:ext>
              </a:extLst>
            </p:cNvPr>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03;p34">
              <a:extLst>
                <a:ext uri="{FF2B5EF4-FFF2-40B4-BE49-F238E27FC236}">
                  <a16:creationId xmlns:a16="http://schemas.microsoft.com/office/drawing/2014/main" id="{21D5E4B6-8EDC-4430-BD53-B087D83F2D1A}"/>
                </a:ext>
              </a:extLst>
            </p:cNvPr>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04;p34">
              <a:extLst>
                <a:ext uri="{FF2B5EF4-FFF2-40B4-BE49-F238E27FC236}">
                  <a16:creationId xmlns:a16="http://schemas.microsoft.com/office/drawing/2014/main" id="{24AED76F-7291-4171-811D-E3381BE81188}"/>
                </a:ext>
              </a:extLst>
            </p:cNvPr>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05;p34">
              <a:extLst>
                <a:ext uri="{FF2B5EF4-FFF2-40B4-BE49-F238E27FC236}">
                  <a16:creationId xmlns:a16="http://schemas.microsoft.com/office/drawing/2014/main" id="{53ACFEB9-1EB0-4C88-98C8-673BEC1E059E}"/>
                </a:ext>
              </a:extLst>
            </p:cNvPr>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06;p34">
              <a:extLst>
                <a:ext uri="{FF2B5EF4-FFF2-40B4-BE49-F238E27FC236}">
                  <a16:creationId xmlns:a16="http://schemas.microsoft.com/office/drawing/2014/main" id="{226E0A33-96AD-4576-A879-8AA9E886DE73}"/>
                </a:ext>
              </a:extLst>
            </p:cNvPr>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07;p34">
              <a:extLst>
                <a:ext uri="{FF2B5EF4-FFF2-40B4-BE49-F238E27FC236}">
                  <a16:creationId xmlns:a16="http://schemas.microsoft.com/office/drawing/2014/main" id="{2AD1E5B4-F05C-4692-A66B-0651B5F9342D}"/>
                </a:ext>
              </a:extLst>
            </p:cNvPr>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08;p34">
              <a:extLst>
                <a:ext uri="{FF2B5EF4-FFF2-40B4-BE49-F238E27FC236}">
                  <a16:creationId xmlns:a16="http://schemas.microsoft.com/office/drawing/2014/main" id="{0E1C8617-DAC1-4D03-9636-DC01A25AE496}"/>
                </a:ext>
              </a:extLst>
            </p:cNvPr>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09;p34">
              <a:extLst>
                <a:ext uri="{FF2B5EF4-FFF2-40B4-BE49-F238E27FC236}">
                  <a16:creationId xmlns:a16="http://schemas.microsoft.com/office/drawing/2014/main" id="{C184118D-1338-40E0-8AB2-31E9209C6AF2}"/>
                </a:ext>
              </a:extLst>
            </p:cNvPr>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10;p34">
              <a:extLst>
                <a:ext uri="{FF2B5EF4-FFF2-40B4-BE49-F238E27FC236}">
                  <a16:creationId xmlns:a16="http://schemas.microsoft.com/office/drawing/2014/main" id="{839B5743-A1FA-4B17-9970-B7D1CD5ADC88}"/>
                </a:ext>
              </a:extLst>
            </p:cNvPr>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88" name="Google Shape;911;p34">
              <a:extLst>
                <a:ext uri="{FF2B5EF4-FFF2-40B4-BE49-F238E27FC236}">
                  <a16:creationId xmlns:a16="http://schemas.microsoft.com/office/drawing/2014/main" id="{F73B2605-9EC8-483F-890F-BE33BB05506D}"/>
                </a:ext>
              </a:extLst>
            </p:cNvPr>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12;p34">
              <a:extLst>
                <a:ext uri="{FF2B5EF4-FFF2-40B4-BE49-F238E27FC236}">
                  <a16:creationId xmlns:a16="http://schemas.microsoft.com/office/drawing/2014/main" id="{B4B051C8-7630-44FB-9504-F83113519EED}"/>
                </a:ext>
              </a:extLst>
            </p:cNvPr>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13;p34">
              <a:extLst>
                <a:ext uri="{FF2B5EF4-FFF2-40B4-BE49-F238E27FC236}">
                  <a16:creationId xmlns:a16="http://schemas.microsoft.com/office/drawing/2014/main" id="{F757C6AF-C687-4B84-8FA3-855979215280}"/>
                </a:ext>
              </a:extLst>
            </p:cNvPr>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14;p34">
              <a:extLst>
                <a:ext uri="{FF2B5EF4-FFF2-40B4-BE49-F238E27FC236}">
                  <a16:creationId xmlns:a16="http://schemas.microsoft.com/office/drawing/2014/main" id="{CF8D2F6C-4C72-4A8D-8408-02CB945AC1E2}"/>
                </a:ext>
              </a:extLst>
            </p:cNvPr>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15;p34">
              <a:extLst>
                <a:ext uri="{FF2B5EF4-FFF2-40B4-BE49-F238E27FC236}">
                  <a16:creationId xmlns:a16="http://schemas.microsoft.com/office/drawing/2014/main" id="{8A038300-D833-4DE5-879D-4284A979F67E}"/>
                </a:ext>
              </a:extLst>
            </p:cNvPr>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16;p34">
              <a:extLst>
                <a:ext uri="{FF2B5EF4-FFF2-40B4-BE49-F238E27FC236}">
                  <a16:creationId xmlns:a16="http://schemas.microsoft.com/office/drawing/2014/main" id="{D1E28A4D-A498-4060-9E54-961509725C88}"/>
                </a:ext>
              </a:extLst>
            </p:cNvPr>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17;p34">
              <a:extLst>
                <a:ext uri="{FF2B5EF4-FFF2-40B4-BE49-F238E27FC236}">
                  <a16:creationId xmlns:a16="http://schemas.microsoft.com/office/drawing/2014/main" id="{459908BA-4442-44E5-944D-8085EE215E57}"/>
                </a:ext>
              </a:extLst>
            </p:cNvPr>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18;p34">
              <a:extLst>
                <a:ext uri="{FF2B5EF4-FFF2-40B4-BE49-F238E27FC236}">
                  <a16:creationId xmlns:a16="http://schemas.microsoft.com/office/drawing/2014/main" id="{2DD4A4EC-5E1B-438C-916E-B535287E2DB8}"/>
                </a:ext>
              </a:extLst>
            </p:cNvPr>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19;p34">
              <a:extLst>
                <a:ext uri="{FF2B5EF4-FFF2-40B4-BE49-F238E27FC236}">
                  <a16:creationId xmlns:a16="http://schemas.microsoft.com/office/drawing/2014/main" id="{E7632BF5-5BEF-4106-91A5-E9FBA33CC72C}"/>
                </a:ext>
              </a:extLst>
            </p:cNvPr>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20;p34">
              <a:extLst>
                <a:ext uri="{FF2B5EF4-FFF2-40B4-BE49-F238E27FC236}">
                  <a16:creationId xmlns:a16="http://schemas.microsoft.com/office/drawing/2014/main" id="{EF884325-C3EE-47CD-B485-50B49F89CBD2}"/>
                </a:ext>
              </a:extLst>
            </p:cNvPr>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21;p34">
              <a:extLst>
                <a:ext uri="{FF2B5EF4-FFF2-40B4-BE49-F238E27FC236}">
                  <a16:creationId xmlns:a16="http://schemas.microsoft.com/office/drawing/2014/main" id="{B65D4FA1-3BFA-436E-8154-B357E889E5F3}"/>
                </a:ext>
              </a:extLst>
            </p:cNvPr>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22;p34">
              <a:extLst>
                <a:ext uri="{FF2B5EF4-FFF2-40B4-BE49-F238E27FC236}">
                  <a16:creationId xmlns:a16="http://schemas.microsoft.com/office/drawing/2014/main" id="{1998BBEB-E227-4665-BFEF-DD988492403B}"/>
                </a:ext>
              </a:extLst>
            </p:cNvPr>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00" name="Google Shape;923;p34">
              <a:extLst>
                <a:ext uri="{FF2B5EF4-FFF2-40B4-BE49-F238E27FC236}">
                  <a16:creationId xmlns:a16="http://schemas.microsoft.com/office/drawing/2014/main" id="{4B1ABF67-7775-4456-B66B-604D78B58D64}"/>
                </a:ext>
              </a:extLst>
            </p:cNvPr>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24;p34">
              <a:extLst>
                <a:ext uri="{FF2B5EF4-FFF2-40B4-BE49-F238E27FC236}">
                  <a16:creationId xmlns:a16="http://schemas.microsoft.com/office/drawing/2014/main" id="{3624AE42-D2BC-45B9-9DC7-0C16C1DBC5F7}"/>
                </a:ext>
              </a:extLst>
            </p:cNvPr>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25;p34">
              <a:extLst>
                <a:ext uri="{FF2B5EF4-FFF2-40B4-BE49-F238E27FC236}">
                  <a16:creationId xmlns:a16="http://schemas.microsoft.com/office/drawing/2014/main" id="{8FD5B137-58B0-4A0B-8B5E-D6E2B108F223}"/>
                </a:ext>
              </a:extLst>
            </p:cNvPr>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26;p34">
              <a:extLst>
                <a:ext uri="{FF2B5EF4-FFF2-40B4-BE49-F238E27FC236}">
                  <a16:creationId xmlns:a16="http://schemas.microsoft.com/office/drawing/2014/main" id="{0C4980A2-78D2-481B-B9AF-6A486E42C05F}"/>
                </a:ext>
              </a:extLst>
            </p:cNvPr>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27;p34">
              <a:extLst>
                <a:ext uri="{FF2B5EF4-FFF2-40B4-BE49-F238E27FC236}">
                  <a16:creationId xmlns:a16="http://schemas.microsoft.com/office/drawing/2014/main" id="{88E3D088-2D75-4801-9846-1DA70A81634F}"/>
                </a:ext>
              </a:extLst>
            </p:cNvPr>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28;p34">
              <a:extLst>
                <a:ext uri="{FF2B5EF4-FFF2-40B4-BE49-F238E27FC236}">
                  <a16:creationId xmlns:a16="http://schemas.microsoft.com/office/drawing/2014/main" id="{196836C5-A82D-4E71-851B-B7730F0AA569}"/>
                </a:ext>
              </a:extLst>
            </p:cNvPr>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29;p34">
              <a:extLst>
                <a:ext uri="{FF2B5EF4-FFF2-40B4-BE49-F238E27FC236}">
                  <a16:creationId xmlns:a16="http://schemas.microsoft.com/office/drawing/2014/main" id="{B318C94A-D28C-4245-A3E6-7F7D539F0D1F}"/>
                </a:ext>
              </a:extLst>
            </p:cNvPr>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30;p34">
              <a:extLst>
                <a:ext uri="{FF2B5EF4-FFF2-40B4-BE49-F238E27FC236}">
                  <a16:creationId xmlns:a16="http://schemas.microsoft.com/office/drawing/2014/main" id="{EA424738-F5FB-432D-99DD-5CC0FC708C34}"/>
                </a:ext>
              </a:extLst>
            </p:cNvPr>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31;p34">
              <a:extLst>
                <a:ext uri="{FF2B5EF4-FFF2-40B4-BE49-F238E27FC236}">
                  <a16:creationId xmlns:a16="http://schemas.microsoft.com/office/drawing/2014/main" id="{3E8A58AF-5100-40CA-83B0-7DA1E8D2FB29}"/>
                </a:ext>
              </a:extLst>
            </p:cNvPr>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32;p34">
              <a:extLst>
                <a:ext uri="{FF2B5EF4-FFF2-40B4-BE49-F238E27FC236}">
                  <a16:creationId xmlns:a16="http://schemas.microsoft.com/office/drawing/2014/main" id="{907643CD-1652-4F12-87DA-46630BA908E5}"/>
                </a:ext>
              </a:extLst>
            </p:cNvPr>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33;p34">
              <a:extLst>
                <a:ext uri="{FF2B5EF4-FFF2-40B4-BE49-F238E27FC236}">
                  <a16:creationId xmlns:a16="http://schemas.microsoft.com/office/drawing/2014/main" id="{2CB27F8D-0EDA-4692-BC61-AFDF3CB46859}"/>
                </a:ext>
              </a:extLst>
            </p:cNvPr>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34;p34">
              <a:extLst>
                <a:ext uri="{FF2B5EF4-FFF2-40B4-BE49-F238E27FC236}">
                  <a16:creationId xmlns:a16="http://schemas.microsoft.com/office/drawing/2014/main" id="{FE5BD41A-574E-4DA6-AFEF-F54B03BDF48D}"/>
                </a:ext>
              </a:extLst>
            </p:cNvPr>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35;p34">
              <a:extLst>
                <a:ext uri="{FF2B5EF4-FFF2-40B4-BE49-F238E27FC236}">
                  <a16:creationId xmlns:a16="http://schemas.microsoft.com/office/drawing/2014/main" id="{2B6460AF-79D2-4C03-93DD-7E34847C909A}"/>
                </a:ext>
              </a:extLst>
            </p:cNvPr>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936;p34">
              <a:extLst>
                <a:ext uri="{FF2B5EF4-FFF2-40B4-BE49-F238E27FC236}">
                  <a16:creationId xmlns:a16="http://schemas.microsoft.com/office/drawing/2014/main" id="{639B53DA-82DD-4C03-A7C8-C4AC754FF6CE}"/>
                </a:ext>
              </a:extLst>
            </p:cNvPr>
            <p:cNvGrpSpPr/>
            <p:nvPr/>
          </p:nvGrpSpPr>
          <p:grpSpPr>
            <a:xfrm>
              <a:off x="3632736" y="3051591"/>
              <a:ext cx="63288" cy="45217"/>
              <a:chOff x="3450375" y="3038225"/>
              <a:chExt cx="132875" cy="99400"/>
            </a:xfrm>
          </p:grpSpPr>
          <p:sp>
            <p:nvSpPr>
              <p:cNvPr id="249" name="Google Shape;937;p34">
                <a:extLst>
                  <a:ext uri="{FF2B5EF4-FFF2-40B4-BE49-F238E27FC236}">
                    <a16:creationId xmlns:a16="http://schemas.microsoft.com/office/drawing/2014/main" id="{689448D5-62C3-4000-8864-3812F1FABB60}"/>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38;p34">
                <a:extLst>
                  <a:ext uri="{FF2B5EF4-FFF2-40B4-BE49-F238E27FC236}">
                    <a16:creationId xmlns:a16="http://schemas.microsoft.com/office/drawing/2014/main" id="{210F9040-0817-4476-8DE9-4D63F3F9561D}"/>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939;p34">
              <a:extLst>
                <a:ext uri="{FF2B5EF4-FFF2-40B4-BE49-F238E27FC236}">
                  <a16:creationId xmlns:a16="http://schemas.microsoft.com/office/drawing/2014/main" id="{B4E26851-693D-41F9-9AC8-7C22892C1C9D}"/>
                </a:ext>
              </a:extLst>
            </p:cNvPr>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40;p34">
              <a:extLst>
                <a:ext uri="{FF2B5EF4-FFF2-40B4-BE49-F238E27FC236}">
                  <a16:creationId xmlns:a16="http://schemas.microsoft.com/office/drawing/2014/main" id="{1BA5C3E7-866E-42F9-A75B-A83D2B64C07B}"/>
                </a:ext>
              </a:extLst>
            </p:cNvPr>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41;p34">
              <a:extLst>
                <a:ext uri="{FF2B5EF4-FFF2-40B4-BE49-F238E27FC236}">
                  <a16:creationId xmlns:a16="http://schemas.microsoft.com/office/drawing/2014/main" id="{390763DC-C28B-4D11-805F-65A325A29CFB}"/>
                </a:ext>
              </a:extLst>
            </p:cNvPr>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42;p34">
              <a:extLst>
                <a:ext uri="{FF2B5EF4-FFF2-40B4-BE49-F238E27FC236}">
                  <a16:creationId xmlns:a16="http://schemas.microsoft.com/office/drawing/2014/main" id="{71E6B0E7-63C3-4234-9852-F7B36E2D8427}"/>
                </a:ext>
              </a:extLst>
            </p:cNvPr>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43;p34">
              <a:extLst>
                <a:ext uri="{FF2B5EF4-FFF2-40B4-BE49-F238E27FC236}">
                  <a16:creationId xmlns:a16="http://schemas.microsoft.com/office/drawing/2014/main" id="{68851456-8528-41FD-A34D-63C7F4C3F8A9}"/>
                </a:ext>
              </a:extLst>
            </p:cNvPr>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44;p34">
              <a:extLst>
                <a:ext uri="{FF2B5EF4-FFF2-40B4-BE49-F238E27FC236}">
                  <a16:creationId xmlns:a16="http://schemas.microsoft.com/office/drawing/2014/main" id="{933A5B23-15D8-4A2D-A95F-05C5900F8D47}"/>
                </a:ext>
              </a:extLst>
            </p:cNvPr>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45;p34">
              <a:extLst>
                <a:ext uri="{FF2B5EF4-FFF2-40B4-BE49-F238E27FC236}">
                  <a16:creationId xmlns:a16="http://schemas.microsoft.com/office/drawing/2014/main" id="{E12874E7-3114-4969-B188-4704C48F1B41}"/>
                </a:ext>
              </a:extLst>
            </p:cNvPr>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46;p34">
              <a:extLst>
                <a:ext uri="{FF2B5EF4-FFF2-40B4-BE49-F238E27FC236}">
                  <a16:creationId xmlns:a16="http://schemas.microsoft.com/office/drawing/2014/main" id="{4A117A94-84BA-4A7C-AC34-5EC363260AE5}"/>
                </a:ext>
              </a:extLst>
            </p:cNvPr>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47;p34">
              <a:extLst>
                <a:ext uri="{FF2B5EF4-FFF2-40B4-BE49-F238E27FC236}">
                  <a16:creationId xmlns:a16="http://schemas.microsoft.com/office/drawing/2014/main" id="{7C6607CB-3931-4475-8262-041F5E82EA79}"/>
                </a:ext>
              </a:extLst>
            </p:cNvPr>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23" name="Google Shape;948;p34">
              <a:extLst>
                <a:ext uri="{FF2B5EF4-FFF2-40B4-BE49-F238E27FC236}">
                  <a16:creationId xmlns:a16="http://schemas.microsoft.com/office/drawing/2014/main" id="{A9086CA0-2B66-4B15-9A6A-2714B80F27FA}"/>
                </a:ext>
              </a:extLst>
            </p:cNvPr>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49;p34">
              <a:extLst>
                <a:ext uri="{FF2B5EF4-FFF2-40B4-BE49-F238E27FC236}">
                  <a16:creationId xmlns:a16="http://schemas.microsoft.com/office/drawing/2014/main" id="{D45F8CFA-89FE-4190-9ED3-C54DB4BB83B0}"/>
                </a:ext>
              </a:extLst>
            </p:cNvPr>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50;p34">
              <a:extLst>
                <a:ext uri="{FF2B5EF4-FFF2-40B4-BE49-F238E27FC236}">
                  <a16:creationId xmlns:a16="http://schemas.microsoft.com/office/drawing/2014/main" id="{20BBF9E5-2066-4C3D-BEEF-44500021D731}"/>
                </a:ext>
              </a:extLst>
            </p:cNvPr>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51;p34">
              <a:extLst>
                <a:ext uri="{FF2B5EF4-FFF2-40B4-BE49-F238E27FC236}">
                  <a16:creationId xmlns:a16="http://schemas.microsoft.com/office/drawing/2014/main" id="{E9480ED6-DFE6-42A0-8894-09878F22A503}"/>
                </a:ext>
              </a:extLst>
            </p:cNvPr>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52;p34">
              <a:extLst>
                <a:ext uri="{FF2B5EF4-FFF2-40B4-BE49-F238E27FC236}">
                  <a16:creationId xmlns:a16="http://schemas.microsoft.com/office/drawing/2014/main" id="{608524B3-CD8D-4037-AAC4-C8009C460DB6}"/>
                </a:ext>
              </a:extLst>
            </p:cNvPr>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53;p34">
              <a:extLst>
                <a:ext uri="{FF2B5EF4-FFF2-40B4-BE49-F238E27FC236}">
                  <a16:creationId xmlns:a16="http://schemas.microsoft.com/office/drawing/2014/main" id="{67694020-6332-4A26-980C-13107617785B}"/>
                </a:ext>
              </a:extLst>
            </p:cNvPr>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54;p34">
              <a:extLst>
                <a:ext uri="{FF2B5EF4-FFF2-40B4-BE49-F238E27FC236}">
                  <a16:creationId xmlns:a16="http://schemas.microsoft.com/office/drawing/2014/main" id="{1E492521-F64C-4D11-82F2-B1EA2777C6C8}"/>
                </a:ext>
              </a:extLst>
            </p:cNvPr>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55;p34">
              <a:extLst>
                <a:ext uri="{FF2B5EF4-FFF2-40B4-BE49-F238E27FC236}">
                  <a16:creationId xmlns:a16="http://schemas.microsoft.com/office/drawing/2014/main" id="{511FB03C-5FC9-4698-98F3-CE13A490FFFF}"/>
                </a:ext>
              </a:extLst>
            </p:cNvPr>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56;p34">
              <a:extLst>
                <a:ext uri="{FF2B5EF4-FFF2-40B4-BE49-F238E27FC236}">
                  <a16:creationId xmlns:a16="http://schemas.microsoft.com/office/drawing/2014/main" id="{0E2FA8F6-C22E-46E3-A4F4-A959D7DBD987}"/>
                </a:ext>
              </a:extLst>
            </p:cNvPr>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57;p34">
              <a:extLst>
                <a:ext uri="{FF2B5EF4-FFF2-40B4-BE49-F238E27FC236}">
                  <a16:creationId xmlns:a16="http://schemas.microsoft.com/office/drawing/2014/main" id="{5A4AE14F-A397-4203-B6A1-4C3C0E8534F5}"/>
                </a:ext>
              </a:extLst>
            </p:cNvPr>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33" name="Google Shape;958;p34">
              <a:extLst>
                <a:ext uri="{FF2B5EF4-FFF2-40B4-BE49-F238E27FC236}">
                  <a16:creationId xmlns:a16="http://schemas.microsoft.com/office/drawing/2014/main" id="{EF35B826-9166-4A95-8A51-C1B4A911B579}"/>
                </a:ext>
              </a:extLst>
            </p:cNvPr>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59;p34">
              <a:extLst>
                <a:ext uri="{FF2B5EF4-FFF2-40B4-BE49-F238E27FC236}">
                  <a16:creationId xmlns:a16="http://schemas.microsoft.com/office/drawing/2014/main" id="{6291396D-094C-4FD2-83BE-2FECA299338C}"/>
                </a:ext>
              </a:extLst>
            </p:cNvPr>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60;p34">
              <a:extLst>
                <a:ext uri="{FF2B5EF4-FFF2-40B4-BE49-F238E27FC236}">
                  <a16:creationId xmlns:a16="http://schemas.microsoft.com/office/drawing/2014/main" id="{8E9646E0-9224-4650-B011-20EB7D6FE5C5}"/>
                </a:ext>
              </a:extLst>
            </p:cNvPr>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61;p34">
              <a:extLst>
                <a:ext uri="{FF2B5EF4-FFF2-40B4-BE49-F238E27FC236}">
                  <a16:creationId xmlns:a16="http://schemas.microsoft.com/office/drawing/2014/main" id="{3ABA8465-8CE7-4750-8820-446A8930A1B5}"/>
                </a:ext>
              </a:extLst>
            </p:cNvPr>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62;p34">
              <a:extLst>
                <a:ext uri="{FF2B5EF4-FFF2-40B4-BE49-F238E27FC236}">
                  <a16:creationId xmlns:a16="http://schemas.microsoft.com/office/drawing/2014/main" id="{32BDDA2A-7B9C-4472-8302-0E97251C33D3}"/>
                </a:ext>
              </a:extLst>
            </p:cNvPr>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63;p34">
              <a:extLst>
                <a:ext uri="{FF2B5EF4-FFF2-40B4-BE49-F238E27FC236}">
                  <a16:creationId xmlns:a16="http://schemas.microsoft.com/office/drawing/2014/main" id="{C7E91F2A-06BB-4E60-B148-E0F67324F317}"/>
                </a:ext>
              </a:extLst>
            </p:cNvPr>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39" name="Google Shape;964;p34">
              <a:extLst>
                <a:ext uri="{FF2B5EF4-FFF2-40B4-BE49-F238E27FC236}">
                  <a16:creationId xmlns:a16="http://schemas.microsoft.com/office/drawing/2014/main" id="{D3C7332D-41BF-4948-8E90-1F9B8B701554}"/>
                </a:ext>
              </a:extLst>
            </p:cNvPr>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65;p34">
              <a:extLst>
                <a:ext uri="{FF2B5EF4-FFF2-40B4-BE49-F238E27FC236}">
                  <a16:creationId xmlns:a16="http://schemas.microsoft.com/office/drawing/2014/main" id="{BDE2CE91-C5DB-418E-9A5B-4D6FC9A0D57A}"/>
                </a:ext>
              </a:extLst>
            </p:cNvPr>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66;p34">
              <a:extLst>
                <a:ext uri="{FF2B5EF4-FFF2-40B4-BE49-F238E27FC236}">
                  <a16:creationId xmlns:a16="http://schemas.microsoft.com/office/drawing/2014/main" id="{ED1A851F-F610-4D4F-AB65-3F9591A5112F}"/>
                </a:ext>
              </a:extLst>
            </p:cNvPr>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67;p34">
              <a:extLst>
                <a:ext uri="{FF2B5EF4-FFF2-40B4-BE49-F238E27FC236}">
                  <a16:creationId xmlns:a16="http://schemas.microsoft.com/office/drawing/2014/main" id="{5572AF5B-A1E7-48E2-9F8C-FE84A2A648E2}"/>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68;p34">
              <a:extLst>
                <a:ext uri="{FF2B5EF4-FFF2-40B4-BE49-F238E27FC236}">
                  <a16:creationId xmlns:a16="http://schemas.microsoft.com/office/drawing/2014/main" id="{7D96AAD9-A6A3-479D-8EAB-5E47372B0A2B}"/>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69;p34">
              <a:extLst>
                <a:ext uri="{FF2B5EF4-FFF2-40B4-BE49-F238E27FC236}">
                  <a16:creationId xmlns:a16="http://schemas.microsoft.com/office/drawing/2014/main" id="{55848231-4E78-4344-802F-77230B47A3F3}"/>
                </a:ext>
              </a:extLst>
            </p:cNvPr>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70;p34">
              <a:extLst>
                <a:ext uri="{FF2B5EF4-FFF2-40B4-BE49-F238E27FC236}">
                  <a16:creationId xmlns:a16="http://schemas.microsoft.com/office/drawing/2014/main" id="{21BF325A-E5A2-4402-8D5A-05F0C4A4D2DF}"/>
                </a:ext>
              </a:extLst>
            </p:cNvPr>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lt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71;p34">
              <a:extLst>
                <a:ext uri="{FF2B5EF4-FFF2-40B4-BE49-F238E27FC236}">
                  <a16:creationId xmlns:a16="http://schemas.microsoft.com/office/drawing/2014/main" id="{A60FF15E-87B1-4805-9495-1B75466F0A65}"/>
                </a:ext>
              </a:extLst>
            </p:cNvPr>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72;p34">
              <a:extLst>
                <a:ext uri="{FF2B5EF4-FFF2-40B4-BE49-F238E27FC236}">
                  <a16:creationId xmlns:a16="http://schemas.microsoft.com/office/drawing/2014/main" id="{D29B8C62-2864-477F-B3F5-079E1B4F2E9C}"/>
                </a:ext>
              </a:extLst>
            </p:cNvPr>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73;p34">
              <a:extLst>
                <a:ext uri="{FF2B5EF4-FFF2-40B4-BE49-F238E27FC236}">
                  <a16:creationId xmlns:a16="http://schemas.microsoft.com/office/drawing/2014/main" id="{72E066CC-FB96-4029-B3AC-CB60A0CDEF10}"/>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a:extLst>
              <a:ext uri="{FF2B5EF4-FFF2-40B4-BE49-F238E27FC236}">
                <a16:creationId xmlns:a16="http://schemas.microsoft.com/office/drawing/2014/main" id="{F6D9CBF4-7CB5-4FF9-A73E-B9B1D990236E}"/>
              </a:ext>
            </a:extLst>
          </p:cNvPr>
          <p:cNvSpPr>
            <a:spLocks noGrp="1"/>
          </p:cNvSpPr>
          <p:nvPr>
            <p:ph type="sldNum" sz="quarter" idx="10"/>
          </p:nvPr>
        </p:nvSpPr>
        <p:spPr/>
        <p:txBody>
          <a:bodyPr/>
          <a:lstStyle/>
          <a:p>
            <a:fld id="{EA6E74FE-BBA8-490B-8512-3D7B99B64DD7}" type="slidenum">
              <a:rPr lang="en-US" smtClean="0"/>
              <a:t>14</a:t>
            </a:fld>
            <a:endParaRPr lang="en-US"/>
          </a:p>
        </p:txBody>
      </p:sp>
    </p:spTree>
    <p:extLst>
      <p:ext uri="{BB962C8B-B14F-4D97-AF65-F5344CB8AC3E}">
        <p14:creationId xmlns:p14="http://schemas.microsoft.com/office/powerpoint/2010/main" val="2115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989476"/>
            <a:ext cx="6154115" cy="1466646"/>
          </a:xfrm>
          <a:prstGeom prst="rect">
            <a:avLst/>
          </a:prstGeom>
        </p:spPr>
        <p:txBody>
          <a:bodyPr spcFirstLastPara="1" wrap="square" lIns="91425" tIns="91425" rIns="91425" bIns="91425" anchor="t" anchorCtr="0">
            <a:noAutofit/>
          </a:bodyPr>
          <a:lstStyle/>
          <a:p>
            <a:pPr marL="0" indent="0">
              <a:buNone/>
            </a:pPr>
            <a:r>
              <a:rPr lang="en-US" sz="1400" i="0" dirty="0">
                <a:solidFill>
                  <a:schemeClr val="bg1"/>
                </a:solidFill>
                <a:effectLst/>
                <a:latin typeface="IBM Plex Mono Text" panose="020B0509050203000203"/>
              </a:rPr>
              <a:t>We have used the </a:t>
            </a:r>
            <a:r>
              <a:rPr lang="en-US" sz="1400" dirty="0">
                <a:solidFill>
                  <a:schemeClr val="bg1"/>
                </a:solidFill>
                <a:latin typeface="IBM Plex Mono Text" panose="020B0509050203000203"/>
              </a:rPr>
              <a:t>Folium </a:t>
            </a:r>
            <a:r>
              <a:rPr lang="en-US" sz="1400" i="0" dirty="0">
                <a:solidFill>
                  <a:schemeClr val="bg1"/>
                </a:solidFill>
                <a:effectLst/>
                <a:latin typeface="IBM Plex Mono Text" panose="020B0509050203000203"/>
              </a:rPr>
              <a:t>to </a:t>
            </a:r>
          </a:p>
          <a:p>
            <a:pPr marL="285750" indent="-285750">
              <a:buFont typeface="Wingdings" panose="05000000000000000000" pitchFamily="2" charset="2"/>
              <a:buChar char="§"/>
            </a:pPr>
            <a:r>
              <a:rPr lang="en-US" sz="1400" i="0" dirty="0">
                <a:solidFill>
                  <a:schemeClr val="bg1"/>
                </a:solidFill>
                <a:effectLst/>
                <a:latin typeface="IBM Plex Mono Text" panose="020B0509050203000203"/>
              </a:rPr>
              <a:t>Mark all Launch sites with the coordinates information from the dataset.</a:t>
            </a:r>
          </a:p>
          <a:p>
            <a:pPr marL="285750" indent="-285750">
              <a:buFont typeface="Wingdings" panose="05000000000000000000" pitchFamily="2" charset="2"/>
              <a:buChar char="§"/>
            </a:pPr>
            <a:r>
              <a:rPr lang="en-US" sz="1400" dirty="0">
                <a:solidFill>
                  <a:schemeClr val="bg1"/>
                </a:solidFill>
                <a:latin typeface="IBM Plex Mono Text" panose="020B0509050203000203"/>
              </a:rPr>
              <a:t>Mark successful(green) and failed(red) launches on each site.</a:t>
            </a:r>
          </a:p>
          <a:p>
            <a:pPr marL="285750" indent="-285750">
              <a:buFont typeface="Wingdings" panose="05000000000000000000" pitchFamily="2" charset="2"/>
              <a:buChar char="§"/>
            </a:pPr>
            <a:r>
              <a:rPr lang="en-US" sz="1400" dirty="0">
                <a:solidFill>
                  <a:schemeClr val="bg1"/>
                </a:solidFill>
                <a:latin typeface="IBM Plex Mono Text" panose="020B0509050203000203"/>
              </a:rPr>
              <a:t>Calculate and display distance between a particular launch site and a nearby location, with a polyline connecting both sites.</a:t>
            </a:r>
            <a:endParaRPr lang="en-US" sz="1400" i="0" dirty="0">
              <a:solidFill>
                <a:schemeClr val="bg1"/>
              </a:solidFill>
              <a:effectLst/>
              <a:latin typeface="IBM Plex Mono Text" panose="020B0509050203000203"/>
            </a:endParaRPr>
          </a:p>
          <a:p>
            <a:pPr marL="285750" indent="-285750">
              <a:buFont typeface="Wingdings" panose="05000000000000000000" pitchFamily="2" charset="2"/>
              <a:buChar char="§"/>
            </a:pPr>
            <a:endParaRPr lang="en-US" sz="1400" b="1" i="0" dirty="0">
              <a:solidFill>
                <a:schemeClr val="bg1"/>
              </a:solidFill>
              <a:effectLst/>
              <a:latin typeface="IBM Plex Mono Text" panose="020B0509050203000203"/>
            </a:endParaRPr>
          </a:p>
        </p:txBody>
      </p:sp>
      <p:sp>
        <p:nvSpPr>
          <p:cNvPr id="507" name="Google Shape;507;p28"/>
          <p:cNvSpPr txBox="1">
            <a:spLocks noGrp="1"/>
          </p:cNvSpPr>
          <p:nvPr>
            <p:ph type="ctrTitle"/>
          </p:nvPr>
        </p:nvSpPr>
        <p:spPr>
          <a:xfrm>
            <a:off x="618825" y="411675"/>
            <a:ext cx="57379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Folium Map</a:t>
            </a:r>
          </a:p>
        </p:txBody>
      </p:sp>
      <p:sp>
        <p:nvSpPr>
          <p:cNvPr id="328" name="Google Shape;506;p28">
            <a:extLst>
              <a:ext uri="{FF2B5EF4-FFF2-40B4-BE49-F238E27FC236}">
                <a16:creationId xmlns:a16="http://schemas.microsoft.com/office/drawing/2014/main" id="{AF074078-7283-4A1E-9363-A6F733BC2EE0}"/>
              </a:ext>
            </a:extLst>
          </p:cNvPr>
          <p:cNvSpPr txBox="1">
            <a:spLocks/>
          </p:cNvSpPr>
          <p:nvPr/>
        </p:nvSpPr>
        <p:spPr>
          <a:xfrm>
            <a:off x="618824" y="3137588"/>
            <a:ext cx="6154115" cy="1466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400" dirty="0">
                <a:solidFill>
                  <a:schemeClr val="bg1"/>
                </a:solidFill>
                <a:latin typeface="IBM Plex Mono Text" panose="020B0509050203000203"/>
              </a:rPr>
              <a:t>Features included in the dashboard are:</a:t>
            </a:r>
          </a:p>
          <a:p>
            <a:pPr marL="285750" indent="-285750">
              <a:buFont typeface="Wingdings" panose="05000000000000000000" pitchFamily="2" charset="2"/>
              <a:buChar char="§"/>
            </a:pPr>
            <a:r>
              <a:rPr lang="en-US" sz="1400" dirty="0">
                <a:solidFill>
                  <a:schemeClr val="bg1"/>
                </a:solidFill>
                <a:latin typeface="IBM Plex Mono Text" panose="020B0509050203000203"/>
              </a:rPr>
              <a:t>A Launch Site dropdown input component </a:t>
            </a:r>
          </a:p>
          <a:p>
            <a:pPr marL="285750" indent="-285750">
              <a:buFont typeface="Wingdings" panose="05000000000000000000" pitchFamily="2" charset="2"/>
              <a:buChar char="§"/>
            </a:pPr>
            <a:r>
              <a:rPr lang="en-US" sz="1400" dirty="0">
                <a:solidFill>
                  <a:schemeClr val="bg1"/>
                </a:solidFill>
                <a:latin typeface="IBM Plex Mono Text" panose="020B0509050203000203"/>
              </a:rPr>
              <a:t>A pie chart that displays success rate based on the dropdown selection.</a:t>
            </a:r>
          </a:p>
          <a:p>
            <a:pPr marL="285750" indent="-285750">
              <a:buFont typeface="Wingdings" panose="05000000000000000000" pitchFamily="2" charset="2"/>
              <a:buChar char="§"/>
            </a:pPr>
            <a:r>
              <a:rPr lang="en-US" sz="1400" dirty="0">
                <a:solidFill>
                  <a:schemeClr val="bg1"/>
                </a:solidFill>
                <a:latin typeface="IBM Plex Mono Text" panose="020B0509050203000203"/>
              </a:rPr>
              <a:t>A range slider to select payload mass.</a:t>
            </a:r>
          </a:p>
          <a:p>
            <a:pPr marL="285750" indent="-285750">
              <a:buFont typeface="Wingdings" panose="05000000000000000000" pitchFamily="2" charset="2"/>
              <a:buChar char="§"/>
            </a:pPr>
            <a:r>
              <a:rPr lang="en-US" sz="1400" dirty="0">
                <a:latin typeface="IBM Plex Mono Text"/>
              </a:rPr>
              <a:t>The scatter plot  to show correlation between success rate and payload mass based on selection made on the slider and dropdown.</a:t>
            </a:r>
            <a:endParaRPr lang="en-US" sz="1400" b="1" dirty="0">
              <a:solidFill>
                <a:schemeClr val="bg1"/>
              </a:solidFill>
              <a:latin typeface="IBM Plex Mono Text" panose="020B0509050203000203"/>
            </a:endParaRPr>
          </a:p>
          <a:p>
            <a:pPr marL="285750" indent="-285750">
              <a:buFont typeface="Wingdings" panose="05000000000000000000" pitchFamily="2" charset="2"/>
              <a:buChar char="§"/>
            </a:pPr>
            <a:endParaRPr lang="en-US" sz="1400" b="1" dirty="0">
              <a:solidFill>
                <a:schemeClr val="bg1"/>
              </a:solidFill>
              <a:latin typeface="IBM Plex Mono Text" panose="020B0509050203000203"/>
            </a:endParaRPr>
          </a:p>
        </p:txBody>
      </p:sp>
      <p:sp>
        <p:nvSpPr>
          <p:cNvPr id="329" name="Google Shape;507;p28">
            <a:extLst>
              <a:ext uri="{FF2B5EF4-FFF2-40B4-BE49-F238E27FC236}">
                <a16:creationId xmlns:a16="http://schemas.microsoft.com/office/drawing/2014/main" id="{D20E7C52-C39F-49B4-90A8-CC856449936F}"/>
              </a:ext>
            </a:extLst>
          </p:cNvPr>
          <p:cNvSpPr txBox="1">
            <a:spLocks/>
          </p:cNvSpPr>
          <p:nvPr/>
        </p:nvSpPr>
        <p:spPr>
          <a:xfrm>
            <a:off x="618825" y="2687378"/>
            <a:ext cx="573790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Plotly</a:t>
            </a:r>
            <a:r>
              <a:rPr lang="en-US" dirty="0"/>
              <a:t> Dash</a:t>
            </a:r>
          </a:p>
        </p:txBody>
      </p:sp>
      <p:pic>
        <p:nvPicPr>
          <p:cNvPr id="330" name="Picture 329">
            <a:extLst>
              <a:ext uri="{FF2B5EF4-FFF2-40B4-BE49-F238E27FC236}">
                <a16:creationId xmlns:a16="http://schemas.microsoft.com/office/drawing/2014/main" id="{4D5C0141-29C7-4A05-AC2C-3ABF8BF72595}"/>
              </a:ext>
            </a:extLst>
          </p:cNvPr>
          <p:cNvPicPr>
            <a:picLocks noChangeAspect="1"/>
          </p:cNvPicPr>
          <p:nvPr/>
        </p:nvPicPr>
        <p:blipFill>
          <a:blip r:embed="rId3"/>
          <a:stretch>
            <a:fillRect/>
          </a:stretch>
        </p:blipFill>
        <p:spPr>
          <a:xfrm>
            <a:off x="618824" y="2233616"/>
            <a:ext cx="238124" cy="238124"/>
          </a:xfrm>
          <a:prstGeom prst="rect">
            <a:avLst/>
          </a:prstGeom>
          <a:solidFill>
            <a:schemeClr val="bg1"/>
          </a:solidFill>
          <a:ln>
            <a:solidFill>
              <a:schemeClr val="bg1"/>
            </a:solidFill>
          </a:ln>
        </p:spPr>
      </p:pic>
      <p:sp>
        <p:nvSpPr>
          <p:cNvPr id="331" name="TextBox 330">
            <a:extLst>
              <a:ext uri="{FF2B5EF4-FFF2-40B4-BE49-F238E27FC236}">
                <a16:creationId xmlns:a16="http://schemas.microsoft.com/office/drawing/2014/main" id="{B4ED5E3F-5EF7-48FE-BE23-26B186A0D83D}"/>
              </a:ext>
            </a:extLst>
          </p:cNvPr>
          <p:cNvSpPr txBox="1"/>
          <p:nvPr/>
        </p:nvSpPr>
        <p:spPr>
          <a:xfrm>
            <a:off x="856948" y="2194512"/>
            <a:ext cx="7347097" cy="253916"/>
          </a:xfrm>
          <a:prstGeom prst="rect">
            <a:avLst/>
          </a:prstGeom>
          <a:noFill/>
        </p:spPr>
        <p:txBody>
          <a:bodyPr wrap="square" rtlCol="0">
            <a:spAutoFit/>
          </a:bodyPr>
          <a:lstStyle/>
          <a:p>
            <a:r>
              <a:rPr lang="en-US" sz="1050" dirty="0">
                <a:solidFill>
                  <a:schemeClr val="bg1"/>
                </a:solidFill>
                <a:latin typeface="Share Tech" panose="020B0604020202020204" charset="0"/>
                <a:hlinkClick r:id="rId4">
                  <a:extLst>
                    <a:ext uri="{A12FA001-AC4F-418D-AE19-62706E023703}">
                      <ahyp:hlinkClr xmlns:ahyp="http://schemas.microsoft.com/office/drawing/2018/hyperlinkcolor" val="tx"/>
                    </a:ext>
                  </a:extLst>
                </a:hlinkClick>
              </a:rPr>
              <a:t>https://github.com/nousheenali/Coursera_Capstone/blob/master/Interactive%20Visual%20Analytics%20with%20Folium%20lab.ipynb</a:t>
            </a:r>
            <a:endParaRPr lang="en-US" sz="1050" dirty="0">
              <a:solidFill>
                <a:schemeClr val="bg1"/>
              </a:solidFill>
              <a:latin typeface="Share Tech" panose="020B0604020202020204" charset="0"/>
            </a:endParaRPr>
          </a:p>
        </p:txBody>
      </p:sp>
      <p:pic>
        <p:nvPicPr>
          <p:cNvPr id="332" name="Picture 331">
            <a:extLst>
              <a:ext uri="{FF2B5EF4-FFF2-40B4-BE49-F238E27FC236}">
                <a16:creationId xmlns:a16="http://schemas.microsoft.com/office/drawing/2014/main" id="{B41221D4-9D7B-405C-BCC8-4BCF19FB653B}"/>
              </a:ext>
            </a:extLst>
          </p:cNvPr>
          <p:cNvPicPr>
            <a:picLocks noChangeAspect="1"/>
          </p:cNvPicPr>
          <p:nvPr/>
        </p:nvPicPr>
        <p:blipFill>
          <a:blip r:embed="rId3"/>
          <a:stretch>
            <a:fillRect/>
          </a:stretch>
        </p:blipFill>
        <p:spPr>
          <a:xfrm>
            <a:off x="618824" y="4655513"/>
            <a:ext cx="238124" cy="238124"/>
          </a:xfrm>
          <a:prstGeom prst="rect">
            <a:avLst/>
          </a:prstGeom>
          <a:solidFill>
            <a:schemeClr val="bg1"/>
          </a:solidFill>
          <a:ln>
            <a:solidFill>
              <a:schemeClr val="bg1"/>
            </a:solidFill>
          </a:ln>
        </p:spPr>
      </p:pic>
      <p:sp>
        <p:nvSpPr>
          <p:cNvPr id="333" name="TextBox 332">
            <a:extLst>
              <a:ext uri="{FF2B5EF4-FFF2-40B4-BE49-F238E27FC236}">
                <a16:creationId xmlns:a16="http://schemas.microsoft.com/office/drawing/2014/main" id="{893B9A0F-8762-403D-B50C-B4B9A218C4EE}"/>
              </a:ext>
            </a:extLst>
          </p:cNvPr>
          <p:cNvSpPr txBox="1"/>
          <p:nvPr/>
        </p:nvSpPr>
        <p:spPr>
          <a:xfrm>
            <a:off x="856948" y="4616409"/>
            <a:ext cx="7347097" cy="253916"/>
          </a:xfrm>
          <a:prstGeom prst="rect">
            <a:avLst/>
          </a:prstGeom>
          <a:noFill/>
        </p:spPr>
        <p:txBody>
          <a:bodyPr wrap="square" rtlCol="0">
            <a:spAutoFit/>
          </a:bodyPr>
          <a:lstStyle/>
          <a:p>
            <a:r>
              <a:rPr lang="en-US" sz="1050" u="sng" dirty="0">
                <a:solidFill>
                  <a:schemeClr val="bg1"/>
                </a:solidFill>
                <a:latin typeface="Share Tech" panose="020B0604020202020204" charset="0"/>
                <a:hlinkClick r:id="rId5">
                  <a:extLst>
                    <a:ext uri="{A12FA001-AC4F-418D-AE19-62706E023703}">
                      <ahyp:hlinkClr xmlns:ahyp="http://schemas.microsoft.com/office/drawing/2018/hyperlinkcolor" val="tx"/>
                    </a:ext>
                  </a:extLst>
                </a:hlinkClick>
              </a:rPr>
              <a:t>https://github.com/nousheenali/Coursera_Capstone/blob/master/spacex_dash_app.py</a:t>
            </a:r>
            <a:endParaRPr lang="en-US" sz="1050" u="sng" dirty="0">
              <a:solidFill>
                <a:schemeClr val="bg1"/>
              </a:solidFill>
              <a:latin typeface="Share Tech" panose="020B0604020202020204" charset="0"/>
            </a:endParaRPr>
          </a:p>
        </p:txBody>
      </p:sp>
      <p:sp>
        <p:nvSpPr>
          <p:cNvPr id="3" name="Slide Number Placeholder 2">
            <a:extLst>
              <a:ext uri="{FF2B5EF4-FFF2-40B4-BE49-F238E27FC236}">
                <a16:creationId xmlns:a16="http://schemas.microsoft.com/office/drawing/2014/main" id="{BDF95C70-06BE-4223-B5CA-4852E6A50D77}"/>
              </a:ext>
            </a:extLst>
          </p:cNvPr>
          <p:cNvSpPr>
            <a:spLocks noGrp="1"/>
          </p:cNvSpPr>
          <p:nvPr>
            <p:ph type="sldNum" sz="quarter" idx="10"/>
          </p:nvPr>
        </p:nvSpPr>
        <p:spPr/>
        <p:txBody>
          <a:bodyPr/>
          <a:lstStyle/>
          <a:p>
            <a:fld id="{EA6E74FE-BBA8-490B-8512-3D7B99B64DD7}" type="slidenum">
              <a:rPr lang="en-US" smtClean="0"/>
              <a:t>15</a:t>
            </a:fld>
            <a:endParaRPr lang="en-US"/>
          </a:p>
        </p:txBody>
      </p:sp>
    </p:spTree>
    <p:extLst>
      <p:ext uri="{BB962C8B-B14F-4D97-AF65-F5344CB8AC3E}">
        <p14:creationId xmlns:p14="http://schemas.microsoft.com/office/powerpoint/2010/main" val="1954148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989475"/>
            <a:ext cx="4314682" cy="3742348"/>
          </a:xfrm>
          <a:prstGeom prst="rect">
            <a:avLst/>
          </a:prstGeom>
        </p:spPr>
        <p:txBody>
          <a:bodyPr spcFirstLastPara="1" wrap="square" lIns="91425" tIns="91425" rIns="91425" bIns="91425" anchor="t" anchorCtr="0">
            <a:noAutofit/>
          </a:bodyPr>
          <a:lstStyle/>
          <a:p>
            <a:pPr marL="0" indent="0">
              <a:buNone/>
            </a:pPr>
            <a:r>
              <a:rPr lang="en-US" sz="1400" dirty="0">
                <a:latin typeface="IBM Plex Mono Text" panose="020B0509050203000203"/>
              </a:rPr>
              <a:t>Predictive Analysis makes predictions about future outcomes using historical data combined with statistical modeling and machine learning techniques.</a:t>
            </a:r>
          </a:p>
          <a:p>
            <a:pPr marL="0" indent="0">
              <a:buNone/>
            </a:pPr>
            <a:r>
              <a:rPr lang="en-US" sz="1400" dirty="0">
                <a:latin typeface="IBM Plex Mono Text" panose="020B0509050203000203"/>
              </a:rPr>
              <a:t>Our assignment here is to build a model to predict if SpaceX Falcon 9 will land successfully or not.</a:t>
            </a:r>
          </a:p>
          <a:p>
            <a:pPr marL="0" indent="0">
              <a:buNone/>
            </a:pPr>
            <a:r>
              <a:rPr lang="en-US" sz="1400" dirty="0">
                <a:latin typeface="IBM Plex Mono Text" panose="020B0509050203000203"/>
              </a:rPr>
              <a:t>The steps involve:</a:t>
            </a:r>
          </a:p>
          <a:p>
            <a:pPr marL="425450" indent="-285750">
              <a:buFont typeface="Wingdings" panose="05000000000000000000" pitchFamily="2" charset="2"/>
              <a:buChar char="§"/>
            </a:pPr>
            <a:r>
              <a:rPr lang="en-US" sz="1200" dirty="0">
                <a:latin typeface="IBM Plex Mono Text" panose="020B0509050203000203"/>
              </a:rPr>
              <a:t>Preprocessing: Create X and Y containing the input set and the output respectively. Standardize the X dataset.</a:t>
            </a:r>
          </a:p>
          <a:p>
            <a:pPr marL="425450" indent="-285750">
              <a:buFont typeface="Wingdings" panose="05000000000000000000" pitchFamily="2" charset="2"/>
              <a:buChar char="§"/>
            </a:pPr>
            <a:r>
              <a:rPr lang="en-US" sz="1200" dirty="0">
                <a:latin typeface="IBM Plex Mono Text" panose="020B0509050203000203"/>
              </a:rPr>
              <a:t>Train Test Split : Split X and Y to train and subsequently test the model.</a:t>
            </a:r>
          </a:p>
          <a:p>
            <a:pPr marL="425450" indent="-285750">
              <a:buFont typeface="Wingdings" panose="05000000000000000000" pitchFamily="2" charset="2"/>
              <a:buChar char="§"/>
            </a:pPr>
            <a:r>
              <a:rPr lang="en-US" sz="1200" dirty="0">
                <a:latin typeface="IBM Plex Mono Text" panose="020B0509050203000203"/>
              </a:rPr>
              <a:t>Model used : Logistic Regression, Support Vector Machine(SVM), Decision Tree Classifier, K Nearest </a:t>
            </a:r>
            <a:r>
              <a:rPr lang="en-US" sz="1200" dirty="0" err="1">
                <a:latin typeface="IBM Plex Mono Text" panose="020B0509050203000203"/>
              </a:rPr>
              <a:t>Neighbour</a:t>
            </a:r>
            <a:r>
              <a:rPr lang="en-US" sz="1200" dirty="0">
                <a:latin typeface="IBM Plex Mono Text" panose="020B0509050203000203"/>
              </a:rPr>
              <a:t>(KNN)</a:t>
            </a:r>
          </a:p>
          <a:p>
            <a:pPr marL="425450" indent="-285750">
              <a:buFont typeface="Wingdings" panose="05000000000000000000" pitchFamily="2" charset="2"/>
              <a:buChar char="§"/>
            </a:pPr>
            <a:r>
              <a:rPr lang="en-US" sz="1200" dirty="0">
                <a:latin typeface="IBM Plex Mono Text" panose="020B0509050203000203"/>
              </a:rPr>
              <a:t>For each of the models, we train the model and perform </a:t>
            </a:r>
            <a:r>
              <a:rPr lang="en-US" sz="1200" dirty="0" err="1">
                <a:latin typeface="IBM Plex Mono Text" panose="020B0509050203000203"/>
              </a:rPr>
              <a:t>Gridsearch</a:t>
            </a:r>
            <a:r>
              <a:rPr lang="en-US" sz="1200" dirty="0">
                <a:latin typeface="IBM Plex Mono Text" panose="020B0509050203000203"/>
              </a:rPr>
              <a:t> to find hyperparameters that helps the algorithm perform its best</a:t>
            </a:r>
          </a:p>
          <a:p>
            <a:pPr marL="425450" indent="-285750">
              <a:buFont typeface="Wingdings" panose="05000000000000000000" pitchFamily="2" charset="2"/>
              <a:buChar char="§"/>
            </a:pPr>
            <a:r>
              <a:rPr lang="en-US" sz="1200" dirty="0">
                <a:latin typeface="IBM Plex Mono Text" panose="020B0509050203000203"/>
              </a:rPr>
              <a:t>With the best hyperparameter values we find apt model with best accuracy using test data.</a:t>
            </a:r>
          </a:p>
          <a:p>
            <a:pPr marL="0" indent="0">
              <a:buNone/>
            </a:pPr>
            <a:endParaRPr lang="en-US" sz="1400" dirty="0">
              <a:latin typeface="IBM Plex Mono Text" panose="020B0509050203000203"/>
            </a:endParaRPr>
          </a:p>
          <a:p>
            <a:pPr marL="0" indent="0">
              <a:buNone/>
            </a:pPr>
            <a:endParaRPr lang="en-US" sz="1400" dirty="0">
              <a:latin typeface="IBM Plex Mono Text" panose="020B0509050203000203"/>
            </a:endParaRPr>
          </a:p>
          <a:p>
            <a:pPr marL="0" indent="0">
              <a:buNone/>
            </a:pPr>
            <a:endParaRPr lang="en-US" sz="1050" i="0" dirty="0">
              <a:solidFill>
                <a:schemeClr val="bg1"/>
              </a:solidFill>
              <a:effectLst/>
              <a:latin typeface="IBM Plex Mono Text" panose="020B0509050203000203"/>
            </a:endParaRPr>
          </a:p>
          <a:p>
            <a:pPr>
              <a:buClr>
                <a:schemeClr val="accent4">
                  <a:lumMod val="60000"/>
                  <a:lumOff val="40000"/>
                </a:schemeClr>
              </a:buClr>
              <a:buFont typeface="Wingdings" panose="05000000000000000000" pitchFamily="2" charset="2"/>
              <a:buChar char="§"/>
            </a:pPr>
            <a:endParaRPr lang="en-US" sz="1000" i="0" dirty="0">
              <a:solidFill>
                <a:schemeClr val="bg1"/>
              </a:solidFill>
              <a:effectLst/>
              <a:latin typeface="IBM Plex Mono Text" panose="020B0509050203000203"/>
            </a:endParaRPr>
          </a:p>
        </p:txBody>
      </p:sp>
      <p:sp>
        <p:nvSpPr>
          <p:cNvPr id="507" name="Google Shape;507;p28"/>
          <p:cNvSpPr txBox="1">
            <a:spLocks noGrp="1"/>
          </p:cNvSpPr>
          <p:nvPr>
            <p:ph type="ctrTitle"/>
          </p:nvPr>
        </p:nvSpPr>
        <p:spPr>
          <a:xfrm>
            <a:off x="618825" y="411675"/>
            <a:ext cx="57379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Predictive Analysis</a:t>
            </a:r>
          </a:p>
        </p:txBody>
      </p:sp>
      <p:grpSp>
        <p:nvGrpSpPr>
          <p:cNvPr id="328" name="Google Shape;9138;p56">
            <a:extLst>
              <a:ext uri="{FF2B5EF4-FFF2-40B4-BE49-F238E27FC236}">
                <a16:creationId xmlns:a16="http://schemas.microsoft.com/office/drawing/2014/main" id="{FF517C87-A250-44B6-BA41-811C29EFE03A}"/>
              </a:ext>
            </a:extLst>
          </p:cNvPr>
          <p:cNvGrpSpPr/>
          <p:nvPr/>
        </p:nvGrpSpPr>
        <p:grpSpPr>
          <a:xfrm>
            <a:off x="4943441" y="1184201"/>
            <a:ext cx="2826583" cy="2775098"/>
            <a:chOff x="7608988" y="2093194"/>
            <a:chExt cx="817276" cy="672147"/>
          </a:xfrm>
          <a:solidFill>
            <a:schemeClr val="accent2">
              <a:lumMod val="40000"/>
              <a:lumOff val="60000"/>
            </a:schemeClr>
          </a:solidFill>
        </p:grpSpPr>
        <p:cxnSp>
          <p:nvCxnSpPr>
            <p:cNvPr id="329" name="Google Shape;9139;p56">
              <a:extLst>
                <a:ext uri="{FF2B5EF4-FFF2-40B4-BE49-F238E27FC236}">
                  <a16:creationId xmlns:a16="http://schemas.microsoft.com/office/drawing/2014/main" id="{DA7DA746-E12C-4A04-B2A4-CD3585A80260}"/>
                </a:ext>
              </a:extLst>
            </p:cNvPr>
            <p:cNvCxnSpPr/>
            <p:nvPr/>
          </p:nvCxnSpPr>
          <p:spPr>
            <a:xfrm rot="5400000" flipH="1">
              <a:off x="7620257" y="2136491"/>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30" name="Google Shape;9140;p56">
              <a:extLst>
                <a:ext uri="{FF2B5EF4-FFF2-40B4-BE49-F238E27FC236}">
                  <a16:creationId xmlns:a16="http://schemas.microsoft.com/office/drawing/2014/main" id="{65A2600E-7653-480C-8033-F0C6BA0318DE}"/>
                </a:ext>
              </a:extLst>
            </p:cNvPr>
            <p:cNvCxnSpPr/>
            <p:nvPr/>
          </p:nvCxnSpPr>
          <p:spPr>
            <a:xfrm rot="-5400000">
              <a:off x="8285120" y="2136491"/>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31" name="Google Shape;9141;p56">
              <a:extLst>
                <a:ext uri="{FF2B5EF4-FFF2-40B4-BE49-F238E27FC236}">
                  <a16:creationId xmlns:a16="http://schemas.microsoft.com/office/drawing/2014/main" id="{94803D8B-A268-4353-8A11-A806662A59A3}"/>
                </a:ext>
              </a:extLst>
            </p:cNvPr>
            <p:cNvCxnSpPr/>
            <p:nvPr/>
          </p:nvCxnSpPr>
          <p:spPr>
            <a:xfrm rot="5400000">
              <a:off x="7620257" y="2644741"/>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32" name="Google Shape;9142;p56">
              <a:extLst>
                <a:ext uri="{FF2B5EF4-FFF2-40B4-BE49-F238E27FC236}">
                  <a16:creationId xmlns:a16="http://schemas.microsoft.com/office/drawing/2014/main" id="{FADFABD1-A19E-4F27-B0FA-E37FDEFAA97D}"/>
                </a:ext>
              </a:extLst>
            </p:cNvPr>
            <p:cNvCxnSpPr/>
            <p:nvPr/>
          </p:nvCxnSpPr>
          <p:spPr>
            <a:xfrm rot="-5400000" flipH="1">
              <a:off x="8285120" y="2644741"/>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33" name="Google Shape;9143;p56">
              <a:extLst>
                <a:ext uri="{FF2B5EF4-FFF2-40B4-BE49-F238E27FC236}">
                  <a16:creationId xmlns:a16="http://schemas.microsoft.com/office/drawing/2014/main" id="{2CDE61CF-0B55-44D4-82D0-729C5D938650}"/>
                </a:ext>
              </a:extLst>
            </p:cNvPr>
            <p:cNvCxnSpPr/>
            <p:nvPr/>
          </p:nvCxnSpPr>
          <p:spPr>
            <a:xfrm rot="10800000">
              <a:off x="7608988" y="2425132"/>
              <a:ext cx="83400" cy="0"/>
            </a:xfrm>
            <a:prstGeom prst="straightConnector1">
              <a:avLst/>
            </a:prstGeom>
            <a:grpFill/>
            <a:ln w="9525" cap="flat" cmpd="sng">
              <a:solidFill>
                <a:srgbClr val="667E92"/>
              </a:solidFill>
              <a:prstDash val="solid"/>
              <a:round/>
              <a:headEnd type="none" w="med" len="med"/>
              <a:tailEnd type="none" w="med" len="med"/>
            </a:ln>
          </p:spPr>
        </p:cxnSp>
        <p:cxnSp>
          <p:nvCxnSpPr>
            <p:cNvPr id="334" name="Google Shape;9144;p56">
              <a:extLst>
                <a:ext uri="{FF2B5EF4-FFF2-40B4-BE49-F238E27FC236}">
                  <a16:creationId xmlns:a16="http://schemas.microsoft.com/office/drawing/2014/main" id="{6BB0A7B5-1902-4485-9C94-27D7DA6E6115}"/>
                </a:ext>
              </a:extLst>
            </p:cNvPr>
            <p:cNvCxnSpPr/>
            <p:nvPr/>
          </p:nvCxnSpPr>
          <p:spPr>
            <a:xfrm rot="10800000">
              <a:off x="8342865" y="2425132"/>
              <a:ext cx="83400" cy="0"/>
            </a:xfrm>
            <a:prstGeom prst="straightConnector1">
              <a:avLst/>
            </a:prstGeom>
            <a:grpFill/>
            <a:ln w="9525" cap="flat" cmpd="sng">
              <a:solidFill>
                <a:srgbClr val="667E92"/>
              </a:solidFill>
              <a:prstDash val="solid"/>
              <a:round/>
              <a:headEnd type="none" w="med" len="med"/>
              <a:tailEnd type="none" w="med" len="med"/>
            </a:ln>
          </p:spPr>
        </p:cxnSp>
        <p:grpSp>
          <p:nvGrpSpPr>
            <p:cNvPr id="335" name="Google Shape;9145;p56">
              <a:extLst>
                <a:ext uri="{FF2B5EF4-FFF2-40B4-BE49-F238E27FC236}">
                  <a16:creationId xmlns:a16="http://schemas.microsoft.com/office/drawing/2014/main" id="{45427BE0-90C7-402D-9F18-A53E99892486}"/>
                </a:ext>
              </a:extLst>
            </p:cNvPr>
            <p:cNvGrpSpPr/>
            <p:nvPr/>
          </p:nvGrpSpPr>
          <p:grpSpPr>
            <a:xfrm>
              <a:off x="7721175" y="2093194"/>
              <a:ext cx="599587" cy="623846"/>
              <a:chOff x="7721175" y="2093194"/>
              <a:chExt cx="599587" cy="623846"/>
            </a:xfrm>
            <a:grpFill/>
          </p:grpSpPr>
          <p:grpSp>
            <p:nvGrpSpPr>
              <p:cNvPr id="336" name="Google Shape;9146;p56">
                <a:extLst>
                  <a:ext uri="{FF2B5EF4-FFF2-40B4-BE49-F238E27FC236}">
                    <a16:creationId xmlns:a16="http://schemas.microsoft.com/office/drawing/2014/main" id="{E755E8C6-7143-41A0-8845-0739D377637A}"/>
                  </a:ext>
                </a:extLst>
              </p:cNvPr>
              <p:cNvGrpSpPr/>
              <p:nvPr/>
            </p:nvGrpSpPr>
            <p:grpSpPr>
              <a:xfrm>
                <a:off x="7721175" y="2093194"/>
                <a:ext cx="291605" cy="623846"/>
                <a:chOff x="9405575" y="2061418"/>
                <a:chExt cx="291605" cy="623846"/>
              </a:xfrm>
              <a:grpFill/>
            </p:grpSpPr>
            <p:sp>
              <p:nvSpPr>
                <p:cNvPr id="345" name="Google Shape;9147;p56">
                  <a:extLst>
                    <a:ext uri="{FF2B5EF4-FFF2-40B4-BE49-F238E27FC236}">
                      <a16:creationId xmlns:a16="http://schemas.microsoft.com/office/drawing/2014/main" id="{67CE497E-FA18-44CC-894C-577BE18928D7}"/>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9148;p56">
                  <a:extLst>
                    <a:ext uri="{FF2B5EF4-FFF2-40B4-BE49-F238E27FC236}">
                      <a16:creationId xmlns:a16="http://schemas.microsoft.com/office/drawing/2014/main" id="{70D1DA40-ADC4-49EC-901D-E20D8F39EE15}"/>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9149;p56">
                  <a:extLst>
                    <a:ext uri="{FF2B5EF4-FFF2-40B4-BE49-F238E27FC236}">
                      <a16:creationId xmlns:a16="http://schemas.microsoft.com/office/drawing/2014/main" id="{8F8A8C62-079C-4B81-9FB4-6E0BCDFF197A}"/>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9150;p56">
                  <a:extLst>
                    <a:ext uri="{FF2B5EF4-FFF2-40B4-BE49-F238E27FC236}">
                      <a16:creationId xmlns:a16="http://schemas.microsoft.com/office/drawing/2014/main" id="{F474A2C5-369A-4F75-BA1D-D2CDE284E377}"/>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9151;p56">
                  <a:extLst>
                    <a:ext uri="{FF2B5EF4-FFF2-40B4-BE49-F238E27FC236}">
                      <a16:creationId xmlns:a16="http://schemas.microsoft.com/office/drawing/2014/main" id="{B897F509-08F9-4085-91F7-BAAF78219F39}"/>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9152;p56">
                  <a:extLst>
                    <a:ext uri="{FF2B5EF4-FFF2-40B4-BE49-F238E27FC236}">
                      <a16:creationId xmlns:a16="http://schemas.microsoft.com/office/drawing/2014/main" id="{2C17578A-ED53-46D0-9968-0DB849B8E3F1}"/>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9153;p56">
                  <a:extLst>
                    <a:ext uri="{FF2B5EF4-FFF2-40B4-BE49-F238E27FC236}">
                      <a16:creationId xmlns:a16="http://schemas.microsoft.com/office/drawing/2014/main" id="{29DF97C5-77D7-4FB8-BE72-2425D272D7EA}"/>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9154;p56">
                <a:extLst>
                  <a:ext uri="{FF2B5EF4-FFF2-40B4-BE49-F238E27FC236}">
                    <a16:creationId xmlns:a16="http://schemas.microsoft.com/office/drawing/2014/main" id="{0837BFFC-1B12-4821-BEC2-3BFC1DECCAEC}"/>
                  </a:ext>
                </a:extLst>
              </p:cNvPr>
              <p:cNvGrpSpPr/>
              <p:nvPr/>
            </p:nvGrpSpPr>
            <p:grpSpPr>
              <a:xfrm flipH="1">
                <a:off x="8029157" y="2093194"/>
                <a:ext cx="291605" cy="623846"/>
                <a:chOff x="9405575" y="2061418"/>
                <a:chExt cx="291605" cy="623846"/>
              </a:xfrm>
              <a:grpFill/>
            </p:grpSpPr>
            <p:sp>
              <p:nvSpPr>
                <p:cNvPr id="338" name="Google Shape;9155;p56">
                  <a:extLst>
                    <a:ext uri="{FF2B5EF4-FFF2-40B4-BE49-F238E27FC236}">
                      <a16:creationId xmlns:a16="http://schemas.microsoft.com/office/drawing/2014/main" id="{5D6BD690-73B7-4862-898F-E90CD3C43515}"/>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9156;p56">
                  <a:extLst>
                    <a:ext uri="{FF2B5EF4-FFF2-40B4-BE49-F238E27FC236}">
                      <a16:creationId xmlns:a16="http://schemas.microsoft.com/office/drawing/2014/main" id="{02FA1D9E-175E-4BEB-B9FF-0C3A03207FD9}"/>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9157;p56">
                  <a:extLst>
                    <a:ext uri="{FF2B5EF4-FFF2-40B4-BE49-F238E27FC236}">
                      <a16:creationId xmlns:a16="http://schemas.microsoft.com/office/drawing/2014/main" id="{9F8A704A-09BF-4641-8AA2-0F02AD8A92F2}"/>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9158;p56">
                  <a:extLst>
                    <a:ext uri="{FF2B5EF4-FFF2-40B4-BE49-F238E27FC236}">
                      <a16:creationId xmlns:a16="http://schemas.microsoft.com/office/drawing/2014/main" id="{ADEB7F24-235D-4583-BC15-0445DCA5FAA8}"/>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9159;p56">
                  <a:extLst>
                    <a:ext uri="{FF2B5EF4-FFF2-40B4-BE49-F238E27FC236}">
                      <a16:creationId xmlns:a16="http://schemas.microsoft.com/office/drawing/2014/main" id="{799A5241-766C-41AD-A790-72CE529709B0}"/>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9160;p56">
                  <a:extLst>
                    <a:ext uri="{FF2B5EF4-FFF2-40B4-BE49-F238E27FC236}">
                      <a16:creationId xmlns:a16="http://schemas.microsoft.com/office/drawing/2014/main" id="{D5936EAC-F917-47E2-9A7D-7E4CE2EF5CE6}"/>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9161;p56">
                  <a:extLst>
                    <a:ext uri="{FF2B5EF4-FFF2-40B4-BE49-F238E27FC236}">
                      <a16:creationId xmlns:a16="http://schemas.microsoft.com/office/drawing/2014/main" id="{73696530-E5FF-41C2-91B8-3D75D30473D5}"/>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 name="Slide Number Placeholder 4">
            <a:extLst>
              <a:ext uri="{FF2B5EF4-FFF2-40B4-BE49-F238E27FC236}">
                <a16:creationId xmlns:a16="http://schemas.microsoft.com/office/drawing/2014/main" id="{391C3962-8BBB-4C5D-A939-C19041528897}"/>
              </a:ext>
            </a:extLst>
          </p:cNvPr>
          <p:cNvSpPr>
            <a:spLocks noGrp="1"/>
          </p:cNvSpPr>
          <p:nvPr>
            <p:ph type="sldNum" sz="quarter" idx="10"/>
          </p:nvPr>
        </p:nvSpPr>
        <p:spPr/>
        <p:txBody>
          <a:bodyPr/>
          <a:lstStyle/>
          <a:p>
            <a:fld id="{EA6E74FE-BBA8-490B-8512-3D7B99B64DD7}" type="slidenum">
              <a:rPr lang="en-US" smtClean="0"/>
              <a:t>16</a:t>
            </a:fld>
            <a:endParaRPr lang="en-US"/>
          </a:p>
        </p:txBody>
      </p:sp>
    </p:spTree>
    <p:extLst>
      <p:ext uri="{BB962C8B-B14F-4D97-AF65-F5344CB8AC3E}">
        <p14:creationId xmlns:p14="http://schemas.microsoft.com/office/powerpoint/2010/main" val="396749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F01F625-4CF9-41CE-82C1-CB3823DE13C9}"/>
              </a:ext>
            </a:extLst>
          </p:cNvPr>
          <p:cNvSpPr/>
          <p:nvPr/>
        </p:nvSpPr>
        <p:spPr>
          <a:xfrm>
            <a:off x="1057936" y="1319766"/>
            <a:ext cx="2105247" cy="10310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8823511C-B4EE-4F77-83FF-1A7D603969E9}"/>
              </a:ext>
            </a:extLst>
          </p:cNvPr>
          <p:cNvSpPr txBox="1"/>
          <p:nvPr/>
        </p:nvSpPr>
        <p:spPr>
          <a:xfrm>
            <a:off x="1057937" y="1481348"/>
            <a:ext cx="2105246" cy="992579"/>
          </a:xfrm>
          <a:prstGeom prst="rect">
            <a:avLst/>
          </a:prstGeom>
          <a:noFill/>
        </p:spPr>
        <p:txBody>
          <a:bodyPr wrap="square" rtlCol="0">
            <a:spAutoFit/>
          </a:bodyPr>
          <a:lstStyle/>
          <a:p>
            <a:pPr algn="ctr"/>
            <a:r>
              <a:rPr lang="en-US" sz="1600" b="0" i="0" dirty="0">
                <a:solidFill>
                  <a:srgbClr val="333333"/>
                </a:solidFill>
                <a:effectLst/>
                <a:latin typeface="IBM Plex Mono Text" panose="020B0509050203000203"/>
              </a:rPr>
              <a:t>Create a object of the machine learning model</a:t>
            </a:r>
            <a:br>
              <a:rPr lang="en-US" sz="1050" b="0" i="0" dirty="0">
                <a:solidFill>
                  <a:srgbClr val="333333"/>
                </a:solidFill>
                <a:effectLst/>
                <a:latin typeface="IBM Plex Mono Text" panose="020B0509050203000203"/>
              </a:rPr>
            </a:br>
            <a:endParaRPr lang="en-US" sz="1050" dirty="0">
              <a:latin typeface="IBM Plex Mono Text" panose="020B0509050203000203"/>
            </a:endParaRPr>
          </a:p>
        </p:txBody>
      </p:sp>
      <p:sp>
        <p:nvSpPr>
          <p:cNvPr id="8" name="Rectangle: Rounded Corners 7">
            <a:extLst>
              <a:ext uri="{FF2B5EF4-FFF2-40B4-BE49-F238E27FC236}">
                <a16:creationId xmlns:a16="http://schemas.microsoft.com/office/drawing/2014/main" id="{A7AEC7B6-5536-4F52-9BDF-708A667D18E0}"/>
              </a:ext>
            </a:extLst>
          </p:cNvPr>
          <p:cNvSpPr/>
          <p:nvPr/>
        </p:nvSpPr>
        <p:spPr>
          <a:xfrm>
            <a:off x="3549502" y="1323257"/>
            <a:ext cx="2105246" cy="10310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92B18475-36CD-43C9-9358-72AE2B2907A7}"/>
              </a:ext>
            </a:extLst>
          </p:cNvPr>
          <p:cNvSpPr txBox="1"/>
          <p:nvPr/>
        </p:nvSpPr>
        <p:spPr>
          <a:xfrm>
            <a:off x="3631020" y="1347726"/>
            <a:ext cx="1881959" cy="1400383"/>
          </a:xfrm>
          <a:prstGeom prst="rect">
            <a:avLst/>
          </a:prstGeom>
          <a:noFill/>
        </p:spPr>
        <p:txBody>
          <a:bodyPr wrap="square" rtlCol="0">
            <a:spAutoFit/>
          </a:bodyPr>
          <a:lstStyle/>
          <a:p>
            <a:r>
              <a:rPr lang="en-US" sz="1600" b="0" i="0" dirty="0">
                <a:solidFill>
                  <a:srgbClr val="333333"/>
                </a:solidFill>
                <a:effectLst/>
                <a:latin typeface="IBM Plex Mono Text" panose="020B0509050203000203"/>
              </a:rPr>
              <a:t>Create a </a:t>
            </a:r>
            <a:r>
              <a:rPr lang="en-US" sz="1600" b="0" i="0" dirty="0" err="1">
                <a:solidFill>
                  <a:srgbClr val="333333"/>
                </a:solidFill>
                <a:effectLst/>
                <a:latin typeface="IBM Plex Mono Text" panose="020B0509050203000203"/>
              </a:rPr>
              <a:t>GridSearch</a:t>
            </a:r>
            <a:r>
              <a:rPr lang="en-US" sz="1600" b="0" i="0" dirty="0">
                <a:solidFill>
                  <a:srgbClr val="333333"/>
                </a:solidFill>
                <a:effectLst/>
                <a:latin typeface="IBM Plex Mono Text" panose="020B0509050203000203"/>
              </a:rPr>
              <a:t> object for the model with a set of parameters</a:t>
            </a:r>
          </a:p>
          <a:p>
            <a:br>
              <a:rPr lang="en-US" sz="1050" b="0" i="0" dirty="0">
                <a:solidFill>
                  <a:srgbClr val="333333"/>
                </a:solidFill>
                <a:effectLst/>
                <a:latin typeface="IBM Plex Mono Text" panose="020B0509050203000203"/>
              </a:rPr>
            </a:br>
            <a:endParaRPr lang="en-US" sz="1050" dirty="0">
              <a:latin typeface="IBM Plex Mono Text" panose="020B0509050203000203"/>
            </a:endParaRPr>
          </a:p>
        </p:txBody>
      </p:sp>
      <p:sp>
        <p:nvSpPr>
          <p:cNvPr id="15" name="Rectangle: Rounded Corners 14">
            <a:extLst>
              <a:ext uri="{FF2B5EF4-FFF2-40B4-BE49-F238E27FC236}">
                <a16:creationId xmlns:a16="http://schemas.microsoft.com/office/drawing/2014/main" id="{A91DC75C-9957-4025-AD37-F0877B5F38A0}"/>
              </a:ext>
            </a:extLst>
          </p:cNvPr>
          <p:cNvSpPr/>
          <p:nvPr/>
        </p:nvSpPr>
        <p:spPr>
          <a:xfrm>
            <a:off x="6019800" y="1317583"/>
            <a:ext cx="2066262" cy="10310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F4C781E1-8162-4237-BC28-DF2E351CB5BB}"/>
              </a:ext>
            </a:extLst>
          </p:cNvPr>
          <p:cNvSpPr txBox="1"/>
          <p:nvPr/>
        </p:nvSpPr>
        <p:spPr>
          <a:xfrm>
            <a:off x="6103093" y="1389326"/>
            <a:ext cx="1881960" cy="584775"/>
          </a:xfrm>
          <a:prstGeom prst="rect">
            <a:avLst/>
          </a:prstGeom>
          <a:noFill/>
        </p:spPr>
        <p:txBody>
          <a:bodyPr wrap="square" rtlCol="0">
            <a:spAutoFit/>
          </a:bodyPr>
          <a:lstStyle/>
          <a:p>
            <a:r>
              <a:rPr lang="en-US" sz="1600" b="0" i="0" dirty="0">
                <a:solidFill>
                  <a:srgbClr val="333333"/>
                </a:solidFill>
                <a:effectLst/>
                <a:latin typeface="IBM Plex Mono Text" panose="020B0509050203000203"/>
              </a:rPr>
              <a:t>Fit the model with the train data.</a:t>
            </a:r>
            <a:endParaRPr lang="en-US" sz="1100" dirty="0">
              <a:latin typeface="IBM Plex Mono Text" panose="020B0509050203000203"/>
            </a:endParaRPr>
          </a:p>
        </p:txBody>
      </p:sp>
      <p:sp>
        <p:nvSpPr>
          <p:cNvPr id="17" name="Rectangle: Rounded Corners 16">
            <a:extLst>
              <a:ext uri="{FF2B5EF4-FFF2-40B4-BE49-F238E27FC236}">
                <a16:creationId xmlns:a16="http://schemas.microsoft.com/office/drawing/2014/main" id="{BEF30910-DB94-4D28-829B-FEB33E262603}"/>
              </a:ext>
            </a:extLst>
          </p:cNvPr>
          <p:cNvSpPr/>
          <p:nvPr/>
        </p:nvSpPr>
        <p:spPr>
          <a:xfrm>
            <a:off x="5980814" y="2741529"/>
            <a:ext cx="2105245" cy="10310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AF0B7FDD-34E2-4049-BAED-A4E71CC4E767}"/>
              </a:ext>
            </a:extLst>
          </p:cNvPr>
          <p:cNvSpPr txBox="1"/>
          <p:nvPr/>
        </p:nvSpPr>
        <p:spPr>
          <a:xfrm>
            <a:off x="6019800" y="2741529"/>
            <a:ext cx="1982966" cy="1246495"/>
          </a:xfrm>
          <a:prstGeom prst="rect">
            <a:avLst/>
          </a:prstGeom>
          <a:noFill/>
        </p:spPr>
        <p:txBody>
          <a:bodyPr wrap="square" rtlCol="0">
            <a:spAutoFit/>
          </a:bodyPr>
          <a:lstStyle/>
          <a:p>
            <a:r>
              <a:rPr lang="en-US" sz="1600" b="0" i="0" dirty="0">
                <a:solidFill>
                  <a:srgbClr val="333333"/>
                </a:solidFill>
                <a:effectLst/>
                <a:latin typeface="IBM Plex Mono Text" panose="020B0509050203000203"/>
              </a:rPr>
              <a:t>Obtain the best parameters </a:t>
            </a:r>
            <a:r>
              <a:rPr lang="en-US" sz="1600" dirty="0">
                <a:solidFill>
                  <a:srgbClr val="333333"/>
                </a:solidFill>
                <a:latin typeface="IBM Plex Mono Text" panose="020B0509050203000203"/>
              </a:rPr>
              <a:t>and accuracy from the trained model</a:t>
            </a:r>
            <a:br>
              <a:rPr lang="en-US" sz="1100" b="0" i="0" dirty="0">
                <a:solidFill>
                  <a:srgbClr val="333333"/>
                </a:solidFill>
                <a:effectLst/>
                <a:latin typeface="IBM Plex Mono Text" panose="020B0509050203000203"/>
              </a:rPr>
            </a:br>
            <a:endParaRPr lang="en-US" sz="1100" dirty="0">
              <a:latin typeface="IBM Plex Mono Text" panose="020B0509050203000203"/>
            </a:endParaRPr>
          </a:p>
        </p:txBody>
      </p:sp>
      <p:sp>
        <p:nvSpPr>
          <p:cNvPr id="28" name="Rectangle: Rounded Corners 27">
            <a:extLst>
              <a:ext uri="{FF2B5EF4-FFF2-40B4-BE49-F238E27FC236}">
                <a16:creationId xmlns:a16="http://schemas.microsoft.com/office/drawing/2014/main" id="{4BB3EBD6-7113-4699-B245-86463A5B1765}"/>
              </a:ext>
            </a:extLst>
          </p:cNvPr>
          <p:cNvSpPr/>
          <p:nvPr/>
        </p:nvSpPr>
        <p:spPr>
          <a:xfrm>
            <a:off x="1057936" y="2751718"/>
            <a:ext cx="2105245" cy="10310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57D96A67-3776-48B5-A8E6-780ABF878E89}"/>
              </a:ext>
            </a:extLst>
          </p:cNvPr>
          <p:cNvSpPr txBox="1"/>
          <p:nvPr/>
        </p:nvSpPr>
        <p:spPr>
          <a:xfrm>
            <a:off x="1180215" y="2792684"/>
            <a:ext cx="1982966" cy="923330"/>
          </a:xfrm>
          <a:prstGeom prst="rect">
            <a:avLst/>
          </a:prstGeom>
          <a:noFill/>
        </p:spPr>
        <p:txBody>
          <a:bodyPr wrap="square" rtlCol="0">
            <a:spAutoFit/>
          </a:bodyPr>
          <a:lstStyle/>
          <a:p>
            <a:r>
              <a:rPr lang="en-US" sz="1600" b="0" i="0" dirty="0">
                <a:solidFill>
                  <a:srgbClr val="333333"/>
                </a:solidFill>
                <a:effectLst/>
                <a:latin typeface="IBM Plex Mono Text" panose="020B0509050203000203"/>
              </a:rPr>
              <a:t>Plot confusion matrix for further analysis.</a:t>
            </a:r>
          </a:p>
          <a:p>
            <a:br>
              <a:rPr lang="en-US" sz="1100" b="0" i="0" dirty="0">
                <a:solidFill>
                  <a:srgbClr val="333333"/>
                </a:solidFill>
                <a:effectLst/>
                <a:latin typeface="IBM Plex Mono Text" panose="020B0509050203000203"/>
              </a:rPr>
            </a:br>
            <a:endParaRPr lang="en-US" sz="1100" dirty="0">
              <a:latin typeface="IBM Plex Mono Text" panose="020B0509050203000203"/>
            </a:endParaRPr>
          </a:p>
        </p:txBody>
      </p:sp>
      <p:sp>
        <p:nvSpPr>
          <p:cNvPr id="32" name="Rectangle: Rounded Corners 31">
            <a:extLst>
              <a:ext uri="{FF2B5EF4-FFF2-40B4-BE49-F238E27FC236}">
                <a16:creationId xmlns:a16="http://schemas.microsoft.com/office/drawing/2014/main" id="{57D9351A-2147-4410-8452-6EA126257F04}"/>
              </a:ext>
            </a:extLst>
          </p:cNvPr>
          <p:cNvSpPr/>
          <p:nvPr/>
        </p:nvSpPr>
        <p:spPr>
          <a:xfrm>
            <a:off x="3549502" y="2741529"/>
            <a:ext cx="2105245" cy="10310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2D9B3CF6-2E00-4934-BBD8-DE2049FA7D27}"/>
              </a:ext>
            </a:extLst>
          </p:cNvPr>
          <p:cNvSpPr txBox="1"/>
          <p:nvPr/>
        </p:nvSpPr>
        <p:spPr>
          <a:xfrm>
            <a:off x="3671781" y="2782495"/>
            <a:ext cx="1982966" cy="1000274"/>
          </a:xfrm>
          <a:prstGeom prst="rect">
            <a:avLst/>
          </a:prstGeom>
          <a:noFill/>
        </p:spPr>
        <p:txBody>
          <a:bodyPr wrap="square" rtlCol="0">
            <a:spAutoFit/>
          </a:bodyPr>
          <a:lstStyle/>
          <a:p>
            <a:r>
              <a:rPr lang="en-US" sz="1600" b="0" i="0" dirty="0">
                <a:solidFill>
                  <a:srgbClr val="333333"/>
                </a:solidFill>
                <a:effectLst/>
                <a:latin typeface="IBM Plex Mono Text" panose="020B0509050203000203"/>
              </a:rPr>
              <a:t>Test the model using test data to obtain accuracy. </a:t>
            </a:r>
            <a:br>
              <a:rPr lang="en-US" sz="1100" b="0" i="0" dirty="0">
                <a:solidFill>
                  <a:srgbClr val="333333"/>
                </a:solidFill>
                <a:effectLst/>
                <a:latin typeface="IBM Plex Mono Text" panose="020B0509050203000203"/>
              </a:rPr>
            </a:br>
            <a:endParaRPr lang="en-US" sz="1100" dirty="0">
              <a:latin typeface="IBM Plex Mono Text" panose="020B0509050203000203"/>
            </a:endParaRPr>
          </a:p>
        </p:txBody>
      </p:sp>
      <p:cxnSp>
        <p:nvCxnSpPr>
          <p:cNvPr id="38" name="Straight Arrow Connector 37">
            <a:extLst>
              <a:ext uri="{FF2B5EF4-FFF2-40B4-BE49-F238E27FC236}">
                <a16:creationId xmlns:a16="http://schemas.microsoft.com/office/drawing/2014/main" id="{34C80CF6-50C5-4E91-9CF6-026E5C02DDF9}"/>
              </a:ext>
            </a:extLst>
          </p:cNvPr>
          <p:cNvCxnSpPr>
            <a:stCxn id="6" idx="3"/>
            <a:endCxn id="8" idx="1"/>
          </p:cNvCxnSpPr>
          <p:nvPr/>
        </p:nvCxnSpPr>
        <p:spPr>
          <a:xfrm>
            <a:off x="3163183" y="1835292"/>
            <a:ext cx="386319" cy="3491"/>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3C69AA3-80F9-4855-A759-E6DE0D5CA665}"/>
              </a:ext>
            </a:extLst>
          </p:cNvPr>
          <p:cNvCxnSpPr>
            <a:cxnSpLocks/>
            <a:endCxn id="15" idx="1"/>
          </p:cNvCxnSpPr>
          <p:nvPr/>
        </p:nvCxnSpPr>
        <p:spPr>
          <a:xfrm>
            <a:off x="5670107" y="1833108"/>
            <a:ext cx="349693" cy="1"/>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4CE961E-90FA-4ABF-81FE-D6764F569C52}"/>
              </a:ext>
            </a:extLst>
          </p:cNvPr>
          <p:cNvCxnSpPr>
            <a:stCxn id="15" idx="2"/>
          </p:cNvCxnSpPr>
          <p:nvPr/>
        </p:nvCxnSpPr>
        <p:spPr>
          <a:xfrm>
            <a:off x="7052931" y="2348634"/>
            <a:ext cx="0" cy="399475"/>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C1352FD-715C-419E-9B9A-681AF06E352D}"/>
              </a:ext>
            </a:extLst>
          </p:cNvPr>
          <p:cNvCxnSpPr>
            <a:stCxn id="17" idx="1"/>
            <a:endCxn id="32" idx="3"/>
          </p:cNvCxnSpPr>
          <p:nvPr/>
        </p:nvCxnSpPr>
        <p:spPr>
          <a:xfrm flipH="1">
            <a:off x="5654747" y="3257055"/>
            <a:ext cx="326067" cy="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773AB33-BDD3-43BD-8555-8BBB0AB54C3D}"/>
              </a:ext>
            </a:extLst>
          </p:cNvPr>
          <p:cNvCxnSpPr>
            <a:stCxn id="32" idx="1"/>
            <a:endCxn id="28" idx="3"/>
          </p:cNvCxnSpPr>
          <p:nvPr/>
        </p:nvCxnSpPr>
        <p:spPr>
          <a:xfrm flipH="1" flipV="1">
            <a:off x="3163181" y="3254349"/>
            <a:ext cx="386321" cy="2706"/>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Title 52">
            <a:extLst>
              <a:ext uri="{FF2B5EF4-FFF2-40B4-BE49-F238E27FC236}">
                <a16:creationId xmlns:a16="http://schemas.microsoft.com/office/drawing/2014/main" id="{C39E5F2F-EB22-4DB7-8C9E-53815191477A}"/>
              </a:ext>
            </a:extLst>
          </p:cNvPr>
          <p:cNvSpPr>
            <a:spLocks noGrp="1"/>
          </p:cNvSpPr>
          <p:nvPr>
            <p:ph type="ctrTitle"/>
          </p:nvPr>
        </p:nvSpPr>
        <p:spPr>
          <a:xfrm>
            <a:off x="618824" y="411675"/>
            <a:ext cx="7140875" cy="577800"/>
          </a:xfrm>
        </p:spPr>
        <p:txBody>
          <a:bodyPr/>
          <a:lstStyle/>
          <a:p>
            <a:r>
              <a:rPr lang="en-US" dirty="0">
                <a:latin typeface="Share Tech" panose="020B0604020202020204" charset="0"/>
              </a:rPr>
              <a:t>Developing a Machine Learning Model</a:t>
            </a:r>
          </a:p>
        </p:txBody>
      </p:sp>
      <p:pic>
        <p:nvPicPr>
          <p:cNvPr id="54" name="Picture 53">
            <a:extLst>
              <a:ext uri="{FF2B5EF4-FFF2-40B4-BE49-F238E27FC236}">
                <a16:creationId xmlns:a16="http://schemas.microsoft.com/office/drawing/2014/main" id="{97B15636-9F5F-4A12-9D1F-97494C614A6C}"/>
              </a:ext>
            </a:extLst>
          </p:cNvPr>
          <p:cNvPicPr>
            <a:picLocks noChangeAspect="1"/>
          </p:cNvPicPr>
          <p:nvPr/>
        </p:nvPicPr>
        <p:blipFill>
          <a:blip r:embed="rId2"/>
          <a:stretch>
            <a:fillRect/>
          </a:stretch>
        </p:blipFill>
        <p:spPr>
          <a:xfrm>
            <a:off x="660327" y="4280785"/>
            <a:ext cx="238124" cy="238124"/>
          </a:xfrm>
          <a:prstGeom prst="rect">
            <a:avLst/>
          </a:prstGeom>
          <a:solidFill>
            <a:schemeClr val="bg1"/>
          </a:solidFill>
          <a:ln>
            <a:solidFill>
              <a:schemeClr val="bg1"/>
            </a:solidFill>
          </a:ln>
        </p:spPr>
      </p:pic>
      <p:sp>
        <p:nvSpPr>
          <p:cNvPr id="55" name="TextBox 54">
            <a:extLst>
              <a:ext uri="{FF2B5EF4-FFF2-40B4-BE49-F238E27FC236}">
                <a16:creationId xmlns:a16="http://schemas.microsoft.com/office/drawing/2014/main" id="{0319411C-FAFA-4A13-A6D4-B9A57CDB7353}"/>
              </a:ext>
            </a:extLst>
          </p:cNvPr>
          <p:cNvSpPr txBox="1"/>
          <p:nvPr/>
        </p:nvSpPr>
        <p:spPr>
          <a:xfrm>
            <a:off x="898451" y="4241681"/>
            <a:ext cx="7347097" cy="253916"/>
          </a:xfrm>
          <a:prstGeom prst="rect">
            <a:avLst/>
          </a:prstGeom>
          <a:noFill/>
        </p:spPr>
        <p:txBody>
          <a:bodyPr wrap="square" rtlCol="0">
            <a:spAutoFit/>
          </a:bodyPr>
          <a:lstStyle/>
          <a:p>
            <a:r>
              <a:rPr lang="en-US" sz="1050" u="sng" dirty="0">
                <a:solidFill>
                  <a:schemeClr val="bg1"/>
                </a:solidFill>
                <a:latin typeface="Share Tech" panose="020B0604020202020204" charset="0"/>
                <a:hlinkClick r:id="rId3">
                  <a:extLst>
                    <a:ext uri="{A12FA001-AC4F-418D-AE19-62706E023703}">
                      <ahyp:hlinkClr xmlns:ahyp="http://schemas.microsoft.com/office/drawing/2018/hyperlinkcolor" val="tx"/>
                    </a:ext>
                  </a:extLst>
                </a:hlinkClick>
              </a:rPr>
              <a:t>https://github.com/nousheenali/Coursera_Capstone/blob/master/Machine%20Learning%20Prediction.ipynb</a:t>
            </a:r>
            <a:endParaRPr lang="en-US" sz="1050" u="sng" dirty="0">
              <a:solidFill>
                <a:schemeClr val="bg1"/>
              </a:solidFill>
              <a:latin typeface="Share Tech" panose="020B0604020202020204" charset="0"/>
            </a:endParaRPr>
          </a:p>
        </p:txBody>
      </p:sp>
      <p:sp>
        <p:nvSpPr>
          <p:cNvPr id="56" name="Slide Number Placeholder 55">
            <a:extLst>
              <a:ext uri="{FF2B5EF4-FFF2-40B4-BE49-F238E27FC236}">
                <a16:creationId xmlns:a16="http://schemas.microsoft.com/office/drawing/2014/main" id="{2C3620F5-9B22-48CA-9656-3A77A3767535}"/>
              </a:ext>
            </a:extLst>
          </p:cNvPr>
          <p:cNvSpPr>
            <a:spLocks noGrp="1"/>
          </p:cNvSpPr>
          <p:nvPr>
            <p:ph type="sldNum" sz="quarter" idx="10"/>
          </p:nvPr>
        </p:nvSpPr>
        <p:spPr/>
        <p:txBody>
          <a:bodyPr/>
          <a:lstStyle/>
          <a:p>
            <a:fld id="{EA6E74FE-BBA8-490B-8512-3D7B99B64DD7}" type="slidenum">
              <a:rPr lang="en-US" smtClean="0"/>
              <a:t>17</a:t>
            </a:fld>
            <a:endParaRPr lang="en-US"/>
          </a:p>
        </p:txBody>
      </p:sp>
    </p:spTree>
    <p:extLst>
      <p:ext uri="{BB962C8B-B14F-4D97-AF65-F5344CB8AC3E}">
        <p14:creationId xmlns:p14="http://schemas.microsoft.com/office/powerpoint/2010/main" val="195210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solidFill>
                <a:schemeClr val="accent3"/>
              </a:solidFill>
            </a:endParaRPr>
          </a:p>
        </p:txBody>
      </p:sp>
      <p:sp>
        <p:nvSpPr>
          <p:cNvPr id="2" name="Slide Number Placeholder 1">
            <a:extLst>
              <a:ext uri="{FF2B5EF4-FFF2-40B4-BE49-F238E27FC236}">
                <a16:creationId xmlns:a16="http://schemas.microsoft.com/office/drawing/2014/main" id="{47E0F9FB-9201-45B2-865A-512EA2004CD8}"/>
              </a:ext>
            </a:extLst>
          </p:cNvPr>
          <p:cNvSpPr>
            <a:spLocks noGrp="1"/>
          </p:cNvSpPr>
          <p:nvPr>
            <p:ph type="sldNum" sz="quarter" idx="10"/>
          </p:nvPr>
        </p:nvSpPr>
        <p:spPr/>
        <p:txBody>
          <a:bodyPr/>
          <a:lstStyle/>
          <a:p>
            <a:fld id="{EA6E74FE-BBA8-490B-8512-3D7B99B64DD7}"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4" y="411675"/>
            <a:ext cx="7896525" cy="577800"/>
          </a:xfrm>
          <a:prstGeom prst="rect">
            <a:avLst/>
          </a:prstGeom>
          <a:ln w="76200">
            <a:noFill/>
          </a:ln>
        </p:spPr>
        <p:txBody>
          <a:bodyPr spcFirstLastPara="1" wrap="square" lIns="91425" tIns="91425" rIns="91425" bIns="91425" anchor="b" anchorCtr="0">
            <a:noAutofit/>
          </a:bodyPr>
          <a:lstStyle/>
          <a:p>
            <a:pPr marL="0" lvl="0" indent="0" rtl="0">
              <a:spcBef>
                <a:spcPts val="0"/>
              </a:spcBef>
              <a:spcAft>
                <a:spcPts val="0"/>
              </a:spcAft>
              <a:buNone/>
            </a:pPr>
            <a:r>
              <a:rPr lang="en" dirty="0"/>
              <a:t>EXPLORARY DATA ANALYSIS – Using Visualization</a:t>
            </a:r>
            <a:endParaRPr dirty="0"/>
          </a:p>
        </p:txBody>
      </p:sp>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19</a:t>
            </a:fld>
            <a:endParaRPr lang="en-US"/>
          </a:p>
        </p:txBody>
      </p:sp>
      <p:sp>
        <p:nvSpPr>
          <p:cNvPr id="52" name="Google Shape;479;p27">
            <a:extLst>
              <a:ext uri="{FF2B5EF4-FFF2-40B4-BE49-F238E27FC236}">
                <a16:creationId xmlns:a16="http://schemas.microsoft.com/office/drawing/2014/main" id="{77A4B766-ADD4-4174-A775-55260F5F1016}"/>
              </a:ext>
            </a:extLst>
          </p:cNvPr>
          <p:cNvSpPr txBox="1">
            <a:spLocks/>
          </p:cNvSpPr>
          <p:nvPr/>
        </p:nvSpPr>
        <p:spPr>
          <a:xfrm>
            <a:off x="3446387" y="1206990"/>
            <a:ext cx="2241398" cy="155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1400" dirty="0"/>
              <a:t>Refer slides 11 and 12</a:t>
            </a:r>
          </a:p>
        </p:txBody>
      </p:sp>
      <p:pic>
        <p:nvPicPr>
          <p:cNvPr id="22" name="Picture 21">
            <a:extLst>
              <a:ext uri="{FF2B5EF4-FFF2-40B4-BE49-F238E27FC236}">
                <a16:creationId xmlns:a16="http://schemas.microsoft.com/office/drawing/2014/main" id="{00B2001F-C2DA-4B79-874C-9EF03563362B}"/>
              </a:ext>
            </a:extLst>
          </p:cNvPr>
          <p:cNvPicPr>
            <a:picLocks noChangeAspect="1"/>
          </p:cNvPicPr>
          <p:nvPr/>
        </p:nvPicPr>
        <p:blipFill>
          <a:blip r:embed="rId3"/>
          <a:stretch>
            <a:fillRect/>
          </a:stretch>
        </p:blipFill>
        <p:spPr>
          <a:xfrm>
            <a:off x="476718" y="1454355"/>
            <a:ext cx="8180736" cy="2263634"/>
          </a:xfrm>
          <a:prstGeom prst="rect">
            <a:avLst/>
          </a:prstGeom>
        </p:spPr>
      </p:pic>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618824" y="3712364"/>
            <a:ext cx="7496475" cy="908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accent3"/>
                </a:solidFill>
                <a:latin typeface="Share Tech" panose="020B0604020202020204" charset="0"/>
              </a:rPr>
              <a:t>Flight Number vs Launch Site</a:t>
            </a:r>
          </a:p>
          <a:p>
            <a:pPr marL="0" indent="0"/>
            <a:r>
              <a:rPr lang="en-US" sz="1800" dirty="0">
                <a:solidFill>
                  <a:schemeClr val="bg1"/>
                </a:solidFill>
                <a:latin typeface="IBM Plex Mono Text"/>
              </a:rPr>
              <a:t>As flight number increases ,  more successful launches occur for each site.</a:t>
            </a:r>
          </a:p>
          <a:p>
            <a:pPr marL="0" indent="0"/>
            <a:endParaRPr lang="en-US" sz="1800" dirty="0">
              <a:latin typeface="IBM Plex Mono Text"/>
            </a:endParaRPr>
          </a:p>
          <a:p>
            <a:pPr marL="342900">
              <a:buFont typeface="+mj-lt"/>
              <a:buAutoNum type="arabicPeriod"/>
            </a:pPr>
            <a:endParaRPr lang="en-US" sz="1800" dirty="0">
              <a:latin typeface="IBM Plex Mono Text"/>
            </a:endParaRPr>
          </a:p>
        </p:txBody>
      </p:sp>
    </p:spTree>
    <p:extLst>
      <p:ext uri="{BB962C8B-B14F-4D97-AF65-F5344CB8AC3E}">
        <p14:creationId xmlns:p14="http://schemas.microsoft.com/office/powerpoint/2010/main" val="194415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038575"/>
          </a:xfrm>
          <a:prstGeom prst="rect">
            <a:avLst/>
          </a:prstGeom>
        </p:spPr>
        <p:txBody>
          <a:bodyPr spcFirstLastPara="1" wrap="square" lIns="91425" tIns="91425" rIns="91425" bIns="91425" anchor="t" anchorCtr="0">
            <a:noAutofit/>
          </a:bodyPr>
          <a:lstStyle/>
          <a:p>
            <a:pPr>
              <a:buFont typeface="+mj-lt"/>
              <a:buAutoNum type="arabicPeriod"/>
            </a:pPr>
            <a:endParaRPr lang="en-US" sz="1800" dirty="0">
              <a:latin typeface="IBM Plex Mono Text" panose="020B0509050203000203"/>
            </a:endParaRPr>
          </a:p>
          <a:p>
            <a:pPr>
              <a:buFont typeface="+mj-lt"/>
              <a:buAutoNum type="arabicPeriod"/>
            </a:pPr>
            <a:endParaRPr lang="en-US" sz="1800" dirty="0">
              <a:latin typeface="IBM Plex Mono Text" panose="020B0509050203000203"/>
            </a:endParaRPr>
          </a:p>
          <a:p>
            <a:pPr>
              <a:lnSpc>
                <a:spcPct val="150000"/>
              </a:lnSpc>
              <a:buClr>
                <a:schemeClr val="accent2">
                  <a:lumMod val="40000"/>
                  <a:lumOff val="60000"/>
                </a:schemeClr>
              </a:buClr>
              <a:buFont typeface="Wingdings" panose="05000000000000000000" pitchFamily="2" charset="2"/>
              <a:buChar char="q"/>
            </a:pPr>
            <a:r>
              <a:rPr lang="en-US" sz="1800" dirty="0">
                <a:latin typeface="IBM Plex Mono Text" panose="020B0509050203000203"/>
              </a:rPr>
              <a:t>Executive Summary</a:t>
            </a:r>
          </a:p>
          <a:p>
            <a:pPr>
              <a:lnSpc>
                <a:spcPct val="150000"/>
              </a:lnSpc>
              <a:buClr>
                <a:schemeClr val="accent2">
                  <a:lumMod val="40000"/>
                  <a:lumOff val="60000"/>
                </a:schemeClr>
              </a:buClr>
              <a:buFont typeface="Wingdings" panose="05000000000000000000" pitchFamily="2" charset="2"/>
              <a:buChar char="q"/>
            </a:pPr>
            <a:r>
              <a:rPr lang="en-US" sz="1800" dirty="0">
                <a:latin typeface="IBM Plex Mono Text" panose="020B0509050203000203"/>
              </a:rPr>
              <a:t>Introduction</a:t>
            </a:r>
          </a:p>
          <a:p>
            <a:pPr>
              <a:lnSpc>
                <a:spcPct val="150000"/>
              </a:lnSpc>
              <a:buClr>
                <a:schemeClr val="accent2">
                  <a:lumMod val="40000"/>
                  <a:lumOff val="60000"/>
                </a:schemeClr>
              </a:buClr>
              <a:buFont typeface="Wingdings" panose="05000000000000000000" pitchFamily="2" charset="2"/>
              <a:buChar char="q"/>
            </a:pPr>
            <a:r>
              <a:rPr lang="en-US" sz="1800" dirty="0">
                <a:latin typeface="IBM Plex Mono Text" panose="020B0509050203000203"/>
              </a:rPr>
              <a:t>Methodology</a:t>
            </a:r>
          </a:p>
          <a:p>
            <a:pPr>
              <a:lnSpc>
                <a:spcPct val="150000"/>
              </a:lnSpc>
              <a:buClr>
                <a:schemeClr val="accent2">
                  <a:lumMod val="40000"/>
                  <a:lumOff val="60000"/>
                </a:schemeClr>
              </a:buClr>
              <a:buFont typeface="Wingdings" panose="05000000000000000000" pitchFamily="2" charset="2"/>
              <a:buChar char="q"/>
            </a:pPr>
            <a:r>
              <a:rPr lang="en-US" sz="1800" dirty="0">
                <a:latin typeface="IBM Plex Mono Text" panose="020B0509050203000203"/>
              </a:rPr>
              <a:t>Results</a:t>
            </a:r>
          </a:p>
          <a:p>
            <a:pPr>
              <a:lnSpc>
                <a:spcPct val="150000"/>
              </a:lnSpc>
              <a:buClr>
                <a:schemeClr val="accent2">
                  <a:lumMod val="40000"/>
                  <a:lumOff val="60000"/>
                </a:schemeClr>
              </a:buClr>
              <a:buFont typeface="Wingdings" panose="05000000000000000000" pitchFamily="2" charset="2"/>
              <a:buChar char="q"/>
            </a:pPr>
            <a:r>
              <a:rPr lang="en-US" sz="1800" dirty="0">
                <a:latin typeface="IBM Plex Mono Text" panose="020B0509050203000203"/>
              </a:rPr>
              <a:t>Conclusion</a:t>
            </a:r>
          </a:p>
          <a:p>
            <a:pPr marL="0" lvl="0" indent="0" algn="l" rtl="0">
              <a:lnSpc>
                <a:spcPct val="100000"/>
              </a:lnSpc>
              <a:spcBef>
                <a:spcPts val="1600"/>
              </a:spcBef>
              <a:spcAft>
                <a:spcPts val="1600"/>
              </a:spcAft>
              <a:buNone/>
            </a:pPr>
            <a:endParaRPr lang="en-US" dirty="0">
              <a:latin typeface="IBM Plex Mono Text" panose="020B0509050203000203"/>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Share Tech" panose="020B0604020202020204" charset="0"/>
              </a:rPr>
              <a:t>CONTENTS</a:t>
            </a:r>
            <a:endParaRPr dirty="0">
              <a:latin typeface="Share Tech" panose="020B0604020202020204" charset="0"/>
            </a:endParaRPr>
          </a:p>
        </p:txBody>
      </p:sp>
      <p:sp>
        <p:nvSpPr>
          <p:cNvPr id="4" name="Google Shape;487;p27">
            <a:extLst>
              <a:ext uri="{FF2B5EF4-FFF2-40B4-BE49-F238E27FC236}">
                <a16:creationId xmlns:a16="http://schemas.microsoft.com/office/drawing/2014/main" id="{BAB54AC4-F500-4F27-8A6F-553E2C64018C}"/>
              </a:ext>
            </a:extLst>
          </p:cNvPr>
          <p:cNvSpPr/>
          <p:nvPr/>
        </p:nvSpPr>
        <p:spPr>
          <a:xfrm>
            <a:off x="5827275" y="168621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7;p27">
            <a:extLst>
              <a:ext uri="{FF2B5EF4-FFF2-40B4-BE49-F238E27FC236}">
                <a16:creationId xmlns:a16="http://schemas.microsoft.com/office/drawing/2014/main" id="{895F9DFD-FE47-45AB-8DA3-0AED0FAB92B5}"/>
              </a:ext>
            </a:extLst>
          </p:cNvPr>
          <p:cNvSpPr/>
          <p:nvPr/>
        </p:nvSpPr>
        <p:spPr>
          <a:xfrm>
            <a:off x="7709238" y="2837960"/>
            <a:ext cx="126958" cy="11789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7;p27">
            <a:extLst>
              <a:ext uri="{FF2B5EF4-FFF2-40B4-BE49-F238E27FC236}">
                <a16:creationId xmlns:a16="http://schemas.microsoft.com/office/drawing/2014/main" id="{16065650-853C-4E13-843F-62B79A29B2D2}"/>
              </a:ext>
            </a:extLst>
          </p:cNvPr>
          <p:cNvSpPr/>
          <p:nvPr/>
        </p:nvSpPr>
        <p:spPr>
          <a:xfrm>
            <a:off x="7996315" y="255607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solidFill>
              <a:schemeClr val="tx1">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EC01F252-6E47-4DE8-B9C9-D6D341F8E8FF}"/>
              </a:ext>
            </a:extLst>
          </p:cNvPr>
          <p:cNvSpPr>
            <a:spLocks noGrp="1"/>
          </p:cNvSpPr>
          <p:nvPr>
            <p:ph type="sldNum" sz="quarter" idx="11"/>
          </p:nvPr>
        </p:nvSpPr>
        <p:spPr/>
        <p:txBody>
          <a:bodyPr/>
          <a:lstStyle/>
          <a:p>
            <a:fld id="{EA6E74FE-BBA8-490B-8512-3D7B99B64DD7}"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20</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618824" y="3305907"/>
            <a:ext cx="7496475" cy="14826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accent4">
                    <a:lumMod val="60000"/>
                    <a:lumOff val="40000"/>
                  </a:schemeClr>
                </a:solidFill>
                <a:latin typeface="Share Tech" panose="020B0604020202020204" charset="0"/>
              </a:rPr>
              <a:t>Flight Number vs Payload Mass</a:t>
            </a:r>
          </a:p>
          <a:p>
            <a:pPr marL="0" indent="0"/>
            <a:endParaRPr lang="en-US" sz="1800" dirty="0">
              <a:solidFill>
                <a:schemeClr val="accent3"/>
              </a:solidFill>
              <a:latin typeface="IBM Plex Mono Text"/>
            </a:endParaRPr>
          </a:p>
          <a:p>
            <a:pPr marL="285750" indent="-285750">
              <a:buClr>
                <a:schemeClr val="accent4">
                  <a:lumMod val="60000"/>
                  <a:lumOff val="40000"/>
                </a:schemeClr>
              </a:buClr>
              <a:buFont typeface="Wingdings" panose="05000000000000000000" pitchFamily="2" charset="2"/>
              <a:buChar char="§"/>
            </a:pPr>
            <a:r>
              <a:rPr lang="en-US" sz="1800" dirty="0">
                <a:solidFill>
                  <a:schemeClr val="bg1"/>
                </a:solidFill>
                <a:latin typeface="IBM Plex Mono Text"/>
              </a:rPr>
              <a:t>As Payload Mass increases more success rate is higher for all 3 sites.</a:t>
            </a:r>
          </a:p>
          <a:p>
            <a:pPr marL="285750" indent="-285750">
              <a:buClr>
                <a:schemeClr val="accent4">
                  <a:lumMod val="60000"/>
                  <a:lumOff val="40000"/>
                </a:schemeClr>
              </a:buClr>
              <a:buFont typeface="Wingdings" panose="05000000000000000000" pitchFamily="2" charset="2"/>
              <a:buChar char="§"/>
            </a:pPr>
            <a:r>
              <a:rPr lang="en-US" sz="1800" dirty="0">
                <a:solidFill>
                  <a:schemeClr val="bg1"/>
                </a:solidFill>
                <a:latin typeface="IBM Plex Mono Text"/>
              </a:rPr>
              <a:t>For the site KSC LC 39A, success rate was high at for payload mass &lt; 5000Kg</a:t>
            </a:r>
          </a:p>
          <a:p>
            <a:pPr marL="0" indent="0"/>
            <a:endParaRPr lang="en-US" sz="1800" dirty="0">
              <a:latin typeface="IBM Plex Mono Text"/>
            </a:endParaRPr>
          </a:p>
          <a:p>
            <a:pPr marL="342900">
              <a:buFont typeface="+mj-lt"/>
              <a:buAutoNum type="arabicPeriod"/>
            </a:pPr>
            <a:endParaRPr lang="en-US" sz="1800" dirty="0">
              <a:latin typeface="IBM Plex Mono Text"/>
            </a:endParaRPr>
          </a:p>
        </p:txBody>
      </p:sp>
      <p:pic>
        <p:nvPicPr>
          <p:cNvPr id="4" name="Picture 3">
            <a:extLst>
              <a:ext uri="{FF2B5EF4-FFF2-40B4-BE49-F238E27FC236}">
                <a16:creationId xmlns:a16="http://schemas.microsoft.com/office/drawing/2014/main" id="{FF62850D-1E05-420A-B91C-89A3DD943BAF}"/>
              </a:ext>
            </a:extLst>
          </p:cNvPr>
          <p:cNvPicPr>
            <a:picLocks noChangeAspect="1"/>
          </p:cNvPicPr>
          <p:nvPr/>
        </p:nvPicPr>
        <p:blipFill>
          <a:blip r:embed="rId3"/>
          <a:stretch>
            <a:fillRect/>
          </a:stretch>
        </p:blipFill>
        <p:spPr>
          <a:xfrm>
            <a:off x="509435" y="762000"/>
            <a:ext cx="8115299" cy="2324100"/>
          </a:xfrm>
          <a:prstGeom prst="rect">
            <a:avLst/>
          </a:prstGeom>
        </p:spPr>
      </p:pic>
    </p:spTree>
    <p:extLst>
      <p:ext uri="{BB962C8B-B14F-4D97-AF65-F5344CB8AC3E}">
        <p14:creationId xmlns:p14="http://schemas.microsoft.com/office/powerpoint/2010/main" val="3062727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21</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618824" y="3259015"/>
            <a:ext cx="7496475" cy="1529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accent5"/>
                </a:solidFill>
                <a:latin typeface="Share Tech" panose="020B0604020202020204" charset="0"/>
              </a:rPr>
              <a:t>Orbit vs Success Rate</a:t>
            </a:r>
          </a:p>
          <a:p>
            <a:pPr marL="0" indent="0"/>
            <a:endParaRPr lang="en-US" sz="2000" dirty="0">
              <a:solidFill>
                <a:schemeClr val="accent5"/>
              </a:solidFill>
              <a:latin typeface="IBM Plex Mono Text"/>
            </a:endParaRPr>
          </a:p>
          <a:p>
            <a:pPr marL="285750" indent="-285750">
              <a:buClr>
                <a:schemeClr val="accent5"/>
              </a:buClr>
              <a:buFont typeface="Wingdings" panose="05000000000000000000" pitchFamily="2" charset="2"/>
              <a:buChar char="§"/>
            </a:pPr>
            <a:r>
              <a:rPr lang="en-US" sz="1800" dirty="0">
                <a:latin typeface="IBM Plex Mono Text"/>
              </a:rPr>
              <a:t>GEO, HEO, SSO,ES-L1 orbits have 100% success rate</a:t>
            </a:r>
          </a:p>
          <a:p>
            <a:pPr marL="285750" indent="-285750">
              <a:buClr>
                <a:schemeClr val="accent5"/>
              </a:buClr>
              <a:buFont typeface="Wingdings" panose="05000000000000000000" pitchFamily="2" charset="2"/>
              <a:buChar char="§"/>
            </a:pPr>
            <a:r>
              <a:rPr lang="en-US" sz="1800" dirty="0">
                <a:latin typeface="IBM Plex Mono Text"/>
              </a:rPr>
              <a:t>GTO orbit has the lowest success rate of 50 %</a:t>
            </a:r>
          </a:p>
          <a:p>
            <a:pPr marL="0" indent="0"/>
            <a:endParaRPr lang="en-US" sz="1800" dirty="0">
              <a:latin typeface="IBM Plex Mono Text"/>
            </a:endParaRPr>
          </a:p>
          <a:p>
            <a:pPr marL="342900">
              <a:buFont typeface="+mj-lt"/>
              <a:buAutoNum type="arabicPeriod"/>
            </a:pPr>
            <a:endParaRPr lang="en-US" sz="1800" dirty="0">
              <a:latin typeface="IBM Plex Mono Text"/>
            </a:endParaRPr>
          </a:p>
        </p:txBody>
      </p:sp>
      <p:pic>
        <p:nvPicPr>
          <p:cNvPr id="5" name="Picture 4">
            <a:extLst>
              <a:ext uri="{FF2B5EF4-FFF2-40B4-BE49-F238E27FC236}">
                <a16:creationId xmlns:a16="http://schemas.microsoft.com/office/drawing/2014/main" id="{4A7AC431-E1C5-455C-B85E-B2B4A90FE586}"/>
              </a:ext>
            </a:extLst>
          </p:cNvPr>
          <p:cNvPicPr>
            <a:picLocks noChangeAspect="1"/>
          </p:cNvPicPr>
          <p:nvPr/>
        </p:nvPicPr>
        <p:blipFill>
          <a:blip r:embed="rId3"/>
          <a:stretch>
            <a:fillRect/>
          </a:stretch>
        </p:blipFill>
        <p:spPr>
          <a:xfrm>
            <a:off x="618824" y="225206"/>
            <a:ext cx="4343400" cy="2867025"/>
          </a:xfrm>
          <a:prstGeom prst="rect">
            <a:avLst/>
          </a:prstGeom>
        </p:spPr>
      </p:pic>
    </p:spTree>
    <p:extLst>
      <p:ext uri="{BB962C8B-B14F-4D97-AF65-F5344CB8AC3E}">
        <p14:creationId xmlns:p14="http://schemas.microsoft.com/office/powerpoint/2010/main" val="149969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22</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501593" y="3240797"/>
            <a:ext cx="7496475" cy="1696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accent3"/>
                </a:solidFill>
                <a:latin typeface="Share Tech" panose="020B0604020202020204" charset="0"/>
              </a:rPr>
              <a:t>Flight Number vs Orbit</a:t>
            </a:r>
          </a:p>
          <a:p>
            <a:pPr marL="0" indent="0"/>
            <a:endParaRPr lang="en-US" dirty="0">
              <a:solidFill>
                <a:schemeClr val="accent3"/>
              </a:solidFill>
              <a:latin typeface="IBM Plex Mono Text"/>
            </a:endParaRPr>
          </a:p>
          <a:p>
            <a:pPr marL="0" indent="0"/>
            <a:r>
              <a:rPr lang="en-US" sz="1800" dirty="0">
                <a:solidFill>
                  <a:schemeClr val="bg1"/>
                </a:solidFill>
                <a:latin typeface="IBM Plex Mono Text"/>
              </a:rPr>
              <a:t>There doesn’t seem to be correlation between flight number and orbit.</a:t>
            </a:r>
          </a:p>
        </p:txBody>
      </p:sp>
      <p:pic>
        <p:nvPicPr>
          <p:cNvPr id="5" name="Picture 4">
            <a:extLst>
              <a:ext uri="{FF2B5EF4-FFF2-40B4-BE49-F238E27FC236}">
                <a16:creationId xmlns:a16="http://schemas.microsoft.com/office/drawing/2014/main" id="{C26D60CC-317F-436B-BD66-6C63E65C8DCC}"/>
              </a:ext>
            </a:extLst>
          </p:cNvPr>
          <p:cNvPicPr>
            <a:picLocks noChangeAspect="1"/>
          </p:cNvPicPr>
          <p:nvPr/>
        </p:nvPicPr>
        <p:blipFill>
          <a:blip r:embed="rId3"/>
          <a:stretch>
            <a:fillRect/>
          </a:stretch>
        </p:blipFill>
        <p:spPr>
          <a:xfrm>
            <a:off x="406400" y="587833"/>
            <a:ext cx="8331200" cy="2504398"/>
          </a:xfrm>
          <a:prstGeom prst="rect">
            <a:avLst/>
          </a:prstGeom>
        </p:spPr>
      </p:pic>
    </p:spTree>
    <p:extLst>
      <p:ext uri="{BB962C8B-B14F-4D97-AF65-F5344CB8AC3E}">
        <p14:creationId xmlns:p14="http://schemas.microsoft.com/office/powerpoint/2010/main" val="387636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23</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618824" y="3352799"/>
            <a:ext cx="7496475" cy="1435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accent4">
                    <a:lumMod val="60000"/>
                    <a:lumOff val="40000"/>
                  </a:schemeClr>
                </a:solidFill>
                <a:latin typeface="Share Tech" panose="020B0604020202020204" charset="0"/>
              </a:rPr>
              <a:t>Payload Mass vs Orbit</a:t>
            </a:r>
          </a:p>
          <a:p>
            <a:pPr marL="0" indent="0"/>
            <a:endParaRPr lang="en-US" dirty="0">
              <a:solidFill>
                <a:schemeClr val="accent3"/>
              </a:solidFill>
              <a:latin typeface="IBM Plex Mono Text"/>
            </a:endParaRPr>
          </a:p>
          <a:p>
            <a:pPr marL="0" indent="0"/>
            <a:r>
              <a:rPr lang="en-US" sz="1800" dirty="0">
                <a:solidFill>
                  <a:schemeClr val="bg1"/>
                </a:solidFill>
                <a:latin typeface="IBM Plex Mono Text"/>
              </a:rPr>
              <a:t>Payload Mass has different impacts on different orbits.</a:t>
            </a:r>
          </a:p>
        </p:txBody>
      </p:sp>
      <p:pic>
        <p:nvPicPr>
          <p:cNvPr id="4" name="Picture 3">
            <a:extLst>
              <a:ext uri="{FF2B5EF4-FFF2-40B4-BE49-F238E27FC236}">
                <a16:creationId xmlns:a16="http://schemas.microsoft.com/office/drawing/2014/main" id="{5AA8E267-4694-4942-B71D-103496DA4EF0}"/>
              </a:ext>
            </a:extLst>
          </p:cNvPr>
          <p:cNvPicPr>
            <a:picLocks noChangeAspect="1"/>
          </p:cNvPicPr>
          <p:nvPr/>
        </p:nvPicPr>
        <p:blipFill>
          <a:blip r:embed="rId3"/>
          <a:stretch>
            <a:fillRect/>
          </a:stretch>
        </p:blipFill>
        <p:spPr>
          <a:xfrm>
            <a:off x="309412" y="386946"/>
            <a:ext cx="8525176" cy="2723971"/>
          </a:xfrm>
          <a:prstGeom prst="rect">
            <a:avLst/>
          </a:prstGeom>
        </p:spPr>
      </p:pic>
    </p:spTree>
    <p:extLst>
      <p:ext uri="{BB962C8B-B14F-4D97-AF65-F5344CB8AC3E}">
        <p14:creationId xmlns:p14="http://schemas.microsoft.com/office/powerpoint/2010/main" val="198162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24</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618824" y="3092231"/>
            <a:ext cx="7496475" cy="1696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accent5"/>
                </a:solidFill>
                <a:latin typeface="Share Tech" panose="020B0604020202020204" charset="0"/>
              </a:rPr>
              <a:t>Average Success Rate vs Years</a:t>
            </a:r>
          </a:p>
          <a:p>
            <a:pPr marL="0" indent="0"/>
            <a:endParaRPr lang="en-US" dirty="0">
              <a:solidFill>
                <a:schemeClr val="accent3"/>
              </a:solidFill>
              <a:latin typeface="IBM Plex Mono Text"/>
            </a:endParaRPr>
          </a:p>
          <a:p>
            <a:pPr marL="0" indent="0"/>
            <a:r>
              <a:rPr lang="en-US" sz="1800" dirty="0">
                <a:latin typeface="IBM Plex Mono Text"/>
              </a:rPr>
              <a:t>It is observed that the success rate since 2013 kept increasing till 2017. It showed a drop in year 2018 only to increase by 2019.</a:t>
            </a:r>
            <a:endParaRPr lang="en-US" sz="2400" dirty="0"/>
          </a:p>
          <a:p>
            <a:pPr marL="0" indent="0"/>
            <a:endParaRPr lang="en-US" sz="1800" dirty="0">
              <a:solidFill>
                <a:schemeClr val="bg1"/>
              </a:solidFill>
              <a:latin typeface="IBM Plex Mono Text"/>
            </a:endParaRPr>
          </a:p>
        </p:txBody>
      </p:sp>
      <p:pic>
        <p:nvPicPr>
          <p:cNvPr id="5" name="Picture 4">
            <a:extLst>
              <a:ext uri="{FF2B5EF4-FFF2-40B4-BE49-F238E27FC236}">
                <a16:creationId xmlns:a16="http://schemas.microsoft.com/office/drawing/2014/main" id="{FCD29213-EC9A-4088-89CE-FCBBBFB8B441}"/>
              </a:ext>
            </a:extLst>
          </p:cNvPr>
          <p:cNvPicPr>
            <a:picLocks noChangeAspect="1"/>
          </p:cNvPicPr>
          <p:nvPr/>
        </p:nvPicPr>
        <p:blipFill>
          <a:blip r:embed="rId3"/>
          <a:stretch>
            <a:fillRect/>
          </a:stretch>
        </p:blipFill>
        <p:spPr>
          <a:xfrm>
            <a:off x="618824" y="354977"/>
            <a:ext cx="4500562" cy="2447213"/>
          </a:xfrm>
          <a:prstGeom prst="rect">
            <a:avLst/>
          </a:prstGeom>
        </p:spPr>
      </p:pic>
    </p:spTree>
    <p:extLst>
      <p:ext uri="{BB962C8B-B14F-4D97-AF65-F5344CB8AC3E}">
        <p14:creationId xmlns:p14="http://schemas.microsoft.com/office/powerpoint/2010/main" val="59807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4" y="411675"/>
            <a:ext cx="7896525" cy="577800"/>
          </a:xfrm>
          <a:prstGeom prst="rect">
            <a:avLst/>
          </a:prstGeom>
          <a:ln w="57150">
            <a:noFill/>
          </a:ln>
        </p:spPr>
        <p:txBody>
          <a:bodyPr spcFirstLastPara="1" wrap="square" lIns="91425" tIns="91425" rIns="91425" bIns="91425" anchor="b" anchorCtr="0">
            <a:noAutofit/>
          </a:bodyPr>
          <a:lstStyle/>
          <a:p>
            <a:pPr marL="0" lvl="0" indent="0" rtl="0">
              <a:spcBef>
                <a:spcPts val="0"/>
              </a:spcBef>
              <a:spcAft>
                <a:spcPts val="0"/>
              </a:spcAft>
              <a:buNone/>
            </a:pPr>
            <a:r>
              <a:rPr lang="en" dirty="0"/>
              <a:t>EXPLORARY DATA ANALYSIS – Using SQL</a:t>
            </a:r>
            <a:endParaRPr dirty="0"/>
          </a:p>
        </p:txBody>
      </p:sp>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25</a:t>
            </a:fld>
            <a:endParaRPr lang="en-US"/>
          </a:p>
        </p:txBody>
      </p:sp>
      <p:sp>
        <p:nvSpPr>
          <p:cNvPr id="52" name="Google Shape;479;p27">
            <a:extLst>
              <a:ext uri="{FF2B5EF4-FFF2-40B4-BE49-F238E27FC236}">
                <a16:creationId xmlns:a16="http://schemas.microsoft.com/office/drawing/2014/main" id="{77A4B766-ADD4-4174-A775-55260F5F1016}"/>
              </a:ext>
            </a:extLst>
          </p:cNvPr>
          <p:cNvSpPr txBox="1">
            <a:spLocks/>
          </p:cNvSpPr>
          <p:nvPr/>
        </p:nvSpPr>
        <p:spPr>
          <a:xfrm>
            <a:off x="3349701" y="1245753"/>
            <a:ext cx="2241398" cy="155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1400" dirty="0"/>
              <a:t>Refer slides 13</a:t>
            </a:r>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618824" y="1401624"/>
            <a:ext cx="74964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bg1"/>
                </a:solidFill>
                <a:latin typeface="IBM Plex Mono Text"/>
              </a:rPr>
              <a:t>1. Unique Launch Sites</a:t>
            </a:r>
            <a:endParaRPr lang="en-US" sz="1800" dirty="0">
              <a:solidFill>
                <a:schemeClr val="bg1"/>
              </a:solidFill>
              <a:latin typeface="IBM Plex Mono Text"/>
            </a:endParaRPr>
          </a:p>
          <a:p>
            <a:pPr marL="0" indent="0"/>
            <a:endParaRPr lang="en-US" sz="1800" dirty="0">
              <a:latin typeface="IBM Plex Mono Text"/>
            </a:endParaRPr>
          </a:p>
          <a:p>
            <a:pPr marL="342900">
              <a:buFont typeface="+mj-lt"/>
              <a:buAutoNum type="arabicPeriod"/>
            </a:pPr>
            <a:endParaRPr lang="en-US" sz="1800" dirty="0">
              <a:latin typeface="IBM Plex Mono Text"/>
            </a:endParaRPr>
          </a:p>
        </p:txBody>
      </p:sp>
      <p:pic>
        <p:nvPicPr>
          <p:cNvPr id="6" name="Picture 5">
            <a:extLst>
              <a:ext uri="{FF2B5EF4-FFF2-40B4-BE49-F238E27FC236}">
                <a16:creationId xmlns:a16="http://schemas.microsoft.com/office/drawing/2014/main" id="{4A747A86-9E54-44BE-B58F-354CEA2B0235}"/>
              </a:ext>
            </a:extLst>
          </p:cNvPr>
          <p:cNvPicPr>
            <a:picLocks noChangeAspect="1"/>
          </p:cNvPicPr>
          <p:nvPr/>
        </p:nvPicPr>
        <p:blipFill>
          <a:blip r:embed="rId3"/>
          <a:stretch>
            <a:fillRect/>
          </a:stretch>
        </p:blipFill>
        <p:spPr>
          <a:xfrm>
            <a:off x="618824" y="1951350"/>
            <a:ext cx="7896525" cy="788121"/>
          </a:xfrm>
          <a:prstGeom prst="rect">
            <a:avLst/>
          </a:prstGeom>
        </p:spPr>
      </p:pic>
      <p:pic>
        <p:nvPicPr>
          <p:cNvPr id="8" name="Picture 7">
            <a:extLst>
              <a:ext uri="{FF2B5EF4-FFF2-40B4-BE49-F238E27FC236}">
                <a16:creationId xmlns:a16="http://schemas.microsoft.com/office/drawing/2014/main" id="{ECFDFD9C-5794-4DA1-9F85-93109329DB28}"/>
              </a:ext>
            </a:extLst>
          </p:cNvPr>
          <p:cNvPicPr>
            <a:picLocks noChangeAspect="1"/>
          </p:cNvPicPr>
          <p:nvPr/>
        </p:nvPicPr>
        <p:blipFill>
          <a:blip r:embed="rId4"/>
          <a:stretch>
            <a:fillRect/>
          </a:stretch>
        </p:blipFill>
        <p:spPr>
          <a:xfrm>
            <a:off x="628651" y="3165545"/>
            <a:ext cx="1238250" cy="1601717"/>
          </a:xfrm>
          <a:prstGeom prst="rect">
            <a:avLst/>
          </a:prstGeom>
        </p:spPr>
      </p:pic>
      <p:sp>
        <p:nvSpPr>
          <p:cNvPr id="13" name="Google Shape;506;p28">
            <a:extLst>
              <a:ext uri="{FF2B5EF4-FFF2-40B4-BE49-F238E27FC236}">
                <a16:creationId xmlns:a16="http://schemas.microsoft.com/office/drawing/2014/main" id="{5A513BA7-74A7-4B6A-9DF1-3568EDE46559}"/>
              </a:ext>
            </a:extLst>
          </p:cNvPr>
          <p:cNvSpPr txBox="1">
            <a:spLocks/>
          </p:cNvSpPr>
          <p:nvPr/>
        </p:nvSpPr>
        <p:spPr>
          <a:xfrm>
            <a:off x="517225" y="2735126"/>
            <a:ext cx="9305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bg1"/>
                </a:solidFill>
                <a:latin typeface="IBM Plex Mono Text"/>
              </a:rPr>
              <a:t>Result:</a:t>
            </a:r>
            <a:endParaRPr lang="en-US" sz="1800" dirty="0">
              <a:latin typeface="IBM Plex Mono Text"/>
            </a:endParaRPr>
          </a:p>
          <a:p>
            <a:pPr marL="342900">
              <a:buFont typeface="+mj-lt"/>
              <a:buAutoNum type="arabicPeriod"/>
            </a:pPr>
            <a:endParaRPr lang="en-US" sz="1800" dirty="0">
              <a:latin typeface="IBM Plex Mono Text"/>
            </a:endParaRPr>
          </a:p>
        </p:txBody>
      </p:sp>
    </p:spTree>
    <p:extLst>
      <p:ext uri="{BB962C8B-B14F-4D97-AF65-F5344CB8AC3E}">
        <p14:creationId xmlns:p14="http://schemas.microsoft.com/office/powerpoint/2010/main" val="9674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26</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309411" y="323192"/>
            <a:ext cx="74964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dirty="0">
                <a:solidFill>
                  <a:schemeClr val="bg1"/>
                </a:solidFill>
                <a:effectLst/>
                <a:latin typeface="IBM Plex Mono Text" panose="020B0509050203000203"/>
                <a:ea typeface="Calibri" panose="020F0502020204030204" pitchFamily="34" charset="0"/>
              </a:rPr>
              <a:t>2. Launch site names begin with `CCA`</a:t>
            </a:r>
            <a:endParaRPr lang="en-US" sz="1600" dirty="0">
              <a:solidFill>
                <a:schemeClr val="bg1"/>
              </a:solidFill>
              <a:latin typeface="IBM Plex Mono Text" panose="020B0509050203000203"/>
            </a:endParaRPr>
          </a:p>
          <a:p>
            <a:pPr marL="342900">
              <a:buFont typeface="+mj-lt"/>
              <a:buAutoNum type="arabicPeriod"/>
            </a:pPr>
            <a:endParaRPr lang="en-US" sz="1600" dirty="0">
              <a:latin typeface="IBM Plex Mono Text" panose="020B0509050203000203"/>
            </a:endParaRPr>
          </a:p>
        </p:txBody>
      </p:sp>
      <p:pic>
        <p:nvPicPr>
          <p:cNvPr id="12" name="Picture 11">
            <a:extLst>
              <a:ext uri="{FF2B5EF4-FFF2-40B4-BE49-F238E27FC236}">
                <a16:creationId xmlns:a16="http://schemas.microsoft.com/office/drawing/2014/main" id="{1E68638C-8234-44D2-8789-425B96C20991}"/>
              </a:ext>
            </a:extLst>
          </p:cNvPr>
          <p:cNvPicPr>
            <a:picLocks noChangeAspect="1"/>
          </p:cNvPicPr>
          <p:nvPr/>
        </p:nvPicPr>
        <p:blipFill>
          <a:blip r:embed="rId3"/>
          <a:stretch>
            <a:fillRect/>
          </a:stretch>
        </p:blipFill>
        <p:spPr>
          <a:xfrm>
            <a:off x="309412" y="2571750"/>
            <a:ext cx="8525176" cy="2146958"/>
          </a:xfrm>
          <a:prstGeom prst="rect">
            <a:avLst/>
          </a:prstGeom>
        </p:spPr>
      </p:pic>
      <p:pic>
        <p:nvPicPr>
          <p:cNvPr id="14" name="Picture 13">
            <a:extLst>
              <a:ext uri="{FF2B5EF4-FFF2-40B4-BE49-F238E27FC236}">
                <a16:creationId xmlns:a16="http://schemas.microsoft.com/office/drawing/2014/main" id="{3A2E0772-249B-486C-A977-225AEEE75B44}"/>
              </a:ext>
            </a:extLst>
          </p:cNvPr>
          <p:cNvPicPr>
            <a:picLocks noChangeAspect="1"/>
          </p:cNvPicPr>
          <p:nvPr/>
        </p:nvPicPr>
        <p:blipFill>
          <a:blip r:embed="rId4"/>
          <a:stretch>
            <a:fillRect/>
          </a:stretch>
        </p:blipFill>
        <p:spPr>
          <a:xfrm>
            <a:off x="309411" y="858456"/>
            <a:ext cx="7496475" cy="919544"/>
          </a:xfrm>
          <a:prstGeom prst="rect">
            <a:avLst/>
          </a:prstGeom>
        </p:spPr>
      </p:pic>
      <p:sp>
        <p:nvSpPr>
          <p:cNvPr id="18" name="Google Shape;506;p28">
            <a:extLst>
              <a:ext uri="{FF2B5EF4-FFF2-40B4-BE49-F238E27FC236}">
                <a16:creationId xmlns:a16="http://schemas.microsoft.com/office/drawing/2014/main" id="{3FA5601F-A79B-4C2F-AA72-82B05C471BAA}"/>
              </a:ext>
            </a:extLst>
          </p:cNvPr>
          <p:cNvSpPr txBox="1">
            <a:spLocks/>
          </p:cNvSpPr>
          <p:nvPr/>
        </p:nvSpPr>
        <p:spPr>
          <a:xfrm>
            <a:off x="207811" y="2089531"/>
            <a:ext cx="9305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bg1"/>
                </a:solidFill>
                <a:latin typeface="IBM Plex Mono Text"/>
              </a:rPr>
              <a:t>Result:</a:t>
            </a:r>
            <a:endParaRPr lang="en-US" sz="1800" dirty="0">
              <a:latin typeface="IBM Plex Mono Text"/>
            </a:endParaRPr>
          </a:p>
          <a:p>
            <a:pPr marL="342900">
              <a:buFont typeface="+mj-lt"/>
              <a:buAutoNum type="arabicPeriod"/>
            </a:pPr>
            <a:endParaRPr lang="en-US" sz="1800" dirty="0">
              <a:latin typeface="IBM Plex Mono Text"/>
            </a:endParaRPr>
          </a:p>
        </p:txBody>
      </p:sp>
    </p:spTree>
    <p:extLst>
      <p:ext uri="{BB962C8B-B14F-4D97-AF65-F5344CB8AC3E}">
        <p14:creationId xmlns:p14="http://schemas.microsoft.com/office/powerpoint/2010/main" val="14170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27</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309411" y="323192"/>
            <a:ext cx="74964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i="1" dirty="0">
                <a:solidFill>
                  <a:schemeClr val="bg1"/>
                </a:solidFill>
                <a:latin typeface="IBM Plex Mono Text"/>
              </a:rPr>
              <a:t>3. T</a:t>
            </a:r>
            <a:r>
              <a:rPr lang="en-US" sz="1600" i="1" dirty="0">
                <a:solidFill>
                  <a:schemeClr val="bg1"/>
                </a:solidFill>
                <a:effectLst/>
                <a:latin typeface="IBM Plex Mono Text"/>
              </a:rPr>
              <a:t>otal payload mass carried by boosters launched by NASA (CRS)</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pic>
        <p:nvPicPr>
          <p:cNvPr id="4" name="Picture 3">
            <a:extLst>
              <a:ext uri="{FF2B5EF4-FFF2-40B4-BE49-F238E27FC236}">
                <a16:creationId xmlns:a16="http://schemas.microsoft.com/office/drawing/2014/main" id="{73EB53FA-0C25-4A92-BE5C-F53FAF4F1F02}"/>
              </a:ext>
            </a:extLst>
          </p:cNvPr>
          <p:cNvPicPr>
            <a:picLocks noChangeAspect="1"/>
          </p:cNvPicPr>
          <p:nvPr/>
        </p:nvPicPr>
        <p:blipFill>
          <a:blip r:embed="rId3"/>
          <a:stretch>
            <a:fillRect/>
          </a:stretch>
        </p:blipFill>
        <p:spPr>
          <a:xfrm>
            <a:off x="398311" y="756856"/>
            <a:ext cx="6421589" cy="761031"/>
          </a:xfrm>
          <a:prstGeom prst="rect">
            <a:avLst/>
          </a:prstGeom>
        </p:spPr>
      </p:pic>
      <p:pic>
        <p:nvPicPr>
          <p:cNvPr id="6" name="Picture 5">
            <a:extLst>
              <a:ext uri="{FF2B5EF4-FFF2-40B4-BE49-F238E27FC236}">
                <a16:creationId xmlns:a16="http://schemas.microsoft.com/office/drawing/2014/main" id="{62367B64-6B96-4BBE-8630-9804024EBC0F}"/>
              </a:ext>
            </a:extLst>
          </p:cNvPr>
          <p:cNvPicPr>
            <a:picLocks noChangeAspect="1"/>
          </p:cNvPicPr>
          <p:nvPr/>
        </p:nvPicPr>
        <p:blipFill>
          <a:blip r:embed="rId4"/>
          <a:stretch>
            <a:fillRect/>
          </a:stretch>
        </p:blipFill>
        <p:spPr>
          <a:xfrm>
            <a:off x="1269997" y="1695121"/>
            <a:ext cx="660403" cy="813338"/>
          </a:xfrm>
          <a:prstGeom prst="rect">
            <a:avLst/>
          </a:prstGeom>
        </p:spPr>
      </p:pic>
      <p:sp>
        <p:nvSpPr>
          <p:cNvPr id="10" name="Google Shape;506;p28">
            <a:extLst>
              <a:ext uri="{FF2B5EF4-FFF2-40B4-BE49-F238E27FC236}">
                <a16:creationId xmlns:a16="http://schemas.microsoft.com/office/drawing/2014/main" id="{711BC616-AAE0-4458-9825-263AC7AC1AE9}"/>
              </a:ext>
            </a:extLst>
          </p:cNvPr>
          <p:cNvSpPr txBox="1">
            <a:spLocks/>
          </p:cNvSpPr>
          <p:nvPr/>
        </p:nvSpPr>
        <p:spPr>
          <a:xfrm>
            <a:off x="339422" y="1500920"/>
            <a:ext cx="9305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bg1"/>
                </a:solidFill>
                <a:latin typeface="IBM Plex Mono Text"/>
              </a:rPr>
              <a:t>Result:</a:t>
            </a:r>
            <a:endParaRPr lang="en-US" sz="1800" dirty="0">
              <a:latin typeface="IBM Plex Mono Text"/>
            </a:endParaRPr>
          </a:p>
          <a:p>
            <a:pPr marL="342900">
              <a:buFont typeface="+mj-lt"/>
              <a:buAutoNum type="arabicPeriod"/>
            </a:pPr>
            <a:endParaRPr lang="en-US" sz="1800" dirty="0">
              <a:latin typeface="IBM Plex Mono Text"/>
            </a:endParaRPr>
          </a:p>
        </p:txBody>
      </p:sp>
      <p:pic>
        <p:nvPicPr>
          <p:cNvPr id="8" name="Picture 7">
            <a:extLst>
              <a:ext uri="{FF2B5EF4-FFF2-40B4-BE49-F238E27FC236}">
                <a16:creationId xmlns:a16="http://schemas.microsoft.com/office/drawing/2014/main" id="{FC3BE32F-A340-4B0B-A719-1928F0CA61A6}"/>
              </a:ext>
            </a:extLst>
          </p:cNvPr>
          <p:cNvPicPr>
            <a:picLocks noChangeAspect="1"/>
          </p:cNvPicPr>
          <p:nvPr/>
        </p:nvPicPr>
        <p:blipFill>
          <a:blip r:embed="rId5"/>
          <a:stretch>
            <a:fillRect/>
          </a:stretch>
        </p:blipFill>
        <p:spPr>
          <a:xfrm>
            <a:off x="398311" y="2898892"/>
            <a:ext cx="6421589" cy="746989"/>
          </a:xfrm>
          <a:prstGeom prst="rect">
            <a:avLst/>
          </a:prstGeom>
        </p:spPr>
      </p:pic>
      <p:sp>
        <p:nvSpPr>
          <p:cNvPr id="13" name="Google Shape;506;p28">
            <a:extLst>
              <a:ext uri="{FF2B5EF4-FFF2-40B4-BE49-F238E27FC236}">
                <a16:creationId xmlns:a16="http://schemas.microsoft.com/office/drawing/2014/main" id="{54ABC81A-971A-4637-8819-55D75DDF31C6}"/>
              </a:ext>
            </a:extLst>
          </p:cNvPr>
          <p:cNvSpPr txBox="1">
            <a:spLocks/>
          </p:cNvSpPr>
          <p:nvPr/>
        </p:nvSpPr>
        <p:spPr>
          <a:xfrm>
            <a:off x="398311" y="2456465"/>
            <a:ext cx="74964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i="1" dirty="0">
                <a:solidFill>
                  <a:schemeClr val="bg1"/>
                </a:solidFill>
                <a:latin typeface="IBM Plex Mono Text"/>
              </a:rPr>
              <a:t>4. A</a:t>
            </a:r>
            <a:r>
              <a:rPr lang="en-US" sz="1600" i="1" dirty="0">
                <a:solidFill>
                  <a:schemeClr val="bg1"/>
                </a:solidFill>
                <a:effectLst/>
                <a:latin typeface="IBM Plex Mono Text"/>
              </a:rPr>
              <a:t>verage payload mass carried by booster version F9 v1.1</a:t>
            </a:r>
          </a:p>
          <a:p>
            <a:pPr marL="0" indent="0"/>
            <a:endParaRPr lang="en-US" sz="1600" i="1" dirty="0">
              <a:solidFill>
                <a:schemeClr val="bg1"/>
              </a:solidFill>
              <a:effectLst/>
              <a:latin typeface="IBM Plex Mono Text"/>
            </a:endParaRP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5" name="Google Shape;506;p28">
            <a:extLst>
              <a:ext uri="{FF2B5EF4-FFF2-40B4-BE49-F238E27FC236}">
                <a16:creationId xmlns:a16="http://schemas.microsoft.com/office/drawing/2014/main" id="{C18FC2DC-88D2-47D1-84B6-5FF452662A8A}"/>
              </a:ext>
            </a:extLst>
          </p:cNvPr>
          <p:cNvSpPr txBox="1">
            <a:spLocks/>
          </p:cNvSpPr>
          <p:nvPr/>
        </p:nvSpPr>
        <p:spPr>
          <a:xfrm>
            <a:off x="346689" y="3682323"/>
            <a:ext cx="9305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bg1"/>
                </a:solidFill>
                <a:latin typeface="IBM Plex Mono Text"/>
              </a:rPr>
              <a:t>Result:</a:t>
            </a:r>
            <a:endParaRPr lang="en-US" sz="1800" dirty="0">
              <a:latin typeface="IBM Plex Mono Text"/>
            </a:endParaRPr>
          </a:p>
          <a:p>
            <a:pPr marL="342900">
              <a:buFont typeface="+mj-lt"/>
              <a:buAutoNum type="arabicPeriod"/>
            </a:pPr>
            <a:endParaRPr lang="en-US" sz="1800" dirty="0">
              <a:latin typeface="IBM Plex Mono Text"/>
            </a:endParaRPr>
          </a:p>
        </p:txBody>
      </p:sp>
      <p:pic>
        <p:nvPicPr>
          <p:cNvPr id="11" name="Picture 10">
            <a:extLst>
              <a:ext uri="{FF2B5EF4-FFF2-40B4-BE49-F238E27FC236}">
                <a16:creationId xmlns:a16="http://schemas.microsoft.com/office/drawing/2014/main" id="{FC8C0FD7-F2D3-4210-91E6-629CF69B4E98}"/>
              </a:ext>
            </a:extLst>
          </p:cNvPr>
          <p:cNvPicPr>
            <a:picLocks noChangeAspect="1"/>
          </p:cNvPicPr>
          <p:nvPr/>
        </p:nvPicPr>
        <p:blipFill>
          <a:blip r:embed="rId6"/>
          <a:stretch>
            <a:fillRect/>
          </a:stretch>
        </p:blipFill>
        <p:spPr>
          <a:xfrm>
            <a:off x="1269996" y="3871581"/>
            <a:ext cx="660403" cy="888399"/>
          </a:xfrm>
          <a:prstGeom prst="rect">
            <a:avLst/>
          </a:prstGeom>
        </p:spPr>
      </p:pic>
    </p:spTree>
    <p:extLst>
      <p:ext uri="{BB962C8B-B14F-4D97-AF65-F5344CB8AC3E}">
        <p14:creationId xmlns:p14="http://schemas.microsoft.com/office/powerpoint/2010/main" val="3819426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28</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309411" y="323192"/>
            <a:ext cx="74964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dirty="0">
                <a:solidFill>
                  <a:schemeClr val="bg1"/>
                </a:solidFill>
                <a:latin typeface="IBM Plex Mono Text"/>
              </a:rPr>
              <a:t>5. </a:t>
            </a:r>
            <a:r>
              <a:rPr lang="en-US" sz="1600" i="1" dirty="0">
                <a:solidFill>
                  <a:schemeClr val="bg1"/>
                </a:solidFill>
                <a:latin typeface="IBM Plex Mono Text" panose="020B0509050203000203"/>
              </a:rPr>
              <a:t>D</a:t>
            </a:r>
            <a:r>
              <a:rPr lang="en-US" sz="1600" i="1" dirty="0">
                <a:solidFill>
                  <a:schemeClr val="bg1"/>
                </a:solidFill>
                <a:effectLst/>
                <a:latin typeface="IBM Plex Mono Text" panose="020B0509050203000203"/>
              </a:rPr>
              <a:t>ate of first successful landing outcome in ground pad.</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0" name="Google Shape;506;p28">
            <a:extLst>
              <a:ext uri="{FF2B5EF4-FFF2-40B4-BE49-F238E27FC236}">
                <a16:creationId xmlns:a16="http://schemas.microsoft.com/office/drawing/2014/main" id="{711BC616-AAE0-4458-9825-263AC7AC1AE9}"/>
              </a:ext>
            </a:extLst>
          </p:cNvPr>
          <p:cNvSpPr txBox="1">
            <a:spLocks/>
          </p:cNvSpPr>
          <p:nvPr/>
        </p:nvSpPr>
        <p:spPr>
          <a:xfrm>
            <a:off x="309411" y="1450662"/>
            <a:ext cx="930575" cy="420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bg1"/>
                </a:solidFill>
                <a:latin typeface="IBM Plex Mono Text"/>
              </a:rPr>
              <a:t>Result:</a:t>
            </a:r>
            <a:endParaRPr lang="en-US" sz="1800" dirty="0">
              <a:latin typeface="IBM Plex Mono Text"/>
            </a:endParaRPr>
          </a:p>
          <a:p>
            <a:pPr marL="342900">
              <a:buFont typeface="+mj-lt"/>
              <a:buAutoNum type="arabicPeriod"/>
            </a:pPr>
            <a:endParaRPr lang="en-US" sz="1800" dirty="0">
              <a:latin typeface="IBM Plex Mono Text"/>
            </a:endParaRPr>
          </a:p>
        </p:txBody>
      </p:sp>
      <p:sp>
        <p:nvSpPr>
          <p:cNvPr id="13" name="Google Shape;506;p28">
            <a:extLst>
              <a:ext uri="{FF2B5EF4-FFF2-40B4-BE49-F238E27FC236}">
                <a16:creationId xmlns:a16="http://schemas.microsoft.com/office/drawing/2014/main" id="{54ABC81A-971A-4637-8819-55D75DDF31C6}"/>
              </a:ext>
            </a:extLst>
          </p:cNvPr>
          <p:cNvSpPr txBox="1">
            <a:spLocks/>
          </p:cNvSpPr>
          <p:nvPr/>
        </p:nvSpPr>
        <p:spPr>
          <a:xfrm>
            <a:off x="398311" y="2245895"/>
            <a:ext cx="8596833"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i="1" dirty="0">
                <a:solidFill>
                  <a:schemeClr val="bg1"/>
                </a:solidFill>
                <a:effectLst/>
                <a:latin typeface="IBM Plex Mono Text"/>
              </a:rPr>
              <a:t>6. Names of the boosters which have success in drone ship (with 4000 &lt; payload mass &lt; 6000)</a:t>
            </a:r>
          </a:p>
          <a:p>
            <a:pPr marL="0" indent="0"/>
            <a:endParaRPr lang="en-US" sz="1600" i="1" dirty="0">
              <a:solidFill>
                <a:schemeClr val="bg1"/>
              </a:solidFill>
              <a:effectLst/>
              <a:latin typeface="IBM Plex Mono Text"/>
            </a:endParaRP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5" name="Google Shape;506;p28">
            <a:extLst>
              <a:ext uri="{FF2B5EF4-FFF2-40B4-BE49-F238E27FC236}">
                <a16:creationId xmlns:a16="http://schemas.microsoft.com/office/drawing/2014/main" id="{C18FC2DC-88D2-47D1-84B6-5FF452662A8A}"/>
              </a:ext>
            </a:extLst>
          </p:cNvPr>
          <p:cNvSpPr txBox="1">
            <a:spLocks/>
          </p:cNvSpPr>
          <p:nvPr/>
        </p:nvSpPr>
        <p:spPr>
          <a:xfrm>
            <a:off x="339421" y="3320051"/>
            <a:ext cx="9305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2000" dirty="0">
                <a:solidFill>
                  <a:schemeClr val="bg1"/>
                </a:solidFill>
                <a:latin typeface="IBM Plex Mono Text"/>
              </a:rPr>
              <a:t>Result:</a:t>
            </a:r>
            <a:endParaRPr lang="en-US" sz="1800" dirty="0">
              <a:latin typeface="IBM Plex Mono Text"/>
            </a:endParaRPr>
          </a:p>
          <a:p>
            <a:pPr marL="342900">
              <a:buFont typeface="+mj-lt"/>
              <a:buAutoNum type="arabicPeriod"/>
            </a:pPr>
            <a:endParaRPr lang="en-US" sz="1800" dirty="0">
              <a:latin typeface="IBM Plex Mono Text"/>
            </a:endParaRPr>
          </a:p>
        </p:txBody>
      </p:sp>
      <p:pic>
        <p:nvPicPr>
          <p:cNvPr id="5" name="Picture 4">
            <a:extLst>
              <a:ext uri="{FF2B5EF4-FFF2-40B4-BE49-F238E27FC236}">
                <a16:creationId xmlns:a16="http://schemas.microsoft.com/office/drawing/2014/main" id="{8DA50DF5-D084-4856-9A2E-EC02348090D4}"/>
              </a:ext>
            </a:extLst>
          </p:cNvPr>
          <p:cNvPicPr>
            <a:picLocks noChangeAspect="1"/>
          </p:cNvPicPr>
          <p:nvPr/>
        </p:nvPicPr>
        <p:blipFill>
          <a:blip r:embed="rId3"/>
          <a:stretch>
            <a:fillRect/>
          </a:stretch>
        </p:blipFill>
        <p:spPr>
          <a:xfrm>
            <a:off x="398311" y="789702"/>
            <a:ext cx="6421589" cy="751873"/>
          </a:xfrm>
          <a:prstGeom prst="rect">
            <a:avLst/>
          </a:prstGeom>
        </p:spPr>
      </p:pic>
      <p:pic>
        <p:nvPicPr>
          <p:cNvPr id="9" name="Picture 8">
            <a:extLst>
              <a:ext uri="{FF2B5EF4-FFF2-40B4-BE49-F238E27FC236}">
                <a16:creationId xmlns:a16="http://schemas.microsoft.com/office/drawing/2014/main" id="{6A045ECF-0FA4-4068-8DA7-0DF40C809195}"/>
              </a:ext>
            </a:extLst>
          </p:cNvPr>
          <p:cNvPicPr>
            <a:picLocks noChangeAspect="1"/>
          </p:cNvPicPr>
          <p:nvPr/>
        </p:nvPicPr>
        <p:blipFill>
          <a:blip r:embed="rId4"/>
          <a:stretch>
            <a:fillRect/>
          </a:stretch>
        </p:blipFill>
        <p:spPr>
          <a:xfrm>
            <a:off x="1239986" y="1598385"/>
            <a:ext cx="823209" cy="590700"/>
          </a:xfrm>
          <a:prstGeom prst="rect">
            <a:avLst/>
          </a:prstGeom>
        </p:spPr>
      </p:pic>
      <p:pic>
        <p:nvPicPr>
          <p:cNvPr id="14" name="Picture 13">
            <a:extLst>
              <a:ext uri="{FF2B5EF4-FFF2-40B4-BE49-F238E27FC236}">
                <a16:creationId xmlns:a16="http://schemas.microsoft.com/office/drawing/2014/main" id="{0B3D5A0B-07FF-46D0-8EAD-F99A8EA40630}"/>
              </a:ext>
            </a:extLst>
          </p:cNvPr>
          <p:cNvPicPr>
            <a:picLocks noChangeAspect="1"/>
          </p:cNvPicPr>
          <p:nvPr/>
        </p:nvPicPr>
        <p:blipFill>
          <a:blip r:embed="rId5"/>
          <a:stretch>
            <a:fillRect/>
          </a:stretch>
        </p:blipFill>
        <p:spPr>
          <a:xfrm>
            <a:off x="415952" y="2615169"/>
            <a:ext cx="6403948" cy="778386"/>
          </a:xfrm>
          <a:prstGeom prst="rect">
            <a:avLst/>
          </a:prstGeom>
        </p:spPr>
      </p:pic>
      <p:pic>
        <p:nvPicPr>
          <p:cNvPr id="17" name="Picture 16">
            <a:extLst>
              <a:ext uri="{FF2B5EF4-FFF2-40B4-BE49-F238E27FC236}">
                <a16:creationId xmlns:a16="http://schemas.microsoft.com/office/drawing/2014/main" id="{46283719-87C0-46A5-B84F-6F0FCAD58C6B}"/>
              </a:ext>
            </a:extLst>
          </p:cNvPr>
          <p:cNvPicPr>
            <a:picLocks noChangeAspect="1"/>
          </p:cNvPicPr>
          <p:nvPr/>
        </p:nvPicPr>
        <p:blipFill>
          <a:blip r:embed="rId6"/>
          <a:stretch>
            <a:fillRect/>
          </a:stretch>
        </p:blipFill>
        <p:spPr>
          <a:xfrm>
            <a:off x="1269996" y="3505735"/>
            <a:ext cx="940347" cy="1127755"/>
          </a:xfrm>
          <a:prstGeom prst="rect">
            <a:avLst/>
          </a:prstGeom>
        </p:spPr>
      </p:pic>
    </p:spTree>
    <p:extLst>
      <p:ext uri="{BB962C8B-B14F-4D97-AF65-F5344CB8AC3E}">
        <p14:creationId xmlns:p14="http://schemas.microsoft.com/office/powerpoint/2010/main" val="77493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29</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309411" y="323192"/>
            <a:ext cx="74964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600" dirty="0">
                <a:solidFill>
                  <a:schemeClr val="bg1"/>
                </a:solidFill>
                <a:latin typeface="IBM Plex Mono Text"/>
              </a:rPr>
              <a:t>7. </a:t>
            </a:r>
            <a:r>
              <a:rPr lang="en-US" sz="1600" i="1" dirty="0">
                <a:solidFill>
                  <a:schemeClr val="bg1"/>
                </a:solidFill>
                <a:latin typeface="IBM Plex Mono Text" panose="020B0509050203000203"/>
              </a:rPr>
              <a:t>T</a:t>
            </a:r>
            <a:r>
              <a:rPr lang="en-US" sz="1600" i="1" dirty="0">
                <a:solidFill>
                  <a:schemeClr val="bg1"/>
                </a:solidFill>
                <a:effectLst/>
                <a:latin typeface="IBM Plex Mono Text" panose="020B0509050203000203"/>
              </a:rPr>
              <a:t>otal number of successful and failure mission outcomes</a:t>
            </a:r>
          </a:p>
          <a:p>
            <a:pPr marL="342900">
              <a:buFont typeface="+mj-lt"/>
              <a:buAutoNum type="arabicPeriod"/>
            </a:pPr>
            <a:endParaRPr lang="en-US" sz="1600" dirty="0">
              <a:solidFill>
                <a:schemeClr val="bg1"/>
              </a:solidFill>
              <a:latin typeface="IBM Plex Mono Text"/>
            </a:endParaRPr>
          </a:p>
        </p:txBody>
      </p:sp>
      <p:sp>
        <p:nvSpPr>
          <p:cNvPr id="10" name="Google Shape;506;p28">
            <a:extLst>
              <a:ext uri="{FF2B5EF4-FFF2-40B4-BE49-F238E27FC236}">
                <a16:creationId xmlns:a16="http://schemas.microsoft.com/office/drawing/2014/main" id="{711BC616-AAE0-4458-9825-263AC7AC1AE9}"/>
              </a:ext>
            </a:extLst>
          </p:cNvPr>
          <p:cNvSpPr txBox="1">
            <a:spLocks/>
          </p:cNvSpPr>
          <p:nvPr/>
        </p:nvSpPr>
        <p:spPr>
          <a:xfrm>
            <a:off x="6094010" y="327407"/>
            <a:ext cx="930575" cy="420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dirty="0">
                <a:solidFill>
                  <a:schemeClr val="bg1"/>
                </a:solidFill>
                <a:latin typeface="IBM Plex Mono Text"/>
              </a:rPr>
              <a:t>Result:</a:t>
            </a:r>
            <a:endParaRPr lang="en-US" sz="1600" dirty="0">
              <a:latin typeface="IBM Plex Mono Text"/>
            </a:endParaRPr>
          </a:p>
          <a:p>
            <a:pPr marL="342900">
              <a:buFont typeface="+mj-lt"/>
              <a:buAutoNum type="arabicPeriod"/>
            </a:pPr>
            <a:endParaRPr lang="en-US" sz="1800" dirty="0">
              <a:latin typeface="IBM Plex Mono Text"/>
            </a:endParaRPr>
          </a:p>
        </p:txBody>
      </p:sp>
      <p:sp>
        <p:nvSpPr>
          <p:cNvPr id="13" name="Google Shape;506;p28">
            <a:extLst>
              <a:ext uri="{FF2B5EF4-FFF2-40B4-BE49-F238E27FC236}">
                <a16:creationId xmlns:a16="http://schemas.microsoft.com/office/drawing/2014/main" id="{54ABC81A-971A-4637-8819-55D75DDF31C6}"/>
              </a:ext>
            </a:extLst>
          </p:cNvPr>
          <p:cNvSpPr txBox="1">
            <a:spLocks/>
          </p:cNvSpPr>
          <p:nvPr/>
        </p:nvSpPr>
        <p:spPr>
          <a:xfrm>
            <a:off x="326654" y="1960435"/>
            <a:ext cx="4904566"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600" i="1" dirty="0">
                <a:solidFill>
                  <a:schemeClr val="bg1"/>
                </a:solidFill>
                <a:effectLst/>
                <a:latin typeface="IBM Plex Mono Text"/>
              </a:rPr>
              <a:t>8. </a:t>
            </a:r>
            <a:r>
              <a:rPr lang="en-US" sz="1600" i="1" dirty="0">
                <a:solidFill>
                  <a:schemeClr val="bg1"/>
                </a:solidFill>
                <a:latin typeface="IBM Plex Mono Text" panose="020B0509050203000203"/>
              </a:rPr>
              <a:t>N</a:t>
            </a:r>
            <a:r>
              <a:rPr lang="en-US" sz="1600" i="1" dirty="0">
                <a:solidFill>
                  <a:schemeClr val="bg1"/>
                </a:solidFill>
                <a:effectLst/>
                <a:latin typeface="IBM Plex Mono Text" panose="020B0509050203000203"/>
              </a:rPr>
              <a:t>ames of the </a:t>
            </a:r>
            <a:r>
              <a:rPr lang="en-US" sz="1600" i="1" dirty="0" err="1">
                <a:solidFill>
                  <a:schemeClr val="bg1"/>
                </a:solidFill>
                <a:effectLst/>
                <a:latin typeface="IBM Plex Mono Text" panose="020B0509050203000203"/>
              </a:rPr>
              <a:t>booster_versions</a:t>
            </a:r>
            <a:r>
              <a:rPr lang="en-US" sz="1600" i="1" dirty="0">
                <a:solidFill>
                  <a:schemeClr val="bg1"/>
                </a:solidFill>
                <a:effectLst/>
                <a:latin typeface="IBM Plex Mono Text" panose="020B0509050203000203"/>
              </a:rPr>
              <a:t> that carried the maximum payload mass</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5" name="Google Shape;506;p28">
            <a:extLst>
              <a:ext uri="{FF2B5EF4-FFF2-40B4-BE49-F238E27FC236}">
                <a16:creationId xmlns:a16="http://schemas.microsoft.com/office/drawing/2014/main" id="{C18FC2DC-88D2-47D1-84B6-5FF452662A8A}"/>
              </a:ext>
            </a:extLst>
          </p:cNvPr>
          <p:cNvSpPr txBox="1">
            <a:spLocks/>
          </p:cNvSpPr>
          <p:nvPr/>
        </p:nvSpPr>
        <p:spPr>
          <a:xfrm>
            <a:off x="6094010" y="1974891"/>
            <a:ext cx="9305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dirty="0">
                <a:solidFill>
                  <a:schemeClr val="bg1"/>
                </a:solidFill>
                <a:latin typeface="IBM Plex Mono Text"/>
              </a:rPr>
              <a:t>Result:</a:t>
            </a:r>
            <a:endParaRPr lang="en-US" sz="1600" dirty="0">
              <a:latin typeface="IBM Plex Mono Text"/>
            </a:endParaRPr>
          </a:p>
          <a:p>
            <a:pPr marL="342900">
              <a:buFont typeface="+mj-lt"/>
              <a:buAutoNum type="arabicPeriod"/>
            </a:pPr>
            <a:endParaRPr lang="en-US" sz="1800" dirty="0">
              <a:latin typeface="IBM Plex Mono Text"/>
            </a:endParaRPr>
          </a:p>
        </p:txBody>
      </p:sp>
      <p:pic>
        <p:nvPicPr>
          <p:cNvPr id="7" name="Picture 6">
            <a:extLst>
              <a:ext uri="{FF2B5EF4-FFF2-40B4-BE49-F238E27FC236}">
                <a16:creationId xmlns:a16="http://schemas.microsoft.com/office/drawing/2014/main" id="{F6B60DF6-31CB-46F6-A6EB-F44FD6910D4C}"/>
              </a:ext>
            </a:extLst>
          </p:cNvPr>
          <p:cNvPicPr>
            <a:picLocks noChangeAspect="1"/>
          </p:cNvPicPr>
          <p:nvPr/>
        </p:nvPicPr>
        <p:blipFill>
          <a:blip r:embed="rId3"/>
          <a:stretch>
            <a:fillRect/>
          </a:stretch>
        </p:blipFill>
        <p:spPr>
          <a:xfrm>
            <a:off x="7024585" y="394782"/>
            <a:ext cx="460736" cy="931274"/>
          </a:xfrm>
          <a:prstGeom prst="rect">
            <a:avLst/>
          </a:prstGeom>
        </p:spPr>
      </p:pic>
      <p:pic>
        <p:nvPicPr>
          <p:cNvPr id="16" name="Picture 15">
            <a:extLst>
              <a:ext uri="{FF2B5EF4-FFF2-40B4-BE49-F238E27FC236}">
                <a16:creationId xmlns:a16="http://schemas.microsoft.com/office/drawing/2014/main" id="{B7008B24-3E5B-43D0-988B-0CAF816A3B4A}"/>
              </a:ext>
            </a:extLst>
          </p:cNvPr>
          <p:cNvPicPr>
            <a:picLocks noChangeAspect="1"/>
          </p:cNvPicPr>
          <p:nvPr/>
        </p:nvPicPr>
        <p:blipFill>
          <a:blip r:embed="rId4"/>
          <a:stretch>
            <a:fillRect/>
          </a:stretch>
        </p:blipFill>
        <p:spPr>
          <a:xfrm>
            <a:off x="7020033" y="2086076"/>
            <a:ext cx="930575" cy="2818505"/>
          </a:xfrm>
          <a:prstGeom prst="rect">
            <a:avLst/>
          </a:prstGeom>
        </p:spPr>
      </p:pic>
      <p:pic>
        <p:nvPicPr>
          <p:cNvPr id="19" name="Picture 18">
            <a:extLst>
              <a:ext uri="{FF2B5EF4-FFF2-40B4-BE49-F238E27FC236}">
                <a16:creationId xmlns:a16="http://schemas.microsoft.com/office/drawing/2014/main" id="{1EE6F52C-1ECE-4FA1-BA84-BBCD41BA7F98}"/>
              </a:ext>
            </a:extLst>
          </p:cNvPr>
          <p:cNvPicPr>
            <a:picLocks noChangeAspect="1"/>
          </p:cNvPicPr>
          <p:nvPr/>
        </p:nvPicPr>
        <p:blipFill>
          <a:blip r:embed="rId5"/>
          <a:stretch>
            <a:fillRect/>
          </a:stretch>
        </p:blipFill>
        <p:spPr>
          <a:xfrm>
            <a:off x="604948" y="674906"/>
            <a:ext cx="2724150" cy="733425"/>
          </a:xfrm>
          <a:prstGeom prst="rect">
            <a:avLst/>
          </a:prstGeom>
        </p:spPr>
      </p:pic>
      <p:pic>
        <p:nvPicPr>
          <p:cNvPr id="21" name="Picture 20">
            <a:extLst>
              <a:ext uri="{FF2B5EF4-FFF2-40B4-BE49-F238E27FC236}">
                <a16:creationId xmlns:a16="http://schemas.microsoft.com/office/drawing/2014/main" id="{225083E7-6FDF-43F1-BC78-4368E6F82790}"/>
              </a:ext>
            </a:extLst>
          </p:cNvPr>
          <p:cNvPicPr>
            <a:picLocks noChangeAspect="1"/>
          </p:cNvPicPr>
          <p:nvPr/>
        </p:nvPicPr>
        <p:blipFill>
          <a:blip r:embed="rId6"/>
          <a:stretch>
            <a:fillRect/>
          </a:stretch>
        </p:blipFill>
        <p:spPr>
          <a:xfrm>
            <a:off x="604948" y="2571750"/>
            <a:ext cx="5267325" cy="514350"/>
          </a:xfrm>
          <a:prstGeom prst="rect">
            <a:avLst/>
          </a:prstGeom>
        </p:spPr>
      </p:pic>
    </p:spTree>
    <p:extLst>
      <p:ext uri="{BB962C8B-B14F-4D97-AF65-F5344CB8AC3E}">
        <p14:creationId xmlns:p14="http://schemas.microsoft.com/office/powerpoint/2010/main" val="25164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8" name="Google Shape;478;p27"/>
          <p:cNvSpPr txBox="1">
            <a:spLocks noGrp="1"/>
          </p:cNvSpPr>
          <p:nvPr>
            <p:ph type="title" idx="6"/>
          </p:nvPr>
        </p:nvSpPr>
        <p:spPr>
          <a:xfrm>
            <a:off x="733109" y="177252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METHODOLGY</a:t>
            </a:r>
            <a:endParaRPr sz="2400"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EXECUTIVE SUMMARY</a:t>
            </a:r>
            <a:endParaRPr dirty="0"/>
          </a:p>
        </p:txBody>
      </p:sp>
      <p:sp>
        <p:nvSpPr>
          <p:cNvPr id="482" name="Google Shape;482;p27"/>
          <p:cNvSpPr/>
          <p:nvPr/>
        </p:nvSpPr>
        <p:spPr>
          <a:xfrm>
            <a:off x="987849" y="1162589"/>
            <a:ext cx="628299" cy="57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cxnSpLocks/>
            <a:stCxn id="482" idx="1"/>
            <a:endCxn id="478" idx="1"/>
          </p:cNvCxnSpPr>
          <p:nvPr/>
        </p:nvCxnSpPr>
        <p:spPr>
          <a:xfrm rot="10800000" flipV="1">
            <a:off x="733109" y="1451488"/>
            <a:ext cx="254740" cy="609931"/>
          </a:xfrm>
          <a:prstGeom prst="bentConnector3">
            <a:avLst>
              <a:gd name="adj1" fmla="val 189739"/>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75;p27">
            <a:extLst>
              <a:ext uri="{FF2B5EF4-FFF2-40B4-BE49-F238E27FC236}">
                <a16:creationId xmlns:a16="http://schemas.microsoft.com/office/drawing/2014/main" id="{BA6F5581-5540-4CA2-BBA9-98D4FB073619}"/>
              </a:ext>
            </a:extLst>
          </p:cNvPr>
          <p:cNvSpPr txBox="1">
            <a:spLocks/>
          </p:cNvSpPr>
          <p:nvPr/>
        </p:nvSpPr>
        <p:spPr>
          <a:xfrm>
            <a:off x="2486909" y="989475"/>
            <a:ext cx="5912591" cy="2093967"/>
          </a:xfrm>
          <a:prstGeom prst="rect">
            <a:avLst/>
          </a:prstGeom>
          <a:noFill/>
          <a:ln w="38100">
            <a:solidFill>
              <a:schemeClr val="accent3"/>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85750" indent="-285750">
              <a:lnSpc>
                <a:spcPct val="150000"/>
              </a:lnSpc>
              <a:buClr>
                <a:schemeClr val="accent3"/>
              </a:buClr>
              <a:buFont typeface="Wingdings" panose="05000000000000000000" pitchFamily="2" charset="2"/>
              <a:buChar char="§"/>
            </a:pPr>
            <a:r>
              <a:rPr lang="en-US" sz="1200" dirty="0"/>
              <a:t>Initially data was collected using </a:t>
            </a:r>
            <a:r>
              <a:rPr lang="en-US" sz="1200" dirty="0">
                <a:solidFill>
                  <a:schemeClr val="accent3"/>
                </a:solidFill>
              </a:rPr>
              <a:t>REST API</a:t>
            </a:r>
            <a:r>
              <a:rPr lang="en-US" sz="1200" dirty="0"/>
              <a:t>, </a:t>
            </a:r>
            <a:r>
              <a:rPr lang="en-US" sz="1200" dirty="0">
                <a:solidFill>
                  <a:schemeClr val="accent3"/>
                </a:solidFill>
              </a:rPr>
              <a:t>Web scraping</a:t>
            </a:r>
            <a:r>
              <a:rPr lang="en-US" sz="1200" dirty="0"/>
              <a:t>.</a:t>
            </a:r>
          </a:p>
          <a:p>
            <a:pPr marL="285750" indent="-285750">
              <a:lnSpc>
                <a:spcPct val="150000"/>
              </a:lnSpc>
              <a:buClr>
                <a:schemeClr val="accent3"/>
              </a:buClr>
              <a:buFont typeface="Wingdings" panose="05000000000000000000" pitchFamily="2" charset="2"/>
              <a:buChar char="§"/>
            </a:pPr>
            <a:r>
              <a:rPr lang="en-US" sz="1200" dirty="0"/>
              <a:t>The raw data was cleaned to obtain structured data through </a:t>
            </a:r>
            <a:r>
              <a:rPr lang="en-US" sz="1200" dirty="0">
                <a:solidFill>
                  <a:schemeClr val="accent3"/>
                </a:solidFill>
              </a:rPr>
              <a:t>Data Wrangling</a:t>
            </a:r>
            <a:r>
              <a:rPr lang="en-US" sz="1200" dirty="0"/>
              <a:t>.</a:t>
            </a:r>
          </a:p>
          <a:p>
            <a:pPr marL="285750" indent="-285750">
              <a:lnSpc>
                <a:spcPct val="150000"/>
              </a:lnSpc>
              <a:buClr>
                <a:schemeClr val="accent3"/>
              </a:buClr>
              <a:buFont typeface="Wingdings" panose="05000000000000000000" pitchFamily="2" charset="2"/>
              <a:buChar char="§"/>
            </a:pPr>
            <a:r>
              <a:rPr lang="en-US" sz="1200" dirty="0"/>
              <a:t>To obtain insights from the data</a:t>
            </a:r>
            <a:r>
              <a:rPr lang="en-US" sz="1200" dirty="0">
                <a:solidFill>
                  <a:schemeClr val="accent3"/>
                </a:solidFill>
              </a:rPr>
              <a:t>, Exploratory Data Analysis </a:t>
            </a:r>
            <a:r>
              <a:rPr lang="en-US" sz="1200" dirty="0"/>
              <a:t>was performed using </a:t>
            </a:r>
            <a:r>
              <a:rPr lang="en-US" sz="1200" dirty="0">
                <a:solidFill>
                  <a:schemeClr val="accent3"/>
                </a:solidFill>
              </a:rPr>
              <a:t>SQL </a:t>
            </a:r>
            <a:r>
              <a:rPr lang="en-US" sz="1200" dirty="0"/>
              <a:t>queries and </a:t>
            </a:r>
            <a:r>
              <a:rPr lang="en-US" sz="1200" dirty="0">
                <a:solidFill>
                  <a:schemeClr val="accent3"/>
                </a:solidFill>
              </a:rPr>
              <a:t>Visualizations</a:t>
            </a:r>
            <a:r>
              <a:rPr lang="en-US" sz="1200" dirty="0"/>
              <a:t> using graphs and charts.</a:t>
            </a:r>
          </a:p>
          <a:p>
            <a:pPr marL="285750" indent="-285750">
              <a:lnSpc>
                <a:spcPct val="150000"/>
              </a:lnSpc>
              <a:buClr>
                <a:schemeClr val="accent3"/>
              </a:buClr>
              <a:buFont typeface="Wingdings" panose="05000000000000000000" pitchFamily="2" charset="2"/>
              <a:buChar char="§"/>
            </a:pPr>
            <a:r>
              <a:rPr lang="en-US" sz="1200" dirty="0"/>
              <a:t>Interactive visual Analysis was performed using </a:t>
            </a:r>
            <a:r>
              <a:rPr lang="en-US" sz="1200" dirty="0">
                <a:solidFill>
                  <a:schemeClr val="accent3"/>
                </a:solidFill>
              </a:rPr>
              <a:t>Folium</a:t>
            </a:r>
            <a:r>
              <a:rPr lang="en-US" sz="1200" dirty="0"/>
              <a:t> Maps and </a:t>
            </a:r>
            <a:r>
              <a:rPr lang="en-US" sz="1200" dirty="0" err="1">
                <a:solidFill>
                  <a:schemeClr val="accent3"/>
                </a:solidFill>
              </a:rPr>
              <a:t>Plotly</a:t>
            </a:r>
            <a:r>
              <a:rPr lang="en-US" sz="1200" dirty="0"/>
              <a:t> </a:t>
            </a:r>
            <a:r>
              <a:rPr lang="en-US" sz="1200" dirty="0">
                <a:solidFill>
                  <a:schemeClr val="accent3"/>
                </a:solidFill>
              </a:rPr>
              <a:t>Dashboard</a:t>
            </a:r>
            <a:r>
              <a:rPr lang="en-US" sz="1200" dirty="0"/>
              <a:t>.</a:t>
            </a:r>
          </a:p>
          <a:p>
            <a:pPr marL="285750" indent="-285750">
              <a:lnSpc>
                <a:spcPct val="150000"/>
              </a:lnSpc>
              <a:buClr>
                <a:schemeClr val="accent3"/>
              </a:buClr>
              <a:buFont typeface="Wingdings" panose="05000000000000000000" pitchFamily="2" charset="2"/>
              <a:buChar char="§"/>
            </a:pPr>
            <a:r>
              <a:rPr lang="en-US" sz="1200" dirty="0"/>
              <a:t>Predictive Analysis was done to determine best </a:t>
            </a:r>
            <a:r>
              <a:rPr lang="en-US" sz="1200" dirty="0">
                <a:solidFill>
                  <a:schemeClr val="accent3"/>
                </a:solidFill>
              </a:rPr>
              <a:t>Machine Learning Model</a:t>
            </a:r>
            <a:r>
              <a:rPr lang="en-US" sz="1200" dirty="0"/>
              <a:t>.</a:t>
            </a:r>
          </a:p>
          <a:p>
            <a:pPr marL="0" indent="0">
              <a:lnSpc>
                <a:spcPct val="150000"/>
              </a:lnSpc>
              <a:buClr>
                <a:schemeClr val="accent3"/>
              </a:buClr>
            </a:pPr>
            <a:endParaRPr lang="en-US" dirty="0"/>
          </a:p>
          <a:p>
            <a:pPr marL="285750" indent="-285750">
              <a:lnSpc>
                <a:spcPct val="150000"/>
              </a:lnSpc>
              <a:buClr>
                <a:schemeClr val="accent3"/>
              </a:buClr>
              <a:buFont typeface="Wingdings" panose="05000000000000000000" pitchFamily="2" charset="2"/>
              <a:buChar char="§"/>
            </a:pPr>
            <a:endParaRPr lang="en-US" dirty="0"/>
          </a:p>
          <a:p>
            <a:pPr marL="285750" indent="-285750">
              <a:buClr>
                <a:schemeClr val="accent3"/>
              </a:buClr>
              <a:buFont typeface="Wingdings" panose="05000000000000000000" pitchFamily="2" charset="2"/>
              <a:buChar char="§"/>
            </a:pPr>
            <a:endParaRPr lang="en-US" dirty="0"/>
          </a:p>
          <a:p>
            <a:pPr marL="285750" indent="-285750">
              <a:buClr>
                <a:schemeClr val="accent3"/>
              </a:buClr>
              <a:buFont typeface="Wingdings" panose="05000000000000000000" pitchFamily="2" charset="2"/>
              <a:buChar char="§"/>
            </a:pPr>
            <a:endParaRPr lang="en-US" dirty="0"/>
          </a:p>
          <a:p>
            <a:pPr marL="285750" indent="-285750">
              <a:buClr>
                <a:schemeClr val="accent3"/>
              </a:buClr>
              <a:buFont typeface="Wingdings" panose="05000000000000000000" pitchFamily="2" charset="2"/>
              <a:buChar char="§"/>
            </a:pPr>
            <a:endParaRPr lang="en-US" dirty="0"/>
          </a:p>
          <a:p>
            <a:pPr marL="0" indent="0"/>
            <a:endParaRPr lang="en-US" dirty="0"/>
          </a:p>
        </p:txBody>
      </p:sp>
      <p:sp>
        <p:nvSpPr>
          <p:cNvPr id="70" name="Google Shape;480;p27">
            <a:extLst>
              <a:ext uri="{FF2B5EF4-FFF2-40B4-BE49-F238E27FC236}">
                <a16:creationId xmlns:a16="http://schemas.microsoft.com/office/drawing/2014/main" id="{3DB46C18-7FB2-41E1-ABCD-3E48C2C689CB}"/>
              </a:ext>
            </a:extLst>
          </p:cNvPr>
          <p:cNvSpPr txBox="1">
            <a:spLocks/>
          </p:cNvSpPr>
          <p:nvPr/>
        </p:nvSpPr>
        <p:spPr>
          <a:xfrm>
            <a:off x="788511" y="3937513"/>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400" dirty="0"/>
              <a:t>RESULTS</a:t>
            </a:r>
            <a:endParaRPr lang="en" sz="2400" dirty="0"/>
          </a:p>
        </p:txBody>
      </p:sp>
      <p:sp>
        <p:nvSpPr>
          <p:cNvPr id="71" name="Google Shape;483;p27">
            <a:extLst>
              <a:ext uri="{FF2B5EF4-FFF2-40B4-BE49-F238E27FC236}">
                <a16:creationId xmlns:a16="http://schemas.microsoft.com/office/drawing/2014/main" id="{7859DA7C-3261-4D2F-89E6-F398A95E177A}"/>
              </a:ext>
            </a:extLst>
          </p:cNvPr>
          <p:cNvSpPr/>
          <p:nvPr/>
        </p:nvSpPr>
        <p:spPr>
          <a:xfrm>
            <a:off x="987849" y="3302522"/>
            <a:ext cx="652388" cy="57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486;p27">
            <a:extLst>
              <a:ext uri="{FF2B5EF4-FFF2-40B4-BE49-F238E27FC236}">
                <a16:creationId xmlns:a16="http://schemas.microsoft.com/office/drawing/2014/main" id="{17A29588-BEF9-4380-874D-7AABF918D466}"/>
              </a:ext>
            </a:extLst>
          </p:cNvPr>
          <p:cNvCxnSpPr>
            <a:cxnSpLocks/>
            <a:stCxn id="71" idx="1"/>
            <a:endCxn id="70" idx="1"/>
          </p:cNvCxnSpPr>
          <p:nvPr/>
        </p:nvCxnSpPr>
        <p:spPr>
          <a:xfrm rot="10800000" flipV="1">
            <a:off x="788511" y="3591421"/>
            <a:ext cx="199338" cy="634991"/>
          </a:xfrm>
          <a:prstGeom prst="bentConnector3">
            <a:avLst>
              <a:gd name="adj1" fmla="val 214680"/>
            </a:avLst>
          </a:prstGeom>
          <a:noFill/>
          <a:ln w="9525" cap="flat" cmpd="sng">
            <a:solidFill>
              <a:schemeClr val="lt1"/>
            </a:solidFill>
            <a:prstDash val="solid"/>
            <a:round/>
            <a:headEnd type="none" w="med" len="med"/>
            <a:tailEnd type="none" w="med" len="med"/>
          </a:ln>
        </p:spPr>
      </p:cxnSp>
      <p:sp>
        <p:nvSpPr>
          <p:cNvPr id="77" name="Google Shape;475;p27">
            <a:extLst>
              <a:ext uri="{FF2B5EF4-FFF2-40B4-BE49-F238E27FC236}">
                <a16:creationId xmlns:a16="http://schemas.microsoft.com/office/drawing/2014/main" id="{BF26DC25-08D1-4BF9-9381-AC497391FA9D}"/>
              </a:ext>
            </a:extLst>
          </p:cNvPr>
          <p:cNvSpPr txBox="1">
            <a:spLocks/>
          </p:cNvSpPr>
          <p:nvPr/>
        </p:nvSpPr>
        <p:spPr>
          <a:xfrm>
            <a:off x="2486909" y="3257413"/>
            <a:ext cx="5912591" cy="1070038"/>
          </a:xfrm>
          <a:prstGeom prst="rect">
            <a:avLst/>
          </a:prstGeom>
          <a:noFill/>
          <a:ln w="38100">
            <a:solidFill>
              <a:schemeClr val="accent4">
                <a:lumMod val="60000"/>
                <a:lumOff val="4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85750" indent="-285750">
              <a:lnSpc>
                <a:spcPct val="150000"/>
              </a:lnSpc>
              <a:buClr>
                <a:schemeClr val="accent3"/>
              </a:buClr>
              <a:buFont typeface="Wingdings" panose="05000000000000000000" pitchFamily="2" charset="2"/>
              <a:buChar char="§"/>
            </a:pPr>
            <a:r>
              <a:rPr lang="en-US" sz="1200" dirty="0"/>
              <a:t>Exploratory Data Analysis Results.</a:t>
            </a:r>
          </a:p>
          <a:p>
            <a:pPr marL="285750" indent="-285750">
              <a:lnSpc>
                <a:spcPct val="150000"/>
              </a:lnSpc>
              <a:buClr>
                <a:schemeClr val="accent3"/>
              </a:buClr>
              <a:buFont typeface="Wingdings" panose="05000000000000000000" pitchFamily="2" charset="2"/>
              <a:buChar char="§"/>
            </a:pPr>
            <a:r>
              <a:rPr lang="en-US" sz="1200" dirty="0"/>
              <a:t>Interactive Visual Analysis Results.</a:t>
            </a:r>
          </a:p>
          <a:p>
            <a:pPr marL="285750" indent="-285750">
              <a:lnSpc>
                <a:spcPct val="150000"/>
              </a:lnSpc>
              <a:buClr>
                <a:schemeClr val="accent3"/>
              </a:buClr>
              <a:buFont typeface="Wingdings" panose="05000000000000000000" pitchFamily="2" charset="2"/>
              <a:buChar char="§"/>
            </a:pPr>
            <a:r>
              <a:rPr lang="en-US" sz="1200" dirty="0"/>
              <a:t>Predictive Analysis Results.</a:t>
            </a:r>
          </a:p>
          <a:p>
            <a:pPr marL="0" indent="0">
              <a:lnSpc>
                <a:spcPct val="150000"/>
              </a:lnSpc>
              <a:buClr>
                <a:schemeClr val="accent3"/>
              </a:buClr>
            </a:pPr>
            <a:endParaRPr lang="en-US" dirty="0"/>
          </a:p>
          <a:p>
            <a:pPr marL="285750" indent="-285750">
              <a:lnSpc>
                <a:spcPct val="150000"/>
              </a:lnSpc>
              <a:buClr>
                <a:schemeClr val="accent3"/>
              </a:buClr>
              <a:buFont typeface="Wingdings" panose="05000000000000000000" pitchFamily="2" charset="2"/>
              <a:buChar char="§"/>
            </a:pPr>
            <a:endParaRPr lang="en-US" dirty="0"/>
          </a:p>
          <a:p>
            <a:pPr marL="285750" indent="-285750">
              <a:buClr>
                <a:schemeClr val="accent3"/>
              </a:buClr>
              <a:buFont typeface="Wingdings" panose="05000000000000000000" pitchFamily="2" charset="2"/>
              <a:buChar char="§"/>
            </a:pPr>
            <a:endParaRPr lang="en-US" dirty="0"/>
          </a:p>
          <a:p>
            <a:pPr marL="285750" indent="-285750">
              <a:buClr>
                <a:schemeClr val="accent3"/>
              </a:buClr>
              <a:buFont typeface="Wingdings" panose="05000000000000000000" pitchFamily="2" charset="2"/>
              <a:buChar char="§"/>
            </a:pPr>
            <a:endParaRPr lang="en-US" dirty="0"/>
          </a:p>
          <a:p>
            <a:pPr marL="285750" indent="-285750">
              <a:buClr>
                <a:schemeClr val="accent3"/>
              </a:buClr>
              <a:buFont typeface="Wingdings" panose="05000000000000000000" pitchFamily="2" charset="2"/>
              <a:buChar char="§"/>
            </a:pPr>
            <a:endParaRPr lang="en-US" dirty="0"/>
          </a:p>
          <a:p>
            <a:pPr marL="0" indent="0"/>
            <a:endParaRPr lang="en-US" dirty="0"/>
          </a:p>
        </p:txBody>
      </p:sp>
      <p:pic>
        <p:nvPicPr>
          <p:cNvPr id="38" name="Picture 37">
            <a:extLst>
              <a:ext uri="{FF2B5EF4-FFF2-40B4-BE49-F238E27FC236}">
                <a16:creationId xmlns:a16="http://schemas.microsoft.com/office/drawing/2014/main" id="{D612E7B6-059C-44B8-83C9-E8F426E276E0}"/>
              </a:ext>
            </a:extLst>
          </p:cNvPr>
          <p:cNvPicPr>
            <a:picLocks noChangeAspect="1"/>
          </p:cNvPicPr>
          <p:nvPr/>
        </p:nvPicPr>
        <p:blipFill>
          <a:blip r:embed="rId3"/>
          <a:stretch>
            <a:fillRect/>
          </a:stretch>
        </p:blipFill>
        <p:spPr>
          <a:xfrm>
            <a:off x="1032510" y="3348091"/>
            <a:ext cx="486659" cy="486659"/>
          </a:xfrm>
          <a:prstGeom prst="rect">
            <a:avLst/>
          </a:prstGeom>
        </p:spPr>
      </p:pic>
      <p:pic>
        <p:nvPicPr>
          <p:cNvPr id="40" name="Picture 39">
            <a:extLst>
              <a:ext uri="{FF2B5EF4-FFF2-40B4-BE49-F238E27FC236}">
                <a16:creationId xmlns:a16="http://schemas.microsoft.com/office/drawing/2014/main" id="{05C05DF5-E3BE-4C55-B325-874E3BBF4545}"/>
              </a:ext>
            </a:extLst>
          </p:cNvPr>
          <p:cNvPicPr>
            <a:picLocks noChangeAspect="1"/>
          </p:cNvPicPr>
          <p:nvPr/>
        </p:nvPicPr>
        <p:blipFill>
          <a:blip r:embed="rId4"/>
          <a:stretch>
            <a:fillRect/>
          </a:stretch>
        </p:blipFill>
        <p:spPr>
          <a:xfrm>
            <a:off x="1034514" y="1196976"/>
            <a:ext cx="518353" cy="518353"/>
          </a:xfrm>
          <a:prstGeom prst="rect">
            <a:avLst/>
          </a:prstGeom>
        </p:spPr>
      </p:pic>
      <p:sp>
        <p:nvSpPr>
          <p:cNvPr id="2" name="Slide Number Placeholder 1">
            <a:extLst>
              <a:ext uri="{FF2B5EF4-FFF2-40B4-BE49-F238E27FC236}">
                <a16:creationId xmlns:a16="http://schemas.microsoft.com/office/drawing/2014/main" id="{E9DB7B8D-95D0-4138-BAE9-9E45DBB3056F}"/>
              </a:ext>
            </a:extLst>
          </p:cNvPr>
          <p:cNvSpPr>
            <a:spLocks noGrp="1"/>
          </p:cNvSpPr>
          <p:nvPr>
            <p:ph type="sldNum" sz="quarter" idx="14"/>
          </p:nvPr>
        </p:nvSpPr>
        <p:spPr/>
        <p:txBody>
          <a:bodyPr/>
          <a:lstStyle/>
          <a:p>
            <a:fld id="{EA6E74FE-BBA8-490B-8512-3D7B99B64DD7}"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30</a:t>
            </a:fld>
            <a:endParaRPr lang="en-US"/>
          </a:p>
        </p:txBody>
      </p:sp>
      <p:sp>
        <p:nvSpPr>
          <p:cNvPr id="57" name="Google Shape;506;p28">
            <a:extLst>
              <a:ext uri="{FF2B5EF4-FFF2-40B4-BE49-F238E27FC236}">
                <a16:creationId xmlns:a16="http://schemas.microsoft.com/office/drawing/2014/main" id="{994448D1-128D-4474-96A1-C9941B1639D7}"/>
              </a:ext>
            </a:extLst>
          </p:cNvPr>
          <p:cNvSpPr txBox="1">
            <a:spLocks/>
          </p:cNvSpPr>
          <p:nvPr/>
        </p:nvSpPr>
        <p:spPr>
          <a:xfrm>
            <a:off x="309411" y="323192"/>
            <a:ext cx="5784599"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600" i="1" dirty="0">
                <a:solidFill>
                  <a:schemeClr val="bg1"/>
                </a:solidFill>
                <a:effectLst/>
                <a:latin typeface="IBM Plex Mono Text"/>
              </a:rPr>
              <a:t>9. </a:t>
            </a:r>
            <a:r>
              <a:rPr lang="en-US" sz="1600" i="1" dirty="0">
                <a:solidFill>
                  <a:schemeClr val="bg1"/>
                </a:solidFill>
                <a:latin typeface="IBM Plex Mono Text" panose="020B0509050203000203"/>
              </a:rPr>
              <a:t>F</a:t>
            </a:r>
            <a:r>
              <a:rPr lang="en-US" sz="1600" i="1" dirty="0">
                <a:solidFill>
                  <a:schemeClr val="bg1"/>
                </a:solidFill>
                <a:effectLst/>
                <a:latin typeface="IBM Plex Mono Text" panose="020B0509050203000203"/>
              </a:rPr>
              <a:t>ailed </a:t>
            </a:r>
            <a:r>
              <a:rPr lang="en-US" sz="1600" i="1" dirty="0" err="1">
                <a:solidFill>
                  <a:schemeClr val="bg1"/>
                </a:solidFill>
                <a:effectLst/>
                <a:latin typeface="IBM Plex Mono Text" panose="020B0509050203000203"/>
              </a:rPr>
              <a:t>landing_outcomes</a:t>
            </a:r>
            <a:r>
              <a:rPr lang="en-US" sz="1600" i="1" dirty="0">
                <a:solidFill>
                  <a:schemeClr val="bg1"/>
                </a:solidFill>
                <a:effectLst/>
                <a:latin typeface="IBM Plex Mono Text" panose="020B0509050203000203"/>
              </a:rPr>
              <a:t> in drone ship, their booster versions, and launch site names for in year 2015</a:t>
            </a:r>
          </a:p>
          <a:p>
            <a:pPr marL="0" indent="0">
              <a:buSzPct val="100000"/>
            </a:pPr>
            <a:endParaRPr lang="en-US" sz="1600" i="1" dirty="0">
              <a:solidFill>
                <a:schemeClr val="bg1"/>
              </a:solidFill>
              <a:effectLst/>
              <a:latin typeface="IBM Plex Mono Text" panose="020B0509050203000203"/>
            </a:endParaRPr>
          </a:p>
          <a:p>
            <a:pPr marL="342900">
              <a:buFont typeface="+mj-lt"/>
              <a:buAutoNum type="arabicPeriod"/>
            </a:pPr>
            <a:endParaRPr lang="en-US" sz="1600" dirty="0">
              <a:solidFill>
                <a:schemeClr val="bg1"/>
              </a:solidFill>
              <a:latin typeface="IBM Plex Mono Text"/>
            </a:endParaRPr>
          </a:p>
        </p:txBody>
      </p:sp>
      <p:sp>
        <p:nvSpPr>
          <p:cNvPr id="10" name="Google Shape;506;p28">
            <a:extLst>
              <a:ext uri="{FF2B5EF4-FFF2-40B4-BE49-F238E27FC236}">
                <a16:creationId xmlns:a16="http://schemas.microsoft.com/office/drawing/2014/main" id="{711BC616-AAE0-4458-9825-263AC7AC1AE9}"/>
              </a:ext>
            </a:extLst>
          </p:cNvPr>
          <p:cNvSpPr txBox="1">
            <a:spLocks/>
          </p:cNvSpPr>
          <p:nvPr/>
        </p:nvSpPr>
        <p:spPr>
          <a:xfrm>
            <a:off x="6094010" y="327407"/>
            <a:ext cx="930575" cy="420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dirty="0">
                <a:solidFill>
                  <a:schemeClr val="bg1"/>
                </a:solidFill>
                <a:latin typeface="IBM Plex Mono Text"/>
              </a:rPr>
              <a:t>Result:</a:t>
            </a:r>
            <a:endParaRPr lang="en-US" sz="1600" dirty="0">
              <a:latin typeface="IBM Plex Mono Text"/>
            </a:endParaRPr>
          </a:p>
          <a:p>
            <a:pPr marL="342900">
              <a:buFont typeface="+mj-lt"/>
              <a:buAutoNum type="arabicPeriod"/>
            </a:pPr>
            <a:endParaRPr lang="en-US" sz="1800" dirty="0">
              <a:latin typeface="IBM Plex Mono Text"/>
            </a:endParaRPr>
          </a:p>
        </p:txBody>
      </p:sp>
      <p:sp>
        <p:nvSpPr>
          <p:cNvPr id="13" name="Google Shape;506;p28">
            <a:extLst>
              <a:ext uri="{FF2B5EF4-FFF2-40B4-BE49-F238E27FC236}">
                <a16:creationId xmlns:a16="http://schemas.microsoft.com/office/drawing/2014/main" id="{54ABC81A-971A-4637-8819-55D75DDF31C6}"/>
              </a:ext>
            </a:extLst>
          </p:cNvPr>
          <p:cNvSpPr txBox="1">
            <a:spLocks/>
          </p:cNvSpPr>
          <p:nvPr/>
        </p:nvSpPr>
        <p:spPr>
          <a:xfrm>
            <a:off x="326653" y="1960435"/>
            <a:ext cx="526732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600" i="1" dirty="0">
                <a:solidFill>
                  <a:schemeClr val="bg1"/>
                </a:solidFill>
                <a:latin typeface="IBM Plex Mono Text"/>
              </a:rPr>
              <a:t>10. </a:t>
            </a:r>
            <a:r>
              <a:rPr lang="en-US" sz="1600" i="1" dirty="0">
                <a:solidFill>
                  <a:schemeClr val="bg1"/>
                </a:solidFill>
                <a:effectLst/>
                <a:latin typeface="IBM Plex Mono Text" panose="020B0509050203000203"/>
              </a:rPr>
              <a:t>Rank the count of landing outcomes (such as Failure (drone ship) or Success (ground pad)) between the date 2010-06-04 and 2017-03-20, in descending order</a:t>
            </a:r>
          </a:p>
          <a:p>
            <a:pPr marL="0" indent="0">
              <a:buSzPct val="100000"/>
            </a:pPr>
            <a:endParaRPr lang="en-US" sz="1600" i="1" dirty="0">
              <a:solidFill>
                <a:schemeClr val="bg1"/>
              </a:solidFill>
              <a:effectLst/>
              <a:latin typeface="IBM Plex Mono Text"/>
            </a:endParaRP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5" name="Google Shape;506;p28">
            <a:extLst>
              <a:ext uri="{FF2B5EF4-FFF2-40B4-BE49-F238E27FC236}">
                <a16:creationId xmlns:a16="http://schemas.microsoft.com/office/drawing/2014/main" id="{C18FC2DC-88D2-47D1-84B6-5FF452662A8A}"/>
              </a:ext>
            </a:extLst>
          </p:cNvPr>
          <p:cNvSpPr txBox="1">
            <a:spLocks/>
          </p:cNvSpPr>
          <p:nvPr/>
        </p:nvSpPr>
        <p:spPr>
          <a:xfrm>
            <a:off x="6094010" y="1994106"/>
            <a:ext cx="930575" cy="43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dirty="0">
                <a:solidFill>
                  <a:schemeClr val="bg1"/>
                </a:solidFill>
                <a:latin typeface="IBM Plex Mono Text"/>
              </a:rPr>
              <a:t>Result:</a:t>
            </a:r>
            <a:endParaRPr lang="en-US" sz="1600" dirty="0">
              <a:latin typeface="IBM Plex Mono Text"/>
            </a:endParaRPr>
          </a:p>
          <a:p>
            <a:pPr marL="342900">
              <a:buFont typeface="+mj-lt"/>
              <a:buAutoNum type="arabicPeriod"/>
            </a:pPr>
            <a:endParaRPr lang="en-US" sz="1800" dirty="0">
              <a:latin typeface="IBM Plex Mono Text"/>
            </a:endParaRPr>
          </a:p>
        </p:txBody>
      </p:sp>
      <p:pic>
        <p:nvPicPr>
          <p:cNvPr id="4" name="Picture 3">
            <a:extLst>
              <a:ext uri="{FF2B5EF4-FFF2-40B4-BE49-F238E27FC236}">
                <a16:creationId xmlns:a16="http://schemas.microsoft.com/office/drawing/2014/main" id="{BC06A5CE-5DAA-4155-860F-BE6963EE0F33}"/>
              </a:ext>
            </a:extLst>
          </p:cNvPr>
          <p:cNvPicPr>
            <a:picLocks noChangeAspect="1"/>
          </p:cNvPicPr>
          <p:nvPr/>
        </p:nvPicPr>
        <p:blipFill>
          <a:blip r:embed="rId3"/>
          <a:stretch>
            <a:fillRect/>
          </a:stretch>
        </p:blipFill>
        <p:spPr>
          <a:xfrm>
            <a:off x="408356" y="986986"/>
            <a:ext cx="4371975" cy="847725"/>
          </a:xfrm>
          <a:prstGeom prst="rect">
            <a:avLst/>
          </a:prstGeom>
        </p:spPr>
      </p:pic>
      <p:pic>
        <p:nvPicPr>
          <p:cNvPr id="6" name="Picture 5">
            <a:extLst>
              <a:ext uri="{FF2B5EF4-FFF2-40B4-BE49-F238E27FC236}">
                <a16:creationId xmlns:a16="http://schemas.microsoft.com/office/drawing/2014/main" id="{8E903D84-B42E-4EAB-A081-2E207C632B79}"/>
              </a:ext>
            </a:extLst>
          </p:cNvPr>
          <p:cNvPicPr>
            <a:picLocks noChangeAspect="1"/>
          </p:cNvPicPr>
          <p:nvPr/>
        </p:nvPicPr>
        <p:blipFill>
          <a:blip r:embed="rId4"/>
          <a:stretch>
            <a:fillRect/>
          </a:stretch>
        </p:blipFill>
        <p:spPr>
          <a:xfrm>
            <a:off x="6172200" y="784343"/>
            <a:ext cx="2343150" cy="933450"/>
          </a:xfrm>
          <a:prstGeom prst="rect">
            <a:avLst/>
          </a:prstGeom>
        </p:spPr>
      </p:pic>
      <p:pic>
        <p:nvPicPr>
          <p:cNvPr id="9" name="Picture 8">
            <a:extLst>
              <a:ext uri="{FF2B5EF4-FFF2-40B4-BE49-F238E27FC236}">
                <a16:creationId xmlns:a16="http://schemas.microsoft.com/office/drawing/2014/main" id="{38CAB096-58F6-4EB7-8027-1F9C00E44161}"/>
              </a:ext>
            </a:extLst>
          </p:cNvPr>
          <p:cNvPicPr>
            <a:picLocks noChangeAspect="1"/>
          </p:cNvPicPr>
          <p:nvPr/>
        </p:nvPicPr>
        <p:blipFill>
          <a:blip r:embed="rId5"/>
          <a:stretch>
            <a:fillRect/>
          </a:stretch>
        </p:blipFill>
        <p:spPr>
          <a:xfrm>
            <a:off x="408356" y="2891926"/>
            <a:ext cx="5185622" cy="914400"/>
          </a:xfrm>
          <a:prstGeom prst="rect">
            <a:avLst/>
          </a:prstGeom>
        </p:spPr>
      </p:pic>
      <p:pic>
        <p:nvPicPr>
          <p:cNvPr id="12" name="Picture 11">
            <a:extLst>
              <a:ext uri="{FF2B5EF4-FFF2-40B4-BE49-F238E27FC236}">
                <a16:creationId xmlns:a16="http://schemas.microsoft.com/office/drawing/2014/main" id="{9E2B84E7-BE8A-4B72-9E98-E57C49708745}"/>
              </a:ext>
            </a:extLst>
          </p:cNvPr>
          <p:cNvPicPr>
            <a:picLocks noChangeAspect="1"/>
          </p:cNvPicPr>
          <p:nvPr/>
        </p:nvPicPr>
        <p:blipFill>
          <a:blip r:embed="rId6"/>
          <a:stretch>
            <a:fillRect/>
          </a:stretch>
        </p:blipFill>
        <p:spPr>
          <a:xfrm>
            <a:off x="6172200" y="2540604"/>
            <a:ext cx="1563651" cy="2113825"/>
          </a:xfrm>
          <a:prstGeom prst="rect">
            <a:avLst/>
          </a:prstGeom>
        </p:spPr>
      </p:pic>
    </p:spTree>
    <p:extLst>
      <p:ext uri="{BB962C8B-B14F-4D97-AF65-F5344CB8AC3E}">
        <p14:creationId xmlns:p14="http://schemas.microsoft.com/office/powerpoint/2010/main" val="2626702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4" y="411675"/>
            <a:ext cx="7896525" cy="577800"/>
          </a:xfrm>
          <a:prstGeom prst="rect">
            <a:avLst/>
          </a:prstGeom>
          <a:ln w="76200">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t>Interactive Visual Analytics – Folium Map</a:t>
            </a:r>
            <a:endParaRPr dirty="0"/>
          </a:p>
        </p:txBody>
      </p:sp>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31</a:t>
            </a:fld>
            <a:endParaRPr lang="en-US"/>
          </a:p>
        </p:txBody>
      </p:sp>
      <p:sp>
        <p:nvSpPr>
          <p:cNvPr id="52" name="Google Shape;479;p27">
            <a:extLst>
              <a:ext uri="{FF2B5EF4-FFF2-40B4-BE49-F238E27FC236}">
                <a16:creationId xmlns:a16="http://schemas.microsoft.com/office/drawing/2014/main" id="{77A4B766-ADD4-4174-A775-55260F5F1016}"/>
              </a:ext>
            </a:extLst>
          </p:cNvPr>
          <p:cNvSpPr txBox="1">
            <a:spLocks/>
          </p:cNvSpPr>
          <p:nvPr/>
        </p:nvSpPr>
        <p:spPr>
          <a:xfrm>
            <a:off x="3446387" y="1206990"/>
            <a:ext cx="2241398" cy="155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1400" dirty="0"/>
              <a:t>Refer slides 14 and 15</a:t>
            </a:r>
          </a:p>
        </p:txBody>
      </p:sp>
      <p:sp>
        <p:nvSpPr>
          <p:cNvPr id="11" name="Google Shape;506;p28">
            <a:extLst>
              <a:ext uri="{FF2B5EF4-FFF2-40B4-BE49-F238E27FC236}">
                <a16:creationId xmlns:a16="http://schemas.microsoft.com/office/drawing/2014/main" id="{AE77CD16-FC5E-41DF-9CF2-F7CD19D10F04}"/>
              </a:ext>
            </a:extLst>
          </p:cNvPr>
          <p:cNvSpPr txBox="1">
            <a:spLocks/>
          </p:cNvSpPr>
          <p:nvPr/>
        </p:nvSpPr>
        <p:spPr>
          <a:xfrm>
            <a:off x="5668401" y="1362861"/>
            <a:ext cx="2846948" cy="3145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600" b="1" i="1" dirty="0">
                <a:solidFill>
                  <a:schemeClr val="bg1"/>
                </a:solidFill>
                <a:effectLst/>
                <a:latin typeface="IBM Plex Mono Text" panose="020B0509050203000203"/>
              </a:rPr>
              <a:t>The map indicates all the launch sites using Folium markers.</a:t>
            </a:r>
          </a:p>
          <a:p>
            <a:pPr marL="0" indent="0">
              <a:buSzPct val="100000"/>
            </a:pPr>
            <a:r>
              <a:rPr lang="en-US" i="1" dirty="0">
                <a:solidFill>
                  <a:schemeClr val="bg1"/>
                </a:solidFill>
                <a:latin typeface="IBM Plex Mono Text" panose="020B0509050203000203"/>
              </a:rPr>
              <a:t>Observations:</a:t>
            </a:r>
            <a:endParaRPr lang="en-US" i="1" dirty="0">
              <a:solidFill>
                <a:schemeClr val="bg1"/>
              </a:solidFill>
              <a:effectLst/>
              <a:latin typeface="IBM Plex Mono Text" panose="020B0509050203000203"/>
            </a:endParaRPr>
          </a:p>
          <a:p>
            <a:pPr marL="285750" indent="-285750">
              <a:buClr>
                <a:schemeClr val="bg1"/>
              </a:buClr>
              <a:buSzPct val="100000"/>
              <a:buFont typeface="Wingdings" panose="05000000000000000000" pitchFamily="2" charset="2"/>
              <a:buChar char="§"/>
            </a:pPr>
            <a:r>
              <a:rPr lang="en-US" b="0" i="0" dirty="0">
                <a:solidFill>
                  <a:schemeClr val="bg1"/>
                </a:solidFill>
                <a:effectLst/>
                <a:latin typeface="IBM Plex Mono Text" panose="020B0509050203000203"/>
              </a:rPr>
              <a:t>Are all launch sites in proximity to the Equator line?</a:t>
            </a:r>
          </a:p>
          <a:p>
            <a:pPr marL="457200" lvl="1" indent="0">
              <a:buSzPct val="100000"/>
            </a:pPr>
            <a:r>
              <a:rPr lang="en-US" sz="1400" dirty="0">
                <a:solidFill>
                  <a:schemeClr val="bg1"/>
                </a:solidFill>
                <a:latin typeface="IBM Plex Mono Text" panose="020B0509050203000203"/>
              </a:rPr>
              <a:t>They appear closer o the Tropic of cancer.</a:t>
            </a:r>
            <a:endParaRPr lang="en-US" sz="1400" b="0" i="0" dirty="0">
              <a:solidFill>
                <a:schemeClr val="bg1"/>
              </a:solidFill>
              <a:effectLst/>
              <a:latin typeface="IBM Plex Mono Text" panose="020B0509050203000203"/>
            </a:endParaRPr>
          </a:p>
          <a:p>
            <a:pPr marL="0" indent="0">
              <a:buSzPct val="100000"/>
            </a:pPr>
            <a:endParaRPr lang="en-US" dirty="0">
              <a:solidFill>
                <a:schemeClr val="bg1"/>
              </a:solidFill>
              <a:latin typeface="IBM Plex Mono Text" panose="020B0509050203000203"/>
            </a:endParaRPr>
          </a:p>
          <a:p>
            <a:pPr marL="285750" indent="-285750">
              <a:buClr>
                <a:schemeClr val="bg1"/>
              </a:buClr>
              <a:buSzPct val="100000"/>
              <a:buFont typeface="Wingdings" panose="05000000000000000000" pitchFamily="2" charset="2"/>
              <a:buChar char="§"/>
            </a:pPr>
            <a:r>
              <a:rPr lang="en-US" b="0" i="0" dirty="0">
                <a:solidFill>
                  <a:schemeClr val="bg1"/>
                </a:solidFill>
                <a:effectLst/>
                <a:latin typeface="IBM Plex Mono Text" panose="020B0509050203000203"/>
              </a:rPr>
              <a:t>Are all launch sites in very close proximity to the coast?</a:t>
            </a:r>
          </a:p>
          <a:p>
            <a:pPr marL="457200" lvl="1" indent="0">
              <a:buClr>
                <a:schemeClr val="bg1"/>
              </a:buClr>
              <a:buSzPct val="100000"/>
            </a:pPr>
            <a:r>
              <a:rPr lang="en-US" sz="1400" dirty="0">
                <a:solidFill>
                  <a:schemeClr val="bg1"/>
                </a:solidFill>
                <a:latin typeface="IBM Plex Mono Text" panose="020B0509050203000203"/>
              </a:rPr>
              <a:t>Yes, all the sites are closer to the coast</a:t>
            </a:r>
            <a:endParaRPr lang="en-US" sz="1400" b="0" i="0" dirty="0">
              <a:solidFill>
                <a:schemeClr val="bg1"/>
              </a:solidFill>
              <a:effectLst/>
              <a:latin typeface="IBM Plex Mono Text" panose="020B0509050203000203"/>
            </a:endParaRPr>
          </a:p>
          <a:p>
            <a:pPr marL="457200" lvl="1" indent="0">
              <a:buClr>
                <a:schemeClr val="bg1"/>
              </a:buClr>
              <a:buSzPct val="100000"/>
            </a:pPr>
            <a:endParaRPr lang="en-US" b="0" i="0" dirty="0">
              <a:solidFill>
                <a:schemeClr val="bg1"/>
              </a:solidFill>
              <a:effectLst/>
              <a:latin typeface="IBM Plex Mono Text" panose="020B0509050203000203"/>
            </a:endParaRPr>
          </a:p>
          <a:p>
            <a:pPr marL="0" indent="0">
              <a:buSzPct val="100000"/>
            </a:pPr>
            <a:endParaRPr lang="en-US" sz="1600" b="1" i="1" dirty="0">
              <a:solidFill>
                <a:schemeClr val="bg1"/>
              </a:solidFill>
              <a:effectLst/>
              <a:latin typeface="IBM Plex Mono Text" panose="020B0509050203000203"/>
            </a:endParaRPr>
          </a:p>
          <a:p>
            <a:pPr marL="0" indent="0" algn="ctr">
              <a:buSzPct val="100000"/>
            </a:pPr>
            <a:endParaRPr lang="en-US" sz="1600" b="1" i="1" dirty="0">
              <a:solidFill>
                <a:schemeClr val="bg1"/>
              </a:solidFill>
              <a:effectLst/>
              <a:latin typeface="IBM Plex Mono Text" panose="020B0509050203000203"/>
            </a:endParaRP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pic>
        <p:nvPicPr>
          <p:cNvPr id="8" name="Picture 7">
            <a:extLst>
              <a:ext uri="{FF2B5EF4-FFF2-40B4-BE49-F238E27FC236}">
                <a16:creationId xmlns:a16="http://schemas.microsoft.com/office/drawing/2014/main" id="{B38C9A8F-23F8-4427-9F28-9155548FBE8D}"/>
              </a:ext>
            </a:extLst>
          </p:cNvPr>
          <p:cNvPicPr>
            <a:picLocks noChangeAspect="1"/>
          </p:cNvPicPr>
          <p:nvPr/>
        </p:nvPicPr>
        <p:blipFill>
          <a:blip r:embed="rId3"/>
          <a:stretch>
            <a:fillRect/>
          </a:stretch>
        </p:blipFill>
        <p:spPr>
          <a:xfrm>
            <a:off x="772079" y="1507739"/>
            <a:ext cx="4767534" cy="2867799"/>
          </a:xfrm>
          <a:prstGeom prst="rect">
            <a:avLst/>
          </a:prstGeom>
        </p:spPr>
      </p:pic>
    </p:spTree>
    <p:extLst>
      <p:ext uri="{BB962C8B-B14F-4D97-AF65-F5344CB8AC3E}">
        <p14:creationId xmlns:p14="http://schemas.microsoft.com/office/powerpoint/2010/main" val="994937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32</a:t>
            </a:fld>
            <a:endParaRPr lang="en-US"/>
          </a:p>
        </p:txBody>
      </p:sp>
      <p:sp>
        <p:nvSpPr>
          <p:cNvPr id="11" name="Google Shape;506;p28">
            <a:extLst>
              <a:ext uri="{FF2B5EF4-FFF2-40B4-BE49-F238E27FC236}">
                <a16:creationId xmlns:a16="http://schemas.microsoft.com/office/drawing/2014/main" id="{AE77CD16-FC5E-41DF-9CF2-F7CD19D10F04}"/>
              </a:ext>
            </a:extLst>
          </p:cNvPr>
          <p:cNvSpPr txBox="1">
            <a:spLocks/>
          </p:cNvSpPr>
          <p:nvPr/>
        </p:nvSpPr>
        <p:spPr>
          <a:xfrm>
            <a:off x="618823" y="358130"/>
            <a:ext cx="7896525" cy="663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buSzPct val="100000"/>
            </a:pPr>
            <a:r>
              <a:rPr lang="en-US" sz="2000" b="1" dirty="0">
                <a:solidFill>
                  <a:schemeClr val="bg1"/>
                </a:solidFill>
                <a:effectLst/>
                <a:latin typeface="Share Tech" panose="020B0604020202020204" charset="0"/>
              </a:rPr>
              <a:t>Successful and failed launches for each site</a:t>
            </a:r>
          </a:p>
          <a:p>
            <a:pPr marL="0" indent="0" algn="ctr">
              <a:buSzPct val="100000"/>
            </a:pPr>
            <a:endParaRPr lang="en-US" sz="2000" i="1" dirty="0">
              <a:solidFill>
                <a:schemeClr val="bg1"/>
              </a:solidFill>
              <a:effectLst/>
              <a:latin typeface="Share Tech" panose="020B0604020202020204" charset="0"/>
            </a:endParaRPr>
          </a:p>
          <a:p>
            <a:pPr marL="0" indent="0" algn="ctr"/>
            <a:endParaRPr lang="en-US" sz="2000" dirty="0">
              <a:solidFill>
                <a:schemeClr val="bg1"/>
              </a:solidFill>
              <a:latin typeface="Share Tech" panose="020B0604020202020204" charset="0"/>
            </a:endParaRPr>
          </a:p>
          <a:p>
            <a:pPr marL="342900" algn="ctr">
              <a:buFont typeface="+mj-lt"/>
              <a:buAutoNum type="arabicPeriod"/>
            </a:pPr>
            <a:endParaRPr lang="en-US" sz="2000" dirty="0">
              <a:solidFill>
                <a:schemeClr val="bg1"/>
              </a:solidFill>
              <a:latin typeface="Share Tech" panose="020B0604020202020204" charset="0"/>
            </a:endParaRPr>
          </a:p>
        </p:txBody>
      </p:sp>
      <p:sp>
        <p:nvSpPr>
          <p:cNvPr id="7" name="Google Shape;506;p28">
            <a:extLst>
              <a:ext uri="{FF2B5EF4-FFF2-40B4-BE49-F238E27FC236}">
                <a16:creationId xmlns:a16="http://schemas.microsoft.com/office/drawing/2014/main" id="{C4967CF4-3A2D-40DC-9FB1-F0ACA48B47B2}"/>
              </a:ext>
            </a:extLst>
          </p:cNvPr>
          <p:cNvSpPr txBox="1">
            <a:spLocks/>
          </p:cNvSpPr>
          <p:nvPr/>
        </p:nvSpPr>
        <p:spPr>
          <a:xfrm>
            <a:off x="1277848" y="2516758"/>
            <a:ext cx="1251208" cy="350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buSzPct val="100000"/>
            </a:pPr>
            <a:r>
              <a:rPr lang="en-US" sz="1600" i="1" dirty="0">
                <a:solidFill>
                  <a:schemeClr val="bg1"/>
                </a:solidFill>
                <a:effectLst/>
                <a:latin typeface="IBM Plex Mono Text" panose="020B0509050203000203"/>
              </a:rPr>
              <a:t>CCAFS LC-40</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pic>
        <p:nvPicPr>
          <p:cNvPr id="4" name="Picture 3">
            <a:extLst>
              <a:ext uri="{FF2B5EF4-FFF2-40B4-BE49-F238E27FC236}">
                <a16:creationId xmlns:a16="http://schemas.microsoft.com/office/drawing/2014/main" id="{6A34434A-9D46-4854-8BF2-42CD1F73D8CF}"/>
              </a:ext>
            </a:extLst>
          </p:cNvPr>
          <p:cNvPicPr>
            <a:picLocks noChangeAspect="1"/>
          </p:cNvPicPr>
          <p:nvPr/>
        </p:nvPicPr>
        <p:blipFill>
          <a:blip r:embed="rId3"/>
          <a:stretch>
            <a:fillRect/>
          </a:stretch>
        </p:blipFill>
        <p:spPr>
          <a:xfrm>
            <a:off x="1009578" y="994501"/>
            <a:ext cx="1787749" cy="1549752"/>
          </a:xfrm>
          <a:prstGeom prst="rect">
            <a:avLst/>
          </a:prstGeom>
        </p:spPr>
      </p:pic>
      <p:sp>
        <p:nvSpPr>
          <p:cNvPr id="12" name="Google Shape;506;p28">
            <a:extLst>
              <a:ext uri="{FF2B5EF4-FFF2-40B4-BE49-F238E27FC236}">
                <a16:creationId xmlns:a16="http://schemas.microsoft.com/office/drawing/2014/main" id="{B3A9297C-2E90-48A0-861A-7BB85A92DE7C}"/>
              </a:ext>
            </a:extLst>
          </p:cNvPr>
          <p:cNvSpPr txBox="1">
            <a:spLocks/>
          </p:cNvSpPr>
          <p:nvPr/>
        </p:nvSpPr>
        <p:spPr>
          <a:xfrm>
            <a:off x="3080503" y="2516757"/>
            <a:ext cx="1437681" cy="350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buSzPct val="100000"/>
            </a:pPr>
            <a:r>
              <a:rPr lang="en-US" sz="1600" i="1" dirty="0">
                <a:solidFill>
                  <a:schemeClr val="bg1"/>
                </a:solidFill>
                <a:effectLst/>
                <a:latin typeface="IBM Plex Mono Text" panose="020B0509050203000203"/>
              </a:rPr>
              <a:t>CCAFS SLC-40</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3" name="Google Shape;506;p28">
            <a:extLst>
              <a:ext uri="{FF2B5EF4-FFF2-40B4-BE49-F238E27FC236}">
                <a16:creationId xmlns:a16="http://schemas.microsoft.com/office/drawing/2014/main" id="{67C1D436-4839-4BF2-99DD-E5543E14834D}"/>
              </a:ext>
            </a:extLst>
          </p:cNvPr>
          <p:cNvSpPr txBox="1">
            <a:spLocks/>
          </p:cNvSpPr>
          <p:nvPr/>
        </p:nvSpPr>
        <p:spPr>
          <a:xfrm>
            <a:off x="5125001" y="2516758"/>
            <a:ext cx="1180932" cy="3623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buSzPct val="100000"/>
            </a:pPr>
            <a:r>
              <a:rPr lang="en-US" sz="1600" i="1" dirty="0">
                <a:solidFill>
                  <a:schemeClr val="bg1"/>
                </a:solidFill>
                <a:effectLst/>
                <a:latin typeface="IBM Plex Mono Text" panose="020B0509050203000203"/>
              </a:rPr>
              <a:t>KSC LC-39A</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4" name="Google Shape;506;p28">
            <a:extLst>
              <a:ext uri="{FF2B5EF4-FFF2-40B4-BE49-F238E27FC236}">
                <a16:creationId xmlns:a16="http://schemas.microsoft.com/office/drawing/2014/main" id="{7451D5D9-606E-451F-B322-EEA18474FE61}"/>
              </a:ext>
            </a:extLst>
          </p:cNvPr>
          <p:cNvSpPr txBox="1">
            <a:spLocks/>
          </p:cNvSpPr>
          <p:nvPr/>
        </p:nvSpPr>
        <p:spPr>
          <a:xfrm>
            <a:off x="6640252" y="2544254"/>
            <a:ext cx="1251209" cy="663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buSzPct val="100000"/>
            </a:pPr>
            <a:r>
              <a:rPr lang="en-US" sz="1600" i="1" dirty="0">
                <a:solidFill>
                  <a:schemeClr val="bg1"/>
                </a:solidFill>
                <a:effectLst/>
                <a:latin typeface="IBM Plex Mono Text" panose="020B0509050203000203"/>
              </a:rPr>
              <a:t>VAFB SLC-4E</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pic>
        <p:nvPicPr>
          <p:cNvPr id="10" name="Picture 9">
            <a:extLst>
              <a:ext uri="{FF2B5EF4-FFF2-40B4-BE49-F238E27FC236}">
                <a16:creationId xmlns:a16="http://schemas.microsoft.com/office/drawing/2014/main" id="{02493EB2-817C-4F0D-96CC-CAC258E4A557}"/>
              </a:ext>
            </a:extLst>
          </p:cNvPr>
          <p:cNvPicPr>
            <a:picLocks noChangeAspect="1"/>
          </p:cNvPicPr>
          <p:nvPr/>
        </p:nvPicPr>
        <p:blipFill>
          <a:blip r:embed="rId4"/>
          <a:stretch>
            <a:fillRect/>
          </a:stretch>
        </p:blipFill>
        <p:spPr>
          <a:xfrm>
            <a:off x="2915585" y="994501"/>
            <a:ext cx="1787749" cy="1549752"/>
          </a:xfrm>
          <a:prstGeom prst="rect">
            <a:avLst/>
          </a:prstGeom>
        </p:spPr>
      </p:pic>
      <p:pic>
        <p:nvPicPr>
          <p:cNvPr id="16" name="Picture 15">
            <a:extLst>
              <a:ext uri="{FF2B5EF4-FFF2-40B4-BE49-F238E27FC236}">
                <a16:creationId xmlns:a16="http://schemas.microsoft.com/office/drawing/2014/main" id="{BAF74BF8-E2FA-4A87-B127-AC4EDFE0ACED}"/>
              </a:ext>
            </a:extLst>
          </p:cNvPr>
          <p:cNvPicPr>
            <a:picLocks noChangeAspect="1"/>
          </p:cNvPicPr>
          <p:nvPr/>
        </p:nvPicPr>
        <p:blipFill>
          <a:blip r:embed="rId5"/>
          <a:stretch>
            <a:fillRect/>
          </a:stretch>
        </p:blipFill>
        <p:spPr>
          <a:xfrm>
            <a:off x="4821592" y="994501"/>
            <a:ext cx="1787749" cy="1549753"/>
          </a:xfrm>
          <a:prstGeom prst="rect">
            <a:avLst/>
          </a:prstGeom>
        </p:spPr>
      </p:pic>
      <p:pic>
        <p:nvPicPr>
          <p:cNvPr id="18" name="Picture 17">
            <a:extLst>
              <a:ext uri="{FF2B5EF4-FFF2-40B4-BE49-F238E27FC236}">
                <a16:creationId xmlns:a16="http://schemas.microsoft.com/office/drawing/2014/main" id="{7F1A515B-C5CE-48B5-869D-003AA660E3E3}"/>
              </a:ext>
            </a:extLst>
          </p:cNvPr>
          <p:cNvPicPr>
            <a:picLocks noChangeAspect="1"/>
          </p:cNvPicPr>
          <p:nvPr/>
        </p:nvPicPr>
        <p:blipFill>
          <a:blip r:embed="rId6"/>
          <a:stretch>
            <a:fillRect/>
          </a:stretch>
        </p:blipFill>
        <p:spPr>
          <a:xfrm>
            <a:off x="6727599" y="994500"/>
            <a:ext cx="1787749" cy="1549753"/>
          </a:xfrm>
          <a:prstGeom prst="rect">
            <a:avLst/>
          </a:prstGeom>
        </p:spPr>
      </p:pic>
      <p:sp>
        <p:nvSpPr>
          <p:cNvPr id="21" name="Google Shape;506;p28">
            <a:extLst>
              <a:ext uri="{FF2B5EF4-FFF2-40B4-BE49-F238E27FC236}">
                <a16:creationId xmlns:a16="http://schemas.microsoft.com/office/drawing/2014/main" id="{7A48C24B-50F5-4972-B7D1-4ABC59FF6391}"/>
              </a:ext>
            </a:extLst>
          </p:cNvPr>
          <p:cNvSpPr txBox="1">
            <a:spLocks/>
          </p:cNvSpPr>
          <p:nvPr/>
        </p:nvSpPr>
        <p:spPr>
          <a:xfrm>
            <a:off x="755071" y="3314768"/>
            <a:ext cx="7896525" cy="1123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600" b="0" i="0" dirty="0">
                <a:solidFill>
                  <a:schemeClr val="bg1"/>
                </a:solidFill>
                <a:effectLst/>
                <a:latin typeface="IBM Plex Mono Text" panose="020B0509050203000203"/>
              </a:rPr>
              <a:t>Here the failed launches have been indicated using </a:t>
            </a:r>
            <a:r>
              <a:rPr lang="en-US" sz="1600" b="0" i="0" dirty="0">
                <a:solidFill>
                  <a:srgbClr val="FF0000"/>
                </a:solidFill>
                <a:effectLst/>
                <a:latin typeface="IBM Plex Mono Text" panose="020B0509050203000203"/>
              </a:rPr>
              <a:t>RED</a:t>
            </a:r>
            <a:r>
              <a:rPr lang="en-US" sz="1600" b="0" i="0" dirty="0">
                <a:solidFill>
                  <a:schemeClr val="bg1"/>
                </a:solidFill>
                <a:effectLst/>
                <a:latin typeface="IBM Plex Mono Text" panose="020B0509050203000203"/>
              </a:rPr>
              <a:t> and successful ones are indicated using </a:t>
            </a:r>
            <a:r>
              <a:rPr lang="en-US" sz="1600" b="0" i="0" dirty="0">
                <a:solidFill>
                  <a:srgbClr val="00B050"/>
                </a:solidFill>
                <a:effectLst/>
                <a:latin typeface="IBM Plex Mono Text" panose="020B0509050203000203"/>
              </a:rPr>
              <a:t>GREEN</a:t>
            </a:r>
            <a:r>
              <a:rPr lang="en-US" sz="1600" b="0" i="0" dirty="0">
                <a:solidFill>
                  <a:schemeClr val="bg1"/>
                </a:solidFill>
                <a:effectLst/>
                <a:latin typeface="IBM Plex Mono Text" panose="020B0509050203000203"/>
              </a:rPr>
              <a:t>. The color-labeled markers in marker clusters help easily identify which launch sites have relatively high success rates.</a:t>
            </a:r>
            <a:endParaRPr lang="en-US" sz="1600" i="1" dirty="0">
              <a:solidFill>
                <a:schemeClr val="bg1"/>
              </a:solidFill>
              <a:effectLst/>
              <a:latin typeface="IBM Plex Mono Text" panose="020B0509050203000203"/>
            </a:endParaRP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Tree>
    <p:extLst>
      <p:ext uri="{BB962C8B-B14F-4D97-AF65-F5344CB8AC3E}">
        <p14:creationId xmlns:p14="http://schemas.microsoft.com/office/powerpoint/2010/main" val="2440586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33</a:t>
            </a:fld>
            <a:endParaRPr lang="en-US"/>
          </a:p>
        </p:txBody>
      </p:sp>
      <p:sp>
        <p:nvSpPr>
          <p:cNvPr id="11" name="Google Shape;506;p28">
            <a:extLst>
              <a:ext uri="{FF2B5EF4-FFF2-40B4-BE49-F238E27FC236}">
                <a16:creationId xmlns:a16="http://schemas.microsoft.com/office/drawing/2014/main" id="{AE77CD16-FC5E-41DF-9CF2-F7CD19D10F04}"/>
              </a:ext>
            </a:extLst>
          </p:cNvPr>
          <p:cNvSpPr txBox="1">
            <a:spLocks/>
          </p:cNvSpPr>
          <p:nvPr/>
        </p:nvSpPr>
        <p:spPr>
          <a:xfrm>
            <a:off x="618823" y="358130"/>
            <a:ext cx="7896525" cy="663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2000" b="1" dirty="0">
                <a:solidFill>
                  <a:schemeClr val="bg1"/>
                </a:solidFill>
                <a:effectLst/>
                <a:latin typeface="Share Tech" panose="020B0604020202020204" charset="0"/>
              </a:rPr>
              <a:t>Distance Between a Launch Site and it’s Proximities</a:t>
            </a:r>
          </a:p>
          <a:p>
            <a:pPr marL="0" indent="0" algn="ctr">
              <a:buSzPct val="100000"/>
            </a:pPr>
            <a:endParaRPr lang="en-US" sz="2000" i="1" dirty="0">
              <a:solidFill>
                <a:schemeClr val="bg1"/>
              </a:solidFill>
              <a:effectLst/>
              <a:latin typeface="Share Tech" panose="020B0604020202020204" charset="0"/>
            </a:endParaRPr>
          </a:p>
          <a:p>
            <a:pPr marL="0" indent="0" algn="ctr"/>
            <a:endParaRPr lang="en-US" sz="2000" dirty="0">
              <a:solidFill>
                <a:schemeClr val="bg1"/>
              </a:solidFill>
              <a:latin typeface="Share Tech" panose="020B0604020202020204" charset="0"/>
            </a:endParaRPr>
          </a:p>
          <a:p>
            <a:pPr marL="342900" algn="ctr">
              <a:buFont typeface="+mj-lt"/>
              <a:buAutoNum type="arabicPeriod"/>
            </a:pPr>
            <a:endParaRPr lang="en-US" sz="2000" dirty="0">
              <a:solidFill>
                <a:schemeClr val="bg1"/>
              </a:solidFill>
              <a:latin typeface="Share Tech" panose="020B0604020202020204" charset="0"/>
            </a:endParaRPr>
          </a:p>
        </p:txBody>
      </p:sp>
      <p:sp>
        <p:nvSpPr>
          <p:cNvPr id="13" name="Google Shape;506;p28">
            <a:extLst>
              <a:ext uri="{FF2B5EF4-FFF2-40B4-BE49-F238E27FC236}">
                <a16:creationId xmlns:a16="http://schemas.microsoft.com/office/drawing/2014/main" id="{67C1D436-4839-4BF2-99DD-E5543E14834D}"/>
              </a:ext>
            </a:extLst>
          </p:cNvPr>
          <p:cNvSpPr txBox="1">
            <a:spLocks/>
          </p:cNvSpPr>
          <p:nvPr/>
        </p:nvSpPr>
        <p:spPr>
          <a:xfrm>
            <a:off x="5114260" y="1254643"/>
            <a:ext cx="3267740" cy="1368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200" i="1" dirty="0">
                <a:solidFill>
                  <a:schemeClr val="bg1"/>
                </a:solidFill>
                <a:effectLst/>
                <a:latin typeface="IBM Plex Mono Text" panose="020B0509050203000203"/>
              </a:rPr>
              <a:t>Distance from the site KSC LC-39A to a location on coastline :  3.88 KM</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21" name="Google Shape;506;p28">
            <a:extLst>
              <a:ext uri="{FF2B5EF4-FFF2-40B4-BE49-F238E27FC236}">
                <a16:creationId xmlns:a16="http://schemas.microsoft.com/office/drawing/2014/main" id="{7A48C24B-50F5-4972-B7D1-4ABC59FF6391}"/>
              </a:ext>
            </a:extLst>
          </p:cNvPr>
          <p:cNvSpPr txBox="1">
            <a:spLocks/>
          </p:cNvSpPr>
          <p:nvPr/>
        </p:nvSpPr>
        <p:spPr>
          <a:xfrm>
            <a:off x="755071" y="3314768"/>
            <a:ext cx="7896525" cy="1123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pic>
        <p:nvPicPr>
          <p:cNvPr id="8" name="Picture 7">
            <a:extLst>
              <a:ext uri="{FF2B5EF4-FFF2-40B4-BE49-F238E27FC236}">
                <a16:creationId xmlns:a16="http://schemas.microsoft.com/office/drawing/2014/main" id="{58498BB6-0015-4A57-8421-1B08F13BE047}"/>
              </a:ext>
            </a:extLst>
          </p:cNvPr>
          <p:cNvPicPr>
            <a:picLocks noChangeAspect="1"/>
          </p:cNvPicPr>
          <p:nvPr/>
        </p:nvPicPr>
        <p:blipFill>
          <a:blip r:embed="rId3"/>
          <a:stretch>
            <a:fillRect/>
          </a:stretch>
        </p:blipFill>
        <p:spPr>
          <a:xfrm>
            <a:off x="628652" y="1009718"/>
            <a:ext cx="4049674" cy="1679724"/>
          </a:xfrm>
          <a:prstGeom prst="rect">
            <a:avLst/>
          </a:prstGeom>
        </p:spPr>
      </p:pic>
      <p:sp>
        <p:nvSpPr>
          <p:cNvPr id="17" name="Google Shape;506;p28">
            <a:extLst>
              <a:ext uri="{FF2B5EF4-FFF2-40B4-BE49-F238E27FC236}">
                <a16:creationId xmlns:a16="http://schemas.microsoft.com/office/drawing/2014/main" id="{99677282-CE72-403C-B2A5-2FFD65A422F4}"/>
              </a:ext>
            </a:extLst>
          </p:cNvPr>
          <p:cNvSpPr txBox="1">
            <a:spLocks/>
          </p:cNvSpPr>
          <p:nvPr/>
        </p:nvSpPr>
        <p:spPr>
          <a:xfrm>
            <a:off x="5114260" y="3097634"/>
            <a:ext cx="3584344" cy="1368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200" i="1" dirty="0">
                <a:solidFill>
                  <a:schemeClr val="bg1"/>
                </a:solidFill>
                <a:effectLst/>
                <a:latin typeface="IBM Plex Mono Text" panose="020B0509050203000203"/>
              </a:rPr>
              <a:t>Distance from the site KSC LC-39A to  the nearest railway : 0.72 KM</a:t>
            </a:r>
          </a:p>
          <a:p>
            <a:pPr marL="0" indent="0">
              <a:buSzPct val="100000"/>
            </a:pPr>
            <a:r>
              <a:rPr lang="en-US" sz="1200" i="1" dirty="0">
                <a:solidFill>
                  <a:schemeClr val="bg1"/>
                </a:solidFill>
                <a:effectLst/>
                <a:latin typeface="IBM Plex Mono Text" panose="020B0509050203000203"/>
              </a:rPr>
              <a:t>Distance from the site KSC LC-39A to  the nearest highway: 0.84 KM</a:t>
            </a:r>
          </a:p>
          <a:p>
            <a:pPr marL="0" indent="0"/>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pic>
        <p:nvPicPr>
          <p:cNvPr id="19" name="Picture 18">
            <a:extLst>
              <a:ext uri="{FF2B5EF4-FFF2-40B4-BE49-F238E27FC236}">
                <a16:creationId xmlns:a16="http://schemas.microsoft.com/office/drawing/2014/main" id="{3CAA66D4-201C-4FF1-8FE1-DF3BAA350C77}"/>
              </a:ext>
            </a:extLst>
          </p:cNvPr>
          <p:cNvPicPr>
            <a:picLocks noChangeAspect="1"/>
          </p:cNvPicPr>
          <p:nvPr/>
        </p:nvPicPr>
        <p:blipFill>
          <a:blip r:embed="rId4"/>
          <a:stretch>
            <a:fillRect/>
          </a:stretch>
        </p:blipFill>
        <p:spPr>
          <a:xfrm>
            <a:off x="628652" y="2916824"/>
            <a:ext cx="4049674" cy="1685925"/>
          </a:xfrm>
          <a:prstGeom prst="rect">
            <a:avLst/>
          </a:prstGeom>
        </p:spPr>
      </p:pic>
    </p:spTree>
    <p:extLst>
      <p:ext uri="{BB962C8B-B14F-4D97-AF65-F5344CB8AC3E}">
        <p14:creationId xmlns:p14="http://schemas.microsoft.com/office/powerpoint/2010/main" val="158279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34</a:t>
            </a:fld>
            <a:endParaRPr lang="en-US"/>
          </a:p>
        </p:txBody>
      </p:sp>
      <p:pic>
        <p:nvPicPr>
          <p:cNvPr id="9" name="Picture 8">
            <a:extLst>
              <a:ext uri="{FF2B5EF4-FFF2-40B4-BE49-F238E27FC236}">
                <a16:creationId xmlns:a16="http://schemas.microsoft.com/office/drawing/2014/main" id="{38D61264-B262-48C8-A70D-D55E740D0698}"/>
              </a:ext>
            </a:extLst>
          </p:cNvPr>
          <p:cNvPicPr>
            <a:picLocks noChangeAspect="1"/>
          </p:cNvPicPr>
          <p:nvPr/>
        </p:nvPicPr>
        <p:blipFill>
          <a:blip r:embed="rId3"/>
          <a:stretch>
            <a:fillRect/>
          </a:stretch>
        </p:blipFill>
        <p:spPr>
          <a:xfrm>
            <a:off x="597558" y="538301"/>
            <a:ext cx="5182296" cy="2186412"/>
          </a:xfrm>
          <a:prstGeom prst="rect">
            <a:avLst/>
          </a:prstGeom>
        </p:spPr>
      </p:pic>
      <p:sp>
        <p:nvSpPr>
          <p:cNvPr id="15" name="Google Shape;506;p28">
            <a:extLst>
              <a:ext uri="{FF2B5EF4-FFF2-40B4-BE49-F238E27FC236}">
                <a16:creationId xmlns:a16="http://schemas.microsoft.com/office/drawing/2014/main" id="{6A82F5E8-4F60-4055-8D52-B32F8253736E}"/>
              </a:ext>
            </a:extLst>
          </p:cNvPr>
          <p:cNvSpPr txBox="1">
            <a:spLocks/>
          </p:cNvSpPr>
          <p:nvPr/>
        </p:nvSpPr>
        <p:spPr>
          <a:xfrm>
            <a:off x="6077584" y="1074184"/>
            <a:ext cx="2332770" cy="792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ct val="100000"/>
            </a:pPr>
            <a:r>
              <a:rPr lang="en-US" sz="1200" i="1" dirty="0">
                <a:solidFill>
                  <a:schemeClr val="bg1"/>
                </a:solidFill>
                <a:effectLst/>
                <a:latin typeface="IBM Plex Mono Text" panose="020B0509050203000203"/>
              </a:rPr>
              <a:t>Distance from the site KSC LC-39A to  the nearest  city(Titusville): 16.28 KM</a:t>
            </a:r>
            <a:endParaRPr lang="en-US" sz="1600" dirty="0">
              <a:solidFill>
                <a:schemeClr val="bg1"/>
              </a:solidFill>
              <a:latin typeface="IBM Plex Mono Text"/>
            </a:endParaRPr>
          </a:p>
          <a:p>
            <a:pPr marL="342900">
              <a:buFont typeface="+mj-lt"/>
              <a:buAutoNum type="arabicPeriod"/>
            </a:pPr>
            <a:endParaRPr lang="en-US" sz="1600" dirty="0">
              <a:solidFill>
                <a:schemeClr val="bg1"/>
              </a:solidFill>
              <a:latin typeface="IBM Plex Mono Text"/>
            </a:endParaRPr>
          </a:p>
        </p:txBody>
      </p:sp>
      <p:sp>
        <p:nvSpPr>
          <p:cNvPr id="16" name="Google Shape;506;p28">
            <a:extLst>
              <a:ext uri="{FF2B5EF4-FFF2-40B4-BE49-F238E27FC236}">
                <a16:creationId xmlns:a16="http://schemas.microsoft.com/office/drawing/2014/main" id="{FECB16B3-AD34-490A-AC66-CA71149B05D1}"/>
              </a:ext>
            </a:extLst>
          </p:cNvPr>
          <p:cNvSpPr txBox="1">
            <a:spLocks/>
          </p:cNvSpPr>
          <p:nvPr/>
        </p:nvSpPr>
        <p:spPr>
          <a:xfrm>
            <a:off x="722318" y="2806995"/>
            <a:ext cx="7539180" cy="1978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lgn="l">
              <a:buClr>
                <a:schemeClr val="bg1"/>
              </a:buClr>
            </a:pPr>
            <a:r>
              <a:rPr lang="en-US" sz="1200" b="0" i="0" dirty="0">
                <a:solidFill>
                  <a:schemeClr val="bg1"/>
                </a:solidFill>
                <a:effectLst/>
                <a:latin typeface="IBM Plex Mono Text" panose="020B0509050203000203"/>
              </a:rPr>
              <a:t>Observations</a:t>
            </a:r>
          </a:p>
          <a:p>
            <a:pPr algn="l">
              <a:buClr>
                <a:schemeClr val="bg1"/>
              </a:buClr>
              <a:buFont typeface="Wingdings" panose="05000000000000000000" pitchFamily="2" charset="2"/>
              <a:buChar char="§"/>
            </a:pPr>
            <a:r>
              <a:rPr lang="en-US" sz="1200" b="0" i="0" dirty="0">
                <a:solidFill>
                  <a:schemeClr val="bg1"/>
                </a:solidFill>
                <a:effectLst/>
                <a:latin typeface="IBM Plex Mono Text" panose="020B0509050203000203"/>
              </a:rPr>
              <a:t>Are launch sites in close proximity to railways?</a:t>
            </a:r>
          </a:p>
          <a:p>
            <a:pPr marL="114300" indent="0" algn="l">
              <a:buClr>
                <a:schemeClr val="bg1"/>
              </a:buClr>
            </a:pPr>
            <a:r>
              <a:rPr lang="en-US" sz="1200" dirty="0">
                <a:solidFill>
                  <a:schemeClr val="bg1"/>
                </a:solidFill>
                <a:latin typeface="IBM Plex Mono Text" panose="020B0509050203000203"/>
              </a:rPr>
              <a:t>	Yes, the closest railway line to site KSC LC-39A is within a kilometer.</a:t>
            </a:r>
            <a:endParaRPr lang="en-US" sz="800" b="0" i="0" dirty="0">
              <a:solidFill>
                <a:schemeClr val="bg1"/>
              </a:solidFill>
              <a:effectLst/>
              <a:latin typeface="IBM Plex Mono Text" panose="020B0509050203000203"/>
            </a:endParaRPr>
          </a:p>
          <a:p>
            <a:pPr algn="l">
              <a:buClr>
                <a:schemeClr val="bg1"/>
              </a:buClr>
              <a:buFont typeface="Wingdings" panose="05000000000000000000" pitchFamily="2" charset="2"/>
              <a:buChar char="§"/>
            </a:pPr>
            <a:r>
              <a:rPr lang="en-US" sz="1200" b="0" i="0" dirty="0">
                <a:solidFill>
                  <a:schemeClr val="bg1"/>
                </a:solidFill>
                <a:effectLst/>
                <a:latin typeface="IBM Plex Mono Text" panose="020B0509050203000203"/>
              </a:rPr>
              <a:t>Are launch sites in close proximity to highways?</a:t>
            </a:r>
          </a:p>
          <a:p>
            <a:pPr marL="114300" indent="0">
              <a:buClr>
                <a:schemeClr val="bg1"/>
              </a:buClr>
            </a:pPr>
            <a:r>
              <a:rPr lang="en-US" sz="1200" dirty="0">
                <a:solidFill>
                  <a:schemeClr val="bg1"/>
                </a:solidFill>
                <a:latin typeface="IBM Plex Mono Text" panose="020B0509050203000203"/>
              </a:rPr>
              <a:t>	Yes, the closest highway line to site KSC LC-39A is within a kilometer.</a:t>
            </a:r>
            <a:endParaRPr lang="en-US" sz="1200" b="0" i="0" dirty="0">
              <a:solidFill>
                <a:schemeClr val="bg1"/>
              </a:solidFill>
              <a:effectLst/>
              <a:latin typeface="IBM Plex Mono Text" panose="020B0509050203000203"/>
            </a:endParaRPr>
          </a:p>
          <a:p>
            <a:pPr algn="l">
              <a:buClr>
                <a:schemeClr val="bg1"/>
              </a:buClr>
              <a:buFont typeface="Wingdings" panose="05000000000000000000" pitchFamily="2" charset="2"/>
              <a:buChar char="§"/>
            </a:pPr>
            <a:r>
              <a:rPr lang="en-US" sz="1200" b="0" i="0" dirty="0">
                <a:solidFill>
                  <a:schemeClr val="bg1"/>
                </a:solidFill>
                <a:effectLst/>
                <a:latin typeface="IBM Plex Mono Text" panose="020B0509050203000203"/>
              </a:rPr>
              <a:t>Are launch sites in close proximity to coastline?</a:t>
            </a:r>
          </a:p>
          <a:p>
            <a:pPr marL="596900" lvl="1" indent="0">
              <a:buClr>
                <a:schemeClr val="bg1"/>
              </a:buClr>
            </a:pPr>
            <a:r>
              <a:rPr lang="en-US" dirty="0">
                <a:solidFill>
                  <a:schemeClr val="bg1"/>
                </a:solidFill>
                <a:latin typeface="IBM Plex Mono Text" panose="020B0509050203000203"/>
              </a:rPr>
              <a:t>	</a:t>
            </a:r>
            <a:r>
              <a:rPr lang="en-US" sz="1200" dirty="0">
                <a:solidFill>
                  <a:schemeClr val="bg1"/>
                </a:solidFill>
                <a:latin typeface="IBM Plex Mono Text" panose="020B0509050203000203"/>
              </a:rPr>
              <a:t>Yes, all the launch sites are near the coastline.</a:t>
            </a:r>
            <a:endParaRPr lang="en-US" sz="1200" b="0" i="0" dirty="0">
              <a:solidFill>
                <a:schemeClr val="bg1"/>
              </a:solidFill>
              <a:effectLst/>
              <a:latin typeface="IBM Plex Mono Text" panose="020B0509050203000203"/>
            </a:endParaRPr>
          </a:p>
          <a:p>
            <a:pPr algn="l">
              <a:buClr>
                <a:schemeClr val="bg1"/>
              </a:buClr>
              <a:buFont typeface="Wingdings" panose="05000000000000000000" pitchFamily="2" charset="2"/>
              <a:buChar char="§"/>
            </a:pPr>
            <a:r>
              <a:rPr lang="en-US" sz="1200" b="0" i="0" dirty="0">
                <a:solidFill>
                  <a:schemeClr val="bg1"/>
                </a:solidFill>
                <a:effectLst/>
                <a:latin typeface="IBM Plex Mono Text" panose="020B0509050203000203"/>
              </a:rPr>
              <a:t>Do launch sites keep certain distance away from cities?</a:t>
            </a:r>
          </a:p>
          <a:p>
            <a:pPr marL="596900" lvl="1" indent="0">
              <a:buClr>
                <a:schemeClr val="bg1"/>
              </a:buClr>
            </a:pPr>
            <a:r>
              <a:rPr lang="en-US" sz="800" dirty="0">
                <a:solidFill>
                  <a:schemeClr val="bg1"/>
                </a:solidFill>
                <a:latin typeface="IBM Plex Mono Text" panose="020B0509050203000203"/>
              </a:rPr>
              <a:t>	</a:t>
            </a:r>
            <a:r>
              <a:rPr lang="en-US" sz="1200" dirty="0">
                <a:solidFill>
                  <a:schemeClr val="bg1"/>
                </a:solidFill>
                <a:latin typeface="IBM Plex Mono Text" panose="020B0509050203000203"/>
              </a:rPr>
              <a:t>Yes, all cities are at a considerable distance from the launch sites. </a:t>
            </a:r>
            <a:r>
              <a:rPr lang="en-US" sz="1200" dirty="0" err="1">
                <a:solidFill>
                  <a:schemeClr val="bg1"/>
                </a:solidFill>
                <a:latin typeface="IBM Plex Mono Text" panose="020B0509050203000203"/>
              </a:rPr>
              <a:t>Eg</a:t>
            </a:r>
            <a:r>
              <a:rPr lang="en-US" sz="1200" dirty="0">
                <a:solidFill>
                  <a:schemeClr val="bg1"/>
                </a:solidFill>
                <a:latin typeface="IBM Plex Mono Text" panose="020B0509050203000203"/>
              </a:rPr>
              <a:t>: Closest city (Titusville) is 16.28 KM away from the launch site KSC LC-39A.</a:t>
            </a:r>
            <a:endParaRPr lang="en-US" sz="1200" b="0" i="0" dirty="0">
              <a:solidFill>
                <a:schemeClr val="bg1"/>
              </a:solidFill>
              <a:effectLst/>
              <a:latin typeface="IBM Plex Mono Text" panose="020B0509050203000203"/>
            </a:endParaRPr>
          </a:p>
          <a:p>
            <a:pPr marL="342900">
              <a:buClr>
                <a:schemeClr val="bg1"/>
              </a:buClr>
              <a:buFont typeface="Wingdings" panose="05000000000000000000" pitchFamily="2" charset="2"/>
              <a:buChar char="§"/>
            </a:pPr>
            <a:endParaRPr lang="en-US" sz="1200" dirty="0">
              <a:solidFill>
                <a:schemeClr val="bg1"/>
              </a:solidFill>
              <a:latin typeface="IBM Plex Mono Text"/>
            </a:endParaRPr>
          </a:p>
        </p:txBody>
      </p:sp>
    </p:spTree>
    <p:extLst>
      <p:ext uri="{BB962C8B-B14F-4D97-AF65-F5344CB8AC3E}">
        <p14:creationId xmlns:p14="http://schemas.microsoft.com/office/powerpoint/2010/main" val="3556531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4" y="411675"/>
            <a:ext cx="7896525" cy="577800"/>
          </a:xfrm>
          <a:prstGeom prst="rect">
            <a:avLst/>
          </a:prstGeom>
          <a:ln w="76200">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t>Interactive Visual Analytics – </a:t>
            </a:r>
            <a:r>
              <a:rPr lang="en-US" dirty="0" err="1"/>
              <a:t>Plotly</a:t>
            </a:r>
            <a:r>
              <a:rPr lang="en-US" dirty="0"/>
              <a:t> Dash</a:t>
            </a:r>
            <a:endParaRPr dirty="0"/>
          </a:p>
        </p:txBody>
      </p:sp>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35</a:t>
            </a:fld>
            <a:endParaRPr lang="en-US"/>
          </a:p>
        </p:txBody>
      </p:sp>
      <p:sp>
        <p:nvSpPr>
          <p:cNvPr id="52" name="Google Shape;479;p27">
            <a:extLst>
              <a:ext uri="{FF2B5EF4-FFF2-40B4-BE49-F238E27FC236}">
                <a16:creationId xmlns:a16="http://schemas.microsoft.com/office/drawing/2014/main" id="{77A4B766-ADD4-4174-A775-55260F5F1016}"/>
              </a:ext>
            </a:extLst>
          </p:cNvPr>
          <p:cNvSpPr txBox="1">
            <a:spLocks/>
          </p:cNvSpPr>
          <p:nvPr/>
        </p:nvSpPr>
        <p:spPr>
          <a:xfrm>
            <a:off x="3446387" y="1206990"/>
            <a:ext cx="2241398" cy="155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1400" dirty="0"/>
              <a:t>Refer slides 14 and 15</a:t>
            </a:r>
          </a:p>
        </p:txBody>
      </p:sp>
      <p:sp>
        <p:nvSpPr>
          <p:cNvPr id="7" name="Content Placeholder 2">
            <a:extLst>
              <a:ext uri="{FF2B5EF4-FFF2-40B4-BE49-F238E27FC236}">
                <a16:creationId xmlns:a16="http://schemas.microsoft.com/office/drawing/2014/main" id="{CFE875B1-EE48-415E-B452-4AB7519F5802}"/>
              </a:ext>
            </a:extLst>
          </p:cNvPr>
          <p:cNvSpPr>
            <a:spLocks noGrp="1"/>
          </p:cNvSpPr>
          <p:nvPr/>
        </p:nvSpPr>
        <p:spPr>
          <a:xfrm>
            <a:off x="618824" y="3519086"/>
            <a:ext cx="7896525" cy="12127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1600" dirty="0">
                <a:solidFill>
                  <a:schemeClr val="bg1"/>
                </a:solidFill>
                <a:latin typeface="IBM Plex Mono Text"/>
              </a:rPr>
              <a:t>The site KSC LC-39A has the highest rate of success at 41.7%.</a:t>
            </a:r>
          </a:p>
          <a:p>
            <a:pPr>
              <a:buClr>
                <a:schemeClr val="bg1"/>
              </a:buClr>
              <a:buFont typeface="Wingdings" panose="05000000000000000000" pitchFamily="2" charset="2"/>
              <a:buChar char="§"/>
            </a:pPr>
            <a:r>
              <a:rPr lang="en-US" sz="1600" dirty="0">
                <a:solidFill>
                  <a:schemeClr val="bg1"/>
                </a:solidFill>
                <a:latin typeface="IBM Plex Mono Text"/>
              </a:rPr>
              <a:t>The site CCAFS SLC-40 has the lowest rate of success at 12.5%.</a:t>
            </a:r>
          </a:p>
          <a:p>
            <a:pPr>
              <a:buClr>
                <a:schemeClr val="bg1"/>
              </a:buClr>
              <a:buFont typeface="Wingdings" panose="05000000000000000000" pitchFamily="2" charset="2"/>
              <a:buChar char="§"/>
            </a:pPr>
            <a:endParaRPr lang="en-US" sz="1600" dirty="0">
              <a:solidFill>
                <a:schemeClr val="bg1"/>
              </a:solidFill>
              <a:latin typeface="IBM Plex Mono Text"/>
            </a:endParaRPr>
          </a:p>
          <a:p>
            <a:pPr>
              <a:buClr>
                <a:schemeClr val="bg1"/>
              </a:buClr>
              <a:buFont typeface="Wingdings" panose="05000000000000000000" pitchFamily="2" charset="2"/>
              <a:buChar char="§"/>
            </a:pPr>
            <a:endParaRPr lang="en-US" sz="1600" dirty="0">
              <a:solidFill>
                <a:schemeClr val="bg1"/>
              </a:solidFill>
              <a:latin typeface="IBM Plex Mono Text"/>
            </a:endParaRPr>
          </a:p>
          <a:p>
            <a:pPr>
              <a:buClr>
                <a:schemeClr val="bg1"/>
              </a:buClr>
              <a:buFont typeface="Wingdings" panose="05000000000000000000" pitchFamily="2" charset="2"/>
              <a:buChar char="§"/>
            </a:pPr>
            <a:endParaRPr lang="en-US" sz="1600" dirty="0">
              <a:solidFill>
                <a:schemeClr val="bg1"/>
              </a:solidFill>
              <a:latin typeface="Consolas"/>
            </a:endParaRPr>
          </a:p>
          <a:p>
            <a:pPr>
              <a:buNone/>
            </a:pPr>
            <a:endParaRPr lang="en-US" sz="1600" dirty="0">
              <a:solidFill>
                <a:schemeClr val="bg1"/>
              </a:solidFill>
              <a:latin typeface="IBM Plex Mono Text"/>
            </a:endParaRPr>
          </a:p>
          <a:p>
            <a:pPr>
              <a:buNone/>
            </a:pPr>
            <a:endParaRPr lang="en-US" sz="2000" b="1" dirty="0">
              <a:solidFill>
                <a:schemeClr val="bg1"/>
              </a:solidFill>
              <a:latin typeface="IBM Plex Mono Text"/>
            </a:endParaRPr>
          </a:p>
          <a:p>
            <a:pPr marL="0" indent="0">
              <a:buNone/>
            </a:pPr>
            <a:endParaRPr lang="en-US" sz="2000" dirty="0">
              <a:solidFill>
                <a:schemeClr val="bg1"/>
              </a:solidFill>
            </a:endParaRPr>
          </a:p>
          <a:p>
            <a:endParaRPr lang="en-US" sz="1600" dirty="0">
              <a:solidFill>
                <a:schemeClr val="bg1"/>
              </a:solidFill>
              <a:latin typeface="IBM Plex Mono Text"/>
            </a:endParaRPr>
          </a:p>
        </p:txBody>
      </p:sp>
      <p:pic>
        <p:nvPicPr>
          <p:cNvPr id="10" name="Picture 10" descr="Chart, pie chart&#10;&#10;Description automatically generated">
            <a:extLst>
              <a:ext uri="{FF2B5EF4-FFF2-40B4-BE49-F238E27FC236}">
                <a16:creationId xmlns:a16="http://schemas.microsoft.com/office/drawing/2014/main" id="{C48A7686-54EF-4F2B-AB60-C2E796B6F03C}"/>
              </a:ext>
            </a:extLst>
          </p:cNvPr>
          <p:cNvPicPr>
            <a:picLocks noChangeAspect="1"/>
          </p:cNvPicPr>
          <p:nvPr/>
        </p:nvPicPr>
        <p:blipFill>
          <a:blip r:embed="rId3"/>
          <a:stretch>
            <a:fillRect/>
          </a:stretch>
        </p:blipFill>
        <p:spPr>
          <a:xfrm>
            <a:off x="851240" y="1328331"/>
            <a:ext cx="7499545" cy="2037315"/>
          </a:xfrm>
          <a:prstGeom prst="rect">
            <a:avLst/>
          </a:prstGeom>
          <a:noFill/>
          <a:ln>
            <a:noFill/>
          </a:ln>
        </p:spPr>
      </p:pic>
    </p:spTree>
    <p:extLst>
      <p:ext uri="{BB962C8B-B14F-4D97-AF65-F5344CB8AC3E}">
        <p14:creationId xmlns:p14="http://schemas.microsoft.com/office/powerpoint/2010/main" val="3511705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36</a:t>
            </a:fld>
            <a:endParaRPr lang="en-US"/>
          </a:p>
        </p:txBody>
      </p:sp>
      <p:sp>
        <p:nvSpPr>
          <p:cNvPr id="7" name="Content Placeholder 2">
            <a:extLst>
              <a:ext uri="{FF2B5EF4-FFF2-40B4-BE49-F238E27FC236}">
                <a16:creationId xmlns:a16="http://schemas.microsoft.com/office/drawing/2014/main" id="{CFE875B1-EE48-415E-B452-4AB7519F5802}"/>
              </a:ext>
            </a:extLst>
          </p:cNvPr>
          <p:cNvSpPr>
            <a:spLocks noGrp="1"/>
          </p:cNvSpPr>
          <p:nvPr/>
        </p:nvSpPr>
        <p:spPr>
          <a:xfrm>
            <a:off x="618824" y="3519086"/>
            <a:ext cx="7896525" cy="12127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1600" dirty="0">
                <a:solidFill>
                  <a:schemeClr val="bg1"/>
                </a:solidFill>
                <a:latin typeface="IBM Plex Mono Text" panose="020B0509050203000203"/>
              </a:rPr>
              <a:t>If any one site is selected, the pie chart displays the percentage of successes and failures.</a:t>
            </a:r>
          </a:p>
          <a:p>
            <a:pPr>
              <a:buClr>
                <a:schemeClr val="bg1"/>
              </a:buClr>
              <a:buFont typeface="Wingdings" panose="05000000000000000000" pitchFamily="2" charset="2"/>
              <a:buChar char="§"/>
            </a:pPr>
            <a:r>
              <a:rPr lang="en-US" sz="1600" dirty="0">
                <a:solidFill>
                  <a:schemeClr val="bg1"/>
                </a:solidFill>
                <a:effectLst/>
                <a:latin typeface="IBM Plex Mono Text" panose="020B0509050203000203"/>
                <a:ea typeface="Calibri" panose="020F0502020204030204" pitchFamily="34" charset="0"/>
              </a:rPr>
              <a:t>The launch site with highest success ratio KSC LC-39A, has had 76.9% successful launches and 23.1% failures.</a:t>
            </a:r>
            <a:endParaRPr lang="en-US" sz="1600" dirty="0">
              <a:solidFill>
                <a:schemeClr val="bg1"/>
              </a:solidFill>
              <a:latin typeface="IBM Plex Mono Text" panose="020B0509050203000203"/>
            </a:endParaRPr>
          </a:p>
        </p:txBody>
      </p:sp>
      <p:pic>
        <p:nvPicPr>
          <p:cNvPr id="6" name="Picture 5">
            <a:extLst>
              <a:ext uri="{FF2B5EF4-FFF2-40B4-BE49-F238E27FC236}">
                <a16:creationId xmlns:a16="http://schemas.microsoft.com/office/drawing/2014/main" id="{E727A2A7-7891-43F3-9AF7-26A9127C4FF3}"/>
              </a:ext>
            </a:extLst>
          </p:cNvPr>
          <p:cNvPicPr>
            <a:picLocks noChangeAspect="1"/>
          </p:cNvPicPr>
          <p:nvPr/>
        </p:nvPicPr>
        <p:blipFill>
          <a:blip r:embed="rId3"/>
          <a:stretch>
            <a:fillRect/>
          </a:stretch>
        </p:blipFill>
        <p:spPr>
          <a:xfrm>
            <a:off x="786587" y="538273"/>
            <a:ext cx="7421747" cy="2514600"/>
          </a:xfrm>
          <a:prstGeom prst="rect">
            <a:avLst/>
          </a:prstGeom>
        </p:spPr>
      </p:pic>
    </p:spTree>
    <p:extLst>
      <p:ext uri="{BB962C8B-B14F-4D97-AF65-F5344CB8AC3E}">
        <p14:creationId xmlns:p14="http://schemas.microsoft.com/office/powerpoint/2010/main" val="3836792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37</a:t>
            </a:fld>
            <a:endParaRPr lang="en-US"/>
          </a:p>
        </p:txBody>
      </p:sp>
      <p:sp>
        <p:nvSpPr>
          <p:cNvPr id="7" name="Content Placeholder 2">
            <a:extLst>
              <a:ext uri="{FF2B5EF4-FFF2-40B4-BE49-F238E27FC236}">
                <a16:creationId xmlns:a16="http://schemas.microsoft.com/office/drawing/2014/main" id="{CFE875B1-EE48-415E-B452-4AB7519F5802}"/>
              </a:ext>
            </a:extLst>
          </p:cNvPr>
          <p:cNvSpPr>
            <a:spLocks noGrp="1"/>
          </p:cNvSpPr>
          <p:nvPr/>
        </p:nvSpPr>
        <p:spPr>
          <a:xfrm>
            <a:off x="618824" y="3316078"/>
            <a:ext cx="7896525" cy="14157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Clr>
                <a:schemeClr val="bg1"/>
              </a:buClr>
              <a:buNone/>
            </a:pPr>
            <a:r>
              <a:rPr lang="en-US" sz="1600" dirty="0">
                <a:solidFill>
                  <a:schemeClr val="bg1"/>
                </a:solidFill>
                <a:latin typeface="IBM Plex Mono Text" panose="020B0509050203000203"/>
              </a:rPr>
              <a:t>Payload Mass vs Class(success rate) scatter plot</a:t>
            </a:r>
          </a:p>
          <a:p>
            <a:pPr>
              <a:buClr>
                <a:schemeClr val="bg1"/>
              </a:buClr>
              <a:buFont typeface="Wingdings" panose="05000000000000000000" pitchFamily="2" charset="2"/>
              <a:buChar char="§"/>
            </a:pPr>
            <a:r>
              <a:rPr lang="en-US" sz="1600" dirty="0">
                <a:solidFill>
                  <a:schemeClr val="bg1"/>
                </a:solidFill>
                <a:latin typeface="IBM Plex Mono Text" panose="020B0509050203000203"/>
              </a:rPr>
              <a:t>Beyond the payload mass of 5500kg, the launches have been failures. Booster versions FT and B4 have had the more successful launches below this range.</a:t>
            </a:r>
          </a:p>
          <a:p>
            <a:pPr>
              <a:buClr>
                <a:schemeClr val="bg1"/>
              </a:buClr>
              <a:buFont typeface="Wingdings" panose="05000000000000000000" pitchFamily="2" charset="2"/>
              <a:buChar char="§"/>
            </a:pPr>
            <a:r>
              <a:rPr lang="en-US" sz="1600" dirty="0">
                <a:solidFill>
                  <a:schemeClr val="bg1"/>
                </a:solidFill>
                <a:latin typeface="IBM Plex Mono Text" panose="020B0509050203000203"/>
              </a:rPr>
              <a:t>Booster version V1.1 has mostly ended up in failure irrespective of the payload mass.</a:t>
            </a:r>
          </a:p>
        </p:txBody>
      </p:sp>
      <p:pic>
        <p:nvPicPr>
          <p:cNvPr id="8" name="Picture 10" descr="A picture containing table&#10;&#10;Description automatically generated">
            <a:extLst>
              <a:ext uri="{FF2B5EF4-FFF2-40B4-BE49-F238E27FC236}">
                <a16:creationId xmlns:a16="http://schemas.microsoft.com/office/drawing/2014/main" id="{5247F6BB-59E9-478A-A06B-086A0072F0FB}"/>
              </a:ext>
            </a:extLst>
          </p:cNvPr>
          <p:cNvPicPr>
            <a:picLocks noChangeAspect="1"/>
          </p:cNvPicPr>
          <p:nvPr/>
        </p:nvPicPr>
        <p:blipFill>
          <a:blip r:embed="rId3"/>
          <a:stretch>
            <a:fillRect/>
          </a:stretch>
        </p:blipFill>
        <p:spPr>
          <a:xfrm>
            <a:off x="717452" y="701365"/>
            <a:ext cx="7412996" cy="2329940"/>
          </a:xfrm>
          <a:prstGeom prst="rect">
            <a:avLst/>
          </a:prstGeom>
          <a:noFill/>
          <a:ln>
            <a:noFill/>
          </a:ln>
        </p:spPr>
      </p:pic>
    </p:spTree>
    <p:extLst>
      <p:ext uri="{BB962C8B-B14F-4D97-AF65-F5344CB8AC3E}">
        <p14:creationId xmlns:p14="http://schemas.microsoft.com/office/powerpoint/2010/main" val="149554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618824" y="274519"/>
            <a:ext cx="7896525" cy="577800"/>
          </a:xfrm>
          <a:prstGeom prst="rect">
            <a:avLst/>
          </a:prstGeom>
          <a:ln w="76200">
            <a:noFill/>
          </a:ln>
        </p:spPr>
        <p:txBody>
          <a:bodyPr spcFirstLastPara="1" wrap="square" lIns="91425" tIns="91425" rIns="91425" bIns="91425" anchor="b" anchorCtr="0">
            <a:noAutofit/>
          </a:bodyPr>
          <a:lstStyle/>
          <a:p>
            <a:pPr marL="0" lvl="0" indent="0" rtl="0">
              <a:spcBef>
                <a:spcPts val="0"/>
              </a:spcBef>
              <a:spcAft>
                <a:spcPts val="0"/>
              </a:spcAft>
              <a:buNone/>
            </a:pPr>
            <a:r>
              <a:rPr lang="en-US" b="1" dirty="0"/>
              <a:t>Predictive Analysis</a:t>
            </a:r>
            <a:endParaRPr b="1" dirty="0"/>
          </a:p>
        </p:txBody>
      </p:sp>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38</a:t>
            </a:fld>
            <a:endParaRPr lang="en-US"/>
          </a:p>
        </p:txBody>
      </p:sp>
      <p:sp>
        <p:nvSpPr>
          <p:cNvPr id="11" name="Content Placeholder 2">
            <a:extLst>
              <a:ext uri="{FF2B5EF4-FFF2-40B4-BE49-F238E27FC236}">
                <a16:creationId xmlns:a16="http://schemas.microsoft.com/office/drawing/2014/main" id="{505B5E50-5FEE-4594-B015-1366E30B6073}"/>
              </a:ext>
            </a:extLst>
          </p:cNvPr>
          <p:cNvSpPr>
            <a:spLocks noGrp="1"/>
          </p:cNvSpPr>
          <p:nvPr/>
        </p:nvSpPr>
        <p:spPr>
          <a:xfrm>
            <a:off x="6675408" y="3604117"/>
            <a:ext cx="4323031" cy="2630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latin typeface="IBM Plex Mono Text" panose="020B0509050203000203"/>
            </a:endParaRPr>
          </a:p>
        </p:txBody>
      </p:sp>
      <p:sp>
        <p:nvSpPr>
          <p:cNvPr id="14" name="TextBox 13">
            <a:extLst>
              <a:ext uri="{FF2B5EF4-FFF2-40B4-BE49-F238E27FC236}">
                <a16:creationId xmlns:a16="http://schemas.microsoft.com/office/drawing/2014/main" id="{C4103814-920E-41B8-AD2F-2F5731C38095}"/>
              </a:ext>
            </a:extLst>
          </p:cNvPr>
          <p:cNvSpPr txBox="1"/>
          <p:nvPr/>
        </p:nvSpPr>
        <p:spPr>
          <a:xfrm>
            <a:off x="722628" y="1057412"/>
            <a:ext cx="4329103" cy="646331"/>
          </a:xfrm>
          <a:prstGeom prst="rect">
            <a:avLst/>
          </a:prstGeom>
          <a:noFill/>
        </p:spPr>
        <p:txBody>
          <a:bodyPr wrap="square">
            <a:spAutoFit/>
          </a:bodyPr>
          <a:lstStyle/>
          <a:p>
            <a:pPr marL="0" indent="0">
              <a:buNone/>
            </a:pPr>
            <a:r>
              <a:rPr lang="en-US" sz="2400" b="1" dirty="0">
                <a:solidFill>
                  <a:schemeClr val="bg1"/>
                </a:solidFill>
                <a:latin typeface="Share Tech" panose="020B0604020202020204" charset="0"/>
              </a:rPr>
              <a:t>Logistic Regression</a:t>
            </a:r>
          </a:p>
          <a:p>
            <a:endParaRPr lang="en-US" sz="1200" dirty="0">
              <a:solidFill>
                <a:schemeClr val="bg1"/>
              </a:solidFill>
              <a:latin typeface="Share Tech" panose="020B0604020202020204" charset="0"/>
            </a:endParaRPr>
          </a:p>
        </p:txBody>
      </p:sp>
      <p:pic>
        <p:nvPicPr>
          <p:cNvPr id="5" name="Picture 4">
            <a:extLst>
              <a:ext uri="{FF2B5EF4-FFF2-40B4-BE49-F238E27FC236}">
                <a16:creationId xmlns:a16="http://schemas.microsoft.com/office/drawing/2014/main" id="{3DD7F8D2-8901-4B3B-AD27-D37873EEF843}"/>
              </a:ext>
            </a:extLst>
          </p:cNvPr>
          <p:cNvPicPr>
            <a:picLocks noChangeAspect="1"/>
          </p:cNvPicPr>
          <p:nvPr/>
        </p:nvPicPr>
        <p:blipFill>
          <a:blip r:embed="rId3"/>
          <a:stretch>
            <a:fillRect/>
          </a:stretch>
        </p:blipFill>
        <p:spPr>
          <a:xfrm>
            <a:off x="771431" y="3802161"/>
            <a:ext cx="5116303" cy="688029"/>
          </a:xfrm>
          <a:prstGeom prst="rect">
            <a:avLst/>
          </a:prstGeom>
        </p:spPr>
      </p:pic>
      <p:pic>
        <p:nvPicPr>
          <p:cNvPr id="17" name="Picture 16">
            <a:extLst>
              <a:ext uri="{FF2B5EF4-FFF2-40B4-BE49-F238E27FC236}">
                <a16:creationId xmlns:a16="http://schemas.microsoft.com/office/drawing/2014/main" id="{C1BB8F5A-34A8-41CD-803C-E14BC09526C8}"/>
              </a:ext>
            </a:extLst>
          </p:cNvPr>
          <p:cNvPicPr>
            <a:picLocks noChangeAspect="1"/>
          </p:cNvPicPr>
          <p:nvPr/>
        </p:nvPicPr>
        <p:blipFill>
          <a:blip r:embed="rId4"/>
          <a:stretch>
            <a:fillRect/>
          </a:stretch>
        </p:blipFill>
        <p:spPr>
          <a:xfrm>
            <a:off x="745248" y="1703743"/>
            <a:ext cx="5116303" cy="1751565"/>
          </a:xfrm>
          <a:prstGeom prst="rect">
            <a:avLst/>
          </a:prstGeom>
        </p:spPr>
      </p:pic>
      <p:pic>
        <p:nvPicPr>
          <p:cNvPr id="23" name="Picture 22">
            <a:extLst>
              <a:ext uri="{FF2B5EF4-FFF2-40B4-BE49-F238E27FC236}">
                <a16:creationId xmlns:a16="http://schemas.microsoft.com/office/drawing/2014/main" id="{F64C2216-5188-4EC0-919A-8E69DA3E32AD}"/>
              </a:ext>
            </a:extLst>
          </p:cNvPr>
          <p:cNvPicPr>
            <a:picLocks noChangeAspect="1"/>
          </p:cNvPicPr>
          <p:nvPr/>
        </p:nvPicPr>
        <p:blipFill>
          <a:blip r:embed="rId5"/>
          <a:stretch>
            <a:fillRect/>
          </a:stretch>
        </p:blipFill>
        <p:spPr>
          <a:xfrm>
            <a:off x="6077611" y="3802161"/>
            <a:ext cx="2204752" cy="675098"/>
          </a:xfrm>
          <a:prstGeom prst="rect">
            <a:avLst/>
          </a:prstGeom>
        </p:spPr>
      </p:pic>
      <p:sp>
        <p:nvSpPr>
          <p:cNvPr id="24" name="TextBox 23">
            <a:extLst>
              <a:ext uri="{FF2B5EF4-FFF2-40B4-BE49-F238E27FC236}">
                <a16:creationId xmlns:a16="http://schemas.microsoft.com/office/drawing/2014/main" id="{115B2827-72B8-45E8-B5E2-AB1ECB20A452}"/>
              </a:ext>
            </a:extLst>
          </p:cNvPr>
          <p:cNvSpPr txBox="1"/>
          <p:nvPr/>
        </p:nvSpPr>
        <p:spPr>
          <a:xfrm>
            <a:off x="5938603" y="1339948"/>
            <a:ext cx="2482769" cy="2462213"/>
          </a:xfrm>
          <a:prstGeom prst="rect">
            <a:avLst/>
          </a:prstGeom>
          <a:noFill/>
        </p:spPr>
        <p:txBody>
          <a:bodyPr wrap="square">
            <a:spAutoFit/>
          </a:bodyPr>
          <a:lstStyle/>
          <a:p>
            <a:pPr marL="171450" indent="-171450">
              <a:buClr>
                <a:schemeClr val="bg1"/>
              </a:buClr>
              <a:buFont typeface="Wingdings" panose="05000000000000000000" pitchFamily="2" charset="2"/>
              <a:buChar char="§"/>
            </a:pPr>
            <a:r>
              <a:rPr lang="en-US" dirty="0">
                <a:solidFill>
                  <a:schemeClr val="bg1"/>
                </a:solidFill>
                <a:latin typeface="IBM Plex Mono Text" panose="020B0509050203000203"/>
              </a:rPr>
              <a:t>Using training data on </a:t>
            </a:r>
            <a:r>
              <a:rPr lang="en-US" dirty="0" err="1">
                <a:solidFill>
                  <a:schemeClr val="bg1"/>
                </a:solidFill>
                <a:latin typeface="IBM Plex Mono Text" panose="020B0509050203000203"/>
              </a:rPr>
              <a:t>Gridsearch</a:t>
            </a:r>
            <a:r>
              <a:rPr lang="en-US" dirty="0">
                <a:solidFill>
                  <a:schemeClr val="bg1"/>
                </a:solidFill>
                <a:latin typeface="IBM Plex Mono Text" panose="020B0509050203000203"/>
              </a:rPr>
              <a:t> object we obtain the best parameters.</a:t>
            </a:r>
          </a:p>
          <a:p>
            <a:pPr>
              <a:buClr>
                <a:schemeClr val="bg1"/>
              </a:buClr>
            </a:pPr>
            <a:r>
              <a:rPr lang="en-US" dirty="0">
                <a:solidFill>
                  <a:schemeClr val="bg1"/>
                </a:solidFill>
                <a:latin typeface="IBM Plex Mono Text" panose="020B0509050203000203"/>
              </a:rPr>
              <a:t>	'C': 0.01’		'penalty': ‘l2’	'solver': '</a:t>
            </a:r>
            <a:r>
              <a:rPr lang="en-US" dirty="0" err="1">
                <a:solidFill>
                  <a:schemeClr val="bg1"/>
                </a:solidFill>
                <a:latin typeface="IBM Plex Mono Text" panose="020B0509050203000203"/>
              </a:rPr>
              <a:t>lbfgs</a:t>
            </a:r>
            <a:r>
              <a:rPr lang="en-US" dirty="0">
                <a:solidFill>
                  <a:schemeClr val="bg1"/>
                </a:solidFill>
                <a:latin typeface="IBM Plex Mono Text" panose="020B0509050203000203"/>
              </a:rPr>
              <a:t>’</a:t>
            </a:r>
          </a:p>
          <a:p>
            <a:pPr>
              <a:buClr>
                <a:schemeClr val="bg1"/>
              </a:buClr>
            </a:pPr>
            <a:endParaRPr lang="en-US" dirty="0">
              <a:solidFill>
                <a:schemeClr val="bg1"/>
              </a:solidFill>
              <a:latin typeface="IBM Plex Mono Text" panose="020B0509050203000203"/>
            </a:endParaRPr>
          </a:p>
          <a:p>
            <a:pPr marL="171450" indent="-171450">
              <a:buClr>
                <a:schemeClr val="bg1"/>
              </a:buClr>
              <a:buFont typeface="Wingdings" panose="05000000000000000000" pitchFamily="2" charset="2"/>
              <a:buChar char="§"/>
            </a:pPr>
            <a:r>
              <a:rPr lang="en-US" dirty="0">
                <a:solidFill>
                  <a:schemeClr val="bg1"/>
                </a:solidFill>
                <a:latin typeface="IBM Plex Mono Text" panose="020B0509050203000203"/>
              </a:rPr>
              <a:t>With the best parameters, logistic regression model gives an accuracy of 83.33% for test data.</a:t>
            </a:r>
            <a:endParaRPr lang="en-US" b="1" dirty="0">
              <a:solidFill>
                <a:schemeClr val="bg1"/>
              </a:solidFill>
              <a:latin typeface="IBM Plex Mono Text" panose="020B0509050203000203"/>
            </a:endParaRPr>
          </a:p>
        </p:txBody>
      </p:sp>
    </p:spTree>
    <p:extLst>
      <p:ext uri="{BB962C8B-B14F-4D97-AF65-F5344CB8AC3E}">
        <p14:creationId xmlns:p14="http://schemas.microsoft.com/office/powerpoint/2010/main" val="4242974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39</a:t>
            </a:fld>
            <a:endParaRPr lang="en-US"/>
          </a:p>
        </p:txBody>
      </p:sp>
      <p:sp>
        <p:nvSpPr>
          <p:cNvPr id="11" name="Content Placeholder 2">
            <a:extLst>
              <a:ext uri="{FF2B5EF4-FFF2-40B4-BE49-F238E27FC236}">
                <a16:creationId xmlns:a16="http://schemas.microsoft.com/office/drawing/2014/main" id="{505B5E50-5FEE-4594-B015-1366E30B6073}"/>
              </a:ext>
            </a:extLst>
          </p:cNvPr>
          <p:cNvSpPr>
            <a:spLocks noGrp="1"/>
          </p:cNvSpPr>
          <p:nvPr/>
        </p:nvSpPr>
        <p:spPr>
          <a:xfrm>
            <a:off x="6675408" y="3604117"/>
            <a:ext cx="4323031" cy="2630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latin typeface="IBM Plex Mono Text" panose="020B0509050203000203"/>
            </a:endParaRPr>
          </a:p>
        </p:txBody>
      </p:sp>
      <p:sp>
        <p:nvSpPr>
          <p:cNvPr id="14" name="TextBox 13">
            <a:extLst>
              <a:ext uri="{FF2B5EF4-FFF2-40B4-BE49-F238E27FC236}">
                <a16:creationId xmlns:a16="http://schemas.microsoft.com/office/drawing/2014/main" id="{C4103814-920E-41B8-AD2F-2F5731C38095}"/>
              </a:ext>
            </a:extLst>
          </p:cNvPr>
          <p:cNvSpPr txBox="1"/>
          <p:nvPr/>
        </p:nvSpPr>
        <p:spPr>
          <a:xfrm>
            <a:off x="671512" y="225563"/>
            <a:ext cx="4329103" cy="646331"/>
          </a:xfrm>
          <a:prstGeom prst="rect">
            <a:avLst/>
          </a:prstGeom>
          <a:noFill/>
        </p:spPr>
        <p:txBody>
          <a:bodyPr wrap="square">
            <a:spAutoFit/>
          </a:bodyPr>
          <a:lstStyle/>
          <a:p>
            <a:pPr marL="0" indent="0">
              <a:buNone/>
            </a:pPr>
            <a:r>
              <a:rPr lang="en-US" sz="2400" b="1" dirty="0">
                <a:solidFill>
                  <a:schemeClr val="bg1"/>
                </a:solidFill>
                <a:latin typeface="Share Tech" panose="020B0604020202020204" charset="0"/>
              </a:rPr>
              <a:t>Support Vector Machine (SVM)</a:t>
            </a:r>
          </a:p>
          <a:p>
            <a:endParaRPr lang="en-US" sz="1200" dirty="0">
              <a:solidFill>
                <a:schemeClr val="bg1"/>
              </a:solidFill>
              <a:latin typeface="Share Tech" panose="020B0604020202020204" charset="0"/>
            </a:endParaRPr>
          </a:p>
        </p:txBody>
      </p:sp>
      <p:sp>
        <p:nvSpPr>
          <p:cNvPr id="18" name="TextBox 17">
            <a:extLst>
              <a:ext uri="{FF2B5EF4-FFF2-40B4-BE49-F238E27FC236}">
                <a16:creationId xmlns:a16="http://schemas.microsoft.com/office/drawing/2014/main" id="{7855E822-67B4-4493-9B9C-3969DCCE098D}"/>
              </a:ext>
            </a:extLst>
          </p:cNvPr>
          <p:cNvSpPr txBox="1"/>
          <p:nvPr/>
        </p:nvSpPr>
        <p:spPr>
          <a:xfrm>
            <a:off x="4686372" y="871894"/>
            <a:ext cx="3724214" cy="2523768"/>
          </a:xfrm>
          <a:prstGeom prst="rect">
            <a:avLst/>
          </a:prstGeom>
          <a:noFill/>
        </p:spPr>
        <p:txBody>
          <a:bodyPr wrap="square">
            <a:spAutoFit/>
          </a:bodyPr>
          <a:lstStyle/>
          <a:p>
            <a:pPr marL="285750" indent="-285750">
              <a:buClr>
                <a:schemeClr val="bg1"/>
              </a:buClr>
              <a:buFont typeface="Wingdings" panose="05000000000000000000" pitchFamily="2" charset="2"/>
              <a:buChar char="§"/>
            </a:pPr>
            <a:r>
              <a:rPr lang="en-US" sz="1600" dirty="0">
                <a:solidFill>
                  <a:schemeClr val="bg1"/>
                </a:solidFill>
                <a:latin typeface="IBM Plex Mono Text" panose="020B0509050203000203"/>
              </a:rPr>
              <a:t>Using training data on </a:t>
            </a:r>
            <a:r>
              <a:rPr lang="en-US" sz="1600" dirty="0" err="1">
                <a:solidFill>
                  <a:schemeClr val="bg1"/>
                </a:solidFill>
                <a:latin typeface="IBM Plex Mono Text" panose="020B0509050203000203"/>
              </a:rPr>
              <a:t>Gridsearch</a:t>
            </a:r>
            <a:r>
              <a:rPr lang="en-US" sz="1600" dirty="0">
                <a:solidFill>
                  <a:schemeClr val="bg1"/>
                </a:solidFill>
                <a:latin typeface="IBM Plex Mono Text"/>
              </a:rPr>
              <a:t> object we obtain the best parameters.</a:t>
            </a:r>
          </a:p>
          <a:p>
            <a:pPr lvl="1">
              <a:buClr>
                <a:schemeClr val="bg1"/>
              </a:buClr>
            </a:pPr>
            <a:r>
              <a:rPr lang="en-US" sz="1600" dirty="0">
                <a:solidFill>
                  <a:schemeClr val="bg1"/>
                </a:solidFill>
                <a:latin typeface="IBM Plex Mono Text"/>
              </a:rPr>
              <a:t>	'C': 0.03162277660168379</a:t>
            </a:r>
          </a:p>
          <a:p>
            <a:pPr lvl="1">
              <a:buClr>
                <a:schemeClr val="bg1"/>
              </a:buClr>
            </a:pPr>
            <a:r>
              <a:rPr lang="en-US" sz="1600" dirty="0">
                <a:solidFill>
                  <a:schemeClr val="bg1"/>
                </a:solidFill>
                <a:latin typeface="IBM Plex Mono Text"/>
              </a:rPr>
              <a:t>	'gamma': 0.001 </a:t>
            </a:r>
          </a:p>
          <a:p>
            <a:pPr lvl="1">
              <a:buClr>
                <a:schemeClr val="bg1"/>
              </a:buClr>
            </a:pPr>
            <a:r>
              <a:rPr lang="en-US" sz="1600" dirty="0">
                <a:solidFill>
                  <a:schemeClr val="bg1"/>
                </a:solidFill>
                <a:latin typeface="IBM Plex Mono Text"/>
              </a:rPr>
              <a:t>	'kernel': 'linear’</a:t>
            </a:r>
          </a:p>
          <a:p>
            <a:pPr lvl="1">
              <a:buClr>
                <a:schemeClr val="bg1"/>
              </a:buClr>
            </a:pPr>
            <a:endParaRPr lang="en-US" sz="1600" dirty="0">
              <a:solidFill>
                <a:schemeClr val="bg1"/>
              </a:solidFill>
              <a:latin typeface="IBM Plex Mono Text"/>
            </a:endParaRPr>
          </a:p>
          <a:p>
            <a:pPr marL="285750" indent="-285750">
              <a:buClr>
                <a:schemeClr val="bg1"/>
              </a:buClr>
              <a:buFont typeface="Wingdings" panose="05000000000000000000" pitchFamily="2" charset="2"/>
              <a:buChar char="§"/>
            </a:pPr>
            <a:r>
              <a:rPr lang="en-US" sz="1600" dirty="0">
                <a:solidFill>
                  <a:schemeClr val="bg1"/>
                </a:solidFill>
                <a:latin typeface="IBM Plex Mono Text"/>
              </a:rPr>
              <a:t>With the best parameters, SVM model gives an accuracy of 83.33% for test data.</a:t>
            </a:r>
          </a:p>
          <a:p>
            <a:pPr marL="171450" indent="-171450">
              <a:buClr>
                <a:schemeClr val="bg1"/>
              </a:buClr>
              <a:buFont typeface="Wingdings" panose="05000000000000000000" pitchFamily="2" charset="2"/>
              <a:buChar char="§"/>
            </a:pPr>
            <a:endParaRPr lang="en-US" b="1" dirty="0">
              <a:solidFill>
                <a:schemeClr val="bg1"/>
              </a:solidFill>
              <a:latin typeface="IBM Plex Mono Text" panose="020B0509050203000203"/>
            </a:endParaRPr>
          </a:p>
        </p:txBody>
      </p:sp>
      <p:pic>
        <p:nvPicPr>
          <p:cNvPr id="7" name="Picture 6">
            <a:extLst>
              <a:ext uri="{FF2B5EF4-FFF2-40B4-BE49-F238E27FC236}">
                <a16:creationId xmlns:a16="http://schemas.microsoft.com/office/drawing/2014/main" id="{0A72F251-2BE5-431D-9E12-90886DA6B57F}"/>
              </a:ext>
            </a:extLst>
          </p:cNvPr>
          <p:cNvPicPr>
            <a:picLocks noChangeAspect="1"/>
          </p:cNvPicPr>
          <p:nvPr/>
        </p:nvPicPr>
        <p:blipFill>
          <a:blip r:embed="rId3"/>
          <a:stretch>
            <a:fillRect/>
          </a:stretch>
        </p:blipFill>
        <p:spPr>
          <a:xfrm>
            <a:off x="733415" y="3229599"/>
            <a:ext cx="6092845" cy="796013"/>
          </a:xfrm>
          <a:prstGeom prst="rect">
            <a:avLst/>
          </a:prstGeom>
        </p:spPr>
      </p:pic>
      <p:pic>
        <p:nvPicPr>
          <p:cNvPr id="9" name="Picture 8">
            <a:extLst>
              <a:ext uri="{FF2B5EF4-FFF2-40B4-BE49-F238E27FC236}">
                <a16:creationId xmlns:a16="http://schemas.microsoft.com/office/drawing/2014/main" id="{B148422B-4E92-4A2D-A18D-F3DF3700DEFD}"/>
              </a:ext>
            </a:extLst>
          </p:cNvPr>
          <p:cNvPicPr>
            <a:picLocks noChangeAspect="1"/>
          </p:cNvPicPr>
          <p:nvPr/>
        </p:nvPicPr>
        <p:blipFill>
          <a:blip r:embed="rId4"/>
          <a:stretch>
            <a:fillRect/>
          </a:stretch>
        </p:blipFill>
        <p:spPr>
          <a:xfrm>
            <a:off x="733415" y="4169650"/>
            <a:ext cx="2058445" cy="597613"/>
          </a:xfrm>
          <a:prstGeom prst="rect">
            <a:avLst/>
          </a:prstGeom>
        </p:spPr>
      </p:pic>
      <p:pic>
        <p:nvPicPr>
          <p:cNvPr id="12" name="Picture 11">
            <a:extLst>
              <a:ext uri="{FF2B5EF4-FFF2-40B4-BE49-F238E27FC236}">
                <a16:creationId xmlns:a16="http://schemas.microsoft.com/office/drawing/2014/main" id="{949150E6-C36E-4379-8153-09E2D8220AEE}"/>
              </a:ext>
            </a:extLst>
          </p:cNvPr>
          <p:cNvPicPr>
            <a:picLocks noChangeAspect="1"/>
          </p:cNvPicPr>
          <p:nvPr/>
        </p:nvPicPr>
        <p:blipFill>
          <a:blip r:embed="rId5"/>
          <a:stretch>
            <a:fillRect/>
          </a:stretch>
        </p:blipFill>
        <p:spPr>
          <a:xfrm>
            <a:off x="733415" y="776115"/>
            <a:ext cx="3891053" cy="2275572"/>
          </a:xfrm>
          <a:prstGeom prst="rect">
            <a:avLst/>
          </a:prstGeom>
        </p:spPr>
      </p:pic>
    </p:spTree>
    <p:extLst>
      <p:ext uri="{BB962C8B-B14F-4D97-AF65-F5344CB8AC3E}">
        <p14:creationId xmlns:p14="http://schemas.microsoft.com/office/powerpoint/2010/main" val="5620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09355" y="2620306"/>
            <a:ext cx="8105995" cy="1967024"/>
          </a:xfrm>
          <a:prstGeom prst="rect">
            <a:avLst/>
          </a:prstGeom>
        </p:spPr>
        <p:txBody>
          <a:bodyPr spcFirstLastPara="1" wrap="square" lIns="91425" tIns="91425" rIns="91425" bIns="91425" anchor="t" anchorCtr="0">
            <a:noAutofit/>
          </a:bodyPr>
          <a:lstStyle/>
          <a:p>
            <a:pPr marL="0" indent="0">
              <a:lnSpc>
                <a:spcPct val="150000"/>
              </a:lnSpc>
              <a:buNone/>
            </a:pPr>
            <a:r>
              <a:rPr lang="en-US" sz="1800" dirty="0">
                <a:latin typeface="IBM Plex Mono Text"/>
              </a:rPr>
              <a:t>	</a:t>
            </a:r>
            <a:r>
              <a:rPr lang="en-US" sz="1200" dirty="0">
                <a:latin typeface="IBM Plex Mono Text"/>
              </a:rPr>
              <a:t>Space travel has always been a dream for the human race. In the last decade, however, this dream is turning to a reality with the help of companies such as SpaceX, Blue Origin and Virgin Galactic. </a:t>
            </a:r>
          </a:p>
          <a:p>
            <a:pPr marL="0" indent="0">
              <a:lnSpc>
                <a:spcPct val="150000"/>
              </a:lnSpc>
              <a:buNone/>
            </a:pPr>
            <a:r>
              <a:rPr lang="en-US" sz="1200" dirty="0">
                <a:latin typeface="IBM Plex Mono Text"/>
              </a:rPr>
              <a:t>	</a:t>
            </a:r>
            <a:r>
              <a:rPr lang="en-US" sz="1200" b="1" dirty="0">
                <a:solidFill>
                  <a:schemeClr val="accent3"/>
                </a:solidFill>
                <a:latin typeface="IBM Plex Mono Text"/>
              </a:rPr>
              <a:t>SpaceX</a:t>
            </a:r>
            <a:r>
              <a:rPr lang="en-US" sz="1200" dirty="0">
                <a:latin typeface="IBM Plex Mono Text"/>
              </a:rPr>
              <a:t> has been the most successful in this field. SpaceX advertises Falcon 9 rocket launches on its website, with a cost of </a:t>
            </a:r>
            <a:r>
              <a:rPr lang="en-US" sz="1200" dirty="0">
                <a:solidFill>
                  <a:schemeClr val="accent4">
                    <a:lumMod val="60000"/>
                    <a:lumOff val="40000"/>
                  </a:schemeClr>
                </a:solidFill>
                <a:latin typeface="IBM Plex Mono Text"/>
              </a:rPr>
              <a:t>62 million dollars</a:t>
            </a:r>
            <a:r>
              <a:rPr lang="en-US" sz="1200" dirty="0">
                <a:latin typeface="IBM Plex Mono Text"/>
              </a:rPr>
              <a:t> where other providers cost upward of 165 million dollars each. SpaceX Falcon 9 are able to provide relatively cheaper rates because it can recover the first stage of the rocket unlike its peers. The first stage of the rocket does most of the work and is much larger and expensive than the second stage.</a:t>
            </a:r>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pic>
        <p:nvPicPr>
          <p:cNvPr id="10" name="Picture 9">
            <a:extLst>
              <a:ext uri="{FF2B5EF4-FFF2-40B4-BE49-F238E27FC236}">
                <a16:creationId xmlns:a16="http://schemas.microsoft.com/office/drawing/2014/main" id="{B7E02C15-752A-4B04-A360-23BA802C3998}"/>
              </a:ext>
            </a:extLst>
          </p:cNvPr>
          <p:cNvPicPr>
            <a:picLocks noChangeAspect="1"/>
          </p:cNvPicPr>
          <p:nvPr/>
        </p:nvPicPr>
        <p:blipFill>
          <a:blip r:embed="rId3"/>
          <a:stretch>
            <a:fillRect/>
          </a:stretch>
        </p:blipFill>
        <p:spPr>
          <a:xfrm>
            <a:off x="0" y="832845"/>
            <a:ext cx="9144000" cy="1967024"/>
          </a:xfrm>
          <a:prstGeom prst="rect">
            <a:avLst/>
          </a:prstGeom>
        </p:spPr>
      </p:pic>
      <p:sp>
        <p:nvSpPr>
          <p:cNvPr id="2" name="Slide Number Placeholder 1">
            <a:extLst>
              <a:ext uri="{FF2B5EF4-FFF2-40B4-BE49-F238E27FC236}">
                <a16:creationId xmlns:a16="http://schemas.microsoft.com/office/drawing/2014/main" id="{3B25FDB8-A29A-41CF-8963-460DBCDA285B}"/>
              </a:ext>
            </a:extLst>
          </p:cNvPr>
          <p:cNvSpPr>
            <a:spLocks noGrp="1"/>
          </p:cNvSpPr>
          <p:nvPr>
            <p:ph type="sldNum" sz="quarter" idx="10"/>
          </p:nvPr>
        </p:nvSpPr>
        <p:spPr/>
        <p:txBody>
          <a:bodyPr/>
          <a:lstStyle/>
          <a:p>
            <a:fld id="{EA6E74FE-BBA8-490B-8512-3D7B99B64DD7}"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40</a:t>
            </a:fld>
            <a:endParaRPr lang="en-US"/>
          </a:p>
        </p:txBody>
      </p:sp>
      <p:sp>
        <p:nvSpPr>
          <p:cNvPr id="11" name="Content Placeholder 2">
            <a:extLst>
              <a:ext uri="{FF2B5EF4-FFF2-40B4-BE49-F238E27FC236}">
                <a16:creationId xmlns:a16="http://schemas.microsoft.com/office/drawing/2014/main" id="{505B5E50-5FEE-4594-B015-1366E30B6073}"/>
              </a:ext>
            </a:extLst>
          </p:cNvPr>
          <p:cNvSpPr>
            <a:spLocks noGrp="1"/>
          </p:cNvSpPr>
          <p:nvPr/>
        </p:nvSpPr>
        <p:spPr>
          <a:xfrm>
            <a:off x="6675408" y="3604117"/>
            <a:ext cx="4323031" cy="2630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latin typeface="IBM Plex Mono Text" panose="020B0509050203000203"/>
            </a:endParaRPr>
          </a:p>
        </p:txBody>
      </p:sp>
      <p:sp>
        <p:nvSpPr>
          <p:cNvPr id="14" name="TextBox 13">
            <a:extLst>
              <a:ext uri="{FF2B5EF4-FFF2-40B4-BE49-F238E27FC236}">
                <a16:creationId xmlns:a16="http://schemas.microsoft.com/office/drawing/2014/main" id="{C4103814-920E-41B8-AD2F-2F5731C38095}"/>
              </a:ext>
            </a:extLst>
          </p:cNvPr>
          <p:cNvSpPr txBox="1"/>
          <p:nvPr/>
        </p:nvSpPr>
        <p:spPr>
          <a:xfrm>
            <a:off x="605455" y="259452"/>
            <a:ext cx="4329103" cy="646331"/>
          </a:xfrm>
          <a:prstGeom prst="rect">
            <a:avLst/>
          </a:prstGeom>
          <a:noFill/>
        </p:spPr>
        <p:txBody>
          <a:bodyPr wrap="square">
            <a:spAutoFit/>
          </a:bodyPr>
          <a:lstStyle/>
          <a:p>
            <a:pPr marL="0" indent="0">
              <a:buNone/>
            </a:pPr>
            <a:r>
              <a:rPr lang="en-US" sz="2400" b="1" dirty="0">
                <a:solidFill>
                  <a:schemeClr val="bg1"/>
                </a:solidFill>
                <a:latin typeface="Share Tech" panose="020B0604020202020204" charset="0"/>
              </a:rPr>
              <a:t>Decision Tree Classifier</a:t>
            </a:r>
          </a:p>
          <a:p>
            <a:endParaRPr lang="en-US" sz="1200" dirty="0">
              <a:solidFill>
                <a:schemeClr val="bg1"/>
              </a:solidFill>
              <a:latin typeface="Share Tech" panose="020B0604020202020204" charset="0"/>
            </a:endParaRPr>
          </a:p>
        </p:txBody>
      </p:sp>
      <p:pic>
        <p:nvPicPr>
          <p:cNvPr id="4" name="Picture 3">
            <a:extLst>
              <a:ext uri="{FF2B5EF4-FFF2-40B4-BE49-F238E27FC236}">
                <a16:creationId xmlns:a16="http://schemas.microsoft.com/office/drawing/2014/main" id="{908C53DF-B473-49B3-ACCC-59CE7A335E59}"/>
              </a:ext>
            </a:extLst>
          </p:cNvPr>
          <p:cNvPicPr>
            <a:picLocks noChangeAspect="1"/>
          </p:cNvPicPr>
          <p:nvPr/>
        </p:nvPicPr>
        <p:blipFill>
          <a:blip r:embed="rId3"/>
          <a:stretch>
            <a:fillRect/>
          </a:stretch>
        </p:blipFill>
        <p:spPr>
          <a:xfrm>
            <a:off x="698825" y="2900085"/>
            <a:ext cx="7579605" cy="1060996"/>
          </a:xfrm>
          <a:prstGeom prst="rect">
            <a:avLst/>
          </a:prstGeom>
        </p:spPr>
      </p:pic>
      <p:pic>
        <p:nvPicPr>
          <p:cNvPr id="6" name="Picture 5">
            <a:extLst>
              <a:ext uri="{FF2B5EF4-FFF2-40B4-BE49-F238E27FC236}">
                <a16:creationId xmlns:a16="http://schemas.microsoft.com/office/drawing/2014/main" id="{3ADF7FBA-62F2-4CE2-B8D7-80399D129E9D}"/>
              </a:ext>
            </a:extLst>
          </p:cNvPr>
          <p:cNvPicPr>
            <a:picLocks noChangeAspect="1"/>
          </p:cNvPicPr>
          <p:nvPr/>
        </p:nvPicPr>
        <p:blipFill>
          <a:blip r:embed="rId4"/>
          <a:stretch>
            <a:fillRect/>
          </a:stretch>
        </p:blipFill>
        <p:spPr>
          <a:xfrm>
            <a:off x="698825" y="838200"/>
            <a:ext cx="3245464" cy="1930309"/>
          </a:xfrm>
          <a:prstGeom prst="rect">
            <a:avLst/>
          </a:prstGeom>
        </p:spPr>
      </p:pic>
      <p:sp>
        <p:nvSpPr>
          <p:cNvPr id="12" name="TextBox 11">
            <a:extLst>
              <a:ext uri="{FF2B5EF4-FFF2-40B4-BE49-F238E27FC236}">
                <a16:creationId xmlns:a16="http://schemas.microsoft.com/office/drawing/2014/main" id="{7BEDA896-1538-4FF3-86B3-2416723B3460}"/>
              </a:ext>
            </a:extLst>
          </p:cNvPr>
          <p:cNvSpPr txBox="1"/>
          <p:nvPr/>
        </p:nvSpPr>
        <p:spPr>
          <a:xfrm>
            <a:off x="4116072" y="819641"/>
            <a:ext cx="4543186" cy="2215991"/>
          </a:xfrm>
          <a:prstGeom prst="rect">
            <a:avLst/>
          </a:prstGeom>
          <a:noFill/>
        </p:spPr>
        <p:txBody>
          <a:bodyPr wrap="square">
            <a:spAutoFit/>
          </a:bodyPr>
          <a:lstStyle/>
          <a:p>
            <a:r>
              <a:rPr lang="en-US" sz="1600" dirty="0">
                <a:solidFill>
                  <a:schemeClr val="bg1"/>
                </a:solidFill>
                <a:latin typeface="IBM Plex Mono Text" panose="020B0509050203000203"/>
              </a:rPr>
              <a:t>Using training data on </a:t>
            </a:r>
            <a:r>
              <a:rPr lang="en-US" sz="1600" dirty="0" err="1">
                <a:solidFill>
                  <a:schemeClr val="bg1"/>
                </a:solidFill>
                <a:latin typeface="IBM Plex Mono Text" panose="020B0509050203000203"/>
              </a:rPr>
              <a:t>Gridsearch</a:t>
            </a:r>
            <a:r>
              <a:rPr lang="en-US" sz="1600" dirty="0">
                <a:solidFill>
                  <a:schemeClr val="bg1"/>
                </a:solidFill>
                <a:latin typeface="IBM Plex Mono Text" panose="020B0509050203000203"/>
              </a:rPr>
              <a:t> we obtain the best parameters.</a:t>
            </a:r>
          </a:p>
          <a:p>
            <a:pPr lvl="1"/>
            <a:r>
              <a:rPr lang="en-US" dirty="0">
                <a:solidFill>
                  <a:schemeClr val="bg1"/>
                </a:solidFill>
                <a:latin typeface="IBM Plex Mono Text" panose="020B0509050203000203"/>
              </a:rPr>
              <a:t>'criterion': 'entropy’	'</a:t>
            </a:r>
            <a:r>
              <a:rPr lang="en-US" dirty="0" err="1">
                <a:solidFill>
                  <a:schemeClr val="bg1"/>
                </a:solidFill>
                <a:latin typeface="IBM Plex Mono Text" panose="020B0509050203000203"/>
              </a:rPr>
              <a:t>max_depth</a:t>
            </a:r>
            <a:r>
              <a:rPr lang="en-US" dirty="0">
                <a:solidFill>
                  <a:schemeClr val="bg1"/>
                </a:solidFill>
                <a:latin typeface="IBM Plex Mono Text" panose="020B0509050203000203"/>
              </a:rPr>
              <a:t>’: 8</a:t>
            </a:r>
          </a:p>
          <a:p>
            <a:pPr lvl="1"/>
            <a:r>
              <a:rPr lang="en-US" dirty="0">
                <a:solidFill>
                  <a:schemeClr val="bg1"/>
                </a:solidFill>
                <a:latin typeface="IBM Plex Mono Text" panose="020B0509050203000203"/>
              </a:rPr>
              <a:t>'</a:t>
            </a:r>
            <a:r>
              <a:rPr lang="en-US" dirty="0" err="1">
                <a:solidFill>
                  <a:schemeClr val="bg1"/>
                </a:solidFill>
                <a:latin typeface="IBM Plex Mono Text" panose="020B0509050203000203"/>
              </a:rPr>
              <a:t>max_features</a:t>
            </a:r>
            <a:r>
              <a:rPr lang="en-US" dirty="0">
                <a:solidFill>
                  <a:schemeClr val="bg1"/>
                </a:solidFill>
                <a:latin typeface="IBM Plex Mono Text" panose="020B0509050203000203"/>
              </a:rPr>
              <a:t>': ‘auto’	'</a:t>
            </a:r>
            <a:r>
              <a:rPr lang="en-US" dirty="0" err="1">
                <a:solidFill>
                  <a:schemeClr val="bg1"/>
                </a:solidFill>
                <a:latin typeface="IBM Plex Mono Text" panose="020B0509050203000203"/>
              </a:rPr>
              <a:t>min_samples_leaf</a:t>
            </a:r>
            <a:r>
              <a:rPr lang="en-US" dirty="0">
                <a:solidFill>
                  <a:schemeClr val="bg1"/>
                </a:solidFill>
                <a:latin typeface="IBM Plex Mono Text" panose="020B0509050203000203"/>
              </a:rPr>
              <a:t>': 4 '</a:t>
            </a:r>
            <a:r>
              <a:rPr lang="en-US" dirty="0" err="1">
                <a:solidFill>
                  <a:schemeClr val="bg1"/>
                </a:solidFill>
                <a:latin typeface="IBM Plex Mono Text" panose="020B0509050203000203"/>
              </a:rPr>
              <a:t>min_samples_split</a:t>
            </a:r>
            <a:r>
              <a:rPr lang="en-US" dirty="0">
                <a:solidFill>
                  <a:schemeClr val="bg1"/>
                </a:solidFill>
                <a:latin typeface="IBM Plex Mono Text" panose="020B0509050203000203"/>
              </a:rPr>
              <a:t>’: 5	 'splitter': ‘random’</a:t>
            </a:r>
          </a:p>
          <a:p>
            <a:pPr lvl="1"/>
            <a:endParaRPr lang="en-US" sz="1600" dirty="0">
              <a:solidFill>
                <a:schemeClr val="bg1"/>
              </a:solidFill>
              <a:latin typeface="IBM Plex Mono Text" panose="020B0509050203000203"/>
            </a:endParaRPr>
          </a:p>
          <a:p>
            <a:r>
              <a:rPr lang="en-US" sz="1600" dirty="0">
                <a:solidFill>
                  <a:schemeClr val="bg1"/>
                </a:solidFill>
                <a:latin typeface="IBM Plex Mono Text" panose="020B0509050203000203"/>
              </a:rPr>
              <a:t>With the best parameters, Decision Tree model gives an accuracy of 83.3% for test data.</a:t>
            </a:r>
          </a:p>
          <a:p>
            <a:pPr marL="171450" indent="-171450">
              <a:buClr>
                <a:schemeClr val="bg1"/>
              </a:buClr>
              <a:buFont typeface="Wingdings" panose="05000000000000000000" pitchFamily="2" charset="2"/>
              <a:buChar char="§"/>
            </a:pPr>
            <a:endParaRPr lang="en-US" sz="1600" b="1" dirty="0">
              <a:solidFill>
                <a:schemeClr val="bg1"/>
              </a:solidFill>
              <a:latin typeface="IBM Plex Mono Text" panose="020B0509050203000203"/>
            </a:endParaRPr>
          </a:p>
        </p:txBody>
      </p:sp>
      <p:pic>
        <p:nvPicPr>
          <p:cNvPr id="10" name="Picture 9">
            <a:extLst>
              <a:ext uri="{FF2B5EF4-FFF2-40B4-BE49-F238E27FC236}">
                <a16:creationId xmlns:a16="http://schemas.microsoft.com/office/drawing/2014/main" id="{AB52F208-9794-4CC0-BB42-CBE57DE4D91D}"/>
              </a:ext>
            </a:extLst>
          </p:cNvPr>
          <p:cNvPicPr>
            <a:picLocks noChangeAspect="1"/>
          </p:cNvPicPr>
          <p:nvPr/>
        </p:nvPicPr>
        <p:blipFill>
          <a:blip r:embed="rId5"/>
          <a:stretch>
            <a:fillRect/>
          </a:stretch>
        </p:blipFill>
        <p:spPr>
          <a:xfrm>
            <a:off x="698825" y="4092657"/>
            <a:ext cx="2667000" cy="695325"/>
          </a:xfrm>
          <a:prstGeom prst="rect">
            <a:avLst/>
          </a:prstGeom>
        </p:spPr>
      </p:pic>
    </p:spTree>
    <p:extLst>
      <p:ext uri="{BB962C8B-B14F-4D97-AF65-F5344CB8AC3E}">
        <p14:creationId xmlns:p14="http://schemas.microsoft.com/office/powerpoint/2010/main" val="1590539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41</a:t>
            </a:fld>
            <a:endParaRPr lang="en-US"/>
          </a:p>
        </p:txBody>
      </p:sp>
      <p:sp>
        <p:nvSpPr>
          <p:cNvPr id="11" name="Content Placeholder 2">
            <a:extLst>
              <a:ext uri="{FF2B5EF4-FFF2-40B4-BE49-F238E27FC236}">
                <a16:creationId xmlns:a16="http://schemas.microsoft.com/office/drawing/2014/main" id="{505B5E50-5FEE-4594-B015-1366E30B6073}"/>
              </a:ext>
            </a:extLst>
          </p:cNvPr>
          <p:cNvSpPr>
            <a:spLocks noGrp="1"/>
          </p:cNvSpPr>
          <p:nvPr/>
        </p:nvSpPr>
        <p:spPr>
          <a:xfrm>
            <a:off x="6675408" y="3604117"/>
            <a:ext cx="4323031" cy="2630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latin typeface="IBM Plex Mono Text" panose="020B0509050203000203"/>
            </a:endParaRPr>
          </a:p>
        </p:txBody>
      </p:sp>
      <p:sp>
        <p:nvSpPr>
          <p:cNvPr id="14" name="TextBox 13">
            <a:extLst>
              <a:ext uri="{FF2B5EF4-FFF2-40B4-BE49-F238E27FC236}">
                <a16:creationId xmlns:a16="http://schemas.microsoft.com/office/drawing/2014/main" id="{C4103814-920E-41B8-AD2F-2F5731C38095}"/>
              </a:ext>
            </a:extLst>
          </p:cNvPr>
          <p:cNvSpPr txBox="1"/>
          <p:nvPr/>
        </p:nvSpPr>
        <p:spPr>
          <a:xfrm>
            <a:off x="596790" y="372442"/>
            <a:ext cx="4329103" cy="646331"/>
          </a:xfrm>
          <a:prstGeom prst="rect">
            <a:avLst/>
          </a:prstGeom>
          <a:noFill/>
        </p:spPr>
        <p:txBody>
          <a:bodyPr wrap="square">
            <a:spAutoFit/>
          </a:bodyPr>
          <a:lstStyle/>
          <a:p>
            <a:pPr marL="0" indent="0">
              <a:buNone/>
            </a:pPr>
            <a:r>
              <a:rPr lang="en-US" sz="2400" b="1" dirty="0">
                <a:solidFill>
                  <a:schemeClr val="bg1"/>
                </a:solidFill>
                <a:latin typeface="Share Tech" panose="020B0604020202020204" charset="0"/>
              </a:rPr>
              <a:t>K Nearest Neighbor (KNN)</a:t>
            </a:r>
          </a:p>
          <a:p>
            <a:endParaRPr lang="en-US" sz="1200" dirty="0">
              <a:solidFill>
                <a:schemeClr val="bg1"/>
              </a:solidFill>
              <a:latin typeface="Share Tech" panose="020B0604020202020204" charset="0"/>
            </a:endParaRPr>
          </a:p>
        </p:txBody>
      </p:sp>
      <p:pic>
        <p:nvPicPr>
          <p:cNvPr id="12" name="Picture 11">
            <a:extLst>
              <a:ext uri="{FF2B5EF4-FFF2-40B4-BE49-F238E27FC236}">
                <a16:creationId xmlns:a16="http://schemas.microsoft.com/office/drawing/2014/main" id="{247FF391-20F1-41E6-A6E9-3FE897DFA83B}"/>
              </a:ext>
            </a:extLst>
          </p:cNvPr>
          <p:cNvPicPr>
            <a:picLocks noChangeAspect="1"/>
          </p:cNvPicPr>
          <p:nvPr/>
        </p:nvPicPr>
        <p:blipFill>
          <a:blip r:embed="rId3"/>
          <a:stretch>
            <a:fillRect/>
          </a:stretch>
        </p:blipFill>
        <p:spPr>
          <a:xfrm>
            <a:off x="695727" y="894155"/>
            <a:ext cx="4704606" cy="1768495"/>
          </a:xfrm>
          <a:prstGeom prst="rect">
            <a:avLst/>
          </a:prstGeom>
        </p:spPr>
      </p:pic>
      <p:pic>
        <p:nvPicPr>
          <p:cNvPr id="15" name="Picture 14">
            <a:extLst>
              <a:ext uri="{FF2B5EF4-FFF2-40B4-BE49-F238E27FC236}">
                <a16:creationId xmlns:a16="http://schemas.microsoft.com/office/drawing/2014/main" id="{AB33F258-5AA2-4FA6-889B-B98FB0105BBB}"/>
              </a:ext>
            </a:extLst>
          </p:cNvPr>
          <p:cNvPicPr>
            <a:picLocks noChangeAspect="1"/>
          </p:cNvPicPr>
          <p:nvPr/>
        </p:nvPicPr>
        <p:blipFill>
          <a:blip r:embed="rId4"/>
          <a:stretch>
            <a:fillRect/>
          </a:stretch>
        </p:blipFill>
        <p:spPr>
          <a:xfrm>
            <a:off x="695728" y="2749944"/>
            <a:ext cx="4704606" cy="854173"/>
          </a:xfrm>
          <a:prstGeom prst="rect">
            <a:avLst/>
          </a:prstGeom>
        </p:spPr>
      </p:pic>
      <p:pic>
        <p:nvPicPr>
          <p:cNvPr id="17" name="Picture 16">
            <a:extLst>
              <a:ext uri="{FF2B5EF4-FFF2-40B4-BE49-F238E27FC236}">
                <a16:creationId xmlns:a16="http://schemas.microsoft.com/office/drawing/2014/main" id="{E28F912C-ED61-40A6-8640-E4A10A6B817D}"/>
              </a:ext>
            </a:extLst>
          </p:cNvPr>
          <p:cNvPicPr>
            <a:picLocks noChangeAspect="1"/>
          </p:cNvPicPr>
          <p:nvPr/>
        </p:nvPicPr>
        <p:blipFill>
          <a:blip r:embed="rId5"/>
          <a:stretch>
            <a:fillRect/>
          </a:stretch>
        </p:blipFill>
        <p:spPr>
          <a:xfrm>
            <a:off x="695355" y="3691411"/>
            <a:ext cx="2352675" cy="619125"/>
          </a:xfrm>
          <a:prstGeom prst="rect">
            <a:avLst/>
          </a:prstGeom>
        </p:spPr>
      </p:pic>
      <p:sp>
        <p:nvSpPr>
          <p:cNvPr id="20" name="TextBox 19">
            <a:extLst>
              <a:ext uri="{FF2B5EF4-FFF2-40B4-BE49-F238E27FC236}">
                <a16:creationId xmlns:a16="http://schemas.microsoft.com/office/drawing/2014/main" id="{16677689-B1EC-461F-BA42-A64E49018124}"/>
              </a:ext>
            </a:extLst>
          </p:cNvPr>
          <p:cNvSpPr txBox="1"/>
          <p:nvPr/>
        </p:nvSpPr>
        <p:spPr>
          <a:xfrm>
            <a:off x="5499270" y="858126"/>
            <a:ext cx="3322367" cy="2523768"/>
          </a:xfrm>
          <a:prstGeom prst="rect">
            <a:avLst/>
          </a:prstGeom>
          <a:noFill/>
        </p:spPr>
        <p:txBody>
          <a:bodyPr wrap="square">
            <a:spAutoFit/>
          </a:bodyPr>
          <a:lstStyle/>
          <a:p>
            <a:pPr marL="285750" indent="-285750">
              <a:buClr>
                <a:schemeClr val="bg1"/>
              </a:buClr>
              <a:buFont typeface="Wingdings" panose="05000000000000000000" pitchFamily="2" charset="2"/>
              <a:buChar char="§"/>
            </a:pPr>
            <a:r>
              <a:rPr lang="en-US" sz="1600" dirty="0">
                <a:solidFill>
                  <a:schemeClr val="bg1"/>
                </a:solidFill>
                <a:latin typeface="IBM Plex Mono Text" panose="020B0509050203000203"/>
              </a:rPr>
              <a:t>Using training data on </a:t>
            </a:r>
            <a:r>
              <a:rPr lang="en-US" sz="1600" dirty="0" err="1">
                <a:solidFill>
                  <a:schemeClr val="bg1"/>
                </a:solidFill>
                <a:latin typeface="IBM Plex Mono Text" panose="020B0509050203000203"/>
              </a:rPr>
              <a:t>Gridsearch</a:t>
            </a:r>
            <a:r>
              <a:rPr lang="en-US" sz="1600" dirty="0">
                <a:solidFill>
                  <a:schemeClr val="bg1"/>
                </a:solidFill>
                <a:latin typeface="IBM Plex Mono Text" panose="020B0509050203000203"/>
              </a:rPr>
              <a:t> we obtain the best parameters.</a:t>
            </a:r>
          </a:p>
          <a:p>
            <a:pPr lvl="1">
              <a:buClr>
                <a:schemeClr val="bg1"/>
              </a:buClr>
            </a:pPr>
            <a:r>
              <a:rPr lang="en-US" sz="1600" dirty="0">
                <a:solidFill>
                  <a:schemeClr val="bg1"/>
                </a:solidFill>
                <a:latin typeface="IBM Plex Mono Text" panose="020B0509050203000203"/>
              </a:rPr>
              <a:t>	'algorithm': 'auto’	</a:t>
            </a:r>
          </a:p>
          <a:p>
            <a:pPr lvl="1">
              <a:buClr>
                <a:schemeClr val="bg1"/>
              </a:buClr>
            </a:pPr>
            <a:r>
              <a:rPr lang="en-US" sz="1600" dirty="0">
                <a:solidFill>
                  <a:schemeClr val="bg1"/>
                </a:solidFill>
                <a:latin typeface="IBM Plex Mono Text" panose="020B0509050203000203"/>
              </a:rPr>
              <a:t>	'</a:t>
            </a:r>
            <a:r>
              <a:rPr lang="en-US" sz="1600" dirty="0" err="1">
                <a:solidFill>
                  <a:schemeClr val="bg1"/>
                </a:solidFill>
                <a:latin typeface="IBM Plex Mono Text" panose="020B0509050203000203"/>
              </a:rPr>
              <a:t>n_neighbors</a:t>
            </a:r>
            <a:r>
              <a:rPr lang="en-US" sz="1600" dirty="0">
                <a:solidFill>
                  <a:schemeClr val="bg1"/>
                </a:solidFill>
                <a:latin typeface="IBM Plex Mono Text" panose="020B0509050203000203"/>
              </a:rPr>
              <a:t>': 10	</a:t>
            </a:r>
          </a:p>
          <a:p>
            <a:pPr lvl="1">
              <a:buClr>
                <a:schemeClr val="bg1"/>
              </a:buClr>
            </a:pPr>
            <a:r>
              <a:rPr lang="en-US" sz="1600" dirty="0">
                <a:solidFill>
                  <a:schemeClr val="bg1"/>
                </a:solidFill>
                <a:latin typeface="IBM Plex Mono Text" panose="020B0509050203000203"/>
              </a:rPr>
              <a:t>	'p’: 1</a:t>
            </a:r>
          </a:p>
          <a:p>
            <a:pPr lvl="1">
              <a:buClr>
                <a:schemeClr val="bg1"/>
              </a:buClr>
            </a:pPr>
            <a:endParaRPr lang="en-US" sz="1600" dirty="0">
              <a:solidFill>
                <a:schemeClr val="bg1"/>
              </a:solidFill>
              <a:latin typeface="IBM Plex Mono Text" panose="020B0509050203000203"/>
            </a:endParaRPr>
          </a:p>
          <a:p>
            <a:pPr marL="285750" indent="-285750">
              <a:buClr>
                <a:schemeClr val="bg1"/>
              </a:buClr>
              <a:buFont typeface="Wingdings" panose="05000000000000000000" pitchFamily="2" charset="2"/>
              <a:buChar char="§"/>
            </a:pPr>
            <a:r>
              <a:rPr lang="en-US" sz="1600" dirty="0">
                <a:solidFill>
                  <a:schemeClr val="bg1"/>
                </a:solidFill>
                <a:latin typeface="IBM Plex Mono Text" panose="020B0509050203000203"/>
              </a:rPr>
              <a:t>With the best parameters, KNN model gives an accuracy of 83.3% for test data.</a:t>
            </a:r>
          </a:p>
          <a:p>
            <a:pPr marL="171450" indent="-171450">
              <a:buClr>
                <a:schemeClr val="bg1"/>
              </a:buClr>
              <a:buFont typeface="Wingdings" panose="05000000000000000000" pitchFamily="2" charset="2"/>
              <a:buChar char="§"/>
            </a:pPr>
            <a:endParaRPr lang="en-US" b="1" dirty="0">
              <a:solidFill>
                <a:schemeClr val="bg1"/>
              </a:solidFill>
              <a:latin typeface="IBM Plex Mono Text" panose="020B0509050203000203"/>
            </a:endParaRPr>
          </a:p>
        </p:txBody>
      </p:sp>
    </p:spTree>
    <p:extLst>
      <p:ext uri="{BB962C8B-B14F-4D97-AF65-F5344CB8AC3E}">
        <p14:creationId xmlns:p14="http://schemas.microsoft.com/office/powerpoint/2010/main" val="39836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42</a:t>
            </a:fld>
            <a:endParaRPr lang="en-US"/>
          </a:p>
        </p:txBody>
      </p:sp>
      <p:sp>
        <p:nvSpPr>
          <p:cNvPr id="11" name="Content Placeholder 2">
            <a:extLst>
              <a:ext uri="{FF2B5EF4-FFF2-40B4-BE49-F238E27FC236}">
                <a16:creationId xmlns:a16="http://schemas.microsoft.com/office/drawing/2014/main" id="{505B5E50-5FEE-4594-B015-1366E30B6073}"/>
              </a:ext>
            </a:extLst>
          </p:cNvPr>
          <p:cNvSpPr>
            <a:spLocks noGrp="1"/>
          </p:cNvSpPr>
          <p:nvPr/>
        </p:nvSpPr>
        <p:spPr>
          <a:xfrm>
            <a:off x="6675408" y="3604117"/>
            <a:ext cx="4323031" cy="2630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latin typeface="IBM Plex Mono Text" panose="020B0509050203000203"/>
            </a:endParaRPr>
          </a:p>
        </p:txBody>
      </p:sp>
      <p:sp>
        <p:nvSpPr>
          <p:cNvPr id="20" name="TextBox 19">
            <a:extLst>
              <a:ext uri="{FF2B5EF4-FFF2-40B4-BE49-F238E27FC236}">
                <a16:creationId xmlns:a16="http://schemas.microsoft.com/office/drawing/2014/main" id="{16677689-B1EC-461F-BA42-A64E49018124}"/>
              </a:ext>
            </a:extLst>
          </p:cNvPr>
          <p:cNvSpPr txBox="1"/>
          <p:nvPr/>
        </p:nvSpPr>
        <p:spPr>
          <a:xfrm>
            <a:off x="5371736" y="1715265"/>
            <a:ext cx="3103084" cy="1631216"/>
          </a:xfrm>
          <a:prstGeom prst="rect">
            <a:avLst/>
          </a:prstGeom>
          <a:noFill/>
        </p:spPr>
        <p:txBody>
          <a:bodyPr wrap="square">
            <a:spAutoFit/>
          </a:bodyPr>
          <a:lstStyle/>
          <a:p>
            <a:pPr>
              <a:buClr>
                <a:schemeClr val="bg1"/>
              </a:buClr>
            </a:pPr>
            <a:br>
              <a:rPr lang="en-US" sz="2000" i="0" dirty="0">
                <a:solidFill>
                  <a:schemeClr val="bg1"/>
                </a:solidFill>
                <a:effectLst/>
                <a:latin typeface="IBM Plex Mono Text" panose="020B0509050203000203"/>
              </a:rPr>
            </a:br>
            <a:r>
              <a:rPr lang="en-US" sz="2000" i="0" dirty="0">
                <a:solidFill>
                  <a:schemeClr val="bg1"/>
                </a:solidFill>
                <a:effectLst/>
                <a:latin typeface="IBM Plex Mono Text" panose="020B0509050203000203"/>
              </a:rPr>
              <a:t>All the models perform equally well with an accuracy of 83.3% for test data.</a:t>
            </a:r>
            <a:endParaRPr lang="en-US" sz="2000" dirty="0">
              <a:solidFill>
                <a:schemeClr val="bg1"/>
              </a:solidFill>
              <a:latin typeface="IBM Plex Mono Text" panose="020B0509050203000203"/>
            </a:endParaRPr>
          </a:p>
        </p:txBody>
      </p:sp>
      <p:sp>
        <p:nvSpPr>
          <p:cNvPr id="9" name="Google Shape;1234;p43">
            <a:extLst>
              <a:ext uri="{FF2B5EF4-FFF2-40B4-BE49-F238E27FC236}">
                <a16:creationId xmlns:a16="http://schemas.microsoft.com/office/drawing/2014/main" id="{64524622-BC81-4532-ABA2-DB4FAD88A219}"/>
              </a:ext>
            </a:extLst>
          </p:cNvPr>
          <p:cNvSpPr txBox="1">
            <a:spLocks/>
          </p:cNvSpPr>
          <p:nvPr/>
        </p:nvSpPr>
        <p:spPr>
          <a:xfrm>
            <a:off x="615541" y="429628"/>
            <a:ext cx="6563429" cy="71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3600" dirty="0">
                <a:latin typeface="Share Tech" panose="020B0604020202020204" charset="0"/>
              </a:rPr>
              <a:t>Best Machine Learning Model</a:t>
            </a:r>
          </a:p>
        </p:txBody>
      </p:sp>
      <p:graphicFrame>
        <p:nvGraphicFramePr>
          <p:cNvPr id="10" name="Chart 9">
            <a:extLst>
              <a:ext uri="{FF2B5EF4-FFF2-40B4-BE49-F238E27FC236}">
                <a16:creationId xmlns:a16="http://schemas.microsoft.com/office/drawing/2014/main" id="{27DCEE90-3624-4C95-A430-DBEE8E52DFEB}"/>
              </a:ext>
            </a:extLst>
          </p:cNvPr>
          <p:cNvGraphicFramePr/>
          <p:nvPr>
            <p:extLst>
              <p:ext uri="{D42A27DB-BD31-4B8C-83A1-F6EECF244321}">
                <p14:modId xmlns:p14="http://schemas.microsoft.com/office/powerpoint/2010/main" val="2575914180"/>
              </p:ext>
            </p:extLst>
          </p:nvPr>
        </p:nvGraphicFramePr>
        <p:xfrm>
          <a:off x="615542" y="1378906"/>
          <a:ext cx="4634429" cy="29952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4494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83140ED6-3652-421B-BA04-B64FA13ECE7E}"/>
              </a:ext>
            </a:extLst>
          </p:cNvPr>
          <p:cNvSpPr>
            <a:spLocks noGrp="1"/>
          </p:cNvSpPr>
          <p:nvPr>
            <p:ph type="sldNum" sz="quarter" idx="14"/>
          </p:nvPr>
        </p:nvSpPr>
        <p:spPr/>
        <p:txBody>
          <a:bodyPr/>
          <a:lstStyle/>
          <a:p>
            <a:fld id="{EA6E74FE-BBA8-490B-8512-3D7B99B64DD7}" type="slidenum">
              <a:rPr lang="en-US" smtClean="0"/>
              <a:t>43</a:t>
            </a:fld>
            <a:endParaRPr lang="en-US"/>
          </a:p>
        </p:txBody>
      </p:sp>
      <p:pic>
        <p:nvPicPr>
          <p:cNvPr id="17" name="Picture 16">
            <a:extLst>
              <a:ext uri="{FF2B5EF4-FFF2-40B4-BE49-F238E27FC236}">
                <a16:creationId xmlns:a16="http://schemas.microsoft.com/office/drawing/2014/main" id="{BE6A6562-5E97-4293-B548-369DBEB80542}"/>
              </a:ext>
            </a:extLst>
          </p:cNvPr>
          <p:cNvPicPr>
            <a:picLocks noChangeAspect="1"/>
          </p:cNvPicPr>
          <p:nvPr/>
        </p:nvPicPr>
        <p:blipFill>
          <a:blip r:embed="rId2"/>
          <a:stretch>
            <a:fillRect/>
          </a:stretch>
        </p:blipFill>
        <p:spPr>
          <a:xfrm>
            <a:off x="855810" y="1181294"/>
            <a:ext cx="3833147" cy="2780911"/>
          </a:xfrm>
          <a:prstGeom prst="rect">
            <a:avLst/>
          </a:prstGeom>
        </p:spPr>
      </p:pic>
      <p:sp>
        <p:nvSpPr>
          <p:cNvPr id="22" name="TextBox 21">
            <a:extLst>
              <a:ext uri="{FF2B5EF4-FFF2-40B4-BE49-F238E27FC236}">
                <a16:creationId xmlns:a16="http://schemas.microsoft.com/office/drawing/2014/main" id="{AF66086D-F322-4E13-AF01-9D2701EB7715}"/>
              </a:ext>
            </a:extLst>
          </p:cNvPr>
          <p:cNvSpPr txBox="1"/>
          <p:nvPr/>
        </p:nvSpPr>
        <p:spPr>
          <a:xfrm>
            <a:off x="5020043" y="1417587"/>
            <a:ext cx="3103084" cy="2308324"/>
          </a:xfrm>
          <a:prstGeom prst="rect">
            <a:avLst/>
          </a:prstGeom>
          <a:noFill/>
        </p:spPr>
        <p:txBody>
          <a:bodyPr wrap="square">
            <a:spAutoFit/>
          </a:bodyPr>
          <a:lstStyle/>
          <a:p>
            <a:r>
              <a:rPr lang="en-US" sz="1600" dirty="0">
                <a:solidFill>
                  <a:schemeClr val="bg1"/>
                </a:solidFill>
                <a:latin typeface="IBM Plex Mono Text"/>
              </a:rPr>
              <a:t>All the models have yielded the same results in the confusion matrix.</a:t>
            </a:r>
          </a:p>
          <a:p>
            <a:endParaRPr lang="en-US" sz="1600" dirty="0">
              <a:solidFill>
                <a:schemeClr val="bg1"/>
              </a:solidFill>
              <a:latin typeface="IBM Plex Mono Text"/>
            </a:endParaRPr>
          </a:p>
          <a:p>
            <a:r>
              <a:rPr lang="en-US" sz="1600" dirty="0">
                <a:solidFill>
                  <a:schemeClr val="bg1"/>
                </a:solidFill>
                <a:latin typeface="IBM Plex Mono Text"/>
              </a:rPr>
              <a:t>Examining the confusion matrix, we see that the model can distinguish between the different classes. We see that the major problem is false positives.</a:t>
            </a:r>
          </a:p>
        </p:txBody>
      </p:sp>
    </p:spTree>
    <p:extLst>
      <p:ext uri="{BB962C8B-B14F-4D97-AF65-F5344CB8AC3E}">
        <p14:creationId xmlns:p14="http://schemas.microsoft.com/office/powerpoint/2010/main" val="3083375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EE1A7-1CF7-4598-AA65-F26A688FF444}"/>
              </a:ext>
            </a:extLst>
          </p:cNvPr>
          <p:cNvSpPr>
            <a:spLocks noGrp="1"/>
          </p:cNvSpPr>
          <p:nvPr>
            <p:ph type="sldNum" sz="quarter" idx="14"/>
          </p:nvPr>
        </p:nvSpPr>
        <p:spPr/>
        <p:txBody>
          <a:bodyPr/>
          <a:lstStyle/>
          <a:p>
            <a:fld id="{EA6E74FE-BBA8-490B-8512-3D7B99B64DD7}" type="slidenum">
              <a:rPr lang="en-US" smtClean="0"/>
              <a:t>44</a:t>
            </a:fld>
            <a:endParaRPr lang="en-US"/>
          </a:p>
        </p:txBody>
      </p:sp>
      <p:sp>
        <p:nvSpPr>
          <p:cNvPr id="11" name="Content Placeholder 2">
            <a:extLst>
              <a:ext uri="{FF2B5EF4-FFF2-40B4-BE49-F238E27FC236}">
                <a16:creationId xmlns:a16="http://schemas.microsoft.com/office/drawing/2014/main" id="{505B5E50-5FEE-4594-B015-1366E30B6073}"/>
              </a:ext>
            </a:extLst>
          </p:cNvPr>
          <p:cNvSpPr>
            <a:spLocks noGrp="1"/>
          </p:cNvSpPr>
          <p:nvPr/>
        </p:nvSpPr>
        <p:spPr>
          <a:xfrm>
            <a:off x="6675408" y="3604117"/>
            <a:ext cx="4323031" cy="2630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latin typeface="IBM Plex Mono Text" panose="020B0509050203000203"/>
            </a:endParaRPr>
          </a:p>
        </p:txBody>
      </p:sp>
      <p:sp>
        <p:nvSpPr>
          <p:cNvPr id="20" name="TextBox 19">
            <a:extLst>
              <a:ext uri="{FF2B5EF4-FFF2-40B4-BE49-F238E27FC236}">
                <a16:creationId xmlns:a16="http://schemas.microsoft.com/office/drawing/2014/main" id="{16677689-B1EC-461F-BA42-A64E49018124}"/>
              </a:ext>
            </a:extLst>
          </p:cNvPr>
          <p:cNvSpPr txBox="1"/>
          <p:nvPr/>
        </p:nvSpPr>
        <p:spPr>
          <a:xfrm>
            <a:off x="2686051" y="1211262"/>
            <a:ext cx="5701078" cy="3693319"/>
          </a:xfrm>
          <a:prstGeom prst="rect">
            <a:avLst/>
          </a:prstGeom>
          <a:noFill/>
        </p:spPr>
        <p:txBody>
          <a:bodyPr wrap="square">
            <a:spAutoFit/>
          </a:bodyPr>
          <a:lstStyle/>
          <a:p>
            <a:pPr marL="285750" indent="-285750">
              <a:buClr>
                <a:schemeClr val="bg1"/>
              </a:buClr>
              <a:buFont typeface="Wingdings" panose="05000000000000000000" pitchFamily="2" charset="2"/>
              <a:buChar char="§"/>
            </a:pPr>
            <a:r>
              <a:rPr lang="en-US" sz="1800" dirty="0">
                <a:solidFill>
                  <a:schemeClr val="bg1"/>
                </a:solidFill>
                <a:latin typeface="IBM Plex Mono Text" panose="020B0509050203000203"/>
              </a:rPr>
              <a:t>The features </a:t>
            </a:r>
            <a:r>
              <a:rPr lang="en-US" sz="1800" dirty="0" err="1">
                <a:solidFill>
                  <a:schemeClr val="bg1"/>
                </a:solidFill>
                <a:latin typeface="IBM Plex Mono Text" panose="020B0509050203000203"/>
              </a:rPr>
              <a:t>FlightNumber</a:t>
            </a:r>
            <a:r>
              <a:rPr lang="en-US" sz="1800" dirty="0">
                <a:solidFill>
                  <a:schemeClr val="bg1"/>
                </a:solidFill>
                <a:latin typeface="IBM Plex Mono Text" panose="020B0509050203000203"/>
              </a:rPr>
              <a:t>, </a:t>
            </a:r>
            <a:r>
              <a:rPr lang="en-US" sz="1800" dirty="0" err="1">
                <a:solidFill>
                  <a:schemeClr val="bg1"/>
                </a:solidFill>
                <a:latin typeface="IBM Plex Mono Text" panose="020B0509050203000203"/>
              </a:rPr>
              <a:t>PayloadMass</a:t>
            </a:r>
            <a:r>
              <a:rPr lang="en-US" sz="1800" dirty="0">
                <a:solidFill>
                  <a:schemeClr val="bg1"/>
                </a:solidFill>
                <a:latin typeface="IBM Plex Mono Text" panose="020B0509050203000203"/>
              </a:rPr>
              <a:t>, Orbit and </a:t>
            </a:r>
            <a:r>
              <a:rPr lang="en-US" sz="1800" dirty="0" err="1">
                <a:solidFill>
                  <a:schemeClr val="bg1"/>
                </a:solidFill>
                <a:latin typeface="IBM Plex Mono Text" panose="020B0509050203000203"/>
              </a:rPr>
              <a:t>LaunchSite</a:t>
            </a:r>
            <a:r>
              <a:rPr lang="en-US" sz="1800" dirty="0">
                <a:solidFill>
                  <a:schemeClr val="bg1"/>
                </a:solidFill>
                <a:latin typeface="IBM Plex Mono Text"/>
              </a:rPr>
              <a:t> influence the success/failure of the launch.</a:t>
            </a:r>
          </a:p>
          <a:p>
            <a:pPr marL="285750" indent="-285750">
              <a:buClr>
                <a:schemeClr val="bg1"/>
              </a:buClr>
              <a:buFont typeface="Wingdings" panose="05000000000000000000" pitchFamily="2" charset="2"/>
              <a:buChar char="§"/>
            </a:pPr>
            <a:endParaRPr lang="en-US" sz="1800" dirty="0">
              <a:solidFill>
                <a:schemeClr val="bg1"/>
              </a:solidFill>
              <a:latin typeface="IBM Plex Mono Text"/>
            </a:endParaRPr>
          </a:p>
          <a:p>
            <a:pPr marL="285750" indent="-285750">
              <a:buClr>
                <a:schemeClr val="bg1"/>
              </a:buClr>
              <a:buFont typeface="Wingdings" panose="05000000000000000000" pitchFamily="2" charset="2"/>
              <a:buChar char="§"/>
            </a:pPr>
            <a:r>
              <a:rPr lang="en-US" sz="1800" dirty="0">
                <a:solidFill>
                  <a:schemeClr val="bg1"/>
                </a:solidFill>
                <a:latin typeface="IBM Plex Mono Text"/>
              </a:rPr>
              <a:t>All launch sites are located near the coastline away from cities.</a:t>
            </a:r>
          </a:p>
          <a:p>
            <a:pPr>
              <a:buClr>
                <a:schemeClr val="bg1"/>
              </a:buClr>
            </a:pPr>
            <a:endParaRPr lang="en-US" sz="1800" dirty="0">
              <a:solidFill>
                <a:schemeClr val="bg1"/>
              </a:solidFill>
              <a:latin typeface="IBM Plex Mono Text"/>
            </a:endParaRPr>
          </a:p>
          <a:p>
            <a:pPr marL="285750" indent="-285750">
              <a:buClr>
                <a:schemeClr val="bg1"/>
              </a:buClr>
              <a:buFont typeface="Wingdings" panose="05000000000000000000" pitchFamily="2" charset="2"/>
              <a:buChar char="§"/>
            </a:pPr>
            <a:r>
              <a:rPr lang="en-US" sz="1800" dirty="0">
                <a:solidFill>
                  <a:schemeClr val="bg1"/>
                </a:solidFill>
                <a:latin typeface="IBM Plex Mono Text"/>
              </a:rPr>
              <a:t>For booster versions, launches are more likely to be successful when payload mass is less than 6000kg.</a:t>
            </a:r>
          </a:p>
          <a:p>
            <a:pPr marL="285750" indent="-285750">
              <a:buClr>
                <a:schemeClr val="bg1"/>
              </a:buClr>
              <a:buFont typeface="Wingdings" panose="05000000000000000000" pitchFamily="2" charset="2"/>
              <a:buChar char="§"/>
            </a:pPr>
            <a:endParaRPr lang="en-US" sz="1800" dirty="0">
              <a:solidFill>
                <a:schemeClr val="bg1"/>
              </a:solidFill>
              <a:latin typeface="IBM Plex Mono Text"/>
            </a:endParaRPr>
          </a:p>
          <a:p>
            <a:pPr marL="285750" indent="-285750">
              <a:buClr>
                <a:schemeClr val="bg1"/>
              </a:buClr>
              <a:buFont typeface="Wingdings" panose="05000000000000000000" pitchFamily="2" charset="2"/>
              <a:buChar char="§"/>
            </a:pPr>
            <a:r>
              <a:rPr lang="en-US" sz="1800" dirty="0">
                <a:solidFill>
                  <a:schemeClr val="bg1"/>
                </a:solidFill>
                <a:latin typeface="IBM Plex Mono Text"/>
              </a:rPr>
              <a:t>All the machine learning models(Logistic regression, SVM, Decision Tree and KNN) are equally good as they all provide the same accuracy of 83.3%.</a:t>
            </a:r>
          </a:p>
          <a:p>
            <a:pPr>
              <a:buClr>
                <a:schemeClr val="bg1"/>
              </a:buClr>
            </a:pPr>
            <a:endParaRPr lang="en-US" sz="1800" dirty="0">
              <a:solidFill>
                <a:schemeClr val="bg1"/>
              </a:solidFill>
              <a:latin typeface="IBM Plex Mono Text" panose="020B0509050203000203"/>
            </a:endParaRPr>
          </a:p>
        </p:txBody>
      </p:sp>
      <p:sp>
        <p:nvSpPr>
          <p:cNvPr id="9" name="Google Shape;1234;p43">
            <a:extLst>
              <a:ext uri="{FF2B5EF4-FFF2-40B4-BE49-F238E27FC236}">
                <a16:creationId xmlns:a16="http://schemas.microsoft.com/office/drawing/2014/main" id="{64524622-BC81-4532-ABA2-DB4FAD88A219}"/>
              </a:ext>
            </a:extLst>
          </p:cNvPr>
          <p:cNvSpPr txBox="1">
            <a:spLocks/>
          </p:cNvSpPr>
          <p:nvPr/>
        </p:nvSpPr>
        <p:spPr>
          <a:xfrm>
            <a:off x="504092" y="323894"/>
            <a:ext cx="7563750" cy="71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3600" dirty="0">
                <a:latin typeface="Share Tech" panose="020B0604020202020204" charset="0"/>
              </a:rPr>
              <a:t>CONCLUSION</a:t>
            </a:r>
          </a:p>
        </p:txBody>
      </p:sp>
      <p:pic>
        <p:nvPicPr>
          <p:cNvPr id="6" name="Picture 5">
            <a:extLst>
              <a:ext uri="{FF2B5EF4-FFF2-40B4-BE49-F238E27FC236}">
                <a16:creationId xmlns:a16="http://schemas.microsoft.com/office/drawing/2014/main" id="{6EFBF6CB-3D79-4A9C-B23F-D767ECB266EC}"/>
              </a:ext>
            </a:extLst>
          </p:cNvPr>
          <p:cNvPicPr>
            <a:picLocks noChangeAspect="1"/>
          </p:cNvPicPr>
          <p:nvPr/>
        </p:nvPicPr>
        <p:blipFill>
          <a:blip r:embed="rId3"/>
          <a:stretch>
            <a:fillRect/>
          </a:stretch>
        </p:blipFill>
        <p:spPr>
          <a:xfrm>
            <a:off x="645733" y="1465384"/>
            <a:ext cx="1965655" cy="1984863"/>
          </a:xfrm>
          <a:prstGeom prst="rect">
            <a:avLst/>
          </a:prstGeom>
        </p:spPr>
      </p:pic>
    </p:spTree>
    <p:extLst>
      <p:ext uri="{BB962C8B-B14F-4D97-AF65-F5344CB8AC3E}">
        <p14:creationId xmlns:p14="http://schemas.microsoft.com/office/powerpoint/2010/main" val="2317276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224880" y="1860056"/>
            <a:ext cx="469424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48CE8BD8-ED95-4734-8C2B-27496D7D2A6D}"/>
              </a:ext>
            </a:extLst>
          </p:cNvPr>
          <p:cNvSpPr>
            <a:spLocks noGrp="1"/>
          </p:cNvSpPr>
          <p:nvPr>
            <p:ph type="sldNum" sz="quarter" idx="10"/>
          </p:nvPr>
        </p:nvSpPr>
        <p:spPr>
          <a:xfrm>
            <a:off x="6422780" y="4743817"/>
            <a:ext cx="2057400" cy="274637"/>
          </a:xfrm>
        </p:spPr>
        <p:txBody>
          <a:bodyPr/>
          <a:lstStyle/>
          <a:p>
            <a:fld id="{EA6E74FE-BBA8-490B-8512-3D7B99B64DD7}" type="slidenum">
              <a:rPr lang="en-US" smtClean="0"/>
              <a:t>45</a:t>
            </a:fld>
            <a:endParaRPr lang="en-US"/>
          </a:p>
        </p:txBody>
      </p:sp>
      <p:pic>
        <p:nvPicPr>
          <p:cNvPr id="6" name="Picture 5">
            <a:extLst>
              <a:ext uri="{FF2B5EF4-FFF2-40B4-BE49-F238E27FC236}">
                <a16:creationId xmlns:a16="http://schemas.microsoft.com/office/drawing/2014/main" id="{89D9917E-8B3A-4FD7-90AE-69A0E599B9CC}"/>
              </a:ext>
            </a:extLst>
          </p:cNvPr>
          <p:cNvPicPr>
            <a:picLocks noChangeAspect="1"/>
          </p:cNvPicPr>
          <p:nvPr/>
        </p:nvPicPr>
        <p:blipFill>
          <a:blip r:embed="rId3"/>
          <a:stretch>
            <a:fillRect/>
          </a:stretch>
        </p:blipFill>
        <p:spPr>
          <a:xfrm>
            <a:off x="2344614" y="3879674"/>
            <a:ext cx="4078166" cy="714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3" name="Google Shape;573;p29"/>
          <p:cNvSpPr txBox="1">
            <a:spLocks noGrp="1"/>
          </p:cNvSpPr>
          <p:nvPr>
            <p:ph type="subTitle" idx="1"/>
          </p:nvPr>
        </p:nvSpPr>
        <p:spPr>
          <a:xfrm>
            <a:off x="497871" y="1140012"/>
            <a:ext cx="3031678" cy="924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bg1"/>
                </a:solidFill>
              </a:rPr>
              <a:t>Which </a:t>
            </a:r>
            <a:r>
              <a:rPr lang="en-US" sz="1800" dirty="0">
                <a:solidFill>
                  <a:schemeClr val="accent2"/>
                </a:solidFill>
              </a:rPr>
              <a:t>features</a:t>
            </a:r>
            <a:r>
              <a:rPr lang="en-US" sz="1800" dirty="0">
                <a:solidFill>
                  <a:schemeClr val="bg1"/>
                </a:solidFill>
              </a:rPr>
              <a:t> affect the outcome of a launch?</a:t>
            </a:r>
            <a:endParaRPr sz="1800" dirty="0">
              <a:solidFill>
                <a:schemeClr val="bg1"/>
              </a:solidFill>
            </a:endParaRPr>
          </a:p>
        </p:txBody>
      </p:sp>
      <p:sp>
        <p:nvSpPr>
          <p:cNvPr id="575" name="Google Shape;575;p29"/>
          <p:cNvSpPr txBox="1">
            <a:spLocks noGrp="1"/>
          </p:cNvSpPr>
          <p:nvPr>
            <p:ph type="subTitle" idx="3"/>
          </p:nvPr>
        </p:nvSpPr>
        <p:spPr>
          <a:xfrm>
            <a:off x="4922208" y="1218335"/>
            <a:ext cx="3275437"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bg1"/>
                </a:solidFill>
              </a:rPr>
              <a:t>W</a:t>
            </a:r>
            <a:r>
              <a:rPr lang="en-US" sz="1800" dirty="0">
                <a:solidFill>
                  <a:schemeClr val="bg1"/>
                </a:solidFill>
              </a:rPr>
              <a:t>h</a:t>
            </a:r>
            <a:r>
              <a:rPr lang="en" sz="1800" dirty="0">
                <a:solidFill>
                  <a:schemeClr val="bg1"/>
                </a:solidFill>
              </a:rPr>
              <a:t>ich </a:t>
            </a:r>
            <a:r>
              <a:rPr lang="en" sz="1800" dirty="0">
                <a:solidFill>
                  <a:schemeClr val="accent3"/>
                </a:solidFill>
              </a:rPr>
              <a:t>Machine Learning Model </a:t>
            </a:r>
            <a:r>
              <a:rPr lang="en" sz="1800" dirty="0">
                <a:solidFill>
                  <a:schemeClr val="bg1"/>
                </a:solidFill>
              </a:rPr>
              <a:t>gives the highest accuracy in predicting the success of future launches?</a:t>
            </a:r>
            <a:endParaRPr sz="1800" dirty="0">
              <a:solidFill>
                <a:schemeClr val="bg1"/>
              </a:solidFill>
            </a:endParaRPr>
          </a:p>
        </p:txBody>
      </p:sp>
      <p:cxnSp>
        <p:nvCxnSpPr>
          <p:cNvPr id="592" name="Google Shape;592;p29"/>
          <p:cNvCxnSpPr>
            <a:cxnSpLocks/>
          </p:cNvCxnSpPr>
          <p:nvPr/>
        </p:nvCxnSpPr>
        <p:spPr>
          <a:xfrm rot="16200000" flipH="1">
            <a:off x="1041775" y="2064769"/>
            <a:ext cx="1986006" cy="1506981"/>
          </a:xfrm>
          <a:prstGeom prst="bentConnector3">
            <a:avLst>
              <a:gd name="adj1" fmla="val 100325"/>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rot="5400000">
            <a:off x="5743924" y="2747949"/>
            <a:ext cx="1251664" cy="874960"/>
          </a:xfrm>
          <a:prstGeom prst="bentConnector3">
            <a:avLst>
              <a:gd name="adj1" fmla="val 97571"/>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9286;p56">
            <a:extLst>
              <a:ext uri="{FF2B5EF4-FFF2-40B4-BE49-F238E27FC236}">
                <a16:creationId xmlns:a16="http://schemas.microsoft.com/office/drawing/2014/main" id="{56C1F200-8199-477F-8EF9-A08753DB4AFD}"/>
              </a:ext>
            </a:extLst>
          </p:cNvPr>
          <p:cNvGrpSpPr/>
          <p:nvPr/>
        </p:nvGrpSpPr>
        <p:grpSpPr>
          <a:xfrm>
            <a:off x="2777246" y="2698753"/>
            <a:ext cx="3159782" cy="2118960"/>
            <a:chOff x="6599718" y="2068734"/>
            <a:chExt cx="940737" cy="721067"/>
          </a:xfrm>
          <a:solidFill>
            <a:schemeClr val="accent2">
              <a:lumMod val="60000"/>
              <a:lumOff val="40000"/>
            </a:schemeClr>
          </a:solidFill>
        </p:grpSpPr>
        <p:sp>
          <p:nvSpPr>
            <p:cNvPr id="27" name="Google Shape;9287;p56">
              <a:extLst>
                <a:ext uri="{FF2B5EF4-FFF2-40B4-BE49-F238E27FC236}">
                  <a16:creationId xmlns:a16="http://schemas.microsoft.com/office/drawing/2014/main" id="{B429F027-1929-4D6E-AFF9-3094456B10C1}"/>
                </a:ext>
              </a:extLst>
            </p:cNvPr>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288;p56">
              <a:extLst>
                <a:ext uri="{FF2B5EF4-FFF2-40B4-BE49-F238E27FC236}">
                  <a16:creationId xmlns:a16="http://schemas.microsoft.com/office/drawing/2014/main" id="{491306F4-B1FB-49DB-9804-BE95C9C4939A}"/>
                </a:ext>
              </a:extLst>
            </p:cNvPr>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289;p56">
              <a:extLst>
                <a:ext uri="{FF2B5EF4-FFF2-40B4-BE49-F238E27FC236}">
                  <a16:creationId xmlns:a16="http://schemas.microsoft.com/office/drawing/2014/main" id="{84BB18B5-89E5-400F-8B7C-FF6945ABF135}"/>
                </a:ext>
              </a:extLst>
            </p:cNvPr>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90;p56">
              <a:extLst>
                <a:ext uri="{FF2B5EF4-FFF2-40B4-BE49-F238E27FC236}">
                  <a16:creationId xmlns:a16="http://schemas.microsoft.com/office/drawing/2014/main" id="{AB5799BB-CFA7-4856-961B-DB20C481B1BD}"/>
                </a:ext>
              </a:extLst>
            </p:cNvPr>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91;p56">
              <a:extLst>
                <a:ext uri="{FF2B5EF4-FFF2-40B4-BE49-F238E27FC236}">
                  <a16:creationId xmlns:a16="http://schemas.microsoft.com/office/drawing/2014/main" id="{19CA8E66-81D8-4EA4-93F5-0ABDACF3BCD4}"/>
                </a:ext>
              </a:extLst>
            </p:cNvPr>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292;p56">
              <a:extLst>
                <a:ext uri="{FF2B5EF4-FFF2-40B4-BE49-F238E27FC236}">
                  <a16:creationId xmlns:a16="http://schemas.microsoft.com/office/drawing/2014/main" id="{6164DD77-8EE6-43CB-ACD3-FFCC40AE432B}"/>
                </a:ext>
              </a:extLst>
            </p:cNvPr>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9293;p56">
              <a:extLst>
                <a:ext uri="{FF2B5EF4-FFF2-40B4-BE49-F238E27FC236}">
                  <a16:creationId xmlns:a16="http://schemas.microsoft.com/office/drawing/2014/main" id="{D8409F3A-D048-46ED-9C44-BB66A3CD10B8}"/>
                </a:ext>
              </a:extLst>
            </p:cNvPr>
            <p:cNvGrpSpPr/>
            <p:nvPr/>
          </p:nvGrpSpPr>
          <p:grpSpPr>
            <a:xfrm>
              <a:off x="6836957" y="2068734"/>
              <a:ext cx="461892" cy="721067"/>
              <a:chOff x="6836957" y="2068734"/>
              <a:chExt cx="461892" cy="721067"/>
            </a:xfrm>
            <a:grpFill/>
          </p:grpSpPr>
          <p:sp>
            <p:nvSpPr>
              <p:cNvPr id="34" name="Google Shape;9294;p56">
                <a:extLst>
                  <a:ext uri="{FF2B5EF4-FFF2-40B4-BE49-F238E27FC236}">
                    <a16:creationId xmlns:a16="http://schemas.microsoft.com/office/drawing/2014/main" id="{A84FFFAE-2D46-47B3-A43F-0EBB0AE38D20}"/>
                  </a:ext>
                </a:extLst>
              </p:cNvPr>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295;p56">
                <a:extLst>
                  <a:ext uri="{FF2B5EF4-FFF2-40B4-BE49-F238E27FC236}">
                    <a16:creationId xmlns:a16="http://schemas.microsoft.com/office/drawing/2014/main" id="{D8A35AFB-51C4-4CAA-B1B0-18990A8C86E6}"/>
                  </a:ext>
                </a:extLst>
              </p:cNvPr>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296;p56">
                <a:extLst>
                  <a:ext uri="{FF2B5EF4-FFF2-40B4-BE49-F238E27FC236}">
                    <a16:creationId xmlns:a16="http://schemas.microsoft.com/office/drawing/2014/main" id="{3AC9FE07-2CE3-4078-A84F-B6A8884C207B}"/>
                  </a:ext>
                </a:extLst>
              </p:cNvPr>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297;p56">
                <a:extLst>
                  <a:ext uri="{FF2B5EF4-FFF2-40B4-BE49-F238E27FC236}">
                    <a16:creationId xmlns:a16="http://schemas.microsoft.com/office/drawing/2014/main" id="{4033B952-D72E-4C4F-94B4-EC63FA80FC93}"/>
                  </a:ext>
                </a:extLst>
              </p:cNvPr>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98;p56">
                <a:extLst>
                  <a:ext uri="{FF2B5EF4-FFF2-40B4-BE49-F238E27FC236}">
                    <a16:creationId xmlns:a16="http://schemas.microsoft.com/office/drawing/2014/main" id="{F1AA09AC-3A53-4799-B51F-DEFF560ECACE}"/>
                  </a:ext>
                </a:extLst>
              </p:cNvPr>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99;p56">
                <a:extLst>
                  <a:ext uri="{FF2B5EF4-FFF2-40B4-BE49-F238E27FC236}">
                    <a16:creationId xmlns:a16="http://schemas.microsoft.com/office/drawing/2014/main" id="{F63104B4-B9F9-4627-89A0-BFF2E5801E60}"/>
                  </a:ext>
                </a:extLst>
              </p:cNvPr>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9300;p56">
                <a:extLst>
                  <a:ext uri="{FF2B5EF4-FFF2-40B4-BE49-F238E27FC236}">
                    <a16:creationId xmlns:a16="http://schemas.microsoft.com/office/drawing/2014/main" id="{FB43E9A2-BCD3-4FDE-A8DF-1E01502DBC49}"/>
                  </a:ext>
                </a:extLst>
              </p:cNvPr>
              <p:cNvGrpSpPr/>
              <p:nvPr/>
            </p:nvGrpSpPr>
            <p:grpSpPr>
              <a:xfrm>
                <a:off x="6836957" y="2068734"/>
                <a:ext cx="461892" cy="721067"/>
                <a:chOff x="6836957" y="2068734"/>
                <a:chExt cx="461892" cy="721067"/>
              </a:xfrm>
              <a:grpFill/>
            </p:grpSpPr>
            <p:sp>
              <p:nvSpPr>
                <p:cNvPr id="41" name="Google Shape;9301;p56">
                  <a:extLst>
                    <a:ext uri="{FF2B5EF4-FFF2-40B4-BE49-F238E27FC236}">
                      <a16:creationId xmlns:a16="http://schemas.microsoft.com/office/drawing/2014/main" id="{3630BDC5-A0E4-4A40-AE00-FA18C12F6A45}"/>
                    </a:ext>
                  </a:extLst>
                </p:cNvPr>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02;p56">
                  <a:extLst>
                    <a:ext uri="{FF2B5EF4-FFF2-40B4-BE49-F238E27FC236}">
                      <a16:creationId xmlns:a16="http://schemas.microsoft.com/office/drawing/2014/main" id="{877D8D6D-899E-4010-B6A8-749F062C1D49}"/>
                    </a:ext>
                  </a:extLst>
                </p:cNvPr>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03;p56">
                  <a:extLst>
                    <a:ext uri="{FF2B5EF4-FFF2-40B4-BE49-F238E27FC236}">
                      <a16:creationId xmlns:a16="http://schemas.microsoft.com/office/drawing/2014/main" id="{38A5C538-B9B2-4F0A-AC81-9DFE60F5F335}"/>
                    </a:ext>
                  </a:extLst>
                </p:cNvPr>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04;p56">
                  <a:extLst>
                    <a:ext uri="{FF2B5EF4-FFF2-40B4-BE49-F238E27FC236}">
                      <a16:creationId xmlns:a16="http://schemas.microsoft.com/office/drawing/2014/main" id="{C5E14471-0DCE-4078-B1EA-66BF6A2481DB}"/>
                    </a:ext>
                  </a:extLst>
                </p:cNvPr>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305;p56">
                  <a:extLst>
                    <a:ext uri="{FF2B5EF4-FFF2-40B4-BE49-F238E27FC236}">
                      <a16:creationId xmlns:a16="http://schemas.microsoft.com/office/drawing/2014/main" id="{1AE0EF2E-EE30-4B6B-BBF8-8CFC1EFBD47F}"/>
                    </a:ext>
                  </a:extLst>
                </p:cNvPr>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06;p56">
                  <a:extLst>
                    <a:ext uri="{FF2B5EF4-FFF2-40B4-BE49-F238E27FC236}">
                      <a16:creationId xmlns:a16="http://schemas.microsoft.com/office/drawing/2014/main" id="{6D787D0B-EF71-4585-9BEA-D7DE3BE4206B}"/>
                    </a:ext>
                  </a:extLst>
                </p:cNvPr>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07;p56">
                  <a:extLst>
                    <a:ext uri="{FF2B5EF4-FFF2-40B4-BE49-F238E27FC236}">
                      <a16:creationId xmlns:a16="http://schemas.microsoft.com/office/drawing/2014/main" id="{26D623E4-6AA6-4645-8612-1B0805FC736E}"/>
                    </a:ext>
                  </a:extLst>
                </p:cNvPr>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grpFill/>
                <a:ln w="9525" cap="flat" cmpd="sng">
                  <a:solidFill>
                    <a:schemeClr val="accent4">
                      <a:lumMod val="60000"/>
                      <a:lumOff val="40000"/>
                    </a:schemeClr>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Slide Number Placeholder 1">
            <a:extLst>
              <a:ext uri="{FF2B5EF4-FFF2-40B4-BE49-F238E27FC236}">
                <a16:creationId xmlns:a16="http://schemas.microsoft.com/office/drawing/2014/main" id="{7958B365-2201-4C5B-A5AB-9F907331AC5D}"/>
              </a:ext>
            </a:extLst>
          </p:cNvPr>
          <p:cNvSpPr>
            <a:spLocks noGrp="1"/>
          </p:cNvSpPr>
          <p:nvPr>
            <p:ph type="sldNum" sz="quarter" idx="10"/>
          </p:nvPr>
        </p:nvSpPr>
        <p:spPr/>
        <p:txBody>
          <a:bodyPr/>
          <a:lstStyle/>
          <a:p>
            <a:fld id="{EA6E74FE-BBA8-490B-8512-3D7B99B64DD7}"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1084522" y="2220090"/>
            <a:ext cx="3056392" cy="7555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METHODOLOGY</a:t>
            </a:r>
            <a:endParaRPr sz="4000" dirty="0"/>
          </a:p>
        </p:txBody>
      </p:sp>
      <p:sp>
        <p:nvSpPr>
          <p:cNvPr id="609" name="Google Shape;609;p30"/>
          <p:cNvSpPr/>
          <p:nvPr/>
        </p:nvSpPr>
        <p:spPr>
          <a:xfrm>
            <a:off x="5233299"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5233299"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6631749"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6631749"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5957199"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5952249"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5957199"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6795186"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5353064"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6751939"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5353334"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307E5FAB-CB5C-4C99-8AAE-4E6737A10FA0}"/>
              </a:ext>
            </a:extLst>
          </p:cNvPr>
          <p:cNvSpPr>
            <a:spLocks noGrp="1"/>
          </p:cNvSpPr>
          <p:nvPr>
            <p:ph type="sldNum" sz="quarter" idx="10"/>
          </p:nvPr>
        </p:nvSpPr>
        <p:spPr/>
        <p:txBody>
          <a:bodyPr/>
          <a:lstStyle/>
          <a:p>
            <a:fld id="{EA6E74FE-BBA8-490B-8512-3D7B99B64DD7}"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917705"/>
            <a:ext cx="8014812" cy="1010093"/>
          </a:xfrm>
          <a:prstGeom prst="rect">
            <a:avLst/>
          </a:prstGeom>
        </p:spPr>
        <p:txBody>
          <a:bodyPr spcFirstLastPara="1" wrap="square" lIns="91425" tIns="91425" rIns="91425" bIns="91425" anchor="t" anchorCtr="0">
            <a:noAutofit/>
          </a:bodyPr>
          <a:lstStyle/>
          <a:p>
            <a:pPr marL="342900" lvl="0" algn="l" rtl="0">
              <a:spcBef>
                <a:spcPts val="0"/>
              </a:spcBef>
              <a:spcAft>
                <a:spcPts val="0"/>
              </a:spcAft>
              <a:buAutoNum type="arabicPeriod"/>
            </a:pPr>
            <a:r>
              <a:rPr lang="en-US" sz="1800" dirty="0">
                <a:solidFill>
                  <a:schemeClr val="bg1"/>
                </a:solidFill>
                <a:effectLst/>
                <a:latin typeface="Arial" panose="020B0604020202020204" pitchFamily="34" charset="0"/>
                <a:ea typeface="Times New Roman" panose="02020603050405020304" pitchFamily="18" charset="0"/>
              </a:rPr>
              <a:t>Data collection using </a:t>
            </a:r>
            <a:r>
              <a:rPr lang="en-US" sz="2400" b="1" dirty="0">
                <a:solidFill>
                  <a:schemeClr val="bg1"/>
                </a:solidFill>
                <a:effectLst/>
                <a:latin typeface="Arial" panose="020B0604020202020204" pitchFamily="34" charset="0"/>
                <a:ea typeface="Times New Roman" panose="02020603050405020304" pitchFamily="18" charset="0"/>
              </a:rPr>
              <a:t>SpaceX API</a:t>
            </a:r>
          </a:p>
          <a:p>
            <a:pPr marL="114300" indent="0">
              <a:buNone/>
            </a:pPr>
            <a:r>
              <a:rPr lang="en-US" sz="1800" b="1" dirty="0">
                <a:latin typeface="IBM Plex Mono Text"/>
              </a:rPr>
              <a:t>Representational State Transfer Application Program Interface (</a:t>
            </a:r>
            <a:r>
              <a:rPr lang="en-US" sz="1800" dirty="0">
                <a:latin typeface="IBM Plex Mono Text"/>
              </a:rPr>
              <a:t>REST API/ simply API) refers to a set of protocols that a user can use to query a web service for data.  </a:t>
            </a:r>
            <a:endParaRPr lang="en-US" sz="1800" dirty="0"/>
          </a:p>
        </p:txBody>
      </p:sp>
      <p:sp>
        <p:nvSpPr>
          <p:cNvPr id="507" name="Google Shape;507;p28"/>
          <p:cNvSpPr txBox="1">
            <a:spLocks noGrp="1"/>
          </p:cNvSpPr>
          <p:nvPr>
            <p:ph type="ctrTitle"/>
          </p:nvPr>
        </p:nvSpPr>
        <p:spPr>
          <a:xfrm>
            <a:off x="618825" y="411675"/>
            <a:ext cx="435721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bg1"/>
                </a:solidFill>
              </a:rPr>
              <a:t>DATA COLLECTION</a:t>
            </a:r>
            <a:endParaRPr dirty="0">
              <a:solidFill>
                <a:schemeClr val="bg1"/>
              </a:solidFill>
            </a:endParaRPr>
          </a:p>
        </p:txBody>
      </p:sp>
      <p:sp>
        <p:nvSpPr>
          <p:cNvPr id="7" name="Rectangle: Rounded Corners 6">
            <a:extLst>
              <a:ext uri="{FF2B5EF4-FFF2-40B4-BE49-F238E27FC236}">
                <a16:creationId xmlns:a16="http://schemas.microsoft.com/office/drawing/2014/main" id="{280ED373-B41E-4C16-8685-BB0076A753C8}"/>
              </a:ext>
            </a:extLst>
          </p:cNvPr>
          <p:cNvSpPr/>
          <p:nvPr/>
        </p:nvSpPr>
        <p:spPr>
          <a:xfrm>
            <a:off x="893135" y="2035107"/>
            <a:ext cx="1977656" cy="797441"/>
          </a:xfrm>
          <a:prstGeom prst="round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Make a REST API CALL to SpaceX Website</a:t>
            </a:r>
          </a:p>
        </p:txBody>
      </p:sp>
      <p:sp>
        <p:nvSpPr>
          <p:cNvPr id="73" name="Rectangle: Rounded Corners 72">
            <a:extLst>
              <a:ext uri="{FF2B5EF4-FFF2-40B4-BE49-F238E27FC236}">
                <a16:creationId xmlns:a16="http://schemas.microsoft.com/office/drawing/2014/main" id="{B637F457-CFBC-47CE-A56D-1DC50CA49DB0}"/>
              </a:ext>
            </a:extLst>
          </p:cNvPr>
          <p:cNvSpPr/>
          <p:nvPr/>
        </p:nvSpPr>
        <p:spPr>
          <a:xfrm>
            <a:off x="3331535" y="2035107"/>
            <a:ext cx="1977656" cy="7974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Response received in  JSON Format</a:t>
            </a:r>
          </a:p>
        </p:txBody>
      </p:sp>
      <p:sp>
        <p:nvSpPr>
          <p:cNvPr id="74" name="Rectangle: Rounded Corners 73">
            <a:extLst>
              <a:ext uri="{FF2B5EF4-FFF2-40B4-BE49-F238E27FC236}">
                <a16:creationId xmlns:a16="http://schemas.microsoft.com/office/drawing/2014/main" id="{1D35FB77-322F-40DA-A00B-35DCBD94E3C9}"/>
              </a:ext>
            </a:extLst>
          </p:cNvPr>
          <p:cNvSpPr/>
          <p:nvPr/>
        </p:nvSpPr>
        <p:spPr>
          <a:xfrm>
            <a:off x="5769935" y="2035107"/>
            <a:ext cx="1977656" cy="7974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JSON response Normalized</a:t>
            </a:r>
          </a:p>
        </p:txBody>
      </p:sp>
      <p:sp>
        <p:nvSpPr>
          <p:cNvPr id="75" name="Rectangle: Rounded Corners 74">
            <a:extLst>
              <a:ext uri="{FF2B5EF4-FFF2-40B4-BE49-F238E27FC236}">
                <a16:creationId xmlns:a16="http://schemas.microsoft.com/office/drawing/2014/main" id="{B0D3467D-DEF0-48E7-8501-9D8BC5AB3126}"/>
              </a:ext>
            </a:extLst>
          </p:cNvPr>
          <p:cNvSpPr/>
          <p:nvPr/>
        </p:nvSpPr>
        <p:spPr>
          <a:xfrm>
            <a:off x="5769934" y="3300381"/>
            <a:ext cx="1977657" cy="906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Retrieve additional info such as </a:t>
            </a:r>
            <a:r>
              <a:rPr lang="en-US" sz="1200" dirty="0" err="1"/>
              <a:t>BoosterVersion</a:t>
            </a:r>
            <a:r>
              <a:rPr lang="en-US" sz="1200" dirty="0"/>
              <a:t>,</a:t>
            </a:r>
          </a:p>
          <a:p>
            <a:pPr algn="ctr"/>
            <a:r>
              <a:rPr lang="en-US" sz="1200" dirty="0" err="1"/>
              <a:t>PayloadMass</a:t>
            </a:r>
            <a:r>
              <a:rPr lang="en-US" sz="1200" dirty="0"/>
              <a:t>,</a:t>
            </a:r>
          </a:p>
          <a:p>
            <a:pPr algn="ctr"/>
            <a:r>
              <a:rPr lang="en-US" sz="1200" dirty="0"/>
              <a:t>Orbit, </a:t>
            </a:r>
            <a:r>
              <a:rPr lang="en-US" sz="1200" dirty="0" err="1"/>
              <a:t>LaunchSite</a:t>
            </a:r>
            <a:r>
              <a:rPr lang="en-US" sz="1200" dirty="0"/>
              <a:t> etc.</a:t>
            </a:r>
          </a:p>
        </p:txBody>
      </p:sp>
      <p:cxnSp>
        <p:nvCxnSpPr>
          <p:cNvPr id="9" name="Straight Arrow Connector 8">
            <a:extLst>
              <a:ext uri="{FF2B5EF4-FFF2-40B4-BE49-F238E27FC236}">
                <a16:creationId xmlns:a16="http://schemas.microsoft.com/office/drawing/2014/main" id="{6248089F-7008-4E86-9C50-04672CD0F409}"/>
              </a:ext>
            </a:extLst>
          </p:cNvPr>
          <p:cNvCxnSpPr/>
          <p:nvPr/>
        </p:nvCxnSpPr>
        <p:spPr>
          <a:xfrm>
            <a:off x="2870791" y="2433828"/>
            <a:ext cx="46074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4BA68C-ECEC-4533-BB9C-6F18F361E746}"/>
              </a:ext>
            </a:extLst>
          </p:cNvPr>
          <p:cNvCxnSpPr/>
          <p:nvPr/>
        </p:nvCxnSpPr>
        <p:spPr>
          <a:xfrm>
            <a:off x="5309191" y="2433828"/>
            <a:ext cx="46074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CBC938-26AD-4B81-BA5C-6CFE3370C0A5}"/>
              </a:ext>
            </a:extLst>
          </p:cNvPr>
          <p:cNvCxnSpPr>
            <a:cxnSpLocks/>
          </p:cNvCxnSpPr>
          <p:nvPr/>
        </p:nvCxnSpPr>
        <p:spPr>
          <a:xfrm>
            <a:off x="6758763" y="2832548"/>
            <a:ext cx="0" cy="46783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EF34B2EA-5324-44ED-8DB0-87B20E6ADEAA}"/>
              </a:ext>
            </a:extLst>
          </p:cNvPr>
          <p:cNvSpPr/>
          <p:nvPr/>
        </p:nvSpPr>
        <p:spPr>
          <a:xfrm>
            <a:off x="3363433" y="3300381"/>
            <a:ext cx="1977656" cy="9064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a:t>
            </a:r>
            <a:r>
              <a:rPr lang="en-US" dirty="0" err="1"/>
              <a:t>DataFrame</a:t>
            </a:r>
            <a:r>
              <a:rPr lang="en-US" dirty="0"/>
              <a:t> and filter it to contain info on Falcon9</a:t>
            </a:r>
          </a:p>
        </p:txBody>
      </p:sp>
      <p:cxnSp>
        <p:nvCxnSpPr>
          <p:cNvPr id="86" name="Straight Arrow Connector 85">
            <a:extLst>
              <a:ext uri="{FF2B5EF4-FFF2-40B4-BE49-F238E27FC236}">
                <a16:creationId xmlns:a16="http://schemas.microsoft.com/office/drawing/2014/main" id="{EA573DDD-0939-4967-9F78-69E1BA76E67E}"/>
              </a:ext>
            </a:extLst>
          </p:cNvPr>
          <p:cNvCxnSpPr>
            <a:cxnSpLocks/>
          </p:cNvCxnSpPr>
          <p:nvPr/>
        </p:nvCxnSpPr>
        <p:spPr>
          <a:xfrm flipH="1" flipV="1">
            <a:off x="5341089" y="3753592"/>
            <a:ext cx="428845" cy="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3F4C99E5-2A47-4481-8F51-9B7DE7D65453}"/>
              </a:ext>
            </a:extLst>
          </p:cNvPr>
          <p:cNvSpPr/>
          <p:nvPr/>
        </p:nvSpPr>
        <p:spPr>
          <a:xfrm>
            <a:off x="891363" y="3300381"/>
            <a:ext cx="1977656" cy="90642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Handle NULL values</a:t>
            </a:r>
          </a:p>
        </p:txBody>
      </p:sp>
      <p:cxnSp>
        <p:nvCxnSpPr>
          <p:cNvPr id="90" name="Straight Arrow Connector 89">
            <a:extLst>
              <a:ext uri="{FF2B5EF4-FFF2-40B4-BE49-F238E27FC236}">
                <a16:creationId xmlns:a16="http://schemas.microsoft.com/office/drawing/2014/main" id="{DC6931D0-4610-48D5-9994-99ACDE316139}"/>
              </a:ext>
            </a:extLst>
          </p:cNvPr>
          <p:cNvCxnSpPr>
            <a:cxnSpLocks/>
          </p:cNvCxnSpPr>
          <p:nvPr/>
        </p:nvCxnSpPr>
        <p:spPr>
          <a:xfrm flipH="1" flipV="1">
            <a:off x="2829331" y="3753590"/>
            <a:ext cx="534102" cy="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A10308D-9F06-4A8D-876D-2DED8AA80EB3}"/>
              </a:ext>
            </a:extLst>
          </p:cNvPr>
          <p:cNvPicPr>
            <a:picLocks noChangeAspect="1"/>
          </p:cNvPicPr>
          <p:nvPr/>
        </p:nvPicPr>
        <p:blipFill>
          <a:blip r:embed="rId3"/>
          <a:stretch>
            <a:fillRect/>
          </a:stretch>
        </p:blipFill>
        <p:spPr>
          <a:xfrm>
            <a:off x="1005885" y="4568310"/>
            <a:ext cx="238124" cy="238124"/>
          </a:xfrm>
          <a:prstGeom prst="rect">
            <a:avLst/>
          </a:prstGeom>
          <a:solidFill>
            <a:schemeClr val="bg1"/>
          </a:solidFill>
          <a:ln>
            <a:solidFill>
              <a:schemeClr val="bg1"/>
            </a:solidFill>
          </a:ln>
        </p:spPr>
      </p:pic>
      <p:sp>
        <p:nvSpPr>
          <p:cNvPr id="25" name="TextBox 24">
            <a:extLst>
              <a:ext uri="{FF2B5EF4-FFF2-40B4-BE49-F238E27FC236}">
                <a16:creationId xmlns:a16="http://schemas.microsoft.com/office/drawing/2014/main" id="{CD319426-6ED7-4944-BF7E-069AF6BB4049}"/>
              </a:ext>
            </a:extLst>
          </p:cNvPr>
          <p:cNvSpPr txBox="1"/>
          <p:nvPr/>
        </p:nvSpPr>
        <p:spPr>
          <a:xfrm>
            <a:off x="1244010" y="4529206"/>
            <a:ext cx="6503582" cy="261610"/>
          </a:xfrm>
          <a:prstGeom prst="rect">
            <a:avLst/>
          </a:prstGeom>
          <a:noFill/>
        </p:spPr>
        <p:txBody>
          <a:bodyPr wrap="square" rtlCol="0">
            <a:spAutoFit/>
          </a:bodyPr>
          <a:lstStyle/>
          <a:p>
            <a:r>
              <a:rPr lang="en-US" sz="1100" dirty="0">
                <a:solidFill>
                  <a:schemeClr val="bg1"/>
                </a:solidFill>
                <a:latin typeface="Share Tech" panose="020B0604020202020204" charset="0"/>
                <a:hlinkClick r:id="rId4">
                  <a:extLst>
                    <a:ext uri="{A12FA001-AC4F-418D-AE19-62706E023703}">
                      <ahyp:hlinkClr xmlns:ahyp="http://schemas.microsoft.com/office/drawing/2018/hyperlinkcolor" val="tx"/>
                    </a:ext>
                  </a:extLst>
                </a:hlinkClick>
              </a:rPr>
              <a:t>https://github.com/nousheenali/Coursera_Capstone/blob/master/Data%20Collection%20API.ipynb</a:t>
            </a:r>
            <a:endParaRPr lang="en-US" sz="1100" dirty="0">
              <a:solidFill>
                <a:schemeClr val="bg1"/>
              </a:solidFill>
              <a:latin typeface="Share Tech" panose="020B0604020202020204" charset="0"/>
            </a:endParaRPr>
          </a:p>
        </p:txBody>
      </p:sp>
      <p:sp>
        <p:nvSpPr>
          <p:cNvPr id="2" name="Slide Number Placeholder 1">
            <a:extLst>
              <a:ext uri="{FF2B5EF4-FFF2-40B4-BE49-F238E27FC236}">
                <a16:creationId xmlns:a16="http://schemas.microsoft.com/office/drawing/2014/main" id="{6FC32318-1A2C-40F4-A937-B643FCD59D94}"/>
              </a:ext>
            </a:extLst>
          </p:cNvPr>
          <p:cNvSpPr>
            <a:spLocks noGrp="1"/>
          </p:cNvSpPr>
          <p:nvPr>
            <p:ph type="sldNum" sz="quarter" idx="10"/>
          </p:nvPr>
        </p:nvSpPr>
        <p:spPr/>
        <p:txBody>
          <a:bodyPr/>
          <a:lstStyle/>
          <a:p>
            <a:fld id="{EA6E74FE-BBA8-490B-8512-3D7B99B64DD7}" type="slidenum">
              <a:rPr lang="en-US" smtClean="0"/>
              <a:t>7</a:t>
            </a:fld>
            <a:endParaRPr lang="en-US"/>
          </a:p>
        </p:txBody>
      </p:sp>
    </p:spTree>
    <p:extLst>
      <p:ext uri="{BB962C8B-B14F-4D97-AF65-F5344CB8AC3E}">
        <p14:creationId xmlns:p14="http://schemas.microsoft.com/office/powerpoint/2010/main" val="232678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40090" y="337066"/>
            <a:ext cx="8014812" cy="1010093"/>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mj-lt"/>
              <a:buAutoNum type="arabicPeriod" startAt="2"/>
            </a:pPr>
            <a:r>
              <a:rPr lang="en-US" sz="1800" dirty="0">
                <a:solidFill>
                  <a:schemeClr val="bg1"/>
                </a:solidFill>
                <a:effectLst/>
                <a:latin typeface="Arial" panose="020B0604020202020204" pitchFamily="34" charset="0"/>
                <a:ea typeface="Times New Roman" panose="02020603050405020304" pitchFamily="18" charset="0"/>
              </a:rPr>
              <a:t>Data collection using </a:t>
            </a:r>
            <a:r>
              <a:rPr lang="en-US" sz="2400" b="1" dirty="0">
                <a:solidFill>
                  <a:schemeClr val="bg1"/>
                </a:solidFill>
                <a:effectLst/>
                <a:latin typeface="Arial" panose="020B0604020202020204" pitchFamily="34" charset="0"/>
                <a:ea typeface="Times New Roman" panose="02020603050405020304" pitchFamily="18" charset="0"/>
              </a:rPr>
              <a:t>Web Scraping</a:t>
            </a:r>
          </a:p>
          <a:p>
            <a:pPr marL="114300" indent="0">
              <a:buNone/>
            </a:pPr>
            <a:r>
              <a:rPr lang="en-US" sz="1800" dirty="0">
                <a:latin typeface="IBM Plex Mono Text"/>
              </a:rPr>
              <a:t>This is the process of extracting Data from a webpage. Once data is scarped it is exported into a more convenient format.</a:t>
            </a:r>
            <a:endParaRPr lang="en-US" sz="1800" dirty="0"/>
          </a:p>
        </p:txBody>
      </p:sp>
      <p:sp>
        <p:nvSpPr>
          <p:cNvPr id="7" name="Rectangle: Rounded Corners 6">
            <a:extLst>
              <a:ext uri="{FF2B5EF4-FFF2-40B4-BE49-F238E27FC236}">
                <a16:creationId xmlns:a16="http://schemas.microsoft.com/office/drawing/2014/main" id="{280ED373-B41E-4C16-8685-BB0076A753C8}"/>
              </a:ext>
            </a:extLst>
          </p:cNvPr>
          <p:cNvSpPr/>
          <p:nvPr/>
        </p:nvSpPr>
        <p:spPr>
          <a:xfrm>
            <a:off x="893135" y="2035107"/>
            <a:ext cx="1977656" cy="7974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Make a request to SpaceX Falcon 9 launches </a:t>
            </a:r>
            <a:r>
              <a:rPr lang="en-US" dirty="0" err="1"/>
              <a:t>Wikipage</a:t>
            </a:r>
            <a:endParaRPr lang="en-US" dirty="0"/>
          </a:p>
        </p:txBody>
      </p:sp>
      <p:sp>
        <p:nvSpPr>
          <p:cNvPr id="73" name="Rectangle: Rounded Corners 72">
            <a:extLst>
              <a:ext uri="{FF2B5EF4-FFF2-40B4-BE49-F238E27FC236}">
                <a16:creationId xmlns:a16="http://schemas.microsoft.com/office/drawing/2014/main" id="{B637F457-CFBC-47CE-A56D-1DC50CA49DB0}"/>
              </a:ext>
            </a:extLst>
          </p:cNvPr>
          <p:cNvSpPr/>
          <p:nvPr/>
        </p:nvSpPr>
        <p:spPr>
          <a:xfrm>
            <a:off x="3331535" y="2035107"/>
            <a:ext cx="1977656" cy="7974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a </a:t>
            </a:r>
            <a:r>
              <a:rPr lang="en-US" dirty="0" err="1"/>
              <a:t>BeautifulSoup</a:t>
            </a:r>
            <a:r>
              <a:rPr lang="en-US" dirty="0"/>
              <a:t> object from the Response</a:t>
            </a:r>
          </a:p>
        </p:txBody>
      </p:sp>
      <p:sp>
        <p:nvSpPr>
          <p:cNvPr id="74" name="Rectangle: Rounded Corners 73">
            <a:extLst>
              <a:ext uri="{FF2B5EF4-FFF2-40B4-BE49-F238E27FC236}">
                <a16:creationId xmlns:a16="http://schemas.microsoft.com/office/drawing/2014/main" id="{1D35FB77-322F-40DA-A00B-35DCBD94E3C9}"/>
              </a:ext>
            </a:extLst>
          </p:cNvPr>
          <p:cNvSpPr/>
          <p:nvPr/>
        </p:nvSpPr>
        <p:spPr>
          <a:xfrm>
            <a:off x="5769935" y="2035107"/>
            <a:ext cx="1977656" cy="7974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Find the table using </a:t>
            </a:r>
            <a:r>
              <a:rPr lang="en-US" dirty="0" err="1"/>
              <a:t>BeautifulSoup</a:t>
            </a:r>
            <a:r>
              <a:rPr lang="en-US" dirty="0"/>
              <a:t> </a:t>
            </a:r>
            <a:r>
              <a:rPr lang="en-US" dirty="0" err="1"/>
              <a:t>find_all</a:t>
            </a:r>
            <a:r>
              <a:rPr lang="en-US" dirty="0"/>
              <a:t> function </a:t>
            </a:r>
          </a:p>
          <a:p>
            <a:pPr algn="ctr"/>
            <a:r>
              <a:rPr lang="en-US" dirty="0"/>
              <a:t>(output format: html)</a:t>
            </a:r>
          </a:p>
        </p:txBody>
      </p:sp>
      <p:sp>
        <p:nvSpPr>
          <p:cNvPr id="75" name="Rectangle: Rounded Corners 74">
            <a:extLst>
              <a:ext uri="{FF2B5EF4-FFF2-40B4-BE49-F238E27FC236}">
                <a16:creationId xmlns:a16="http://schemas.microsoft.com/office/drawing/2014/main" id="{B0D3467D-DEF0-48E7-8501-9D8BC5AB3126}"/>
              </a:ext>
            </a:extLst>
          </p:cNvPr>
          <p:cNvSpPr/>
          <p:nvPr/>
        </p:nvSpPr>
        <p:spPr>
          <a:xfrm>
            <a:off x="5769934" y="3300381"/>
            <a:ext cx="1977657" cy="906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Iterate the output to find &lt;</a:t>
            </a:r>
            <a:r>
              <a:rPr lang="en-US" sz="1200" dirty="0" err="1"/>
              <a:t>th</a:t>
            </a:r>
            <a:r>
              <a:rPr lang="en-US" sz="1200" dirty="0"/>
              <a:t>&gt; elements and extract column header</a:t>
            </a:r>
          </a:p>
        </p:txBody>
      </p:sp>
      <p:cxnSp>
        <p:nvCxnSpPr>
          <p:cNvPr id="9" name="Straight Arrow Connector 8">
            <a:extLst>
              <a:ext uri="{FF2B5EF4-FFF2-40B4-BE49-F238E27FC236}">
                <a16:creationId xmlns:a16="http://schemas.microsoft.com/office/drawing/2014/main" id="{6248089F-7008-4E86-9C50-04672CD0F409}"/>
              </a:ext>
            </a:extLst>
          </p:cNvPr>
          <p:cNvCxnSpPr/>
          <p:nvPr/>
        </p:nvCxnSpPr>
        <p:spPr>
          <a:xfrm>
            <a:off x="2870791" y="2433828"/>
            <a:ext cx="46074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4BA68C-ECEC-4533-BB9C-6F18F361E746}"/>
              </a:ext>
            </a:extLst>
          </p:cNvPr>
          <p:cNvCxnSpPr/>
          <p:nvPr/>
        </p:nvCxnSpPr>
        <p:spPr>
          <a:xfrm>
            <a:off x="5309191" y="2433828"/>
            <a:ext cx="46074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CBC938-26AD-4B81-BA5C-6CFE3370C0A5}"/>
              </a:ext>
            </a:extLst>
          </p:cNvPr>
          <p:cNvCxnSpPr>
            <a:cxnSpLocks/>
          </p:cNvCxnSpPr>
          <p:nvPr/>
        </p:nvCxnSpPr>
        <p:spPr>
          <a:xfrm>
            <a:off x="6758763" y="2832548"/>
            <a:ext cx="0" cy="46783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EF34B2EA-5324-44ED-8DB0-87B20E6ADEAA}"/>
              </a:ext>
            </a:extLst>
          </p:cNvPr>
          <p:cNvSpPr/>
          <p:nvPr/>
        </p:nvSpPr>
        <p:spPr>
          <a:xfrm>
            <a:off x="3363433" y="3300381"/>
            <a:ext cx="1977656" cy="9064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a dictionary `</a:t>
            </a:r>
            <a:r>
              <a:rPr lang="en-US" dirty="0" err="1"/>
              <a:t>launch_dict</a:t>
            </a:r>
            <a:r>
              <a:rPr lang="en-US" dirty="0"/>
              <a:t>` for extracted table rows</a:t>
            </a:r>
          </a:p>
        </p:txBody>
      </p:sp>
      <p:cxnSp>
        <p:nvCxnSpPr>
          <p:cNvPr id="86" name="Straight Arrow Connector 85">
            <a:extLst>
              <a:ext uri="{FF2B5EF4-FFF2-40B4-BE49-F238E27FC236}">
                <a16:creationId xmlns:a16="http://schemas.microsoft.com/office/drawing/2014/main" id="{EA573DDD-0939-4967-9F78-69E1BA76E67E}"/>
              </a:ext>
            </a:extLst>
          </p:cNvPr>
          <p:cNvCxnSpPr>
            <a:cxnSpLocks/>
          </p:cNvCxnSpPr>
          <p:nvPr/>
        </p:nvCxnSpPr>
        <p:spPr>
          <a:xfrm flipH="1" flipV="1">
            <a:off x="5341089" y="3753592"/>
            <a:ext cx="428845" cy="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3F4C99E5-2A47-4481-8F51-9B7DE7D65453}"/>
              </a:ext>
            </a:extLst>
          </p:cNvPr>
          <p:cNvSpPr/>
          <p:nvPr/>
        </p:nvSpPr>
        <p:spPr>
          <a:xfrm>
            <a:off x="891363" y="3300381"/>
            <a:ext cx="1977656" cy="9064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Create a </a:t>
            </a:r>
            <a:r>
              <a:rPr lang="en-US" dirty="0" err="1"/>
              <a:t>DataFrame</a:t>
            </a:r>
            <a:r>
              <a:rPr lang="en-US" dirty="0"/>
              <a:t> from the </a:t>
            </a:r>
            <a:r>
              <a:rPr lang="en-US" dirty="0" err="1"/>
              <a:t>launch_dict</a:t>
            </a:r>
            <a:endParaRPr lang="en-US" dirty="0"/>
          </a:p>
        </p:txBody>
      </p:sp>
      <p:cxnSp>
        <p:nvCxnSpPr>
          <p:cNvPr id="90" name="Straight Arrow Connector 89">
            <a:extLst>
              <a:ext uri="{FF2B5EF4-FFF2-40B4-BE49-F238E27FC236}">
                <a16:creationId xmlns:a16="http://schemas.microsoft.com/office/drawing/2014/main" id="{DC6931D0-4610-48D5-9994-99ACDE316139}"/>
              </a:ext>
            </a:extLst>
          </p:cNvPr>
          <p:cNvCxnSpPr>
            <a:cxnSpLocks/>
          </p:cNvCxnSpPr>
          <p:nvPr/>
        </p:nvCxnSpPr>
        <p:spPr>
          <a:xfrm flipH="1" flipV="1">
            <a:off x="2829331" y="3753590"/>
            <a:ext cx="534102" cy="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A10308D-9F06-4A8D-876D-2DED8AA80EB3}"/>
              </a:ext>
            </a:extLst>
          </p:cNvPr>
          <p:cNvPicPr>
            <a:picLocks noChangeAspect="1"/>
          </p:cNvPicPr>
          <p:nvPr/>
        </p:nvPicPr>
        <p:blipFill>
          <a:blip r:embed="rId3"/>
          <a:stretch>
            <a:fillRect/>
          </a:stretch>
        </p:blipFill>
        <p:spPr>
          <a:xfrm>
            <a:off x="1005885" y="4568310"/>
            <a:ext cx="238124" cy="238124"/>
          </a:xfrm>
          <a:prstGeom prst="rect">
            <a:avLst/>
          </a:prstGeom>
          <a:solidFill>
            <a:schemeClr val="bg1"/>
          </a:solidFill>
          <a:ln>
            <a:solidFill>
              <a:schemeClr val="bg1"/>
            </a:solidFill>
          </a:ln>
        </p:spPr>
      </p:pic>
      <p:sp>
        <p:nvSpPr>
          <p:cNvPr id="25" name="TextBox 24">
            <a:extLst>
              <a:ext uri="{FF2B5EF4-FFF2-40B4-BE49-F238E27FC236}">
                <a16:creationId xmlns:a16="http://schemas.microsoft.com/office/drawing/2014/main" id="{CD319426-6ED7-4944-BF7E-069AF6BB4049}"/>
              </a:ext>
            </a:extLst>
          </p:cNvPr>
          <p:cNvSpPr txBox="1"/>
          <p:nvPr/>
        </p:nvSpPr>
        <p:spPr>
          <a:xfrm>
            <a:off x="1244010" y="4529206"/>
            <a:ext cx="7410892" cy="253916"/>
          </a:xfrm>
          <a:prstGeom prst="rect">
            <a:avLst/>
          </a:prstGeom>
          <a:noFill/>
        </p:spPr>
        <p:txBody>
          <a:bodyPr wrap="square" rtlCol="0">
            <a:spAutoFit/>
          </a:bodyPr>
          <a:lstStyle/>
          <a:p>
            <a:r>
              <a:rPr lang="en-US" sz="1050" dirty="0">
                <a:solidFill>
                  <a:schemeClr val="bg1"/>
                </a:solidFill>
                <a:latin typeface="Share Tech" panose="020B0604020202020204" charset="0"/>
                <a:hlinkClick r:id="rId4">
                  <a:extLst>
                    <a:ext uri="{A12FA001-AC4F-418D-AE19-62706E023703}">
                      <ahyp:hlinkClr xmlns:ahyp="http://schemas.microsoft.com/office/drawing/2018/hyperlinkcolor" val="tx"/>
                    </a:ext>
                  </a:extLst>
                </a:hlinkClick>
              </a:rPr>
              <a:t>https://github.com/nousheenali/Coursera_Capstone/blob/master/Data%20Collection%20and%20Web%20Scraping.ipynb</a:t>
            </a:r>
            <a:endParaRPr lang="en-US" sz="1050" dirty="0">
              <a:solidFill>
                <a:schemeClr val="bg1"/>
              </a:solidFill>
              <a:latin typeface="Share Tech" panose="020B0604020202020204" charset="0"/>
            </a:endParaRPr>
          </a:p>
        </p:txBody>
      </p:sp>
      <p:sp>
        <p:nvSpPr>
          <p:cNvPr id="2" name="Slide Number Placeholder 1">
            <a:extLst>
              <a:ext uri="{FF2B5EF4-FFF2-40B4-BE49-F238E27FC236}">
                <a16:creationId xmlns:a16="http://schemas.microsoft.com/office/drawing/2014/main" id="{2ACA499B-8290-4D91-B41B-93A75B29F104}"/>
              </a:ext>
            </a:extLst>
          </p:cNvPr>
          <p:cNvSpPr>
            <a:spLocks noGrp="1"/>
          </p:cNvSpPr>
          <p:nvPr>
            <p:ph type="sldNum" sz="quarter" idx="10"/>
          </p:nvPr>
        </p:nvSpPr>
        <p:spPr/>
        <p:txBody>
          <a:bodyPr/>
          <a:lstStyle/>
          <a:p>
            <a:fld id="{EA6E74FE-BBA8-490B-8512-3D7B99B64DD7}" type="slidenum">
              <a:rPr lang="en-US" smtClean="0"/>
              <a:t>8</a:t>
            </a:fld>
            <a:endParaRPr lang="en-US"/>
          </a:p>
        </p:txBody>
      </p:sp>
    </p:spTree>
    <p:extLst>
      <p:ext uri="{BB962C8B-B14F-4D97-AF65-F5344CB8AC3E}">
        <p14:creationId xmlns:p14="http://schemas.microsoft.com/office/powerpoint/2010/main" val="222056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917705"/>
            <a:ext cx="8014812" cy="7186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IBM Plex Mono Text"/>
              </a:rPr>
              <a:t>T</a:t>
            </a:r>
            <a:r>
              <a:rPr lang="en-US" sz="1800" dirty="0">
                <a:latin typeface="IBM Plex Mono Text"/>
              </a:rPr>
              <a:t>he process of cleaning, structuring and enriching raw data into a desired format for better decision making in less time.</a:t>
            </a:r>
            <a:endParaRPr lang="en-US" sz="1800" dirty="0"/>
          </a:p>
        </p:txBody>
      </p:sp>
      <p:sp>
        <p:nvSpPr>
          <p:cNvPr id="507" name="Google Shape;507;p28"/>
          <p:cNvSpPr txBox="1">
            <a:spLocks noGrp="1"/>
          </p:cNvSpPr>
          <p:nvPr>
            <p:ph type="ctrTitle"/>
          </p:nvPr>
        </p:nvSpPr>
        <p:spPr>
          <a:xfrm>
            <a:off x="618825" y="411675"/>
            <a:ext cx="435721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bg1"/>
                </a:solidFill>
              </a:rPr>
              <a:t>DATA WRANGLING</a:t>
            </a:r>
            <a:endParaRPr dirty="0">
              <a:solidFill>
                <a:schemeClr val="bg1"/>
              </a:solidFill>
            </a:endParaRPr>
          </a:p>
        </p:txBody>
      </p:sp>
      <p:sp>
        <p:nvSpPr>
          <p:cNvPr id="7" name="Rectangle: Rounded Corners 6">
            <a:extLst>
              <a:ext uri="{FF2B5EF4-FFF2-40B4-BE49-F238E27FC236}">
                <a16:creationId xmlns:a16="http://schemas.microsoft.com/office/drawing/2014/main" id="{280ED373-B41E-4C16-8685-BB0076A753C8}"/>
              </a:ext>
            </a:extLst>
          </p:cNvPr>
          <p:cNvSpPr/>
          <p:nvPr/>
        </p:nvSpPr>
        <p:spPr>
          <a:xfrm>
            <a:off x="1572737" y="1828101"/>
            <a:ext cx="2389664" cy="10497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The </a:t>
            </a:r>
            <a:r>
              <a:rPr lang="en-US" sz="1200" dirty="0" err="1"/>
              <a:t>DataFrame</a:t>
            </a:r>
            <a:r>
              <a:rPr lang="en-US" sz="1200" dirty="0"/>
              <a:t> is checked for NULL values</a:t>
            </a:r>
          </a:p>
        </p:txBody>
      </p:sp>
      <p:sp>
        <p:nvSpPr>
          <p:cNvPr id="73" name="Rectangle: Rounded Corners 72">
            <a:extLst>
              <a:ext uri="{FF2B5EF4-FFF2-40B4-BE49-F238E27FC236}">
                <a16:creationId xmlns:a16="http://schemas.microsoft.com/office/drawing/2014/main" id="{B637F457-CFBC-47CE-A56D-1DC50CA49DB0}"/>
              </a:ext>
            </a:extLst>
          </p:cNvPr>
          <p:cNvSpPr/>
          <p:nvPr/>
        </p:nvSpPr>
        <p:spPr>
          <a:xfrm>
            <a:off x="4750982" y="1832211"/>
            <a:ext cx="2389663" cy="10456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Identify the columns that are Numerical and Categorical</a:t>
            </a:r>
          </a:p>
        </p:txBody>
      </p:sp>
      <p:sp>
        <p:nvSpPr>
          <p:cNvPr id="74" name="Rectangle: Rounded Corners 73">
            <a:extLst>
              <a:ext uri="{FF2B5EF4-FFF2-40B4-BE49-F238E27FC236}">
                <a16:creationId xmlns:a16="http://schemas.microsoft.com/office/drawing/2014/main" id="{1D35FB77-322F-40DA-A00B-35DCBD94E3C9}"/>
              </a:ext>
            </a:extLst>
          </p:cNvPr>
          <p:cNvSpPr/>
          <p:nvPr/>
        </p:nvSpPr>
        <p:spPr>
          <a:xfrm>
            <a:off x="4607444" y="3291858"/>
            <a:ext cx="2533201" cy="10394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Calculate no. of occurrences of each Launch site, Orbit and landing outcome in the dataset using </a:t>
            </a:r>
            <a:r>
              <a:rPr lang="en-US" sz="1200" dirty="0" err="1"/>
              <a:t>value_counts</a:t>
            </a:r>
            <a:r>
              <a:rPr lang="en-US" sz="1200" dirty="0"/>
              <a:t>()</a:t>
            </a:r>
          </a:p>
          <a:p>
            <a:pPr algn="ctr"/>
            <a:endParaRPr lang="en-US" dirty="0"/>
          </a:p>
        </p:txBody>
      </p:sp>
      <p:cxnSp>
        <p:nvCxnSpPr>
          <p:cNvPr id="9" name="Straight Arrow Connector 8">
            <a:extLst>
              <a:ext uri="{FF2B5EF4-FFF2-40B4-BE49-F238E27FC236}">
                <a16:creationId xmlns:a16="http://schemas.microsoft.com/office/drawing/2014/main" id="{6248089F-7008-4E86-9C50-04672CD0F409}"/>
              </a:ext>
            </a:extLst>
          </p:cNvPr>
          <p:cNvCxnSpPr>
            <a:cxnSpLocks/>
            <a:stCxn id="7" idx="3"/>
          </p:cNvCxnSpPr>
          <p:nvPr/>
        </p:nvCxnSpPr>
        <p:spPr>
          <a:xfrm>
            <a:off x="3962401" y="2352974"/>
            <a:ext cx="788582" cy="205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4BA68C-ECEC-4533-BB9C-6F18F361E746}"/>
              </a:ext>
            </a:extLst>
          </p:cNvPr>
          <p:cNvCxnSpPr>
            <a:cxnSpLocks/>
          </p:cNvCxnSpPr>
          <p:nvPr/>
        </p:nvCxnSpPr>
        <p:spPr>
          <a:xfrm>
            <a:off x="5739811" y="2877846"/>
            <a:ext cx="0" cy="41401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A10308D-9F06-4A8D-876D-2DED8AA80EB3}"/>
              </a:ext>
            </a:extLst>
          </p:cNvPr>
          <p:cNvPicPr>
            <a:picLocks noChangeAspect="1"/>
          </p:cNvPicPr>
          <p:nvPr/>
        </p:nvPicPr>
        <p:blipFill>
          <a:blip r:embed="rId3"/>
          <a:stretch>
            <a:fillRect/>
          </a:stretch>
        </p:blipFill>
        <p:spPr>
          <a:xfrm>
            <a:off x="1005885" y="4568310"/>
            <a:ext cx="238124" cy="238124"/>
          </a:xfrm>
          <a:prstGeom prst="rect">
            <a:avLst/>
          </a:prstGeom>
          <a:solidFill>
            <a:schemeClr val="bg1"/>
          </a:solidFill>
          <a:ln>
            <a:solidFill>
              <a:schemeClr val="bg1"/>
            </a:solidFill>
          </a:ln>
        </p:spPr>
      </p:pic>
      <p:sp>
        <p:nvSpPr>
          <p:cNvPr id="25" name="TextBox 24">
            <a:extLst>
              <a:ext uri="{FF2B5EF4-FFF2-40B4-BE49-F238E27FC236}">
                <a16:creationId xmlns:a16="http://schemas.microsoft.com/office/drawing/2014/main" id="{CD319426-6ED7-4944-BF7E-069AF6BB4049}"/>
              </a:ext>
            </a:extLst>
          </p:cNvPr>
          <p:cNvSpPr txBox="1"/>
          <p:nvPr/>
        </p:nvSpPr>
        <p:spPr>
          <a:xfrm>
            <a:off x="1244010" y="4529206"/>
            <a:ext cx="6503582" cy="261610"/>
          </a:xfrm>
          <a:prstGeom prst="rect">
            <a:avLst/>
          </a:prstGeom>
          <a:noFill/>
        </p:spPr>
        <p:txBody>
          <a:bodyPr wrap="square" rtlCol="0">
            <a:spAutoFit/>
          </a:bodyPr>
          <a:lstStyle/>
          <a:p>
            <a:r>
              <a:rPr lang="en-US" sz="1100" dirty="0">
                <a:solidFill>
                  <a:schemeClr val="bg1"/>
                </a:solidFill>
                <a:latin typeface="Share Tech" panose="020B0604020202020204" charset="0"/>
                <a:hlinkClick r:id="rId4"/>
              </a:rPr>
              <a:t>https://github.com/nousheenali/Coursera_Capstone/blob/master/Data%20Wrangling.ipynb</a:t>
            </a:r>
            <a:endParaRPr lang="en-US" sz="1100" dirty="0">
              <a:solidFill>
                <a:schemeClr val="bg1"/>
              </a:solidFill>
              <a:latin typeface="Share Tech" panose="020B0604020202020204" charset="0"/>
            </a:endParaRPr>
          </a:p>
        </p:txBody>
      </p:sp>
      <p:sp>
        <p:nvSpPr>
          <p:cNvPr id="29" name="Rectangle: Rounded Corners 28">
            <a:extLst>
              <a:ext uri="{FF2B5EF4-FFF2-40B4-BE49-F238E27FC236}">
                <a16:creationId xmlns:a16="http://schemas.microsoft.com/office/drawing/2014/main" id="{447CA310-4634-412F-AD29-833336497172}"/>
              </a:ext>
            </a:extLst>
          </p:cNvPr>
          <p:cNvSpPr/>
          <p:nvPr/>
        </p:nvSpPr>
        <p:spPr>
          <a:xfrm>
            <a:off x="1572737" y="3287747"/>
            <a:ext cx="2389664" cy="10497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A new column ‘Class’ created to store landing outcomes</a:t>
            </a:r>
          </a:p>
          <a:p>
            <a:pPr algn="ctr"/>
            <a:r>
              <a:rPr lang="en-US" sz="1200" dirty="0"/>
              <a:t>0 – Failure</a:t>
            </a:r>
          </a:p>
          <a:p>
            <a:pPr algn="ctr"/>
            <a:r>
              <a:rPr lang="en-US" sz="1200" dirty="0"/>
              <a:t>1 - Success</a:t>
            </a:r>
          </a:p>
        </p:txBody>
      </p:sp>
      <p:cxnSp>
        <p:nvCxnSpPr>
          <p:cNvPr id="17" name="Straight Arrow Connector 16">
            <a:extLst>
              <a:ext uri="{FF2B5EF4-FFF2-40B4-BE49-F238E27FC236}">
                <a16:creationId xmlns:a16="http://schemas.microsoft.com/office/drawing/2014/main" id="{F93C3A0F-B841-4FE9-BDEB-7E5255E26970}"/>
              </a:ext>
            </a:extLst>
          </p:cNvPr>
          <p:cNvCxnSpPr/>
          <p:nvPr/>
        </p:nvCxnSpPr>
        <p:spPr>
          <a:xfrm flipH="1">
            <a:off x="3962401" y="3814675"/>
            <a:ext cx="64504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865E08B-404B-4E40-9046-DD5A9882CCA4}"/>
              </a:ext>
            </a:extLst>
          </p:cNvPr>
          <p:cNvSpPr>
            <a:spLocks noGrp="1"/>
          </p:cNvSpPr>
          <p:nvPr>
            <p:ph type="sldNum" sz="quarter" idx="10"/>
          </p:nvPr>
        </p:nvSpPr>
        <p:spPr/>
        <p:txBody>
          <a:bodyPr/>
          <a:lstStyle/>
          <a:p>
            <a:fld id="{EA6E74FE-BBA8-490B-8512-3D7B99B64DD7}" type="slidenum">
              <a:rPr lang="en-US" smtClean="0"/>
              <a:t>9</a:t>
            </a:fld>
            <a:endParaRPr lang="en-US"/>
          </a:p>
        </p:txBody>
      </p:sp>
    </p:spTree>
    <p:extLst>
      <p:ext uri="{BB962C8B-B14F-4D97-AF65-F5344CB8AC3E}">
        <p14:creationId xmlns:p14="http://schemas.microsoft.com/office/powerpoint/2010/main" val="319376167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7756</TotalTime>
  <Words>2593</Words>
  <Application>Microsoft Office PowerPoint</Application>
  <PresentationFormat>On-screen Show (16:9)</PresentationFormat>
  <Paragraphs>321</Paragraphs>
  <Slides>45</Slides>
  <Notes>43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IBM Plex Mono Text</vt:lpstr>
      <vt:lpstr>Share Tech</vt:lpstr>
      <vt:lpstr>Nunito Light</vt:lpstr>
      <vt:lpstr>Maven Pro</vt:lpstr>
      <vt:lpstr>Livvic Light</vt:lpstr>
      <vt:lpstr>Wingdings</vt:lpstr>
      <vt:lpstr>Fira Sans Condensed Medium</vt:lpstr>
      <vt:lpstr>Helvetica Neue</vt:lpstr>
      <vt:lpstr>Consolas</vt:lpstr>
      <vt:lpstr>Arial</vt:lpstr>
      <vt:lpstr>Fira Sans Extra Condensed Medium</vt:lpstr>
      <vt:lpstr>Advent Pro SemiBold</vt:lpstr>
      <vt:lpstr>Data Science Consulting by Slidesgo</vt:lpstr>
      <vt:lpstr>SPACEX FALCON 9 LAUNCH  ANALYSIS</vt:lpstr>
      <vt:lpstr>CONTENTS</vt:lpstr>
      <vt:lpstr>METHODOLGY</vt:lpstr>
      <vt:lpstr>INTRODUCTION</vt:lpstr>
      <vt:lpstr>UNDERSTANDING THE PROBLEM</vt:lpstr>
      <vt:lpstr>METHODOLOGY</vt:lpstr>
      <vt:lpstr>DATA COLLECTION</vt:lpstr>
      <vt:lpstr>PowerPoint Presentation</vt:lpstr>
      <vt:lpstr>DATA WRANGLING</vt:lpstr>
      <vt:lpstr>EXPLORATORY DATA ANALYSIS (EDA)</vt:lpstr>
      <vt:lpstr>EDA with VISUALIZATION</vt:lpstr>
      <vt:lpstr>EDA with VISUALIZATION</vt:lpstr>
      <vt:lpstr>EDA with SQL</vt:lpstr>
      <vt:lpstr>Interactive Visual Analytics</vt:lpstr>
      <vt:lpstr>Folium Map</vt:lpstr>
      <vt:lpstr>Predictive Analysis</vt:lpstr>
      <vt:lpstr>Developing a Machine Learning Model</vt:lpstr>
      <vt:lpstr>RESULTS</vt:lpstr>
      <vt:lpstr>EXPLORARY DATA ANALYSIS – Using Visualization</vt:lpstr>
      <vt:lpstr>PowerPoint Presentation</vt:lpstr>
      <vt:lpstr>PowerPoint Presentation</vt:lpstr>
      <vt:lpstr>PowerPoint Presentation</vt:lpstr>
      <vt:lpstr>PowerPoint Presentation</vt:lpstr>
      <vt:lpstr>PowerPoint Presentation</vt:lpstr>
      <vt:lpstr>EXPLORARY DATA ANALYSIS – Using SQL</vt:lpstr>
      <vt:lpstr>PowerPoint Presentation</vt:lpstr>
      <vt:lpstr>PowerPoint Presentation</vt:lpstr>
      <vt:lpstr>PowerPoint Presentation</vt:lpstr>
      <vt:lpstr>PowerPoint Presentation</vt:lpstr>
      <vt:lpstr>PowerPoint Presentation</vt:lpstr>
      <vt:lpstr>Interactive Visual Analytics – Folium Map</vt:lpstr>
      <vt:lpstr>PowerPoint Presentation</vt:lpstr>
      <vt:lpstr>PowerPoint Presentation</vt:lpstr>
      <vt:lpstr>PowerPoint Presentation</vt:lpstr>
      <vt:lpstr>Interactive Visual Analytics – Plotly Dash</vt:lpstr>
      <vt:lpstr>PowerPoint Presentation</vt:lpstr>
      <vt:lpstr>PowerPoint Presentation</vt:lpstr>
      <vt:lpstr>Predictive Analysis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SPACEX FALCON 9  ANALYSIS</dc:title>
  <cp:lastModifiedBy>Nousheen Ali</cp:lastModifiedBy>
  <cp:revision>96</cp:revision>
  <dcterms:modified xsi:type="dcterms:W3CDTF">2021-10-13T06:42:31Z</dcterms:modified>
</cp:coreProperties>
</file>