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63" d="100"/>
          <a:sy n="63" d="100"/>
        </p:scale>
        <p:origin x="1454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2FEBF8-F8C1-4D9A-B015-24B9046DC1A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21E8A00-341A-4CAF-AE0D-64CC77D0B25E}">
      <dgm:prSet/>
      <dgm:spPr/>
      <dgm:t>
        <a:bodyPr/>
        <a:lstStyle/>
        <a:p>
          <a:pPr>
            <a:defRPr cap="all"/>
          </a:pPr>
          <a:r>
            <a:rPr lang="en-US" u="sng" dirty="0"/>
            <a:t>Part 1- Booking System for the Mermaids </a:t>
          </a:r>
          <a:r>
            <a:rPr lang="en-US" u="sng" dirty="0" err="1"/>
            <a:t>Piha</a:t>
          </a:r>
          <a:r>
            <a:rPr lang="en-US" u="sng" dirty="0"/>
            <a:t> Lodges.</a:t>
          </a:r>
          <a:endParaRPr lang="en-US" dirty="0"/>
        </a:p>
      </dgm:t>
    </dgm:pt>
    <dgm:pt modelId="{EC70B99C-7A54-4B74-91D2-0138C24BA3B6}" type="parTrans" cxnId="{DBE86569-1CAF-4689-A5D4-B8A9CFA9AFEE}">
      <dgm:prSet/>
      <dgm:spPr/>
      <dgm:t>
        <a:bodyPr/>
        <a:lstStyle/>
        <a:p>
          <a:endParaRPr lang="en-US"/>
        </a:p>
      </dgm:t>
    </dgm:pt>
    <dgm:pt modelId="{09AE2E3F-AC36-446D-985B-57C5B68DB545}" type="sibTrans" cxnId="{DBE86569-1CAF-4689-A5D4-B8A9CFA9AFEE}">
      <dgm:prSet/>
      <dgm:spPr/>
      <dgm:t>
        <a:bodyPr/>
        <a:lstStyle/>
        <a:p>
          <a:endParaRPr lang="en-US"/>
        </a:p>
      </dgm:t>
    </dgm:pt>
    <dgm:pt modelId="{4971770B-8C66-4B7A-ACBB-95B9E80D20C6}">
      <dgm:prSet/>
      <dgm:spPr/>
      <dgm:t>
        <a:bodyPr/>
        <a:lstStyle/>
        <a:p>
          <a:pPr>
            <a:defRPr cap="all"/>
          </a:pPr>
          <a:r>
            <a:rPr lang="en-US" u="sng"/>
            <a:t>Part 2- Game </a:t>
          </a:r>
          <a:endParaRPr lang="en-US"/>
        </a:p>
      </dgm:t>
    </dgm:pt>
    <dgm:pt modelId="{6AF3A398-4E71-4375-9ECA-78347D5791F8}" type="parTrans" cxnId="{D048C476-B247-4662-9659-B96E995103AA}">
      <dgm:prSet/>
      <dgm:spPr/>
      <dgm:t>
        <a:bodyPr/>
        <a:lstStyle/>
        <a:p>
          <a:endParaRPr lang="en-US"/>
        </a:p>
      </dgm:t>
    </dgm:pt>
    <dgm:pt modelId="{0855C49C-DD58-4A27-BBE1-EF5D7A5921EE}" type="sibTrans" cxnId="{D048C476-B247-4662-9659-B96E995103AA}">
      <dgm:prSet/>
      <dgm:spPr/>
      <dgm:t>
        <a:bodyPr/>
        <a:lstStyle/>
        <a:p>
          <a:endParaRPr lang="en-US"/>
        </a:p>
      </dgm:t>
    </dgm:pt>
    <dgm:pt modelId="{1D0E3F83-D3B4-4682-92A2-6B4BE160D4BF}" type="pres">
      <dgm:prSet presAssocID="{D52FEBF8-F8C1-4D9A-B015-24B9046DC1AE}" presName="root" presStyleCnt="0">
        <dgm:presLayoutVars>
          <dgm:dir/>
          <dgm:resizeHandles val="exact"/>
        </dgm:presLayoutVars>
      </dgm:prSet>
      <dgm:spPr/>
    </dgm:pt>
    <dgm:pt modelId="{DB7981AC-33A4-4918-AB7C-9453799239CD}" type="pres">
      <dgm:prSet presAssocID="{921E8A00-341A-4CAF-AE0D-64CC77D0B25E}" presName="compNode" presStyleCnt="0"/>
      <dgm:spPr/>
    </dgm:pt>
    <dgm:pt modelId="{C4A0158A-60A0-4F2F-9B5B-5148474E49BF}" type="pres">
      <dgm:prSet presAssocID="{921E8A00-341A-4CAF-AE0D-64CC77D0B25E}" presName="iconBgRect" presStyleLbl="bgShp" presStyleIdx="0" presStyleCnt="2"/>
      <dgm:spPr/>
    </dgm:pt>
    <dgm:pt modelId="{DD02B912-329F-46B6-8847-D6D330191621}" type="pres">
      <dgm:prSet presAssocID="{921E8A00-341A-4CAF-AE0D-64CC77D0B25E}" presName="iconRect" presStyleLbl="node1" presStyleIdx="0" presStyleCnt="2" custScaleY="13195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k"/>
        </a:ext>
      </dgm:extLst>
    </dgm:pt>
    <dgm:pt modelId="{3E22A141-6FD7-4F07-8122-C1BDCECA46EE}" type="pres">
      <dgm:prSet presAssocID="{921E8A00-341A-4CAF-AE0D-64CC77D0B25E}" presName="spaceRect" presStyleCnt="0"/>
      <dgm:spPr/>
    </dgm:pt>
    <dgm:pt modelId="{D28AF3AE-A6F1-4746-A654-B0913A722F76}" type="pres">
      <dgm:prSet presAssocID="{921E8A00-341A-4CAF-AE0D-64CC77D0B25E}" presName="textRect" presStyleLbl="revTx" presStyleIdx="0" presStyleCnt="2">
        <dgm:presLayoutVars>
          <dgm:chMax val="1"/>
          <dgm:chPref val="1"/>
        </dgm:presLayoutVars>
      </dgm:prSet>
      <dgm:spPr/>
    </dgm:pt>
    <dgm:pt modelId="{C409B81F-7CA2-4B68-91C5-13EAC66F0155}" type="pres">
      <dgm:prSet presAssocID="{09AE2E3F-AC36-446D-985B-57C5B68DB545}" presName="sibTrans" presStyleCnt="0"/>
      <dgm:spPr/>
    </dgm:pt>
    <dgm:pt modelId="{3661A582-C08B-48E9-BBDF-757F856384CA}" type="pres">
      <dgm:prSet presAssocID="{4971770B-8C66-4B7A-ACBB-95B9E80D20C6}" presName="compNode" presStyleCnt="0"/>
      <dgm:spPr/>
    </dgm:pt>
    <dgm:pt modelId="{D110D792-8677-4E94-A827-57D4F941DBDB}" type="pres">
      <dgm:prSet presAssocID="{4971770B-8C66-4B7A-ACBB-95B9E80D20C6}" presName="iconBgRect" presStyleLbl="bgShp" presStyleIdx="1" presStyleCnt="2"/>
      <dgm:spPr/>
    </dgm:pt>
    <dgm:pt modelId="{6E7CC439-E599-41A6-8AB5-BF3EF6611234}" type="pres">
      <dgm:prSet presAssocID="{4971770B-8C66-4B7A-ACBB-95B9E80D20C6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DE6DBC83-41BE-4085-9129-4A18F55DFC1B}" type="pres">
      <dgm:prSet presAssocID="{4971770B-8C66-4B7A-ACBB-95B9E80D20C6}" presName="spaceRect" presStyleCnt="0"/>
      <dgm:spPr/>
    </dgm:pt>
    <dgm:pt modelId="{531F17BA-9422-4BF4-80DB-BB265AE23722}" type="pres">
      <dgm:prSet presAssocID="{4971770B-8C66-4B7A-ACBB-95B9E80D20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5AD8501-DBA5-419C-830E-DB70A7EAC826}" type="presOf" srcId="{921E8A00-341A-4CAF-AE0D-64CC77D0B25E}" destId="{D28AF3AE-A6F1-4746-A654-B0913A722F76}" srcOrd="0" destOrd="0" presId="urn:microsoft.com/office/officeart/2018/5/layout/IconCircleLabelList"/>
    <dgm:cxn modelId="{680B1C69-7A9C-4B0E-95FB-AEF53810DAF7}" type="presOf" srcId="{4971770B-8C66-4B7A-ACBB-95B9E80D20C6}" destId="{531F17BA-9422-4BF4-80DB-BB265AE23722}" srcOrd="0" destOrd="0" presId="urn:microsoft.com/office/officeart/2018/5/layout/IconCircleLabelList"/>
    <dgm:cxn modelId="{DBE86569-1CAF-4689-A5D4-B8A9CFA9AFEE}" srcId="{D52FEBF8-F8C1-4D9A-B015-24B9046DC1AE}" destId="{921E8A00-341A-4CAF-AE0D-64CC77D0B25E}" srcOrd="0" destOrd="0" parTransId="{EC70B99C-7A54-4B74-91D2-0138C24BA3B6}" sibTransId="{09AE2E3F-AC36-446D-985B-57C5B68DB545}"/>
    <dgm:cxn modelId="{D048C476-B247-4662-9659-B96E995103AA}" srcId="{D52FEBF8-F8C1-4D9A-B015-24B9046DC1AE}" destId="{4971770B-8C66-4B7A-ACBB-95B9E80D20C6}" srcOrd="1" destOrd="0" parTransId="{6AF3A398-4E71-4375-9ECA-78347D5791F8}" sibTransId="{0855C49C-DD58-4A27-BBE1-EF5D7A5921EE}"/>
    <dgm:cxn modelId="{961C44EA-BE1B-4776-99C0-5B6AD915BF19}" type="presOf" srcId="{D52FEBF8-F8C1-4D9A-B015-24B9046DC1AE}" destId="{1D0E3F83-D3B4-4682-92A2-6B4BE160D4BF}" srcOrd="0" destOrd="0" presId="urn:microsoft.com/office/officeart/2018/5/layout/IconCircleLabelList"/>
    <dgm:cxn modelId="{AAE94CEA-1851-4EC3-9E1F-68CA7453814F}" type="presParOf" srcId="{1D0E3F83-D3B4-4682-92A2-6B4BE160D4BF}" destId="{DB7981AC-33A4-4918-AB7C-9453799239CD}" srcOrd="0" destOrd="0" presId="urn:microsoft.com/office/officeart/2018/5/layout/IconCircleLabelList"/>
    <dgm:cxn modelId="{D905A5A0-1F4F-4094-B44D-D858C8703D16}" type="presParOf" srcId="{DB7981AC-33A4-4918-AB7C-9453799239CD}" destId="{C4A0158A-60A0-4F2F-9B5B-5148474E49BF}" srcOrd="0" destOrd="0" presId="urn:microsoft.com/office/officeart/2018/5/layout/IconCircleLabelList"/>
    <dgm:cxn modelId="{0631C252-F9B1-4C3D-AEB7-F66FF53C4C98}" type="presParOf" srcId="{DB7981AC-33A4-4918-AB7C-9453799239CD}" destId="{DD02B912-329F-46B6-8847-D6D330191621}" srcOrd="1" destOrd="0" presId="urn:microsoft.com/office/officeart/2018/5/layout/IconCircleLabelList"/>
    <dgm:cxn modelId="{09FC3B02-0218-471C-829C-66616174D1CE}" type="presParOf" srcId="{DB7981AC-33A4-4918-AB7C-9453799239CD}" destId="{3E22A141-6FD7-4F07-8122-C1BDCECA46EE}" srcOrd="2" destOrd="0" presId="urn:microsoft.com/office/officeart/2018/5/layout/IconCircleLabelList"/>
    <dgm:cxn modelId="{2E854CB9-4576-43DC-9E86-F36CE69910FF}" type="presParOf" srcId="{DB7981AC-33A4-4918-AB7C-9453799239CD}" destId="{D28AF3AE-A6F1-4746-A654-B0913A722F76}" srcOrd="3" destOrd="0" presId="urn:microsoft.com/office/officeart/2018/5/layout/IconCircleLabelList"/>
    <dgm:cxn modelId="{9DFA0624-554D-4D49-AB8F-DA07439FB5E8}" type="presParOf" srcId="{1D0E3F83-D3B4-4682-92A2-6B4BE160D4BF}" destId="{C409B81F-7CA2-4B68-91C5-13EAC66F0155}" srcOrd="1" destOrd="0" presId="urn:microsoft.com/office/officeart/2018/5/layout/IconCircleLabelList"/>
    <dgm:cxn modelId="{A899B1B6-3F05-414B-B429-62F1B66672C0}" type="presParOf" srcId="{1D0E3F83-D3B4-4682-92A2-6B4BE160D4BF}" destId="{3661A582-C08B-48E9-BBDF-757F856384CA}" srcOrd="2" destOrd="0" presId="urn:microsoft.com/office/officeart/2018/5/layout/IconCircleLabelList"/>
    <dgm:cxn modelId="{FA6E58FB-238A-4972-9905-9ADAA0861998}" type="presParOf" srcId="{3661A582-C08B-48E9-BBDF-757F856384CA}" destId="{D110D792-8677-4E94-A827-57D4F941DBDB}" srcOrd="0" destOrd="0" presId="urn:microsoft.com/office/officeart/2018/5/layout/IconCircleLabelList"/>
    <dgm:cxn modelId="{CF4224DC-738D-4106-B1F5-C27F03C44D21}" type="presParOf" srcId="{3661A582-C08B-48E9-BBDF-757F856384CA}" destId="{6E7CC439-E599-41A6-8AB5-BF3EF6611234}" srcOrd="1" destOrd="0" presId="urn:microsoft.com/office/officeart/2018/5/layout/IconCircleLabelList"/>
    <dgm:cxn modelId="{3B85E6EB-D427-4CCA-A267-327E5DF4D630}" type="presParOf" srcId="{3661A582-C08B-48E9-BBDF-757F856384CA}" destId="{DE6DBC83-41BE-4085-9129-4A18F55DFC1B}" srcOrd="2" destOrd="0" presId="urn:microsoft.com/office/officeart/2018/5/layout/IconCircleLabelList"/>
    <dgm:cxn modelId="{E06842C1-983F-41A8-8616-7EEA76E882DE}" type="presParOf" srcId="{3661A582-C08B-48E9-BBDF-757F856384CA}" destId="{531F17BA-9422-4BF4-80DB-BB265AE2372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0158A-60A0-4F2F-9B5B-5148474E49BF}">
      <dsp:nvSpPr>
        <dsp:cNvPr id="0" name=""/>
        <dsp:cNvSpPr/>
      </dsp:nvSpPr>
      <dsp:spPr>
        <a:xfrm>
          <a:off x="1816199" y="124811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2B912-329F-46B6-8847-D6D330191621}">
      <dsp:nvSpPr>
        <dsp:cNvPr id="0" name=""/>
        <dsp:cNvSpPr/>
      </dsp:nvSpPr>
      <dsp:spPr>
        <a:xfrm>
          <a:off x="2284199" y="391508"/>
          <a:ext cx="1260000" cy="166260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AF3AE-A6F1-4746-A654-B0913A722F76}">
      <dsp:nvSpPr>
        <dsp:cNvPr id="0" name=""/>
        <dsp:cNvSpPr/>
      </dsp:nvSpPr>
      <dsp:spPr>
        <a:xfrm>
          <a:off x="1114199" y="30048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u="sng" kern="1200" dirty="0"/>
            <a:t>Part 1- Booking System for the Mermaids </a:t>
          </a:r>
          <a:r>
            <a:rPr lang="en-US" sz="1900" u="sng" kern="1200" dirty="0" err="1"/>
            <a:t>Piha</a:t>
          </a:r>
          <a:r>
            <a:rPr lang="en-US" sz="1900" u="sng" kern="1200" dirty="0"/>
            <a:t> Lodges.</a:t>
          </a:r>
          <a:endParaRPr lang="en-US" sz="1900" kern="1200" dirty="0"/>
        </a:p>
      </dsp:txBody>
      <dsp:txXfrm>
        <a:off x="1114199" y="3004812"/>
        <a:ext cx="3600000" cy="720000"/>
      </dsp:txXfrm>
    </dsp:sp>
    <dsp:sp modelId="{D110D792-8677-4E94-A827-57D4F941DBDB}">
      <dsp:nvSpPr>
        <dsp:cNvPr id="0" name=""/>
        <dsp:cNvSpPr/>
      </dsp:nvSpPr>
      <dsp:spPr>
        <a:xfrm>
          <a:off x="6046199" y="124811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CC439-E599-41A6-8AB5-BF3EF6611234}">
      <dsp:nvSpPr>
        <dsp:cNvPr id="0" name=""/>
        <dsp:cNvSpPr/>
      </dsp:nvSpPr>
      <dsp:spPr>
        <a:xfrm>
          <a:off x="6514199" y="592811"/>
          <a:ext cx="1260000" cy="126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F17BA-9422-4BF4-80DB-BB265AE23722}">
      <dsp:nvSpPr>
        <dsp:cNvPr id="0" name=""/>
        <dsp:cNvSpPr/>
      </dsp:nvSpPr>
      <dsp:spPr>
        <a:xfrm>
          <a:off x="5344199" y="30048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u="sng" kern="1200"/>
            <a:t>Part 2- Game </a:t>
          </a:r>
          <a:endParaRPr lang="en-US" sz="1900" kern="1200"/>
        </a:p>
      </dsp:txBody>
      <dsp:txXfrm>
        <a:off x="5344199" y="300481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IWD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BY- </a:t>
            </a:r>
            <a:r>
              <a:rPr lang="en-US" dirty="0" err="1">
                <a:solidFill>
                  <a:schemeClr val="tx1"/>
                </a:solidFill>
              </a:rPr>
              <a:t>Harssahil</a:t>
            </a:r>
            <a:r>
              <a:rPr lang="en-US" dirty="0">
                <a:solidFill>
                  <a:schemeClr val="tx1"/>
                </a:solidFill>
              </a:rPr>
              <a:t> Singh(1531054) and </a:t>
            </a:r>
            <a:r>
              <a:rPr lang="en-US" dirty="0" err="1">
                <a:solidFill>
                  <a:schemeClr val="tx1"/>
                </a:solidFill>
              </a:rPr>
              <a:t>Mojeeb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Noutash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5045F02-4B63-4423-B870-EDE5716857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228599" y="1572291"/>
            <a:ext cx="7696201" cy="3713417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98F0A6-318A-4823-AE29-333E186E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Make Another Booking</a:t>
            </a:r>
            <a:endParaRPr lang="en-NZ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95BA6FB-EF2C-4776-BBFD-15D9FA7C1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dirty="0"/>
              <a:t>Once the user clicks on make another booking button, it takes user back to the start allowing him to make another booking</a:t>
            </a:r>
          </a:p>
        </p:txBody>
      </p:sp>
    </p:spTree>
    <p:extLst>
      <p:ext uri="{BB962C8B-B14F-4D97-AF65-F5344CB8AC3E}">
        <p14:creationId xmlns:p14="http://schemas.microsoft.com/office/powerpoint/2010/main" val="253959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09F8EA-0B50-4862-B187-90C2EACFED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228599" y="1514570"/>
            <a:ext cx="7696201" cy="382885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E9A17-25D8-486C-8B71-C79CE954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Part 2- Game</a:t>
            </a:r>
            <a:endParaRPr lang="en-NZ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4BD313-50E5-43B8-9B10-B19B4238B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menu appears when the game starts which allows the user to set the timer and sound for the game.</a:t>
            </a:r>
          </a:p>
        </p:txBody>
      </p:sp>
    </p:spTree>
    <p:extLst>
      <p:ext uri="{BB962C8B-B14F-4D97-AF65-F5344CB8AC3E}">
        <p14:creationId xmlns:p14="http://schemas.microsoft.com/office/powerpoint/2010/main" val="2095256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E573-DB8D-4CEE-A6B9-261C1B42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the Game</a:t>
            </a:r>
            <a:endParaRPr lang="en-NZ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22799FE-79DF-48DF-A9D4-5D45EC576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101" y="2103438"/>
            <a:ext cx="7747797" cy="3849687"/>
          </a:xfrm>
        </p:spPr>
      </p:pic>
    </p:spTree>
    <p:extLst>
      <p:ext uri="{BB962C8B-B14F-4D97-AF65-F5344CB8AC3E}">
        <p14:creationId xmlns:p14="http://schemas.microsoft.com/office/powerpoint/2010/main" val="292304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DA9516-44D8-43C6-9EB5-CBDD475B492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228599" y="1514570"/>
            <a:ext cx="7696201" cy="382885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558A5C-B865-4ABA-83F9-7BA34751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End of the game</a:t>
            </a:r>
            <a:endParaRPr lang="en-NZ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8787261-5532-486D-9AB3-3CF981794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the end of the game another menu appears that shows the user his total score and gives the option to go back or restart the game.</a:t>
            </a:r>
          </a:p>
        </p:txBody>
      </p:sp>
    </p:spTree>
    <p:extLst>
      <p:ext uri="{BB962C8B-B14F-4D97-AF65-F5344CB8AC3E}">
        <p14:creationId xmlns:p14="http://schemas.microsoft.com/office/powerpoint/2010/main" val="324830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67F8-709D-4EF1-93C1-198DFAA0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b="1" dirty="0"/>
              <a:t>Demonstration Time!!!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31171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F234-781E-46FF-8861-21CE8ACF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 ISCG 6420 ASSIGNMENT </a:t>
            </a:r>
            <a:endParaRPr lang="en-NZ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18AFDD-8D2A-40DF-966E-84D6ABAAEB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118081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47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3F4F349-78B9-4AC6-B26B-DA6AE790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572291"/>
            <a:ext cx="7696201" cy="371341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2E199121-4932-44B6-8045-B0FB8F39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dirty="0"/>
              <a:t>Landing Page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8ADFB77-256D-4374-90DC-4EFCBE29B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landing Page includes the booking system itself and has a navigation bar which takes the user to the game. The documentation related to both of the parts are also attached.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3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46B3F7-73BD-4021-9EB4-12576915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Part 1 – Booking System</a:t>
            </a:r>
            <a:endParaRPr lang="en-NZ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730CE4-5499-4CBD-80A7-0DE63A136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/>
          <a:p>
            <a:r>
              <a:rPr lang="en-US" dirty="0"/>
              <a:t>The Booking System allows the user to enter their details to start the booking.</a:t>
            </a:r>
          </a:p>
          <a:p>
            <a:r>
              <a:rPr lang="en-US" dirty="0"/>
              <a:t>Three lodges are already booked meeting the requirements, so user cant book those lodges.</a:t>
            </a:r>
          </a:p>
        </p:txBody>
      </p:sp>
      <p:pic>
        <p:nvPicPr>
          <p:cNvPr id="16" name="Content Placeholder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C18B16-A676-4B86-866D-D8F08D7717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263806"/>
            <a:ext cx="5595892" cy="3178206"/>
          </a:xfrm>
          <a:noFill/>
        </p:spPr>
      </p:pic>
    </p:spTree>
    <p:extLst>
      <p:ext uri="{BB962C8B-B14F-4D97-AF65-F5344CB8AC3E}">
        <p14:creationId xmlns:p14="http://schemas.microsoft.com/office/powerpoint/2010/main" val="237105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7CE31F-3F6B-4666-9E76-78CEE0E8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Restricting the check-in and Check-out Dates</a:t>
            </a:r>
            <a:endParaRPr lang="en-NZ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83E6E4F-6F4D-4021-B549-8BE9E5D82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/>
          <a:p>
            <a:r>
              <a:rPr lang="en-US" dirty="0"/>
              <a:t>The date is set to today and tomorrow by default and the user cannot select the previous dates.</a:t>
            </a:r>
          </a:p>
        </p:txBody>
      </p:sp>
      <p:pic>
        <p:nvPicPr>
          <p:cNvPr id="7" name="Content Placeholder 6" descr="Calendar&#10;&#10;Description automatically generated">
            <a:extLst>
              <a:ext uri="{FF2B5EF4-FFF2-40B4-BE49-F238E27FC236}">
                <a16:creationId xmlns:a16="http://schemas.microsoft.com/office/drawing/2014/main" id="{CCCAB1BD-2E90-436B-B255-12DA19FDF7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760" y="2304631"/>
            <a:ext cx="4663440" cy="3346018"/>
          </a:xfrm>
          <a:noFill/>
        </p:spPr>
      </p:pic>
    </p:spTree>
    <p:extLst>
      <p:ext uri="{BB962C8B-B14F-4D97-AF65-F5344CB8AC3E}">
        <p14:creationId xmlns:p14="http://schemas.microsoft.com/office/powerpoint/2010/main" val="135045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E67DFD3-EBB9-4885-85EB-2B19D6CA0CC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228599" y="1639634"/>
            <a:ext cx="7696201" cy="3578732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FA7B91-1280-4CEE-918B-F796CD90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Checking The Availability of Lodges</a:t>
            </a:r>
            <a:endParaRPr lang="en-NZ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FA86CA6-4A7A-4EF4-ACE5-EE8F7C263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is not able to book the lodges whose capacity is less than the number of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unavailable lodges turn red and user is no longer able to  book them.</a:t>
            </a:r>
          </a:p>
        </p:txBody>
      </p:sp>
    </p:spTree>
    <p:extLst>
      <p:ext uri="{BB962C8B-B14F-4D97-AF65-F5344CB8AC3E}">
        <p14:creationId xmlns:p14="http://schemas.microsoft.com/office/powerpoint/2010/main" val="53751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C24D-196C-45AD-8F86-A220C720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/>
              <a:t>Displaying the Data of the Available Lodges</a:t>
            </a:r>
            <a:endParaRPr lang="en-NZ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7339801C-9ECA-41EB-A82B-9FD8835AE6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648560"/>
            <a:ext cx="4663440" cy="265816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DC0D647-0E67-436F-A7CD-07F834055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/>
              <a:t>The user can see the data of the available lodges by simply hovering over the lodge.</a:t>
            </a:r>
          </a:p>
        </p:txBody>
      </p:sp>
    </p:spTree>
    <p:extLst>
      <p:ext uri="{BB962C8B-B14F-4D97-AF65-F5344CB8AC3E}">
        <p14:creationId xmlns:p14="http://schemas.microsoft.com/office/powerpoint/2010/main" val="375044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62B054-EA36-447E-86DC-7C356C3294C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228599" y="1726216"/>
            <a:ext cx="7696201" cy="3405568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3A7D8D-383C-40B4-8811-6DE44F0A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sz="3000"/>
              <a:t>Selecting the available lodge to see details</a:t>
            </a:r>
            <a:endParaRPr lang="en-NZ" sz="300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17E03AD-718A-430F-BA87-3E4199F2B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can simply click on an available lodge to see all the related details for his stay.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confirm the booking the user has to click on ‘Confirm Your Booking’ Button.</a:t>
            </a:r>
          </a:p>
        </p:txBody>
      </p:sp>
    </p:spTree>
    <p:extLst>
      <p:ext uri="{BB962C8B-B14F-4D97-AF65-F5344CB8AC3E}">
        <p14:creationId xmlns:p14="http://schemas.microsoft.com/office/powerpoint/2010/main" val="379868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4B53-5F1A-4022-B6BA-470F9A3C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Booking confirmation</a:t>
            </a:r>
            <a:endParaRPr lang="en-NZ" dirty="0"/>
          </a:p>
        </p:txBody>
      </p:sp>
      <p:pic>
        <p:nvPicPr>
          <p:cNvPr id="9" name="Content Placeholder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68030D99-E986-4B4D-8E53-95E3A45790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4589" y="2103120"/>
            <a:ext cx="3467861" cy="3749040"/>
          </a:xfrm>
          <a:noFill/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B386A959-D01F-4225-94D8-7A692B7C4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/>
          <a:p>
            <a:r>
              <a:rPr lang="en-US" dirty="0"/>
              <a:t>Now, the user can see the booking confirmation with all the details about the booking displayed to him.</a:t>
            </a:r>
          </a:p>
          <a:p>
            <a:r>
              <a:rPr lang="en-US" dirty="0"/>
              <a:t>Incase, the user wants to book an another lodge; he has to click on ”Make Another Booking” Button.</a:t>
            </a:r>
          </a:p>
        </p:txBody>
      </p:sp>
    </p:spTree>
    <p:extLst>
      <p:ext uri="{BB962C8B-B14F-4D97-AF65-F5344CB8AC3E}">
        <p14:creationId xmlns:p14="http://schemas.microsoft.com/office/powerpoint/2010/main" val="3779209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{FC37A2AC-AB0E-4961-9654-5C6CCF9CEC2B}tf78438558_win32</Template>
  <TotalTime>56</TotalTime>
  <Words>365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Garamond</vt:lpstr>
      <vt:lpstr>SavonVTI</vt:lpstr>
      <vt:lpstr>IWD ASSIGNMENT</vt:lpstr>
      <vt:lpstr> ISCG 6420 ASSIGNMENT </vt:lpstr>
      <vt:lpstr>Landing Page</vt:lpstr>
      <vt:lpstr>Part 1 – Booking System</vt:lpstr>
      <vt:lpstr>Restricting the check-in and Check-out Dates</vt:lpstr>
      <vt:lpstr>Checking The Availability of Lodges</vt:lpstr>
      <vt:lpstr>Displaying the Data of the Available Lodges</vt:lpstr>
      <vt:lpstr>Selecting the available lodge to see details</vt:lpstr>
      <vt:lpstr>Booking confirmation</vt:lpstr>
      <vt:lpstr>Make Another Booking</vt:lpstr>
      <vt:lpstr>Part 2- Game</vt:lpstr>
      <vt:lpstr>Playing the Game</vt:lpstr>
      <vt:lpstr>End of the game</vt:lpstr>
      <vt:lpstr>Demonstration Time!!!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IWD ASSIGNMENT</dc:title>
  <dc:creator>Harsahil Singh</dc:creator>
  <cp:lastModifiedBy>Harsahil Singh</cp:lastModifiedBy>
  <cp:revision>6</cp:revision>
  <dcterms:created xsi:type="dcterms:W3CDTF">2021-06-14T16:36:35Z</dcterms:created>
  <dcterms:modified xsi:type="dcterms:W3CDTF">2021-06-14T17:33:24Z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