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2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FC4-F7FA-3B4E-9EA5-CAE2F7115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1E67-3502-944A-B9E0-86B463B2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BA05-6735-B740-8FE2-C3550A01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B8CA-61E7-0C49-8C53-2561D56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E32F-F891-5B4F-B9CF-591C84A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111-A8E3-D848-AF41-8BBC22A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6DC-42D3-714F-B6D4-A6FD7A73E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182-3BD4-A24D-BF8E-8D8BA048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4675-562C-DC4C-A262-41CBE56F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DED8-0685-CE40-9170-C548043C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35832-1E80-B54C-97B1-54E4AA06B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42A3A-E4BE-8142-AB2C-0602C75C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2A6D-F659-B840-AF48-E86945D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A9EC-A937-3149-9FEC-3C67BE06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95B9-A429-FC4B-8467-C151F0EE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B612-7248-D84A-8A59-46C98DFB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0A5D-9F40-5042-B5B4-F78828BE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41C4-C98E-C844-BD71-D2A987A8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D47B-CD3C-7D4C-A4EF-5F724AC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A1A0-0452-1D46-BD99-1B2AFD7F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4009-0301-BC49-83E3-FF3F9D21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C78-AEFA-4042-95B3-A36C9766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018C-A61E-2D45-89AF-96090B3B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3E56-ADDE-F442-A00D-57751468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2EFF-F96C-E946-8EE6-877EC8CB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D219-36D0-9649-9F3E-CD088499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BD77-F661-DE42-B7DA-67DE4A1C7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5CB6-DA24-9A47-9E15-938D5BB5D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FD1F8-EB7E-0144-8C2A-051BA53F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95F4-7296-0547-A902-39D6C291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C0C3-DEC9-D343-A008-E87F492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E5A3-C5C3-0349-9657-014BFDCE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C3B1-B001-9743-9630-36168CC6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EF0D9-2143-8841-86E8-9FA426C3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20CDA-FEA7-C246-8383-D8871EBCE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121C5-83FB-F844-B285-2CCE783C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13CF3-135C-664B-8005-0371461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F33A4-5D5F-D541-9D27-5600F74D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B840F-B6B4-1647-8E13-8D52EC94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F477-9486-154D-8C0D-19B797D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E2A17-70BF-D444-8A95-799729A5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E5BF1-E0A7-A14F-8496-6E90B0E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27BA4-62F3-1346-A29F-9309F846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EAA72-F87D-0842-83EB-6822633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E2C65-AFDF-844D-AA62-468450FF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1F590-E258-3E4C-927D-DE11CD6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6AA0-10CE-B244-97FD-0381412B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3804-B1BF-B84A-8B48-5A0BE35F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8F45-6C15-534D-B2C8-590DC15E3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5887-DF0E-F04B-A10B-CBB83919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9A2D-48D0-4046-856A-A89CD8E6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BE599-8A76-014D-A72D-E56F8C9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191B-E1A3-974E-AD46-A853E124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2CA3F-9C97-BA40-99AD-217442E69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4C70-C53F-CA4B-9356-866DB7C9C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2E10-34C4-E345-9FFB-7ECAB5DA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3B42-ABFE-9A49-8769-D9F762CF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32506-E396-F644-A57F-52AC2810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74668-D74B-AF4A-8BC4-26A23C44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34ED-2ED0-1E44-968C-AFA5B710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66FA-79E6-F148-8E1C-C5125A348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2390-E54C-6B43-A573-AA0AEE588A34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8116-0927-6D41-8B95-85B0E3878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857A-BBE1-2346-B283-FE12DD8D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E91C-A18D-BB47-BFB2-381FE34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D0035446-D03A-9F4F-8F79-BDE73660DC63}"/>
              </a:ext>
            </a:extLst>
          </p:cNvPr>
          <p:cNvSpPr/>
          <p:nvPr/>
        </p:nvSpPr>
        <p:spPr>
          <a:xfrm>
            <a:off x="1918168" y="2508422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A7D18C31-3156-7F43-80AA-4637D3C2A73C}"/>
              </a:ext>
            </a:extLst>
          </p:cNvPr>
          <p:cNvSpPr/>
          <p:nvPr/>
        </p:nvSpPr>
        <p:spPr>
          <a:xfrm rot="18065446">
            <a:off x="880201" y="2157122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BAABC34-DAD6-654F-A4C0-74784B646CD9}"/>
              </a:ext>
            </a:extLst>
          </p:cNvPr>
          <p:cNvSpPr/>
          <p:nvPr/>
        </p:nvSpPr>
        <p:spPr>
          <a:xfrm rot="18065446">
            <a:off x="2684286" y="2157123"/>
            <a:ext cx="1532237" cy="1260390"/>
          </a:xfrm>
          <a:prstGeom prst="triangle">
            <a:avLst>
              <a:gd name="adj" fmla="val 47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9CD3342-688A-0E4C-AF77-33CB824FB546}"/>
              </a:ext>
            </a:extLst>
          </p:cNvPr>
          <p:cNvSpPr/>
          <p:nvPr/>
        </p:nvSpPr>
        <p:spPr>
          <a:xfrm>
            <a:off x="1058858" y="796144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6C3F607-65AB-0C41-A968-C0DDF41F08F6}"/>
              </a:ext>
            </a:extLst>
          </p:cNvPr>
          <p:cNvSpPr/>
          <p:nvPr/>
        </p:nvSpPr>
        <p:spPr>
          <a:xfrm rot="18065446">
            <a:off x="1824978" y="444844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23C9E4B-C3F7-D54B-AA67-8BBEC70D1A4C}"/>
              </a:ext>
            </a:extLst>
          </p:cNvPr>
          <p:cNvSpPr/>
          <p:nvPr/>
        </p:nvSpPr>
        <p:spPr>
          <a:xfrm>
            <a:off x="2822050" y="796144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B3857F41-5909-6B48-AC47-600D044B0F86}"/>
              </a:ext>
            </a:extLst>
          </p:cNvPr>
          <p:cNvSpPr/>
          <p:nvPr/>
        </p:nvSpPr>
        <p:spPr>
          <a:xfrm>
            <a:off x="6925764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2956F-91DD-8143-9764-A69E88E0C0D3}"/>
              </a:ext>
            </a:extLst>
          </p:cNvPr>
          <p:cNvSpPr txBox="1"/>
          <p:nvPr/>
        </p:nvSpPr>
        <p:spPr>
          <a:xfrm>
            <a:off x="1639067" y="3961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D15CA-C1F4-3346-91C8-90935F856192}"/>
              </a:ext>
            </a:extLst>
          </p:cNvPr>
          <p:cNvSpPr txBox="1"/>
          <p:nvPr/>
        </p:nvSpPr>
        <p:spPr>
          <a:xfrm>
            <a:off x="3102270" y="3961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138CDA-0898-FA4A-85E1-2BC71EDF9D04}"/>
              </a:ext>
            </a:extLst>
          </p:cNvPr>
          <p:cNvSpPr txBox="1"/>
          <p:nvPr/>
        </p:nvSpPr>
        <p:spPr>
          <a:xfrm>
            <a:off x="827903" y="2056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36160-08FD-CA46-8930-2BE24DBC3115}"/>
              </a:ext>
            </a:extLst>
          </p:cNvPr>
          <p:cNvSpPr txBox="1"/>
          <p:nvPr/>
        </p:nvSpPr>
        <p:spPr>
          <a:xfrm>
            <a:off x="2472390" y="2056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5CF05-1E62-124D-B128-17BB944C59BF}"/>
              </a:ext>
            </a:extLst>
          </p:cNvPr>
          <p:cNvSpPr txBox="1"/>
          <p:nvPr/>
        </p:nvSpPr>
        <p:spPr>
          <a:xfrm>
            <a:off x="4141511" y="20424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390B4-417C-E045-934B-972A1F4B311F}"/>
              </a:ext>
            </a:extLst>
          </p:cNvPr>
          <p:cNvSpPr txBox="1"/>
          <p:nvPr/>
        </p:nvSpPr>
        <p:spPr>
          <a:xfrm>
            <a:off x="1586770" y="3306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211B22-538B-4847-8303-7DA1E17FB33C}"/>
              </a:ext>
            </a:extLst>
          </p:cNvPr>
          <p:cNvSpPr txBox="1"/>
          <p:nvPr/>
        </p:nvSpPr>
        <p:spPr>
          <a:xfrm>
            <a:off x="3288179" y="3178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2,1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34823D9E-A7C2-1244-999F-675091603E6E}"/>
              </a:ext>
            </a:extLst>
          </p:cNvPr>
          <p:cNvSpPr/>
          <p:nvPr/>
        </p:nvSpPr>
        <p:spPr>
          <a:xfrm rot="10800000">
            <a:off x="6925764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68694696-0DA0-AA4C-B7FE-7FA3E88D5A06}"/>
              </a:ext>
            </a:extLst>
          </p:cNvPr>
          <p:cNvSpPr/>
          <p:nvPr/>
        </p:nvSpPr>
        <p:spPr>
          <a:xfrm>
            <a:off x="730671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DCF2A81-68C2-7949-ABF9-DC3240DE1B84}"/>
              </a:ext>
            </a:extLst>
          </p:cNvPr>
          <p:cNvSpPr/>
          <p:nvPr/>
        </p:nvSpPr>
        <p:spPr>
          <a:xfrm>
            <a:off x="6554224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DCDE1BCB-A629-F54E-B201-6EFA4A599DE2}"/>
              </a:ext>
            </a:extLst>
          </p:cNvPr>
          <p:cNvSpPr/>
          <p:nvPr/>
        </p:nvSpPr>
        <p:spPr>
          <a:xfrm>
            <a:off x="8495110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1E837513-3261-FF4F-8217-563CBFA1FE5E}"/>
              </a:ext>
            </a:extLst>
          </p:cNvPr>
          <p:cNvSpPr/>
          <p:nvPr/>
        </p:nvSpPr>
        <p:spPr>
          <a:xfrm rot="10800000">
            <a:off x="8495110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A3239EB3-6FE5-264D-AA7C-3FDE0894E106}"/>
              </a:ext>
            </a:extLst>
          </p:cNvPr>
          <p:cNvSpPr/>
          <p:nvPr/>
        </p:nvSpPr>
        <p:spPr>
          <a:xfrm>
            <a:off x="8876056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8BB5EA5-2036-C24A-AE40-28816985338A}"/>
              </a:ext>
            </a:extLst>
          </p:cNvPr>
          <p:cNvSpPr/>
          <p:nvPr/>
        </p:nvSpPr>
        <p:spPr>
          <a:xfrm>
            <a:off x="812357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35013FED-7A68-B24E-9A81-3A9844CBCF04}"/>
              </a:ext>
            </a:extLst>
          </p:cNvPr>
          <p:cNvSpPr/>
          <p:nvPr/>
        </p:nvSpPr>
        <p:spPr>
          <a:xfrm>
            <a:off x="7718791" y="22164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427A723-F876-2E49-A471-D9C2F139DF4E}"/>
              </a:ext>
            </a:extLst>
          </p:cNvPr>
          <p:cNvSpPr/>
          <p:nvPr/>
        </p:nvSpPr>
        <p:spPr>
          <a:xfrm rot="10800000">
            <a:off x="7718791" y="2841289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220854D6-1CEA-A04B-AE56-1A2AC3DBF416}"/>
              </a:ext>
            </a:extLst>
          </p:cNvPr>
          <p:cNvSpPr/>
          <p:nvPr/>
        </p:nvSpPr>
        <p:spPr>
          <a:xfrm>
            <a:off x="8099737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C9D7F6C0-825B-8B47-A693-B42DC90CA793}"/>
              </a:ext>
            </a:extLst>
          </p:cNvPr>
          <p:cNvSpPr/>
          <p:nvPr/>
        </p:nvSpPr>
        <p:spPr>
          <a:xfrm>
            <a:off x="7347251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46D575-7364-EB43-BBE1-6EE10BCCEC5E}"/>
              </a:ext>
            </a:extLst>
          </p:cNvPr>
          <p:cNvGrpSpPr/>
          <p:nvPr/>
        </p:nvGrpSpPr>
        <p:grpSpPr>
          <a:xfrm rot="10800000">
            <a:off x="6529510" y="2234665"/>
            <a:ext cx="1455545" cy="1213248"/>
            <a:chOff x="3631217" y="4664363"/>
            <a:chExt cx="1455545" cy="1213248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ED03876D-E310-E243-A5A9-CAB8364A538F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B7A26156-4E9A-0C4C-835A-A4FF5BD67C7D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1D9B121-D841-D74A-907B-63D554B496C2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CC6033BD-DE93-544A-829D-1736EA15DB9C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3DC2B-F458-1A4C-9308-6E2A4B8A3BA9}"/>
              </a:ext>
            </a:extLst>
          </p:cNvPr>
          <p:cNvGrpSpPr/>
          <p:nvPr/>
        </p:nvGrpSpPr>
        <p:grpSpPr>
          <a:xfrm rot="10800000">
            <a:off x="8180299" y="2216443"/>
            <a:ext cx="1455545" cy="1213248"/>
            <a:chOff x="3631217" y="4664363"/>
            <a:chExt cx="1455545" cy="1213248"/>
          </a:xfrm>
        </p:grpSpPr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8BDF479A-8CFB-D044-9570-20AD31E8A3C6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DE204BA9-F050-A243-B20E-38B43880A784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94783ABA-EF3F-A441-A8D4-9C83017E6BC1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46C1C1E5-71AC-3E45-9A8E-D06A20BC4ECB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B2FD40-4587-EA44-8661-5494A28B9CA9}"/>
              </a:ext>
            </a:extLst>
          </p:cNvPr>
          <p:cNvGrpSpPr/>
          <p:nvPr/>
        </p:nvGrpSpPr>
        <p:grpSpPr>
          <a:xfrm rot="10800000">
            <a:off x="7322537" y="914405"/>
            <a:ext cx="1455545" cy="1213248"/>
            <a:chOff x="3631217" y="4664363"/>
            <a:chExt cx="1455545" cy="1213248"/>
          </a:xfrm>
        </p:grpSpPr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0D614CE-A67B-494F-9533-1752180AA0B2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35912B2D-604E-3740-90C5-82A3914712EE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6E236D7C-68AF-8F43-A88C-F520C3A8FB95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4D223FA6-C37D-4B43-B878-7E0CE3600B1C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120ED65-D330-024F-9530-8EA070C963FB}"/>
              </a:ext>
            </a:extLst>
          </p:cNvPr>
          <p:cNvSpPr/>
          <p:nvPr/>
        </p:nvSpPr>
        <p:spPr>
          <a:xfrm>
            <a:off x="6554224" y="2823067"/>
            <a:ext cx="3081620" cy="8098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C19C2196-E389-684F-AC8C-8C8977EB13BF}"/>
              </a:ext>
            </a:extLst>
          </p:cNvPr>
          <p:cNvSpPr/>
          <p:nvPr/>
        </p:nvSpPr>
        <p:spPr>
          <a:xfrm rot="10800000">
            <a:off x="6528536" y="432863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E85A1518-EDF3-104D-BD84-2B52F59F7BD9}"/>
              </a:ext>
            </a:extLst>
          </p:cNvPr>
          <p:cNvSpPr/>
          <p:nvPr/>
        </p:nvSpPr>
        <p:spPr>
          <a:xfrm>
            <a:off x="6909482" y="43592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2BB8E4F4-A005-6044-985C-F61A3EED84BD}"/>
              </a:ext>
            </a:extLst>
          </p:cNvPr>
          <p:cNvSpPr/>
          <p:nvPr/>
        </p:nvSpPr>
        <p:spPr>
          <a:xfrm>
            <a:off x="7698780" y="43592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64D741E4-C19A-A442-816C-3C1D80995726}"/>
              </a:ext>
            </a:extLst>
          </p:cNvPr>
          <p:cNvSpPr/>
          <p:nvPr/>
        </p:nvSpPr>
        <p:spPr>
          <a:xfrm rot="10800000">
            <a:off x="7307230" y="43592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46A6E5BD-95F7-1945-8F40-6AD046E5E593}"/>
              </a:ext>
            </a:extLst>
          </p:cNvPr>
          <p:cNvSpPr/>
          <p:nvPr/>
        </p:nvSpPr>
        <p:spPr>
          <a:xfrm rot="10800000">
            <a:off x="8094060" y="434059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23C5E893-49A0-C64F-B63E-C1F6A85C0764}"/>
              </a:ext>
            </a:extLst>
          </p:cNvPr>
          <p:cNvSpPr/>
          <p:nvPr/>
        </p:nvSpPr>
        <p:spPr>
          <a:xfrm>
            <a:off x="8475006" y="43712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93C97B47-B070-B548-83B5-2D1522732978}"/>
              </a:ext>
            </a:extLst>
          </p:cNvPr>
          <p:cNvSpPr/>
          <p:nvPr/>
        </p:nvSpPr>
        <p:spPr>
          <a:xfrm>
            <a:off x="9264304" y="43712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28056096-9F68-F248-9105-FB1DC12421F0}"/>
              </a:ext>
            </a:extLst>
          </p:cNvPr>
          <p:cNvSpPr/>
          <p:nvPr/>
        </p:nvSpPr>
        <p:spPr>
          <a:xfrm rot="10800000">
            <a:off x="8872754" y="43712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7D2C478C-8E44-A842-A728-3D1EB7F9D4E6}"/>
              </a:ext>
            </a:extLst>
          </p:cNvPr>
          <p:cNvSpPr/>
          <p:nvPr/>
        </p:nvSpPr>
        <p:spPr>
          <a:xfrm rot="10800000">
            <a:off x="9680090" y="4372610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2A0EE-3BD2-F24B-912F-81BB09D924A9}"/>
              </a:ext>
            </a:extLst>
          </p:cNvPr>
          <p:cNvCxnSpPr/>
          <p:nvPr/>
        </p:nvCxnSpPr>
        <p:spPr>
          <a:xfrm flipH="1">
            <a:off x="6388443" y="3632886"/>
            <a:ext cx="165781" cy="6054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A7822E-77F3-224F-95E6-1DE54C917D6F}"/>
              </a:ext>
            </a:extLst>
          </p:cNvPr>
          <p:cNvCxnSpPr>
            <a:cxnSpLocks/>
          </p:cNvCxnSpPr>
          <p:nvPr/>
        </p:nvCxnSpPr>
        <p:spPr>
          <a:xfrm>
            <a:off x="9635844" y="3632886"/>
            <a:ext cx="1554641" cy="7063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6F01A5CA-95C7-EE40-9D71-94BA3B73C286}"/>
              </a:ext>
            </a:extLst>
          </p:cNvPr>
          <p:cNvSpPr/>
          <p:nvPr/>
        </p:nvSpPr>
        <p:spPr>
          <a:xfrm rot="10800000">
            <a:off x="6880065" y="4992360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37C3DA61-8AFE-5449-9691-4F83E5452A32}"/>
              </a:ext>
            </a:extLst>
          </p:cNvPr>
          <p:cNvSpPr/>
          <p:nvPr/>
        </p:nvSpPr>
        <p:spPr>
          <a:xfrm>
            <a:off x="7261011" y="502297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0AD1A1A5-AC2E-1C48-9993-5D8DD5D5177B}"/>
              </a:ext>
            </a:extLst>
          </p:cNvPr>
          <p:cNvSpPr/>
          <p:nvPr/>
        </p:nvSpPr>
        <p:spPr>
          <a:xfrm>
            <a:off x="8050309" y="502297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87EDB5E-2A2F-AC49-9039-2CB237B24422}"/>
              </a:ext>
            </a:extLst>
          </p:cNvPr>
          <p:cNvSpPr/>
          <p:nvPr/>
        </p:nvSpPr>
        <p:spPr>
          <a:xfrm rot="10800000">
            <a:off x="7658759" y="502297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6384E068-F0C3-804B-8EA7-2639FE74C1E3}"/>
              </a:ext>
            </a:extLst>
          </p:cNvPr>
          <p:cNvSpPr/>
          <p:nvPr/>
        </p:nvSpPr>
        <p:spPr>
          <a:xfrm rot="10800000">
            <a:off x="8445589" y="5004322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69D4DA55-5891-474E-859A-CB6CD77E7C91}"/>
              </a:ext>
            </a:extLst>
          </p:cNvPr>
          <p:cNvSpPr/>
          <p:nvPr/>
        </p:nvSpPr>
        <p:spPr>
          <a:xfrm>
            <a:off x="8826535" y="5034934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28C0CF13-9A64-2F45-8E22-1A738CE55946}"/>
              </a:ext>
            </a:extLst>
          </p:cNvPr>
          <p:cNvSpPr/>
          <p:nvPr/>
        </p:nvSpPr>
        <p:spPr>
          <a:xfrm>
            <a:off x="9615833" y="5034934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BBDD88A-85B4-0E44-901A-D860E83C5DF7}"/>
              </a:ext>
            </a:extLst>
          </p:cNvPr>
          <p:cNvSpPr/>
          <p:nvPr/>
        </p:nvSpPr>
        <p:spPr>
          <a:xfrm rot="10800000">
            <a:off x="9224283" y="5034934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9A9FB5FA-5F71-AC41-BB53-EFD546FDC404}"/>
              </a:ext>
            </a:extLst>
          </p:cNvPr>
          <p:cNvSpPr/>
          <p:nvPr/>
        </p:nvSpPr>
        <p:spPr>
          <a:xfrm rot="10800000">
            <a:off x="10031619" y="5036339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480E29AE-ACDD-1C40-AFFD-7353A851732F}"/>
              </a:ext>
            </a:extLst>
          </p:cNvPr>
          <p:cNvSpPr/>
          <p:nvPr/>
        </p:nvSpPr>
        <p:spPr>
          <a:xfrm>
            <a:off x="10089678" y="4404628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130366A5-5A95-1343-8373-56828125DEC9}"/>
              </a:ext>
            </a:extLst>
          </p:cNvPr>
          <p:cNvSpPr/>
          <p:nvPr/>
        </p:nvSpPr>
        <p:spPr>
          <a:xfrm rot="10800000">
            <a:off x="10487426" y="4404628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D5CB4D-C3FF-8B4A-97D3-F7ADA28F8D88}"/>
              </a:ext>
            </a:extLst>
          </p:cNvPr>
          <p:cNvSpPr txBox="1"/>
          <p:nvPr/>
        </p:nvSpPr>
        <p:spPr>
          <a:xfrm>
            <a:off x="9759422" y="29355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tris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AC616-B7D4-A044-8BAD-3A5CB2CB8466}"/>
              </a:ext>
            </a:extLst>
          </p:cNvPr>
          <p:cNvSpPr txBox="1"/>
          <p:nvPr/>
        </p:nvSpPr>
        <p:spPr>
          <a:xfrm>
            <a:off x="9884861" y="22757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tris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38CE44-0477-1944-93B5-BD748A4BF296}"/>
              </a:ext>
            </a:extLst>
          </p:cNvPr>
          <p:cNvSpPr txBox="1"/>
          <p:nvPr/>
        </p:nvSpPr>
        <p:spPr>
          <a:xfrm>
            <a:off x="11334069" y="51808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tris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ED2089-CE26-E04B-A476-DB159848231E}"/>
              </a:ext>
            </a:extLst>
          </p:cNvPr>
          <p:cNvSpPr txBox="1"/>
          <p:nvPr/>
        </p:nvSpPr>
        <p:spPr>
          <a:xfrm>
            <a:off x="11294762" y="445347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tris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53408F-7018-4445-B829-397508BF8B86}"/>
              </a:ext>
            </a:extLst>
          </p:cNvPr>
          <p:cNvSpPr txBox="1"/>
          <p:nvPr/>
        </p:nvSpPr>
        <p:spPr>
          <a:xfrm>
            <a:off x="6554224" y="63562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3 -&gt; 5 -&gt; 9 -&gt; 17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38C668-C8E3-A24E-A20D-F63B7C5B8835}"/>
              </a:ext>
            </a:extLst>
          </p:cNvPr>
          <p:cNvSpPr txBox="1"/>
          <p:nvPr/>
        </p:nvSpPr>
        <p:spPr>
          <a:xfrm>
            <a:off x="7002796" y="5686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0C7DE2-CBFD-0640-B634-814141F6DF09}"/>
              </a:ext>
            </a:extLst>
          </p:cNvPr>
          <p:cNvSpPr txBox="1"/>
          <p:nvPr/>
        </p:nvSpPr>
        <p:spPr>
          <a:xfrm>
            <a:off x="7746849" y="56605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1B7CBE-496B-284C-A311-AE17EC1EB614}"/>
              </a:ext>
            </a:extLst>
          </p:cNvPr>
          <p:cNvSpPr txBox="1"/>
          <p:nvPr/>
        </p:nvSpPr>
        <p:spPr>
          <a:xfrm>
            <a:off x="8561245" y="56728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74964B-D7BA-0548-BFCB-6C3E3E1D510D}"/>
              </a:ext>
            </a:extLst>
          </p:cNvPr>
          <p:cNvSpPr txBox="1"/>
          <p:nvPr/>
        </p:nvSpPr>
        <p:spPr>
          <a:xfrm>
            <a:off x="9305298" y="5686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FBDD7B-A439-0D4C-A328-F8A05D8DB873}"/>
              </a:ext>
            </a:extLst>
          </p:cNvPr>
          <p:cNvSpPr txBox="1"/>
          <p:nvPr/>
        </p:nvSpPr>
        <p:spPr>
          <a:xfrm>
            <a:off x="10063455" y="5686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B6216C-A466-1146-8B84-DE47401A0C10}"/>
              </a:ext>
            </a:extLst>
          </p:cNvPr>
          <p:cNvSpPr txBox="1"/>
          <p:nvPr/>
        </p:nvSpPr>
        <p:spPr>
          <a:xfrm>
            <a:off x="10783331" y="48917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3456EA-5D04-8A42-8A9C-C450957FBA17}"/>
              </a:ext>
            </a:extLst>
          </p:cNvPr>
          <p:cNvSpPr txBox="1"/>
          <p:nvPr/>
        </p:nvSpPr>
        <p:spPr>
          <a:xfrm>
            <a:off x="6316018" y="4838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6E1548-9DD4-8A44-907B-7AA0686E4945}"/>
              </a:ext>
            </a:extLst>
          </p:cNvPr>
          <p:cNvSpPr txBox="1"/>
          <p:nvPr/>
        </p:nvSpPr>
        <p:spPr>
          <a:xfrm>
            <a:off x="6053098" y="19582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C56023-1F44-8546-88C3-06EEB6133A6C}"/>
              </a:ext>
            </a:extLst>
          </p:cNvPr>
          <p:cNvSpPr txBox="1"/>
          <p:nvPr/>
        </p:nvSpPr>
        <p:spPr>
          <a:xfrm>
            <a:off x="9635844" y="18256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D05DF-B084-454F-9459-A3064DAA8531}"/>
              </a:ext>
            </a:extLst>
          </p:cNvPr>
          <p:cNvSpPr txBox="1"/>
          <p:nvPr/>
        </p:nvSpPr>
        <p:spPr>
          <a:xfrm>
            <a:off x="988736" y="4371205"/>
            <a:ext cx="1593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= (-7.5</a:t>
            </a:r>
            <a:r>
              <a:rPr lang="en-US"/>
              <a:t>, -13</a:t>
            </a:r>
            <a:r>
              <a:rPr lang="en-US" dirty="0"/>
              <a:t>)</a:t>
            </a:r>
          </a:p>
          <a:p>
            <a:r>
              <a:rPr lang="en-US" dirty="0"/>
              <a:t>for center (0,0)</a:t>
            </a:r>
            <a:br>
              <a:rPr lang="en-US" dirty="0"/>
            </a:br>
            <a:r>
              <a:rPr lang="en-US" dirty="0"/>
              <a:t>and rad = 15.</a:t>
            </a:r>
          </a:p>
        </p:txBody>
      </p:sp>
    </p:spTree>
    <p:extLst>
      <p:ext uri="{BB962C8B-B14F-4D97-AF65-F5344CB8AC3E}">
        <p14:creationId xmlns:p14="http://schemas.microsoft.com/office/powerpoint/2010/main" val="39236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938A5FFC-5B8F-6C49-A729-16E170BB2CB7}"/>
              </a:ext>
            </a:extLst>
          </p:cNvPr>
          <p:cNvSpPr/>
          <p:nvPr/>
        </p:nvSpPr>
        <p:spPr>
          <a:xfrm>
            <a:off x="1595588" y="3674933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8C31407-65A2-6C4D-9F9A-B3D2EAE21720}"/>
              </a:ext>
            </a:extLst>
          </p:cNvPr>
          <p:cNvSpPr/>
          <p:nvPr/>
        </p:nvSpPr>
        <p:spPr>
          <a:xfrm rot="18065446">
            <a:off x="557621" y="3323633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70998FA-A741-924F-961E-16D1C354C84C}"/>
              </a:ext>
            </a:extLst>
          </p:cNvPr>
          <p:cNvSpPr/>
          <p:nvPr/>
        </p:nvSpPr>
        <p:spPr>
          <a:xfrm rot="18065446">
            <a:off x="2361706" y="3323634"/>
            <a:ext cx="1532237" cy="1260390"/>
          </a:xfrm>
          <a:prstGeom prst="triangle">
            <a:avLst>
              <a:gd name="adj" fmla="val 47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16CE086-4120-5643-8996-227CB4D9EE3C}"/>
              </a:ext>
            </a:extLst>
          </p:cNvPr>
          <p:cNvSpPr/>
          <p:nvPr/>
        </p:nvSpPr>
        <p:spPr>
          <a:xfrm>
            <a:off x="736278" y="1962655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938E0D-8C1E-1143-ABF7-D7E34CD84C15}"/>
              </a:ext>
            </a:extLst>
          </p:cNvPr>
          <p:cNvSpPr/>
          <p:nvPr/>
        </p:nvSpPr>
        <p:spPr>
          <a:xfrm rot="18065446">
            <a:off x="1502398" y="1611355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B7DAB78-BE2E-0846-B7E4-B5360A8E41C2}"/>
              </a:ext>
            </a:extLst>
          </p:cNvPr>
          <p:cNvSpPr/>
          <p:nvPr/>
        </p:nvSpPr>
        <p:spPr>
          <a:xfrm>
            <a:off x="2499470" y="1962655"/>
            <a:ext cx="1532237" cy="1260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96DAE-DC2A-3B4A-B757-037265686DD8}"/>
              </a:ext>
            </a:extLst>
          </p:cNvPr>
          <p:cNvSpPr txBox="1"/>
          <p:nvPr/>
        </p:nvSpPr>
        <p:spPr>
          <a:xfrm>
            <a:off x="1316487" y="51277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7E923-E950-E94F-9F88-7FCB64D51C0F}"/>
              </a:ext>
            </a:extLst>
          </p:cNvPr>
          <p:cNvSpPr txBox="1"/>
          <p:nvPr/>
        </p:nvSpPr>
        <p:spPr>
          <a:xfrm>
            <a:off x="2779690" y="51277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B8DD0-A4F5-1B42-83FD-18AF967831B1}"/>
              </a:ext>
            </a:extLst>
          </p:cNvPr>
          <p:cNvSpPr txBox="1"/>
          <p:nvPr/>
        </p:nvSpPr>
        <p:spPr>
          <a:xfrm>
            <a:off x="505323" y="32230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C7596-6461-EC42-A464-053836F6AED5}"/>
              </a:ext>
            </a:extLst>
          </p:cNvPr>
          <p:cNvSpPr txBox="1"/>
          <p:nvPr/>
        </p:nvSpPr>
        <p:spPr>
          <a:xfrm>
            <a:off x="2149810" y="32230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90D2C-3692-7A4B-B099-C326EA0CC9C1}"/>
              </a:ext>
            </a:extLst>
          </p:cNvPr>
          <p:cNvSpPr txBox="1"/>
          <p:nvPr/>
        </p:nvSpPr>
        <p:spPr>
          <a:xfrm>
            <a:off x="3818931" y="320895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F378A-AD57-424B-9B18-43131257A0B0}"/>
              </a:ext>
            </a:extLst>
          </p:cNvPr>
          <p:cNvSpPr txBox="1"/>
          <p:nvPr/>
        </p:nvSpPr>
        <p:spPr>
          <a:xfrm>
            <a:off x="1264190" y="14971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2B651-5A49-2540-A611-88820627C6D8}"/>
              </a:ext>
            </a:extLst>
          </p:cNvPr>
          <p:cNvSpPr txBox="1"/>
          <p:nvPr/>
        </p:nvSpPr>
        <p:spPr>
          <a:xfrm>
            <a:off x="2965599" y="148432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6/13</a:t>
            </a:r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281BC5F-D605-F04F-A71D-A15D00B6B3F5}"/>
              </a:ext>
            </a:extLst>
          </p:cNvPr>
          <p:cNvSpPr/>
          <p:nvPr/>
        </p:nvSpPr>
        <p:spPr>
          <a:xfrm>
            <a:off x="6925764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9ED36CC9-AC39-CE49-8CE0-C8F2AFD79F4C}"/>
              </a:ext>
            </a:extLst>
          </p:cNvPr>
          <p:cNvSpPr/>
          <p:nvPr/>
        </p:nvSpPr>
        <p:spPr>
          <a:xfrm rot="10800000">
            <a:off x="6925764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4528315-27D9-D244-AB3A-E141A1393703}"/>
              </a:ext>
            </a:extLst>
          </p:cNvPr>
          <p:cNvSpPr/>
          <p:nvPr/>
        </p:nvSpPr>
        <p:spPr>
          <a:xfrm>
            <a:off x="730671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D4D2935-D240-6C4A-873C-7DDD15E3B931}"/>
              </a:ext>
            </a:extLst>
          </p:cNvPr>
          <p:cNvSpPr/>
          <p:nvPr/>
        </p:nvSpPr>
        <p:spPr>
          <a:xfrm>
            <a:off x="6554224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31075F2-FD20-ED43-BB82-53F6FD6D43F3}"/>
              </a:ext>
            </a:extLst>
          </p:cNvPr>
          <p:cNvSpPr/>
          <p:nvPr/>
        </p:nvSpPr>
        <p:spPr>
          <a:xfrm>
            <a:off x="8495110" y="914405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F39B1894-C977-1349-80F3-66B8D1474F6B}"/>
              </a:ext>
            </a:extLst>
          </p:cNvPr>
          <p:cNvSpPr/>
          <p:nvPr/>
        </p:nvSpPr>
        <p:spPr>
          <a:xfrm rot="10800000">
            <a:off x="8495110" y="153925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D91756F-4058-7F49-AB8C-4DC5EBB8F9D7}"/>
              </a:ext>
            </a:extLst>
          </p:cNvPr>
          <p:cNvSpPr/>
          <p:nvPr/>
        </p:nvSpPr>
        <p:spPr>
          <a:xfrm>
            <a:off x="8876056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EE5A287-4929-F24A-AE8E-0D76D3C24AC0}"/>
              </a:ext>
            </a:extLst>
          </p:cNvPr>
          <p:cNvSpPr/>
          <p:nvPr/>
        </p:nvSpPr>
        <p:spPr>
          <a:xfrm>
            <a:off x="8123570" y="156986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D5A4C0FE-E900-1C4B-83E3-846A0C1024D5}"/>
              </a:ext>
            </a:extLst>
          </p:cNvPr>
          <p:cNvSpPr/>
          <p:nvPr/>
        </p:nvSpPr>
        <p:spPr>
          <a:xfrm>
            <a:off x="7718791" y="2216443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F11233B1-AD70-104A-93AA-9A7252E37521}"/>
              </a:ext>
            </a:extLst>
          </p:cNvPr>
          <p:cNvSpPr/>
          <p:nvPr/>
        </p:nvSpPr>
        <p:spPr>
          <a:xfrm rot="10800000">
            <a:off x="7718791" y="2841289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8054C93A-4437-AE4D-87E6-8849066D1321}"/>
              </a:ext>
            </a:extLst>
          </p:cNvPr>
          <p:cNvSpPr/>
          <p:nvPr/>
        </p:nvSpPr>
        <p:spPr>
          <a:xfrm>
            <a:off x="8099737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33EA152E-3A4A-194D-83AB-671F7540136D}"/>
              </a:ext>
            </a:extLst>
          </p:cNvPr>
          <p:cNvSpPr/>
          <p:nvPr/>
        </p:nvSpPr>
        <p:spPr>
          <a:xfrm>
            <a:off x="7347251" y="2871901"/>
            <a:ext cx="703059" cy="5577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DB5755-BBF3-4247-9CC6-BF272E1C54C7}"/>
              </a:ext>
            </a:extLst>
          </p:cNvPr>
          <p:cNvGrpSpPr/>
          <p:nvPr/>
        </p:nvGrpSpPr>
        <p:grpSpPr>
          <a:xfrm rot="10800000">
            <a:off x="6529510" y="2234665"/>
            <a:ext cx="1455545" cy="1213248"/>
            <a:chOff x="3631217" y="4664363"/>
            <a:chExt cx="1455545" cy="1213248"/>
          </a:xfrm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E464C5F4-0CAD-C546-A0FF-999E73CC9555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E88201-7B62-C649-B64F-6B2DC2EDCDE1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46183A-C88C-AB44-B809-6B87A24C33A9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828EC4ED-8FCF-7C46-8C07-94653A75530E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D89335-E9BE-AA47-8CEC-6687B454D672}"/>
              </a:ext>
            </a:extLst>
          </p:cNvPr>
          <p:cNvGrpSpPr/>
          <p:nvPr/>
        </p:nvGrpSpPr>
        <p:grpSpPr>
          <a:xfrm rot="10800000">
            <a:off x="8180299" y="2216443"/>
            <a:ext cx="1455545" cy="1213248"/>
            <a:chOff x="3631217" y="4664363"/>
            <a:chExt cx="1455545" cy="1213248"/>
          </a:xfrm>
        </p:grpSpPr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EA2D9DE-A08C-7A4F-9CFB-62CB9BDCB95E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0972ECC1-F48E-EF4B-A3F3-D6C67E334022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CC8AA903-E7D8-3342-97D0-E78105B1EE46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AF3DC995-6C13-AB4B-B1C4-7FDC59DD4AC9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F8C3F-730F-B34A-9C19-713D8B254E2E}"/>
              </a:ext>
            </a:extLst>
          </p:cNvPr>
          <p:cNvGrpSpPr/>
          <p:nvPr/>
        </p:nvGrpSpPr>
        <p:grpSpPr>
          <a:xfrm rot="10800000">
            <a:off x="7322537" y="914405"/>
            <a:ext cx="1455545" cy="1213248"/>
            <a:chOff x="3631217" y="4664363"/>
            <a:chExt cx="1455545" cy="1213248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C5CC0550-5ED0-404B-996D-248DD5298E25}"/>
                </a:ext>
              </a:extLst>
            </p:cNvPr>
            <p:cNvSpPr/>
            <p:nvPr/>
          </p:nvSpPr>
          <p:spPr>
            <a:xfrm>
              <a:off x="4002757" y="4664363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6794A410-142B-A146-BDFD-F6081E899890}"/>
                </a:ext>
              </a:extLst>
            </p:cNvPr>
            <p:cNvSpPr/>
            <p:nvPr/>
          </p:nvSpPr>
          <p:spPr>
            <a:xfrm rot="10800000">
              <a:off x="4002757" y="5289209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22232069-1B26-3246-9EFF-0B55C71557D8}"/>
                </a:ext>
              </a:extLst>
            </p:cNvPr>
            <p:cNvSpPr/>
            <p:nvPr/>
          </p:nvSpPr>
          <p:spPr>
            <a:xfrm>
              <a:off x="4383703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01E5F83A-C2E3-924A-A122-DD3F6AC5AE6B}"/>
                </a:ext>
              </a:extLst>
            </p:cNvPr>
            <p:cNvSpPr/>
            <p:nvPr/>
          </p:nvSpPr>
          <p:spPr>
            <a:xfrm>
              <a:off x="3631217" y="5319821"/>
              <a:ext cx="703059" cy="5577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03CAFC7-675F-5D44-956A-451A8F186B39}"/>
              </a:ext>
            </a:extLst>
          </p:cNvPr>
          <p:cNvSpPr txBox="1"/>
          <p:nvPr/>
        </p:nvSpPr>
        <p:spPr>
          <a:xfrm>
            <a:off x="7048629" y="3569568"/>
            <a:ext cx="45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0F1EF8-640D-514E-9F21-B2190260FB97}"/>
              </a:ext>
            </a:extLst>
          </p:cNvPr>
          <p:cNvSpPr txBox="1"/>
          <p:nvPr/>
        </p:nvSpPr>
        <p:spPr>
          <a:xfrm>
            <a:off x="7919477" y="355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F900B3-8A7B-4341-B188-5FAFB1BD4D20}"/>
              </a:ext>
            </a:extLst>
          </p:cNvPr>
          <p:cNvSpPr txBox="1"/>
          <p:nvPr/>
        </p:nvSpPr>
        <p:spPr>
          <a:xfrm>
            <a:off x="8778082" y="3578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C4861-E10B-1744-B982-3C325BBF1287}"/>
              </a:ext>
            </a:extLst>
          </p:cNvPr>
          <p:cNvSpPr txBox="1"/>
          <p:nvPr/>
        </p:nvSpPr>
        <p:spPr>
          <a:xfrm>
            <a:off x="6595299" y="279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B0F27E-D756-7544-9C7A-B7B7F0D2DB95}"/>
              </a:ext>
            </a:extLst>
          </p:cNvPr>
          <p:cNvSpPr txBox="1"/>
          <p:nvPr/>
        </p:nvSpPr>
        <p:spPr>
          <a:xfrm>
            <a:off x="9367732" y="2738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5590A-5115-5C41-A19D-03C9AA690E25}"/>
              </a:ext>
            </a:extLst>
          </p:cNvPr>
          <p:cNvSpPr txBox="1"/>
          <p:nvPr/>
        </p:nvSpPr>
        <p:spPr>
          <a:xfrm>
            <a:off x="6206247" y="2023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10F9A8-79B7-2345-A75A-77A07AA5D771}"/>
              </a:ext>
            </a:extLst>
          </p:cNvPr>
          <p:cNvSpPr txBox="1"/>
          <p:nvPr/>
        </p:nvSpPr>
        <p:spPr>
          <a:xfrm>
            <a:off x="9711880" y="2049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330E44-796C-3E4E-A619-032945436415}"/>
              </a:ext>
            </a:extLst>
          </p:cNvPr>
          <p:cNvSpPr txBox="1"/>
          <p:nvPr/>
        </p:nvSpPr>
        <p:spPr>
          <a:xfrm>
            <a:off x="6421459" y="1335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D536E7-DD5A-8B4E-B639-6019106BA918}"/>
              </a:ext>
            </a:extLst>
          </p:cNvPr>
          <p:cNvSpPr txBox="1"/>
          <p:nvPr/>
        </p:nvSpPr>
        <p:spPr>
          <a:xfrm>
            <a:off x="9311970" y="13265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C77A6C-1C6B-9840-BCD1-CC21BF72822B}"/>
              </a:ext>
            </a:extLst>
          </p:cNvPr>
          <p:cNvSpPr txBox="1"/>
          <p:nvPr/>
        </p:nvSpPr>
        <p:spPr>
          <a:xfrm>
            <a:off x="6961401" y="537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E29FF1-19C1-F84E-B03B-79C5A53A85BD}"/>
              </a:ext>
            </a:extLst>
          </p:cNvPr>
          <p:cNvSpPr txBox="1"/>
          <p:nvPr/>
        </p:nvSpPr>
        <p:spPr>
          <a:xfrm>
            <a:off x="7856376" y="55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71797-6F47-2D4C-852F-28DD5FB1621F}"/>
              </a:ext>
            </a:extLst>
          </p:cNvPr>
          <p:cNvSpPr txBox="1"/>
          <p:nvPr/>
        </p:nvSpPr>
        <p:spPr>
          <a:xfrm>
            <a:off x="8719573" y="55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2B1A6A-AE54-1446-A81E-E4136178DD69}"/>
              </a:ext>
            </a:extLst>
          </p:cNvPr>
          <p:cNvSpPr txBox="1"/>
          <p:nvPr/>
        </p:nvSpPr>
        <p:spPr>
          <a:xfrm>
            <a:off x="1063690" y="6251510"/>
            <a:ext cx="51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hex_dia</a:t>
            </a:r>
            <a:r>
              <a:rPr lang="en-US" dirty="0"/>
              <a:t> = 30 (for example) </a:t>
            </a:r>
            <a:r>
              <a:rPr lang="en-US" dirty="0" err="1"/>
              <a:t>tri_ht</a:t>
            </a:r>
            <a:r>
              <a:rPr lang="en-US" dirty="0"/>
              <a:t> = </a:t>
            </a:r>
            <a:r>
              <a:rPr lang="en-US" dirty="0" err="1"/>
              <a:t>hex_dia</a:t>
            </a:r>
            <a:r>
              <a:rPr lang="en-US"/>
              <a:t> * cos(30)</a:t>
            </a:r>
          </a:p>
        </p:txBody>
      </p:sp>
    </p:spTree>
    <p:extLst>
      <p:ext uri="{BB962C8B-B14F-4D97-AF65-F5344CB8AC3E}">
        <p14:creationId xmlns:p14="http://schemas.microsoft.com/office/powerpoint/2010/main" val="19136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84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2018-04-23T16:00:37Z</dcterms:created>
  <dcterms:modified xsi:type="dcterms:W3CDTF">2018-04-25T23:16:43Z</dcterms:modified>
</cp:coreProperties>
</file>