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EF07E-AD56-4999-99A4-AFE6B11AF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E2D873B-4531-40DB-8937-C2939C663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26D7FA6-24EB-41B3-B453-6C2A2A1E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9670E0A-FB45-4F6F-8286-29B47D86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8300B80-2E47-4BFE-AA0C-43BB5425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7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FD876-C5EB-4B13-82A6-982E1328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898C3EB-EFFE-4BC7-8A7E-49B0F891E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5397537-F1A3-45E1-A803-69AB2427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90A30CD-9CB0-4715-B563-CC046ABA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2EFDBFB-8A48-477E-87DD-0B2B742A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8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CE2E0B79-B1A3-47E9-9612-11D51555C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C419EFE-E221-42B2-9D83-BCC81B5B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00BAB9F-D00C-4F3A-A7DB-6047B6CD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F124113-9F89-401F-A808-E717F622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35FF039-6CCE-4E8F-88F0-8B3D9CB1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5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009A1-EC74-4E70-A271-6536C63D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11F6B4-B725-4980-8B41-F89B03A3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0488C9-6596-4A81-B8EC-B41579CF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DAB6291-DACA-482B-9948-6816D082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A1898B2-82F2-4528-9286-288AC65F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63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49433-59B9-4CFB-840F-79ED833A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B6EB604-6D61-4D19-9804-FC8E2D04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6EA0210-B417-4B41-9120-6DFAA5C1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8090CD3-9D30-4314-8364-8D553C62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23E403C-829A-4136-848A-3BE435A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9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E488A-EF43-4C57-ACD3-BEF2A804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F5EE15B-0F3F-40FF-B9B0-5CC4B154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B9E2300-4EBA-41B6-80F1-5EBD15A2C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72949A2-61BA-4AB6-A44F-78D34F25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548F370-7D53-4A5F-91AE-1D2BD50A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08A0AD9-D268-4865-A649-F119AA9F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4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0433B-4D0A-4CEA-8370-BF49196D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1631871-1AC4-43FB-95A6-A535A2DB1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CF1CB99-EF6F-468A-8EB0-0F7911B62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3C7828A-B5DA-4229-AC62-E7F1BBBF4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76465C7E-EB0E-41DF-960C-FFE0C4281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0CF440E-686F-41B5-9D93-DF6A5E52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A8B92B8A-B951-4479-B594-55BB7F6B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91A367AD-4B0E-4D02-AE84-82D47017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0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4E020-326F-4074-927D-DFB0DB4D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CD69D09-F6A0-42D9-910E-7F908015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D963C1D-0165-4F41-B66D-A7B8CA1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E57222F-BCA2-4B89-BDD8-3DABA94A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54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BF65B82-C4F0-4585-B556-559E7328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38DB8694-224F-42D6-8FEB-8192D543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B7791F93-ACA6-4658-8E5D-746749EC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55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F62D9-71B5-4FD2-BC9D-A92FC0AE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012D0EA-B619-44D8-A002-1D2C131A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4FD1D39-B298-4DCF-AA1C-C8286522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2FFD0F6-394A-4913-AF5B-5BD3231A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FC3CCB2-4C9A-4487-9239-DA84517F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5532332-ECDA-4DEB-94A0-40CE7B71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211D0-3C9F-40DB-A807-81A6B23A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ECB3894-DC41-4A19-8C11-0DF01F12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1EA5286-10AF-4E3B-A7BC-AE20C2C5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CCC08D1-0A9C-4F9E-83E0-D65CA123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43EDBBA-E3D1-40B7-94C0-325574B3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8668333-59D0-4310-8116-7F937B8F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5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273BD0B-5939-41B3-985A-DB00500D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7240A0A-4BF6-451F-9686-26D89615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DBE2944-AA25-43AF-BF42-7F4D2639E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2A5F-BB60-476D-9B40-899A641E042C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388B8A8-BFD8-4161-B4DB-808E30741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534194A-52E6-4A07-AEE7-ED5AE9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17E4-F493-4688-9BC2-63C019DE050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376DC-D545-435C-880E-70957728E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Тестовий файл</a:t>
            </a:r>
            <a:br>
              <a:rPr lang="uk-UA" dirty="0"/>
            </a:br>
            <a:endParaRPr lang="ru-RU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8A229DF-2189-4D96-AB15-9FC414E16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Тестовий файл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88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376DC-D545-435C-880E-70957728E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8A229DF-2189-4D96-AB15-9FC414E16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93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376DC-D545-435C-880E-70957728E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8A229DF-2189-4D96-AB15-9FC414E16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377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Широкий екран</PresentationFormat>
  <Paragraphs>2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Тестовий файл 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Новіцький Віталій Миколайович</dc:creator>
  <cp:lastModifiedBy>Новіцький Віталій Миколайович</cp:lastModifiedBy>
  <cp:revision>2</cp:revision>
  <dcterms:created xsi:type="dcterms:W3CDTF">2022-12-27T14:14:55Z</dcterms:created>
  <dcterms:modified xsi:type="dcterms:W3CDTF">2022-12-27T14:36:48Z</dcterms:modified>
</cp:coreProperties>
</file>