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757" autoAdjust="0"/>
  </p:normalViewPr>
  <p:slideViewPr>
    <p:cSldViewPr>
      <p:cViewPr>
        <p:scale>
          <a:sx n="90" d="100"/>
          <a:sy n="90" d="100"/>
        </p:scale>
        <p:origin x="-81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359688"/>
            <a:ext cx="6629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Limitations of machine learning</a:t>
            </a:r>
          </a:p>
          <a:p>
            <a:r>
              <a:rPr lang="en-US" dirty="0" smtClean="0"/>
              <a:t>How deep learning solves it?</a:t>
            </a:r>
          </a:p>
          <a:p>
            <a:r>
              <a:rPr lang="en-US" dirty="0" smtClean="0"/>
              <a:t>Real-life use cases of deep learning</a:t>
            </a:r>
          </a:p>
          <a:p>
            <a:r>
              <a:rPr lang="en-US" dirty="0" smtClean="0"/>
              <a:t>How deep learning works?</a:t>
            </a:r>
          </a:p>
          <a:p>
            <a:r>
              <a:rPr lang="en-US" dirty="0"/>
              <a:t>	</a:t>
            </a:r>
            <a:r>
              <a:rPr lang="en-US" sz="1600" dirty="0" smtClean="0"/>
              <a:t>Biological Neuron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Perceptron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Weights &amp; Bias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Activation Functions (types)</a:t>
            </a:r>
          </a:p>
          <a:p>
            <a:r>
              <a:rPr lang="en-US" dirty="0" smtClean="0"/>
              <a:t>Perceptron Use Cases</a:t>
            </a:r>
          </a:p>
          <a:p>
            <a:r>
              <a:rPr lang="en-US" dirty="0" smtClean="0"/>
              <a:t>Training a perceptron</a:t>
            </a:r>
          </a:p>
          <a:p>
            <a:r>
              <a:rPr lang="en-US" dirty="0" smtClean="0"/>
              <a:t>	</a:t>
            </a:r>
            <a:r>
              <a:rPr lang="en-US" sz="1600" dirty="0" smtClean="0"/>
              <a:t>Optimization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Learning Rate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Epoch</a:t>
            </a:r>
          </a:p>
          <a:p>
            <a:r>
              <a:rPr lang="en-US" sz="1600" dirty="0" smtClean="0"/>
              <a:t>	Backpropagation</a:t>
            </a:r>
          </a:p>
          <a:p>
            <a:r>
              <a:rPr lang="en-US" dirty="0" smtClean="0"/>
              <a:t>Limitations of perceptron</a:t>
            </a:r>
          </a:p>
          <a:p>
            <a:r>
              <a:rPr lang="en-US" dirty="0" smtClean="0"/>
              <a:t>Intuition for MLP</a:t>
            </a:r>
          </a:p>
          <a:p>
            <a:r>
              <a:rPr lang="en-US" dirty="0" smtClean="0"/>
              <a:t>Backpropagation for MLP </a:t>
            </a:r>
          </a:p>
          <a:p>
            <a:r>
              <a:rPr lang="en-US" dirty="0" smtClean="0"/>
              <a:t>Deep Learning Architecture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-2160" y="6155640"/>
            <a:ext cx="914832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93" t="41134" r="11826" b="9883"/>
          <a:stretch/>
        </p:blipFill>
        <p:spPr bwMode="auto">
          <a:xfrm>
            <a:off x="0" y="1676400"/>
            <a:ext cx="9144000" cy="304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750" y="199509"/>
            <a:ext cx="3606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Deep Learning Architecture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/>
        </p:blipFill>
        <p:spPr>
          <a:xfrm>
            <a:off x="-2160" y="6155640"/>
            <a:ext cx="914832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758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95600" y="1752600"/>
            <a:ext cx="3352800" cy="3352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67100" y="2819400"/>
            <a:ext cx="2209800" cy="228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81450" y="4038600"/>
            <a:ext cx="11811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205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33160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5700" y="424883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Deep </a:t>
            </a:r>
          </a:p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3871" y="533400"/>
            <a:ext cx="5319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Artificial </a:t>
            </a:r>
            <a:r>
              <a:rPr lang="en-US" sz="2400" dirty="0" smtClean="0"/>
              <a:t>Intelligence &amp; Machine Learning</a:t>
            </a:r>
            <a:endParaRPr lang="en-US" sz="24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/>
          <a:stretch/>
        </p:blipFill>
        <p:spPr>
          <a:xfrm>
            <a:off x="-2160" y="6155640"/>
            <a:ext cx="914832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555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737" t="41278" r="20896" b="10902"/>
          <a:stretch/>
        </p:blipFill>
        <p:spPr bwMode="auto">
          <a:xfrm>
            <a:off x="841744" y="1912088"/>
            <a:ext cx="7464056" cy="349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1744" y="685800"/>
            <a:ext cx="4357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How deep learning solves it?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/>
        </p:blipFill>
        <p:spPr>
          <a:xfrm>
            <a:off x="-2160" y="6155640"/>
            <a:ext cx="914832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381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950" t="36483" r="11499" b="9302"/>
          <a:stretch/>
        </p:blipFill>
        <p:spPr bwMode="auto">
          <a:xfrm>
            <a:off x="304800" y="1752600"/>
            <a:ext cx="8610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609600"/>
            <a:ext cx="2386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Biological Neuron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/>
        </p:blipFill>
        <p:spPr>
          <a:xfrm>
            <a:off x="-2160" y="6155640"/>
            <a:ext cx="914832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684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250" y="1143000"/>
            <a:ext cx="590550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452735"/>
            <a:ext cx="2183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Optimization - 1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/>
        </p:blipFill>
        <p:spPr>
          <a:xfrm>
            <a:off x="-2160" y="6155640"/>
            <a:ext cx="914832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143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250" y="1143000"/>
            <a:ext cx="59055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452735"/>
            <a:ext cx="2183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Optimization - 2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-2160" y="6155640"/>
            <a:ext cx="914832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778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105400" y="2216149"/>
            <a:ext cx="2362200" cy="2286000"/>
            <a:chOff x="3581400" y="1905000"/>
            <a:chExt cx="1596055" cy="1638300"/>
          </a:xfrm>
        </p:grpSpPr>
        <p:sp>
          <p:nvSpPr>
            <p:cNvPr id="4" name="Oval 3"/>
            <p:cNvSpPr/>
            <p:nvPr/>
          </p:nvSpPr>
          <p:spPr>
            <a:xfrm>
              <a:off x="4343400" y="2209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495800" y="23622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251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8006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482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767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053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2590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29100" y="2438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76700" y="2057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600" y="3276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86300" y="32385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81400" y="2705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81400" y="2438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771900" y="2209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771900" y="3162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81500" y="33147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4958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910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962400" y="3009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33800" y="2895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800600" y="3429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914900" y="3200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005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62500" y="3048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771900" y="2514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3581400" y="1905000"/>
              <a:ext cx="857250" cy="13906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733800" y="2781300"/>
              <a:ext cx="1371600" cy="66675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3962400" y="2007782"/>
              <a:ext cx="1215055" cy="964018"/>
            </a:xfrm>
            <a:custGeom>
              <a:avLst/>
              <a:gdLst>
                <a:gd name="connsiteX0" fmla="*/ 311331 w 1215055"/>
                <a:gd name="connsiteY0" fmla="*/ 0 h 964018"/>
                <a:gd name="connsiteX1" fmla="*/ 45517 w 1215055"/>
                <a:gd name="connsiteY1" fmla="*/ 861237 h 964018"/>
                <a:gd name="connsiteX2" fmla="*/ 1140670 w 1215055"/>
                <a:gd name="connsiteY2" fmla="*/ 956930 h 964018"/>
                <a:gd name="connsiteX3" fmla="*/ 1119405 w 1215055"/>
                <a:gd name="connsiteY3" fmla="*/ 956930 h 964018"/>
                <a:gd name="connsiteX4" fmla="*/ 1193833 w 1215055"/>
                <a:gd name="connsiteY4" fmla="*/ 956930 h 964018"/>
                <a:gd name="connsiteX5" fmla="*/ 1193833 w 1215055"/>
                <a:gd name="connsiteY5" fmla="*/ 946297 h 96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55" h="964018">
                  <a:moveTo>
                    <a:pt x="311331" y="0"/>
                  </a:moveTo>
                  <a:cubicBezTo>
                    <a:pt x="109312" y="350874"/>
                    <a:pt x="-92706" y="701749"/>
                    <a:pt x="45517" y="861237"/>
                  </a:cubicBezTo>
                  <a:cubicBezTo>
                    <a:pt x="183740" y="1020725"/>
                    <a:pt x="961689" y="940981"/>
                    <a:pt x="1140670" y="956930"/>
                  </a:cubicBezTo>
                  <a:cubicBezTo>
                    <a:pt x="1319651" y="972879"/>
                    <a:pt x="1119405" y="956930"/>
                    <a:pt x="1119405" y="956930"/>
                  </a:cubicBezTo>
                  <a:cubicBezTo>
                    <a:pt x="1128265" y="956930"/>
                    <a:pt x="1181428" y="958702"/>
                    <a:pt x="1193833" y="956930"/>
                  </a:cubicBezTo>
                  <a:cubicBezTo>
                    <a:pt x="1206238" y="955158"/>
                    <a:pt x="1200035" y="950727"/>
                    <a:pt x="1193833" y="946297"/>
                  </a:cubicBezTo>
                </a:path>
              </a:pathLst>
            </a:cu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76400" y="3653319"/>
            <a:ext cx="2255557" cy="2073349"/>
            <a:chOff x="3581400" y="2057400"/>
            <a:chExt cx="1524000" cy="1485900"/>
          </a:xfrm>
        </p:grpSpPr>
        <p:sp>
          <p:nvSpPr>
            <p:cNvPr id="40" name="Oval 39"/>
            <p:cNvSpPr/>
            <p:nvPr/>
          </p:nvSpPr>
          <p:spPr>
            <a:xfrm>
              <a:off x="4343400" y="2209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495800" y="23622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251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482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767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3053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19600" y="2590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229100" y="2438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076700" y="2057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38600" y="3276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686300" y="32385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581400" y="2705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81400" y="2438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71900" y="2209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771900" y="3162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381500" y="33147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4958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910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962400" y="3009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733800" y="2895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3429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14900" y="3200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0005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762500" y="3048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771900" y="2514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3733800" y="2781300"/>
              <a:ext cx="1371600" cy="66675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803673" y="835690"/>
            <a:ext cx="2142779" cy="2286000"/>
            <a:chOff x="3581400" y="1905000"/>
            <a:chExt cx="1447800" cy="1638300"/>
          </a:xfrm>
        </p:grpSpPr>
        <p:sp>
          <p:nvSpPr>
            <p:cNvPr id="70" name="Oval 69"/>
            <p:cNvSpPr/>
            <p:nvPr/>
          </p:nvSpPr>
          <p:spPr>
            <a:xfrm>
              <a:off x="4343400" y="2209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495800" y="23622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648200" y="251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006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6482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076700" y="26670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305300" y="2819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419600" y="25908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229100" y="24384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076700" y="2057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038600" y="3276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86300" y="32385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581400" y="2705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81400" y="2438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771900" y="2209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71900" y="3162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381500" y="33147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4958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191000" y="3124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962400" y="3009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733800" y="2895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00600" y="3429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14900" y="3200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0005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762500" y="3048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771900" y="25146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581400" y="1905000"/>
              <a:ext cx="857250" cy="13906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/>
          <p:nvPr/>
        </p:nvCxnSpPr>
        <p:spPr>
          <a:xfrm>
            <a:off x="4038600" y="2271085"/>
            <a:ext cx="1066800" cy="61137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738139" y="3651544"/>
            <a:ext cx="1367261" cy="55998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572000" y="2171973"/>
            <a:ext cx="304800" cy="38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495800" y="4000649"/>
            <a:ext cx="304800" cy="38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0400" y="72417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7x – 3y = -9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078324" y="5726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x – 4y = 1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16750" y="199509"/>
            <a:ext cx="2299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Intuition for MLP</a:t>
            </a: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98" name="Picture 97"/>
          <p:cNvPicPr/>
          <p:nvPr/>
        </p:nvPicPr>
        <p:blipFill>
          <a:blip r:embed="rId3"/>
          <a:stretch/>
        </p:blipFill>
        <p:spPr>
          <a:xfrm>
            <a:off x="-2160" y="6155640"/>
            <a:ext cx="914832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416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0615268"/>
              </p:ext>
            </p:extLst>
          </p:nvPr>
        </p:nvGraphicFramePr>
        <p:xfrm>
          <a:off x="1524000" y="1981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Desired 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6750" y="199509"/>
            <a:ext cx="3718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Backpropagation for MLP - 1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-2160" y="6155640"/>
            <a:ext cx="914832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088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750" y="199509"/>
            <a:ext cx="3718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Backpropagation for MLP - 2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38372" r="11907" b="14220"/>
          <a:stretch/>
        </p:blipFill>
        <p:spPr bwMode="auto">
          <a:xfrm>
            <a:off x="2209800" y="1447800"/>
            <a:ext cx="4956324" cy="346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/>
        </p:blipFill>
        <p:spPr>
          <a:xfrm>
            <a:off x="-2160" y="6155640"/>
            <a:ext cx="914832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631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1307</TotalTime>
  <Words>90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1_blank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Citigroup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Poddar, Rahul [GCB-OT NE]</dc:creator>
  <cp:lastModifiedBy>mps</cp:lastModifiedBy>
  <cp:revision>20</cp:revision>
  <dcterms:created xsi:type="dcterms:W3CDTF">2017-09-13T07:40:01Z</dcterms:created>
  <dcterms:modified xsi:type="dcterms:W3CDTF">2018-01-21T07:15:19Z</dcterms:modified>
</cp:coreProperties>
</file>