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3DC7-FC84-4CC6-822F-0D09F67CDB51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92B6-A587-45C5-AA07-588814CA7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3DC7-FC84-4CC6-822F-0D09F67CDB51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92B6-A587-45C5-AA07-588814CA7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3DC7-FC84-4CC6-822F-0D09F67CDB51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92B6-A587-45C5-AA07-588814CA7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3DC7-FC84-4CC6-822F-0D09F67CDB51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92B6-A587-45C5-AA07-588814CA7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3DC7-FC84-4CC6-822F-0D09F67CDB51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92B6-A587-45C5-AA07-588814CA7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3DC7-FC84-4CC6-822F-0D09F67CDB51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92B6-A587-45C5-AA07-588814CA7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3DC7-FC84-4CC6-822F-0D09F67CDB51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92B6-A587-45C5-AA07-588814CA7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3DC7-FC84-4CC6-822F-0D09F67CDB51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92B6-A587-45C5-AA07-588814CA7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3DC7-FC84-4CC6-822F-0D09F67CDB51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92B6-A587-45C5-AA07-588814CA7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3DC7-FC84-4CC6-822F-0D09F67CDB51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92B6-A587-45C5-AA07-588814CA7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3DC7-FC84-4CC6-822F-0D09F67CDB51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92B6-A587-45C5-AA07-588814CA7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23DC7-FC84-4CC6-822F-0D09F67CDB51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692B6-A587-45C5-AA07-588814CA7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295400"/>
            <a:ext cx="7848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Introduction to </a:t>
            </a:r>
            <a:r>
              <a:rPr lang="en-US" dirty="0" err="1" smtClean="0"/>
              <a:t>Keras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Implementation of ANN using </a:t>
            </a:r>
            <a:r>
              <a:rPr lang="en-US" dirty="0" err="1" smtClean="0"/>
              <a:t>Keras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What is a CNN (equivalence to human brain)?</a:t>
            </a:r>
          </a:p>
          <a:p>
            <a:pPr marL="342900" indent="-342900">
              <a:buAutoNum type="arabicPeriod"/>
            </a:pPr>
            <a:r>
              <a:rPr lang="en-US" dirty="0" smtClean="0"/>
              <a:t>Why CNN?</a:t>
            </a:r>
          </a:p>
          <a:p>
            <a:pPr marL="342900" indent="-342900">
              <a:buAutoNum type="arabicPeriod"/>
            </a:pPr>
            <a:r>
              <a:rPr lang="en-US" dirty="0" smtClean="0"/>
              <a:t>Layers of CNN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err="1" smtClean="0"/>
              <a:t>Convolutional</a:t>
            </a:r>
            <a:r>
              <a:rPr lang="en-US" dirty="0" smtClean="0"/>
              <a:t> Layer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err="1" smtClean="0"/>
              <a:t>ReLU</a:t>
            </a:r>
            <a:r>
              <a:rPr lang="en-US" dirty="0" smtClean="0"/>
              <a:t> Layer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/>
              <a:t>Pooling Layer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/>
              <a:t>Flattening Layer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/>
              <a:t>Fully Connected Layer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 smtClean="0"/>
              <a:t>Summing it up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 smtClean="0"/>
              <a:t>Sample Implementations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/>
              <a:t>CIFAR 10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/>
              <a:t>Cats &amp; Dogs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304800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Agenda</a:t>
            </a:r>
            <a:endParaRPr lang="en-US" sz="4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6820920" y="16920"/>
            <a:ext cx="2325240" cy="52308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/>
          <a:stretch/>
        </p:blipFill>
        <p:spPr>
          <a:xfrm>
            <a:off x="-2160" y="6477000"/>
            <a:ext cx="9148320" cy="36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28600"/>
            <a:ext cx="4481166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657600"/>
            <a:ext cx="449125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781800" y="1524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Feature Map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81800" y="4953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Feature Map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4343400" y="33528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24400" y="32882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ReLU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4"/>
          <a:stretch/>
        </p:blipFill>
        <p:spPr>
          <a:xfrm>
            <a:off x="6820920" y="16920"/>
            <a:ext cx="2325240" cy="523080"/>
          </a:xfrm>
          <a:prstGeom prst="rect">
            <a:avLst/>
          </a:prstGeom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5"/>
          <a:stretch/>
        </p:blipFill>
        <p:spPr>
          <a:xfrm>
            <a:off x="-2160" y="6477000"/>
            <a:ext cx="9148320" cy="36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4510144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066800"/>
            <a:ext cx="3733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tretch/>
        </p:blipFill>
        <p:spPr>
          <a:xfrm>
            <a:off x="6820920" y="16920"/>
            <a:ext cx="2325240" cy="523080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5"/>
          <a:stretch/>
        </p:blipFill>
        <p:spPr>
          <a:xfrm>
            <a:off x="-2160" y="6477000"/>
            <a:ext cx="9148320" cy="36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llusion 3: Panorama or Baby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717600"/>
            <a:ext cx="7467600" cy="5302200"/>
          </a:xfrm>
          <a:prstGeom prst="rect">
            <a:avLst/>
          </a:prstGeom>
          <a:noFill/>
        </p:spPr>
      </p:pic>
      <p:pic>
        <p:nvPicPr>
          <p:cNvPr id="3" name="Picture 2"/>
          <p:cNvPicPr/>
          <p:nvPr/>
        </p:nvPicPr>
        <p:blipFill>
          <a:blip r:embed="rId3"/>
          <a:stretch/>
        </p:blipFill>
        <p:spPr>
          <a:xfrm>
            <a:off x="6820920" y="16920"/>
            <a:ext cx="2325240" cy="523080"/>
          </a:xfrm>
          <a:prstGeom prst="rect">
            <a:avLst/>
          </a:prstGeom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4"/>
          <a:stretch/>
        </p:blipFill>
        <p:spPr>
          <a:xfrm>
            <a:off x="-2160" y="6477000"/>
            <a:ext cx="9148320" cy="36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Illusion 6: Young Lady or Old Woman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04800"/>
            <a:ext cx="6096000" cy="6195393"/>
          </a:xfrm>
          <a:prstGeom prst="rect">
            <a:avLst/>
          </a:prstGeom>
          <a:noFill/>
        </p:spPr>
      </p:pic>
      <p:pic>
        <p:nvPicPr>
          <p:cNvPr id="3" name="Picture 2"/>
          <p:cNvPicPr/>
          <p:nvPr/>
        </p:nvPicPr>
        <p:blipFill>
          <a:blip r:embed="rId3"/>
          <a:stretch/>
        </p:blipFill>
        <p:spPr>
          <a:xfrm>
            <a:off x="6820920" y="16920"/>
            <a:ext cx="2325240" cy="523080"/>
          </a:xfrm>
          <a:prstGeom prst="rect">
            <a:avLst/>
          </a:prstGeom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4"/>
          <a:stretch/>
        </p:blipFill>
        <p:spPr>
          <a:xfrm>
            <a:off x="-2160" y="6477000"/>
            <a:ext cx="9148320" cy="36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two meanings duck rabbit"/>
          <p:cNvPicPr>
            <a:picLocks noChangeAspect="1" noChangeArrowheads="1"/>
          </p:cNvPicPr>
          <p:nvPr/>
        </p:nvPicPr>
        <p:blipFill>
          <a:blip r:embed="rId2" cstate="print"/>
          <a:srcRect t="2381"/>
          <a:stretch>
            <a:fillRect/>
          </a:stretch>
        </p:blipFill>
        <p:spPr bwMode="auto">
          <a:xfrm>
            <a:off x="457200" y="381000"/>
            <a:ext cx="8001000" cy="6248400"/>
          </a:xfrm>
          <a:prstGeom prst="rect">
            <a:avLst/>
          </a:prstGeom>
          <a:noFill/>
        </p:spPr>
      </p:pic>
      <p:pic>
        <p:nvPicPr>
          <p:cNvPr id="3" name="Picture 2"/>
          <p:cNvPicPr/>
          <p:nvPr/>
        </p:nvPicPr>
        <p:blipFill>
          <a:blip r:embed="rId3"/>
          <a:stretch/>
        </p:blipFill>
        <p:spPr>
          <a:xfrm>
            <a:off x="6820920" y="16920"/>
            <a:ext cx="2325240" cy="523080"/>
          </a:xfrm>
          <a:prstGeom prst="rect">
            <a:avLst/>
          </a:prstGeom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4"/>
          <a:stretch/>
        </p:blipFill>
        <p:spPr>
          <a:xfrm>
            <a:off x="-2160" y="6477000"/>
            <a:ext cx="9148320" cy="36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92193" y="1307939"/>
            <a:ext cx="6481822" cy="3703900"/>
            <a:chOff x="1192193" y="1307939"/>
            <a:chExt cx="6481822" cy="370390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9445" t="34969" r="21716" b="14399"/>
            <a:stretch/>
          </p:blipFill>
          <p:spPr bwMode="auto">
            <a:xfrm>
              <a:off x="1192193" y="1307939"/>
              <a:ext cx="6354502" cy="370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6504972" y="4328932"/>
              <a:ext cx="1169043" cy="4745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/>
          <p:cNvPicPr/>
          <p:nvPr/>
        </p:nvPicPr>
        <p:blipFill>
          <a:blip r:embed="rId3"/>
          <a:stretch/>
        </p:blipFill>
        <p:spPr>
          <a:xfrm>
            <a:off x="6820920" y="16920"/>
            <a:ext cx="2325240" cy="523080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4"/>
          <a:stretch/>
        </p:blipFill>
        <p:spPr>
          <a:xfrm>
            <a:off x="-2160" y="6477000"/>
            <a:ext cx="9148320" cy="36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Image result for yann lecun bullet train cheetah image classification"/>
          <p:cNvPicPr>
            <a:picLocks noChangeAspect="1" noChangeArrowheads="1"/>
          </p:cNvPicPr>
          <p:nvPr/>
        </p:nvPicPr>
        <p:blipFill>
          <a:blip r:embed="rId2" cstate="print"/>
          <a:srcRect l="3333" t="17037" r="3333" b="34074"/>
          <a:stretch>
            <a:fillRect/>
          </a:stretch>
        </p:blipFill>
        <p:spPr bwMode="auto">
          <a:xfrm>
            <a:off x="304800" y="1752600"/>
            <a:ext cx="8534400" cy="251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yann lecun bullet train cheetah image classification"/>
          <p:cNvPicPr>
            <a:picLocks noChangeAspect="1" noChangeArrowheads="1"/>
          </p:cNvPicPr>
          <p:nvPr/>
        </p:nvPicPr>
        <p:blipFill>
          <a:blip r:embed="rId2" cstate="print"/>
          <a:srcRect t="17037"/>
          <a:stretch>
            <a:fillRect/>
          </a:stretch>
        </p:blipFill>
        <p:spPr bwMode="auto">
          <a:xfrm>
            <a:off x="0" y="1143000"/>
            <a:ext cx="9144000" cy="4267200"/>
          </a:xfrm>
          <a:prstGeom prst="rect">
            <a:avLst/>
          </a:prstGeom>
          <a:noFill/>
        </p:spPr>
      </p:pic>
      <p:pic>
        <p:nvPicPr>
          <p:cNvPr id="3" name="Picture 2"/>
          <p:cNvPicPr/>
          <p:nvPr/>
        </p:nvPicPr>
        <p:blipFill>
          <a:blip r:embed="rId3"/>
          <a:stretch/>
        </p:blipFill>
        <p:spPr>
          <a:xfrm>
            <a:off x="6820920" y="16920"/>
            <a:ext cx="2325240" cy="523080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4"/>
          <a:stretch/>
        </p:blipFill>
        <p:spPr>
          <a:xfrm>
            <a:off x="-2160" y="6477000"/>
            <a:ext cx="9148320" cy="36408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/>
          <a:stretch/>
        </p:blipFill>
        <p:spPr>
          <a:xfrm>
            <a:off x="6973320" y="169320"/>
            <a:ext cx="2325240" cy="52308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/>
          <a:stretch/>
        </p:blipFill>
        <p:spPr>
          <a:xfrm>
            <a:off x="150240" y="6629400"/>
            <a:ext cx="9148320" cy="36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Layer</a:t>
            </a:r>
            <a:endParaRPr lang="en-US" dirty="0"/>
          </a:p>
        </p:txBody>
      </p:sp>
      <p:pic>
        <p:nvPicPr>
          <p:cNvPr id="18434" name="Picture 2" descr="Image result for convolution equ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743200"/>
            <a:ext cx="7731049" cy="1295400"/>
          </a:xfrm>
          <a:prstGeom prst="rect">
            <a:avLst/>
          </a:prstGeom>
          <a:noFill/>
        </p:spPr>
      </p:pic>
      <p:pic>
        <p:nvPicPr>
          <p:cNvPr id="4" name="Picture 3"/>
          <p:cNvPicPr/>
          <p:nvPr/>
        </p:nvPicPr>
        <p:blipFill>
          <a:blip r:embed="rId3"/>
          <a:stretch/>
        </p:blipFill>
        <p:spPr>
          <a:xfrm>
            <a:off x="6820920" y="16920"/>
            <a:ext cx="2325240" cy="523080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4"/>
          <a:stretch/>
        </p:blipFill>
        <p:spPr>
          <a:xfrm>
            <a:off x="-2160" y="6477000"/>
            <a:ext cx="9148320" cy="36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6325" y="1219200"/>
            <a:ext cx="4257675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371600" y="51054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 Image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0" y="62484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Feature Maps</a:t>
            </a:r>
            <a:endParaRPr 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76200"/>
            <a:ext cx="19240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209800"/>
            <a:ext cx="426720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581400" y="5334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Filters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5"/>
          <a:stretch/>
        </p:blipFill>
        <p:spPr>
          <a:xfrm>
            <a:off x="6820920" y="16920"/>
            <a:ext cx="2325240" cy="523080"/>
          </a:xfrm>
          <a:prstGeom prst="rect">
            <a:avLst/>
          </a:prstGeom>
          <a:ln>
            <a:noFill/>
          </a:ln>
        </p:spPr>
      </p:pic>
      <p:pic>
        <p:nvPicPr>
          <p:cNvPr id="14" name="Picture 13"/>
          <p:cNvPicPr/>
          <p:nvPr/>
        </p:nvPicPr>
        <p:blipFill>
          <a:blip r:embed="rId6"/>
          <a:stretch/>
        </p:blipFill>
        <p:spPr>
          <a:xfrm>
            <a:off x="-2160" y="6477000"/>
            <a:ext cx="9148320" cy="36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2602</TotalTime>
  <Words>60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Convolution Layer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Rahul</dc:creator>
  <cp:lastModifiedBy>mps</cp:lastModifiedBy>
  <cp:revision>4</cp:revision>
  <dcterms:created xsi:type="dcterms:W3CDTF">2017-10-26T07:20:33Z</dcterms:created>
  <dcterms:modified xsi:type="dcterms:W3CDTF">2018-01-21T07:20:22Z</dcterms:modified>
</cp:coreProperties>
</file>