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27" r:id="rId3"/>
    <p:sldId id="341" r:id="rId4"/>
    <p:sldId id="328" r:id="rId5"/>
    <p:sldId id="326" r:id="rId6"/>
    <p:sldId id="329" r:id="rId7"/>
    <p:sldId id="325" r:id="rId8"/>
    <p:sldId id="330" r:id="rId9"/>
    <p:sldId id="331" r:id="rId10"/>
    <p:sldId id="332" r:id="rId11"/>
    <p:sldId id="333" r:id="rId12"/>
    <p:sldId id="334" r:id="rId13"/>
    <p:sldId id="335" r:id="rId14"/>
    <p:sldId id="340" r:id="rId15"/>
    <p:sldId id="336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3BFDBD-55E1-4CBB-ABF5-7083D46795B9}">
          <p14:sldIdLst>
            <p14:sldId id="257"/>
            <p14:sldId id="327"/>
            <p14:sldId id="341"/>
            <p14:sldId id="328"/>
            <p14:sldId id="326"/>
            <p14:sldId id="329"/>
            <p14:sldId id="325"/>
            <p14:sldId id="330"/>
            <p14:sldId id="331"/>
            <p14:sldId id="332"/>
            <p14:sldId id="333"/>
            <p14:sldId id="334"/>
            <p14:sldId id="335"/>
            <p14:sldId id="340"/>
            <p14:sldId id="336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187BF-FAA0-4320-9DDD-A51098F41B7F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8367-F035-440D-9240-038335D55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17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3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8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8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00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3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0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8367-F035-440D-9240-038335D559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8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9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6788-A8F9-4619-80B2-872DD5DE76E6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873"/>
                    </a14:imgEffect>
                    <a14:imgEffect>
                      <a14:saturation sat="0"/>
                    </a14:imgEffect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2084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Clustering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9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52" y="1825625"/>
            <a:ext cx="5853695" cy="4351338"/>
          </a:xfrm>
        </p:spPr>
      </p:pic>
    </p:spTree>
    <p:extLst>
      <p:ext uri="{BB962C8B-B14F-4D97-AF65-F5344CB8AC3E}">
        <p14:creationId xmlns:p14="http://schemas.microsoft.com/office/powerpoint/2010/main" val="94771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10" y="1825625"/>
            <a:ext cx="5683380" cy="4351338"/>
          </a:xfrm>
        </p:spPr>
      </p:pic>
    </p:spTree>
    <p:extLst>
      <p:ext uri="{BB962C8B-B14F-4D97-AF65-F5344CB8AC3E}">
        <p14:creationId xmlns:p14="http://schemas.microsoft.com/office/powerpoint/2010/main" val="337852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82" y="1825625"/>
            <a:ext cx="5602236" cy="4351338"/>
          </a:xfrm>
        </p:spPr>
      </p:pic>
    </p:spTree>
    <p:extLst>
      <p:ext uri="{BB962C8B-B14F-4D97-AF65-F5344CB8AC3E}">
        <p14:creationId xmlns:p14="http://schemas.microsoft.com/office/powerpoint/2010/main" val="7914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92" y="1825625"/>
            <a:ext cx="5713416" cy="4351338"/>
          </a:xfrm>
        </p:spPr>
      </p:pic>
    </p:spTree>
    <p:extLst>
      <p:ext uri="{BB962C8B-B14F-4D97-AF65-F5344CB8AC3E}">
        <p14:creationId xmlns:p14="http://schemas.microsoft.com/office/powerpoint/2010/main" val="264521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Stopping Criterion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75" y="1924335"/>
            <a:ext cx="8835222" cy="3903448"/>
          </a:xfrm>
        </p:spPr>
      </p:pic>
    </p:spTree>
    <p:extLst>
      <p:ext uri="{BB962C8B-B14F-4D97-AF65-F5344CB8AC3E}">
        <p14:creationId xmlns:p14="http://schemas.microsoft.com/office/powerpoint/2010/main" val="84274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</a:t>
            </a:r>
            <a:r>
              <a:rPr lang="en-IN" b="1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Maximise Inter-Cluster Distance</a:t>
            </a:r>
          </a:p>
          <a:p>
            <a:endParaRPr lang="en-IN" dirty="0"/>
          </a:p>
          <a:p>
            <a:r>
              <a:rPr lang="en-IN" dirty="0"/>
              <a:t>Minimise Intra-Cluster Distance</a:t>
            </a:r>
          </a:p>
        </p:txBody>
      </p:sp>
    </p:spTree>
    <p:extLst>
      <p:ext uri="{BB962C8B-B14F-4D97-AF65-F5344CB8AC3E}">
        <p14:creationId xmlns:p14="http://schemas.microsoft.com/office/powerpoint/2010/main" val="428589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76" y="1029349"/>
            <a:ext cx="4834127" cy="4834127"/>
          </a:xfrm>
        </p:spPr>
      </p:pic>
    </p:spTree>
    <p:extLst>
      <p:ext uri="{BB962C8B-B14F-4D97-AF65-F5344CB8AC3E}">
        <p14:creationId xmlns:p14="http://schemas.microsoft.com/office/powerpoint/2010/main" val="401871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67" y="2682553"/>
            <a:ext cx="4210319" cy="1325563"/>
          </a:xfrm>
        </p:spPr>
        <p:txBody>
          <a:bodyPr/>
          <a:lstStyle/>
          <a:p>
            <a:pPr algn="ctr"/>
            <a:r>
              <a:rPr lang="en-IN" b="1" dirty="0"/>
              <a:t>Let’s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44" y="2280168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Unsupervised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Clustering – K-Means/Hierarchical</a:t>
            </a:r>
          </a:p>
          <a:p>
            <a:r>
              <a:rPr lang="en-IN" dirty="0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181291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880"/>
            <a:ext cx="9752463" cy="2306789"/>
          </a:xfrm>
        </p:spPr>
      </p:pic>
    </p:spTree>
    <p:extLst>
      <p:ext uri="{BB962C8B-B14F-4D97-AF65-F5344CB8AC3E}">
        <p14:creationId xmlns:p14="http://schemas.microsoft.com/office/powerpoint/2010/main" val="39118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K-Means Clustering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3" y="1996869"/>
            <a:ext cx="11018757" cy="2520540"/>
          </a:xfrm>
        </p:spPr>
      </p:pic>
    </p:spTree>
    <p:extLst>
      <p:ext uri="{BB962C8B-B14F-4D97-AF65-F5344CB8AC3E}">
        <p14:creationId xmlns:p14="http://schemas.microsoft.com/office/powerpoint/2010/main" val="39484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K-Means Clustering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436"/>
            <a:ext cx="9779758" cy="4988255"/>
          </a:xfrm>
        </p:spPr>
      </p:pic>
    </p:spTree>
    <p:extLst>
      <p:ext uri="{BB962C8B-B14F-4D97-AF65-F5344CB8AC3E}">
        <p14:creationId xmlns:p14="http://schemas.microsoft.com/office/powerpoint/2010/main" val="295787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74" y="1825625"/>
            <a:ext cx="5631651" cy="4351338"/>
          </a:xfrm>
        </p:spPr>
      </p:pic>
    </p:spTree>
    <p:extLst>
      <p:ext uri="{BB962C8B-B14F-4D97-AF65-F5344CB8AC3E}">
        <p14:creationId xmlns:p14="http://schemas.microsoft.com/office/powerpoint/2010/main" val="149922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25" y="1825625"/>
            <a:ext cx="5577949" cy="4351338"/>
          </a:xfrm>
        </p:spPr>
      </p:pic>
    </p:spTree>
    <p:extLst>
      <p:ext uri="{BB962C8B-B14F-4D97-AF65-F5344CB8AC3E}">
        <p14:creationId xmlns:p14="http://schemas.microsoft.com/office/powerpoint/2010/main" val="216611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71" y="1825625"/>
            <a:ext cx="5699258" cy="4351338"/>
          </a:xfrm>
        </p:spPr>
      </p:pic>
    </p:spTree>
    <p:extLst>
      <p:ext uri="{BB962C8B-B14F-4D97-AF65-F5344CB8AC3E}">
        <p14:creationId xmlns:p14="http://schemas.microsoft.com/office/powerpoint/2010/main" val="143954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28" y="1825625"/>
            <a:ext cx="5728344" cy="4351338"/>
          </a:xfrm>
        </p:spPr>
      </p:pic>
    </p:spTree>
    <p:extLst>
      <p:ext uri="{BB962C8B-B14F-4D97-AF65-F5344CB8AC3E}">
        <p14:creationId xmlns:p14="http://schemas.microsoft.com/office/powerpoint/2010/main" val="135013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45</Words>
  <Application>Microsoft Office PowerPoint</Application>
  <PresentationFormat>Widescreen</PresentationFormat>
  <Paragraphs>31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SCIENCE</vt:lpstr>
      <vt:lpstr>Unsupervised Learning</vt:lpstr>
      <vt:lpstr>Clustering</vt:lpstr>
      <vt:lpstr>K-Means Clustering</vt:lpstr>
      <vt:lpstr>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Stopping Criterion</vt:lpstr>
      <vt:lpstr>K-Means Clustering</vt:lpstr>
      <vt:lpstr>PowerPoint Presentation</vt:lpstr>
      <vt:lpstr>Let’s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PhaniSrinath</dc:creator>
  <cp:lastModifiedBy>Srinath Sivalenka</cp:lastModifiedBy>
  <cp:revision>75</cp:revision>
  <dcterms:created xsi:type="dcterms:W3CDTF">2015-03-02T07:39:15Z</dcterms:created>
  <dcterms:modified xsi:type="dcterms:W3CDTF">2018-01-08T13:06:02Z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phsivale@microsoft.com</vt:lpwstr>
  </property>
  <property fmtid="{D5CDD505-2E9C-101B-9397-08002B2CF9AE}" pid="5" name="MSIP_Label_f42aa342-8706-4288-bd11-ebb85995028c_SetDate">
    <vt:lpwstr>2018-01-08T01:43:25.2210435Z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