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63689"/>
            <a:ext cx="693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99999"/>
                </a:solidFill>
                <a:latin typeface="Open Sans"/>
              </a:rPr>
              <a:t>Python packages used</a:t>
            </a:r>
          </a:p>
          <a:p>
            <a:pPr>
              <a:buFont typeface="Arial"/>
              <a:buChar char="•"/>
            </a:pPr>
            <a:r>
              <a:rPr lang="en-IN" b="1" dirty="0">
                <a:solidFill>
                  <a:srgbClr val="999999"/>
                </a:solidFill>
                <a:latin typeface="Open Sans"/>
              </a:rPr>
              <a:t>NumPy</a:t>
            </a:r>
            <a:endParaRPr lang="en-IN" dirty="0">
              <a:solidFill>
                <a:srgbClr val="999999"/>
              </a:solidFill>
              <a:latin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NumPy is a Numeric Python module. It provides fast mathematical functions.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 err="1">
                <a:solidFill>
                  <a:srgbClr val="999999"/>
                </a:solidFill>
                <a:latin typeface="Open Sans"/>
              </a:rPr>
              <a:t>Numpy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 provides robust data structures for efficient computation of multi-dimensional arrays &amp; matrices.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We used </a:t>
            </a:r>
            <a:r>
              <a:rPr lang="en-IN" dirty="0" err="1">
                <a:solidFill>
                  <a:srgbClr val="999999"/>
                </a:solidFill>
                <a:latin typeface="Open Sans"/>
              </a:rPr>
              <a:t>numpy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 to read data files into </a:t>
            </a:r>
            <a:r>
              <a:rPr lang="en-IN" dirty="0" err="1">
                <a:solidFill>
                  <a:srgbClr val="999999"/>
                </a:solidFill>
                <a:latin typeface="Open Sans"/>
              </a:rPr>
              <a:t>numpy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 arrays and data manipulation.</a:t>
            </a:r>
          </a:p>
          <a:p>
            <a:pPr>
              <a:buFont typeface="Arial"/>
              <a:buChar char="•"/>
            </a:pPr>
            <a:r>
              <a:rPr lang="en-IN" b="1" dirty="0">
                <a:solidFill>
                  <a:srgbClr val="999999"/>
                </a:solidFill>
                <a:latin typeface="Open Sans"/>
              </a:rPr>
              <a:t>Pandas</a:t>
            </a:r>
            <a:endParaRPr lang="en-IN" dirty="0">
              <a:solidFill>
                <a:srgbClr val="999999"/>
              </a:solidFill>
              <a:latin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Provides </a:t>
            </a:r>
            <a:r>
              <a:rPr lang="en-IN" dirty="0" err="1">
                <a:solidFill>
                  <a:srgbClr val="999999"/>
                </a:solidFill>
                <a:latin typeface="Open Sans"/>
              </a:rPr>
              <a:t>DataFrame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 Object for data manipulation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Provides reading &amp; writing data b/w different files.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 err="1">
                <a:solidFill>
                  <a:srgbClr val="999999"/>
                </a:solidFill>
                <a:latin typeface="Open Sans"/>
              </a:rPr>
              <a:t>DataFrames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 can hold different types data of multidimensional arrays.</a:t>
            </a:r>
          </a:p>
          <a:p>
            <a:pPr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 </a:t>
            </a:r>
            <a:r>
              <a:rPr lang="en-IN" b="1" dirty="0" err="1">
                <a:solidFill>
                  <a:srgbClr val="999999"/>
                </a:solidFill>
                <a:latin typeface="Open Sans"/>
              </a:rPr>
              <a:t>Scikit</a:t>
            </a:r>
            <a:r>
              <a:rPr lang="en-IN" b="1" dirty="0">
                <a:solidFill>
                  <a:srgbClr val="999999"/>
                </a:solidFill>
                <a:latin typeface="Open Sans"/>
              </a:rPr>
              <a:t>-Learn</a:t>
            </a:r>
            <a:endParaRPr lang="en-IN" dirty="0">
              <a:solidFill>
                <a:srgbClr val="999999"/>
              </a:solidFill>
              <a:latin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It’s a machine learning library. It includes various machine learning algorithms.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999999"/>
                </a:solidFill>
                <a:latin typeface="Open Sans"/>
              </a:rPr>
              <a:t>We are using its</a:t>
            </a:r>
          </a:p>
          <a:p>
            <a:pPr marL="1143000" lvl="2" indent="-228600">
              <a:buFont typeface="Arial"/>
              <a:buChar char="•"/>
            </a:pPr>
            <a:r>
              <a:rPr lang="en-IN" dirty="0" err="1">
                <a:solidFill>
                  <a:srgbClr val="999999"/>
                </a:solidFill>
                <a:latin typeface="Open Sans"/>
              </a:rPr>
              <a:t>train_test_split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,</a:t>
            </a:r>
          </a:p>
          <a:p>
            <a:pPr marL="1143000" lvl="2" indent="-228600">
              <a:buFont typeface="Arial"/>
              <a:buChar char="•"/>
            </a:pPr>
            <a:r>
              <a:rPr lang="en-IN" dirty="0" err="1">
                <a:solidFill>
                  <a:srgbClr val="999999"/>
                </a:solidFill>
                <a:latin typeface="Open Sans"/>
              </a:rPr>
              <a:t>DecisionTreeClassifier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,</a:t>
            </a:r>
          </a:p>
          <a:p>
            <a:pPr marL="1143000" lvl="2" indent="-228600">
              <a:buFont typeface="Arial"/>
              <a:buChar char="•"/>
            </a:pPr>
            <a:r>
              <a:rPr lang="en-IN" dirty="0" err="1">
                <a:solidFill>
                  <a:srgbClr val="999999"/>
                </a:solidFill>
                <a:latin typeface="Open Sans"/>
              </a:rPr>
              <a:t>accuracy_score</a:t>
            </a:r>
            <a:r>
              <a:rPr lang="en-IN" dirty="0">
                <a:solidFill>
                  <a:srgbClr val="999999"/>
                </a:solidFill>
                <a:latin typeface="Open Sans"/>
              </a:rPr>
              <a:t> algorithms.</a:t>
            </a:r>
            <a:endParaRPr lang="en-IN" b="0" i="0" dirty="0">
              <a:solidFill>
                <a:srgbClr val="999999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5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palem</dc:creator>
  <cp:lastModifiedBy>Tirupati Palem</cp:lastModifiedBy>
  <cp:revision>1</cp:revision>
  <dcterms:created xsi:type="dcterms:W3CDTF">2006-08-16T00:00:00Z</dcterms:created>
  <dcterms:modified xsi:type="dcterms:W3CDTF">2018-03-14T11:15:23Z</dcterms:modified>
</cp:coreProperties>
</file>