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9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aspirant.com/2016/09/24/classification-clustering-alogrithms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58847"/>
            <a:ext cx="82296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b="1" dirty="0"/>
              <a:t>Decision Tree Algorithm Advantages and </a:t>
            </a:r>
            <a:r>
              <a:rPr lang="en-IN" sz="2000" b="1" dirty="0" smtClean="0"/>
              <a:t>Disadvantages</a:t>
            </a:r>
          </a:p>
          <a:p>
            <a:pPr algn="just"/>
            <a:endParaRPr lang="en-IN" sz="2000" b="1" dirty="0"/>
          </a:p>
          <a:p>
            <a:pPr algn="just"/>
            <a:r>
              <a:rPr lang="en-IN" sz="2000" b="1" dirty="0"/>
              <a:t>Advantages:</a:t>
            </a:r>
          </a:p>
          <a:p>
            <a:pPr algn="just"/>
            <a:r>
              <a:rPr lang="en-IN" sz="2000" dirty="0"/>
              <a:t>Decision Trees are easy to explain. It results in a set of rules.</a:t>
            </a:r>
          </a:p>
          <a:p>
            <a:pPr algn="just"/>
            <a:r>
              <a:rPr lang="en-IN" sz="2000" dirty="0"/>
              <a:t>It follows the same approach as humans generally follow while making decisions.</a:t>
            </a:r>
          </a:p>
          <a:p>
            <a:pPr algn="just"/>
            <a:r>
              <a:rPr lang="en-IN" sz="2000" dirty="0"/>
              <a:t>Interpretation of a complex Decision Tree model can be simplified by its visualizations. Even a naive person can understand logic.</a:t>
            </a:r>
          </a:p>
          <a:p>
            <a:pPr algn="just"/>
            <a:r>
              <a:rPr lang="en-IN" sz="2000" dirty="0"/>
              <a:t>The Number of hyper-parameters to be tuned is almost null</a:t>
            </a:r>
            <a:r>
              <a:rPr lang="en-IN" sz="2000" dirty="0" smtClean="0"/>
              <a:t>.</a:t>
            </a:r>
          </a:p>
          <a:p>
            <a:pPr algn="just"/>
            <a:endParaRPr lang="en-IN" sz="2000" dirty="0"/>
          </a:p>
          <a:p>
            <a:pPr algn="just"/>
            <a:endParaRPr lang="en-IN" sz="2000" dirty="0"/>
          </a:p>
          <a:p>
            <a:pPr algn="just"/>
            <a:r>
              <a:rPr lang="en-IN" sz="2000" b="1" dirty="0"/>
              <a:t>Disadvantages:</a:t>
            </a:r>
          </a:p>
          <a:p>
            <a:pPr algn="just"/>
            <a:r>
              <a:rPr lang="en-IN" sz="2000" dirty="0" smtClean="0"/>
              <a:t>There is a high probability of over fitting in Decision Tree.</a:t>
            </a:r>
          </a:p>
          <a:p>
            <a:pPr algn="just"/>
            <a:r>
              <a:rPr lang="en-IN" sz="2000" dirty="0" smtClean="0"/>
              <a:t>Generally</a:t>
            </a:r>
            <a:r>
              <a:rPr lang="en-IN" sz="2000" dirty="0"/>
              <a:t>, it gives low prediction accuracy for a dataset as compared to other machine learning algorithms.</a:t>
            </a:r>
          </a:p>
          <a:p>
            <a:pPr algn="just"/>
            <a:r>
              <a:rPr lang="en-IN" sz="2000" dirty="0"/>
              <a:t>Information gain in a decision tree with categorical variables gives a biased response for attributes with greater no. of categories.</a:t>
            </a:r>
          </a:p>
          <a:p>
            <a:pPr algn="just"/>
            <a:r>
              <a:rPr lang="en-IN" sz="2000" dirty="0"/>
              <a:t>Calculations can become complex when there are many class labels.</a:t>
            </a:r>
          </a:p>
          <a:p>
            <a:pPr algn="just"/>
            <a:r>
              <a:rPr lang="en-IN" sz="20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4259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228600"/>
            <a:ext cx="8153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Advantages of random forest </a:t>
            </a:r>
            <a:r>
              <a:rPr lang="en-IN" b="1" dirty="0" smtClean="0"/>
              <a:t>algorithm</a:t>
            </a:r>
          </a:p>
          <a:p>
            <a:endParaRPr lang="en-IN" b="1" dirty="0"/>
          </a:p>
          <a:p>
            <a:r>
              <a:rPr lang="en-IN" dirty="0"/>
              <a:t>Below are the advantages of random forest algorithm compared with other </a:t>
            </a:r>
            <a:r>
              <a:rPr lang="en-IN" dirty="0">
                <a:hlinkClick r:id="rId2"/>
              </a:rPr>
              <a:t>classification algorithms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The </a:t>
            </a:r>
            <a:r>
              <a:rPr lang="en-IN" dirty="0" err="1"/>
              <a:t>overfitting</a:t>
            </a:r>
            <a:r>
              <a:rPr lang="en-IN" dirty="0"/>
              <a:t> problem will never come when we use the random forest algorithm in any classification problem.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The same random forest algorithm can be used for both classification and regression task.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The random forest algorithm can be used for feature engineering.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/>
              <a:t>Which means identifying the most important features out of the available features from the training dataset.</a:t>
            </a:r>
          </a:p>
        </p:txBody>
      </p:sp>
    </p:spTree>
    <p:extLst>
      <p:ext uri="{BB962C8B-B14F-4D97-AF65-F5344CB8AC3E}">
        <p14:creationId xmlns:p14="http://schemas.microsoft.com/office/powerpoint/2010/main" val="721490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0560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palem</dc:creator>
  <cp:lastModifiedBy>Tirupati Palem</cp:lastModifiedBy>
  <cp:revision>2</cp:revision>
  <dcterms:created xsi:type="dcterms:W3CDTF">2006-08-16T00:00:00Z</dcterms:created>
  <dcterms:modified xsi:type="dcterms:W3CDTF">2018-03-14T13:08:15Z</dcterms:modified>
</cp:coreProperties>
</file>