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81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22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Python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 smtClean="0"/>
              <a:t>Python Types ( Dictionaries )</a:t>
            </a:r>
            <a:br>
              <a:rPr lang="en-US" sz="5400" dirty="0" smtClean="0"/>
            </a:br>
            <a:r>
              <a:rPr lang="en-US" sz="5400" dirty="0" smtClean="0"/>
              <a:t>Modular Programming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Load a text into a dictionary of words with their frequencies.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Modify this program to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a) Get a sorted list of words with their frequencies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b) Get a list of words which have occurred more </a:t>
            </a:r>
            <a:r>
              <a:rPr lang="en-US" smtClean="0"/>
              <a:t>than once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&amp;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dictionary is a heterogeneous collection, so it can contain any python type elements.</a:t>
            </a:r>
          </a:p>
          <a:p>
            <a:pPr>
              <a:buNone/>
            </a:pPr>
            <a:r>
              <a:rPr lang="en-US" dirty="0" smtClean="0"/>
              <a:t>A list is also a heterogeneous collection, so it can also contain any python type elements.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L=[ ‘Joseph’, { ‘eng’:89, ‘math’:76, ‘physics’:80 }, ‘Delhi’ ]</a:t>
            </a:r>
          </a:p>
          <a:p>
            <a:pPr>
              <a:buNone/>
            </a:pPr>
            <a:r>
              <a:rPr lang="en-US" dirty="0" smtClean="0"/>
              <a:t>In this list, element at index location 1, is a dictionary of </a:t>
            </a:r>
            <a:r>
              <a:rPr lang="en-US" dirty="0" err="1" smtClean="0"/>
              <a:t>subject:marks</a:t>
            </a:r>
            <a:r>
              <a:rPr lang="en-US" dirty="0" smtClean="0"/>
              <a:t> pairs.</a:t>
            </a:r>
          </a:p>
          <a:p>
            <a:pPr>
              <a:buNone/>
            </a:pPr>
            <a:r>
              <a:rPr lang="en-US" dirty="0" smtClean="0"/>
              <a:t>L[1][‘math’] would give 76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&amp;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Similar to previous example</a:t>
            </a:r>
          </a:p>
          <a:p>
            <a:pPr>
              <a:buNone/>
            </a:pPr>
            <a:r>
              <a:rPr lang="en-US" dirty="0" smtClean="0"/>
              <a:t>D={ ‘roll’:142, ‘marks’:[70,89,56,65], ‘city’:”Delhi” }</a:t>
            </a:r>
          </a:p>
          <a:p>
            <a:pPr>
              <a:buNone/>
            </a:pPr>
            <a:r>
              <a:rPr lang="en-US" dirty="0" smtClean="0"/>
              <a:t>In the dictionary D, we have 3 </a:t>
            </a:r>
            <a:r>
              <a:rPr lang="en-US" dirty="0" err="1" smtClean="0"/>
              <a:t>key,value</a:t>
            </a:r>
            <a:r>
              <a:rPr lang="en-US" dirty="0" smtClean="0"/>
              <a:t> pairs.</a:t>
            </a:r>
          </a:p>
          <a:p>
            <a:pPr>
              <a:buNone/>
            </a:pPr>
            <a:r>
              <a:rPr lang="en-US" dirty="0" smtClean="0"/>
              <a:t>D[‘marks’] is a list, that contains some marks </a:t>
            </a:r>
          </a:p>
          <a:p>
            <a:pPr>
              <a:buNone/>
            </a:pPr>
            <a:r>
              <a:rPr lang="en-US" dirty="0" err="1" smtClean="0"/>
              <a:t>len</a:t>
            </a:r>
            <a:r>
              <a:rPr lang="en-US" dirty="0" smtClean="0"/>
              <a:t>( D[‘marks’] ) would give us the length of that list == 4</a:t>
            </a:r>
          </a:p>
          <a:p>
            <a:pPr>
              <a:buNone/>
            </a:pPr>
            <a:r>
              <a:rPr lang="en-US" dirty="0" smtClean="0"/>
              <a:t>D[‘marks’][2] would give 56</a:t>
            </a:r>
          </a:p>
          <a:p>
            <a:pPr>
              <a:buNone/>
            </a:pPr>
            <a:r>
              <a:rPr lang="en-US" dirty="0" smtClean="0"/>
              <a:t>for m in D[‘marks’]:  # iterate through the marks one by one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 </a:t>
            </a:r>
            <a:r>
              <a:rPr lang="en-US" dirty="0" err="1" smtClean="0"/>
              <a:t>displayLine</a:t>
            </a:r>
            <a:r>
              <a:rPr lang="en-US" dirty="0" smtClean="0"/>
              <a:t>( ) :                      # def keyword defines a function</a:t>
            </a:r>
          </a:p>
          <a:p>
            <a:pPr>
              <a:buNone/>
            </a:pPr>
            <a:r>
              <a:rPr lang="en-US" dirty="0" smtClean="0"/>
              <a:t>       print(‘-’ * 20 )                        # body of the function is indented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main program</a:t>
            </a:r>
          </a:p>
          <a:p>
            <a:pPr>
              <a:buNone/>
            </a:pPr>
            <a:r>
              <a:rPr lang="en-US" dirty="0" smtClean="0"/>
              <a:t>print(“Hello world”)</a:t>
            </a:r>
          </a:p>
          <a:p>
            <a:pPr>
              <a:buNone/>
            </a:pPr>
            <a:r>
              <a:rPr lang="en-US" dirty="0" err="1" smtClean="0"/>
              <a:t>displayLine</a:t>
            </a:r>
            <a:r>
              <a:rPr lang="en-US" dirty="0" smtClean="0"/>
              <a:t>( )                              # the function call </a:t>
            </a:r>
          </a:p>
          <a:p>
            <a:pPr>
              <a:buNone/>
            </a:pPr>
            <a:r>
              <a:rPr lang="en-US" dirty="0" smtClean="0"/>
              <a:t>print(“End of my program”)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UDF</a:t>
            </a:r>
            <a:r>
              <a:rPr lang="en-US" dirty="0" smtClean="0"/>
              <a:t> : Returning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def  </a:t>
            </a:r>
            <a:r>
              <a:rPr lang="en-GB" dirty="0" err="1" smtClean="0">
                <a:solidFill>
                  <a:schemeClr val="tx1"/>
                </a:solidFill>
              </a:rPr>
              <a:t>displayLine</a:t>
            </a:r>
            <a:r>
              <a:rPr lang="en-GB" dirty="0" smtClean="0">
                <a:solidFill>
                  <a:schemeClr val="tx1"/>
                </a:solidFill>
              </a:rPr>
              <a:t>( ) :                      # def keyword defines a function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      print(‘-’ * 20 )                   # function of the body is indented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      return 20                          # the return expression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endParaRPr lang="en-GB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 # main program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print(“Hello world”)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x=</a:t>
            </a:r>
            <a:r>
              <a:rPr lang="en-GB" dirty="0" err="1" smtClean="0">
                <a:solidFill>
                  <a:schemeClr val="tx1"/>
                </a:solidFill>
              </a:rPr>
              <a:t>displayLine</a:t>
            </a:r>
            <a:r>
              <a:rPr lang="en-GB" dirty="0" smtClean="0">
                <a:solidFill>
                  <a:schemeClr val="tx1"/>
                </a:solidFill>
              </a:rPr>
              <a:t>( )                              # the function call returns 20 into x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print(“End of my program”)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UDF</a:t>
            </a:r>
            <a:r>
              <a:rPr lang="en-US" dirty="0" smtClean="0"/>
              <a:t> : Returning multiple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def  </a:t>
            </a:r>
            <a:r>
              <a:rPr lang="en-GB" dirty="0" err="1" smtClean="0">
                <a:solidFill>
                  <a:schemeClr val="tx1"/>
                </a:solidFill>
              </a:rPr>
              <a:t>displayLine</a:t>
            </a:r>
            <a:r>
              <a:rPr lang="en-GB" dirty="0" smtClean="0">
                <a:solidFill>
                  <a:schemeClr val="tx1"/>
                </a:solidFill>
              </a:rPr>
              <a:t>( ) :                 # def keyword defines a function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      print(‘-’ * 20 )                   # function of the body is indented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      return 20 , 30                  # the return expression returns a </a:t>
            </a:r>
            <a:r>
              <a:rPr lang="en-GB" dirty="0" err="1" smtClean="0">
                <a:solidFill>
                  <a:schemeClr val="tx1"/>
                </a:solidFill>
              </a:rPr>
              <a:t>tuple</a:t>
            </a:r>
            <a:endParaRPr lang="en-GB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# main program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print(“Hello world”)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x , y=</a:t>
            </a:r>
            <a:r>
              <a:rPr lang="en-GB" dirty="0" err="1" smtClean="0">
                <a:solidFill>
                  <a:schemeClr val="tx1"/>
                </a:solidFill>
              </a:rPr>
              <a:t>displayLine</a:t>
            </a:r>
            <a:r>
              <a:rPr lang="en-GB" dirty="0" smtClean="0">
                <a:solidFill>
                  <a:schemeClr val="tx1"/>
                </a:solidFill>
              </a:rPr>
              <a:t>( )                  # returns 20 into x and 30 into y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print(“End of my program”)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UDF</a:t>
            </a:r>
            <a:r>
              <a:rPr lang="en-US" dirty="0" smtClean="0"/>
              <a:t> : Passing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def  greater( a , b ) :               # a and b are parameters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      if a&gt;b : return a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      else : return b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# main program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print(“Hello world”)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y=10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x=greater( 10 , y )                  # 10 is first parameter and y the second one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UDF</a:t>
            </a:r>
            <a:r>
              <a:rPr lang="en-US" dirty="0" smtClean="0"/>
              <a:t> : Parameters and return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Any </a:t>
            </a:r>
            <a:r>
              <a:rPr lang="en-GB" dirty="0" err="1" smtClean="0">
                <a:solidFill>
                  <a:schemeClr val="tx1"/>
                </a:solidFill>
              </a:rPr>
              <a:t>datatype</a:t>
            </a:r>
            <a:r>
              <a:rPr lang="en-GB" dirty="0" smtClean="0">
                <a:solidFill>
                  <a:schemeClr val="tx1"/>
                </a:solidFill>
              </a:rPr>
              <a:t> can be passed as parameter(s)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Any </a:t>
            </a:r>
            <a:r>
              <a:rPr lang="en-GB" dirty="0" err="1" smtClean="0">
                <a:solidFill>
                  <a:schemeClr val="tx1"/>
                </a:solidFill>
              </a:rPr>
              <a:t>datatype</a:t>
            </a:r>
            <a:r>
              <a:rPr lang="en-GB" dirty="0" smtClean="0">
                <a:solidFill>
                  <a:schemeClr val="tx1"/>
                </a:solidFill>
              </a:rPr>
              <a:t> element(s) can be returned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Function variables are passed as call by value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Demonstration for call by value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	As ordinary values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	As lists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UDF</a:t>
            </a:r>
            <a:r>
              <a:rPr lang="en-US" dirty="0" smtClean="0"/>
              <a:t> : Variable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All variables created in a function are local to it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All parameters variables of a function are local to the function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 global variable is accessible in functions but not modifiable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 variable created in a function is not available to further child functions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To get editable access to a global variable, specify it as global in the function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		def test( ):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                   global </a:t>
            </a:r>
            <a:r>
              <a:rPr lang="en-GB" dirty="0" err="1" smtClean="0">
                <a:solidFill>
                  <a:schemeClr val="tx1"/>
                </a:solidFill>
              </a:rPr>
              <a:t>interestRate</a:t>
            </a:r>
            <a:r>
              <a:rPr lang="en-GB" dirty="0" smtClean="0">
                <a:solidFill>
                  <a:schemeClr val="tx1"/>
                </a:solidFill>
              </a:rPr>
              <a:t>, principal     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			# these two variables are global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UDF</a:t>
            </a:r>
            <a:r>
              <a:rPr lang="en-US" dirty="0" smtClean="0"/>
              <a:t> : Recursive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Demonstration of factorial function using recursion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Objectives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rPr dirty="0"/>
              <a:t>By the end of </a:t>
            </a:r>
            <a:r>
              <a:rPr/>
              <a:t>this </a:t>
            </a:r>
            <a:r>
              <a:rPr lang="en-US" dirty="0" smtClean="0"/>
              <a:t>session</a:t>
            </a:r>
            <a:r>
              <a:rPr smtClean="0"/>
              <a:t>, </a:t>
            </a:r>
            <a:r>
              <a:rPr dirty="0"/>
              <a:t>you should be able to:</a:t>
            </a:r>
          </a:p>
          <a:p>
            <a:r>
              <a:rPr lang="en-US" dirty="0" smtClean="0"/>
              <a:t>Understand Dictionaries</a:t>
            </a:r>
          </a:p>
          <a:p>
            <a:r>
              <a:rPr lang="en-US" dirty="0" smtClean="0"/>
              <a:t>Create, access and manipulate Dictionary elements</a:t>
            </a:r>
          </a:p>
          <a:p>
            <a:r>
              <a:rPr lang="en-US" dirty="0" smtClean="0"/>
              <a:t>Use Dictionary and List combinations</a:t>
            </a:r>
          </a:p>
          <a:p>
            <a:r>
              <a:rPr lang="en-US" dirty="0" smtClean="0"/>
              <a:t>Create dictionary by comprehension</a:t>
            </a:r>
          </a:p>
          <a:p>
            <a:r>
              <a:rPr lang="en-US" dirty="0" smtClean="0"/>
              <a:t>Introduction to modular programming using Python</a:t>
            </a:r>
            <a:endParaRPr lang="en-US" i="1" dirty="0" smtClean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Write a function that would return a list of factorial values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for example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     L=</a:t>
            </a:r>
            <a:r>
              <a:rPr lang="en-GB" dirty="0" err="1" smtClean="0">
                <a:solidFill>
                  <a:schemeClr val="tx1"/>
                </a:solidFill>
              </a:rPr>
              <a:t>factorialList</a:t>
            </a:r>
            <a:r>
              <a:rPr lang="en-GB" dirty="0" smtClean="0">
                <a:solidFill>
                  <a:schemeClr val="tx1"/>
                </a:solidFill>
              </a:rPr>
              <a:t>(3,6)   	# get factorial of 3,4,5 into L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					# L=[ 6, 24, 120 ]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Note: We will use the recursive factorial function that we made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Using the idea of previous solution, generate a dictionary that contains </a:t>
            </a:r>
            <a:r>
              <a:rPr lang="en-GB" dirty="0" err="1" smtClean="0">
                <a:solidFill>
                  <a:schemeClr val="tx1"/>
                </a:solidFill>
              </a:rPr>
              <a:t>key:value</a:t>
            </a:r>
            <a:r>
              <a:rPr lang="en-GB" dirty="0" smtClean="0">
                <a:solidFill>
                  <a:schemeClr val="tx1"/>
                </a:solidFill>
              </a:rPr>
              <a:t> as n:factorial where n goes from start to end</a:t>
            </a:r>
          </a:p>
          <a:p>
            <a:pPr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D=</a:t>
            </a:r>
            <a:r>
              <a:rPr lang="en-GB" dirty="0" err="1" smtClean="0">
                <a:solidFill>
                  <a:schemeClr val="tx1"/>
                </a:solidFill>
              </a:rPr>
              <a:t>generateFactorial</a:t>
            </a:r>
            <a:r>
              <a:rPr lang="en-GB" dirty="0" smtClean="0">
                <a:solidFill>
                  <a:schemeClr val="tx1"/>
                </a:solidFill>
              </a:rPr>
              <a:t>( 5, 8 )              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# should return a dictionary like {  5:120 , 6:720 ....... </a:t>
            </a:r>
          </a:p>
          <a:p>
            <a:pPr>
              <a:spcAft>
                <a:spcPts val="60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print( D[ 6 ] )                                      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# gives 720 .. note that 6 is a key not an index !!!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 smtClean="0">
                <a:solidFill>
                  <a:schemeClr val="tx1"/>
                </a:solidFill>
              </a:rPr>
              <a:t>an input sentence, build a dictionary of words along with their frequency</a:t>
            </a:r>
            <a:r>
              <a:rPr lang="en-US" dirty="0" smtClean="0">
                <a:solidFill>
                  <a:schemeClr val="tx1"/>
                </a:solidFill>
              </a:rPr>
              <a:t>. Display the words in sorted order along with their count.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Make </a:t>
            </a:r>
            <a:r>
              <a:rPr lang="en-US" dirty="0" smtClean="0">
                <a:solidFill>
                  <a:schemeClr val="tx1"/>
                </a:solidFill>
              </a:rPr>
              <a:t>a function that inputs a string and a word, and returns the number of times the word occurred in the string.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Make </a:t>
            </a:r>
            <a:r>
              <a:rPr lang="en-US" dirty="0" smtClean="0">
                <a:solidFill>
                  <a:schemeClr val="tx1"/>
                </a:solidFill>
              </a:rPr>
              <a:t>a function to calculate the factorial of a number. </a:t>
            </a:r>
          </a:p>
          <a:p>
            <a:pPr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f=factorial(5)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Make </a:t>
            </a:r>
            <a:r>
              <a:rPr lang="en-US" dirty="0" smtClean="0">
                <a:solidFill>
                  <a:schemeClr val="tx1"/>
                </a:solidFill>
              </a:rPr>
              <a:t>a function that takes a filename as a parameter and returns a list of words that are contained in it, taking care that multiple occurring words are given only once.</a:t>
            </a:r>
            <a:endParaRPr lang="en-GB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0" y="2630657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sz="6000" b="1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Unordered Mutable collection of mapping objects</a:t>
            </a:r>
          </a:p>
          <a:p>
            <a:r>
              <a:rPr lang="en-US" dirty="0" smtClean="0"/>
              <a:t>Values accessed by key</a:t>
            </a:r>
          </a:p>
          <a:p>
            <a:r>
              <a:rPr lang="en-US" dirty="0" smtClean="0"/>
              <a:t>Heterogeneous </a:t>
            </a:r>
          </a:p>
          <a:p>
            <a:r>
              <a:rPr lang="en-US" dirty="0" smtClean="0"/>
              <a:t>Can be nested</a:t>
            </a:r>
          </a:p>
          <a:p>
            <a:r>
              <a:rPr lang="en-US" dirty="0" smtClean="0"/>
              <a:t>Can vary in size</a:t>
            </a:r>
          </a:p>
          <a:p>
            <a:r>
              <a:rPr lang="en-US" dirty="0" smtClean="0"/>
              <a:t>Modifiable in place</a:t>
            </a:r>
          </a:p>
          <a:p>
            <a:r>
              <a:rPr lang="en-US" dirty="0" smtClean="0"/>
              <a:t>Hash table based for efficiency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D={}				# creates an empty dictionary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D={ ‘</a:t>
            </a:r>
            <a:r>
              <a:rPr lang="en-US" dirty="0" err="1" smtClean="0"/>
              <a:t>rollno</a:t>
            </a:r>
            <a:r>
              <a:rPr lang="en-US" dirty="0" smtClean="0"/>
              <a:t>’ : 142, ‘name’ : ”</a:t>
            </a:r>
            <a:r>
              <a:rPr lang="en-US" dirty="0" err="1" smtClean="0"/>
              <a:t>Anurag</a:t>
            </a:r>
            <a:r>
              <a:rPr lang="en-US" dirty="0" smtClean="0"/>
              <a:t>”, ‘age’ : 26 }</a:t>
            </a:r>
          </a:p>
          <a:p>
            <a:pPr>
              <a:buNone/>
            </a:pPr>
            <a:r>
              <a:rPr lang="en-US" dirty="0" smtClean="0"/>
              <a:t>D=</a:t>
            </a:r>
            <a:r>
              <a:rPr lang="en-US" dirty="0" err="1" smtClean="0"/>
              <a:t>dict</a:t>
            </a:r>
            <a:r>
              <a:rPr lang="en-US" dirty="0" smtClean="0"/>
              <a:t>(‘</a:t>
            </a:r>
            <a:r>
              <a:rPr lang="en-US" dirty="0" err="1" smtClean="0"/>
              <a:t>rollno</a:t>
            </a:r>
            <a:r>
              <a:rPr lang="en-US" dirty="0" smtClean="0"/>
              <a:t>’=142, ‘name’=“</a:t>
            </a:r>
            <a:r>
              <a:rPr lang="en-US" dirty="0" err="1" smtClean="0"/>
              <a:t>Anurag</a:t>
            </a:r>
            <a:r>
              <a:rPr lang="en-US" dirty="0" smtClean="0"/>
              <a:t>”, ‘age’=26)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Both the above statements make a dictionary having 3 </a:t>
            </a:r>
            <a:r>
              <a:rPr lang="en-US" b="1" dirty="0" err="1" smtClean="0"/>
              <a:t>key,value</a:t>
            </a:r>
            <a:r>
              <a:rPr lang="en-US" b="1" dirty="0" smtClean="0"/>
              <a:t> pairs</a:t>
            </a:r>
          </a:p>
          <a:p>
            <a:pPr>
              <a:buNone/>
            </a:pPr>
            <a:r>
              <a:rPr lang="en-US" dirty="0" smtClean="0"/>
              <a:t>print ( D[‘</a:t>
            </a:r>
            <a:r>
              <a:rPr lang="en-US" dirty="0" err="1" smtClean="0"/>
              <a:t>rollno</a:t>
            </a:r>
            <a:r>
              <a:rPr lang="en-US" dirty="0" smtClean="0"/>
              <a:t>’] )		#  prints 142</a:t>
            </a:r>
          </a:p>
          <a:p>
            <a:pPr>
              <a:buNone/>
            </a:pPr>
            <a:r>
              <a:rPr lang="en-US" dirty="0" smtClean="0"/>
              <a:t>D[‘age’]=28			# changes value of ‘age’ key to 28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len</a:t>
            </a:r>
            <a:r>
              <a:rPr lang="en-US" dirty="0" smtClean="0"/>
              <a:t>( D )			# returns total </a:t>
            </a:r>
            <a:r>
              <a:rPr lang="en-US" dirty="0" err="1" smtClean="0"/>
              <a:t>key,value</a:t>
            </a:r>
            <a:r>
              <a:rPr lang="en-US" dirty="0" smtClean="0"/>
              <a:t> pair count</a:t>
            </a:r>
          </a:p>
          <a:p>
            <a:pPr>
              <a:buNone/>
            </a:pPr>
            <a:r>
              <a:rPr lang="en-US" dirty="0" smtClean="0"/>
              <a:t>D[ ‘city’ ] = “Delhi”		# creates a new </a:t>
            </a:r>
            <a:r>
              <a:rPr lang="en-US" dirty="0" err="1" smtClean="0"/>
              <a:t>key,value</a:t>
            </a:r>
            <a:r>
              <a:rPr lang="en-US" dirty="0" smtClean="0"/>
              <a:t> pair</a:t>
            </a:r>
          </a:p>
          <a:p>
            <a:pPr>
              <a:buNone/>
            </a:pPr>
            <a:r>
              <a:rPr lang="en-US" dirty="0" err="1" smtClean="0"/>
              <a:t>D.clear</a:t>
            </a:r>
            <a:r>
              <a:rPr lang="en-US" dirty="0" smtClean="0"/>
              <a:t>( )			# empties the dictionary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the current example</a:t>
            </a:r>
          </a:p>
          <a:p>
            <a:pPr>
              <a:buNone/>
            </a:pPr>
            <a:r>
              <a:rPr lang="en-US" dirty="0" smtClean="0"/>
              <a:t>D={ ‘</a:t>
            </a:r>
            <a:r>
              <a:rPr lang="en-US" dirty="0" err="1" smtClean="0"/>
              <a:t>rollno</a:t>
            </a:r>
            <a:r>
              <a:rPr lang="en-US" dirty="0" smtClean="0"/>
              <a:t>’ : 142, ‘name’ : ”</a:t>
            </a:r>
            <a:r>
              <a:rPr lang="en-US" dirty="0" err="1" smtClean="0"/>
              <a:t>Anurag</a:t>
            </a:r>
            <a:r>
              <a:rPr lang="en-US" dirty="0" smtClean="0"/>
              <a:t>”, ‘age’ : 26 }</a:t>
            </a:r>
          </a:p>
          <a:p>
            <a:pPr>
              <a:buNone/>
            </a:pPr>
            <a:r>
              <a:rPr lang="en-US" dirty="0" smtClean="0"/>
              <a:t>The dictionary D may express a record of data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D= { ‘Amit’:45 , ‘</a:t>
            </a:r>
            <a:r>
              <a:rPr lang="en-US" dirty="0" err="1" smtClean="0"/>
              <a:t>Rahul</a:t>
            </a:r>
            <a:r>
              <a:rPr lang="en-US" dirty="0" smtClean="0"/>
              <a:t>’: 80, ‘</a:t>
            </a:r>
            <a:r>
              <a:rPr lang="en-US" dirty="0" err="1" smtClean="0"/>
              <a:t>Vivek</a:t>
            </a:r>
            <a:r>
              <a:rPr lang="en-US" dirty="0" smtClean="0"/>
              <a:t>’: 78  , ‘</a:t>
            </a:r>
            <a:r>
              <a:rPr lang="en-US" dirty="0" err="1" smtClean="0"/>
              <a:t>Deepa</a:t>
            </a:r>
            <a:r>
              <a:rPr lang="en-US" dirty="0" smtClean="0"/>
              <a:t>’: 67 }</a:t>
            </a:r>
          </a:p>
          <a:p>
            <a:pPr>
              <a:buNone/>
            </a:pPr>
            <a:r>
              <a:rPr lang="en-US" b="1" dirty="0" smtClean="0"/>
              <a:t>This dictionary is representing multiple records of student marks, with key as their name</a:t>
            </a:r>
          </a:p>
          <a:p>
            <a:pPr>
              <a:buNone/>
            </a:pPr>
            <a:r>
              <a:rPr lang="en-US" dirty="0" smtClean="0"/>
              <a:t>if ‘</a:t>
            </a:r>
            <a:r>
              <a:rPr lang="en-US" dirty="0" err="1" smtClean="0"/>
              <a:t>Rahul</a:t>
            </a:r>
            <a:r>
              <a:rPr lang="en-US" dirty="0" smtClean="0"/>
              <a:t>’ in D:		# checks existence of a key in the dictionary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del D[‘</a:t>
            </a:r>
            <a:r>
              <a:rPr lang="en-US" dirty="0" err="1" smtClean="0"/>
              <a:t>Rahul</a:t>
            </a:r>
            <a:r>
              <a:rPr lang="en-US" dirty="0" smtClean="0"/>
              <a:t>’]		# deletes the key ‘</a:t>
            </a:r>
            <a:r>
              <a:rPr lang="en-US" dirty="0" err="1" smtClean="0"/>
              <a:t>Rahul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D.pop(‘</a:t>
            </a:r>
            <a:r>
              <a:rPr lang="en-US" dirty="0" err="1" smtClean="0"/>
              <a:t>Rahul</a:t>
            </a:r>
            <a:r>
              <a:rPr lang="en-US" dirty="0" smtClean="0"/>
              <a:t>’)		# removes and returns the value of key ‘</a:t>
            </a:r>
            <a:r>
              <a:rPr lang="en-US" dirty="0" err="1" smtClean="0"/>
              <a:t>Rahul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D.pop(‘Dinesh’,0)		# remove/return value of ‘</a:t>
            </a:r>
            <a:r>
              <a:rPr lang="en-US" dirty="0" err="1" smtClean="0"/>
              <a:t>Dinesh</a:t>
            </a:r>
            <a:r>
              <a:rPr lang="en-US" dirty="0" smtClean="0"/>
              <a:t>’ else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D.get</a:t>
            </a:r>
            <a:r>
              <a:rPr lang="en-US" dirty="0" smtClean="0"/>
              <a:t>(‘Rahul’,12)		# gives value of ‘</a:t>
            </a:r>
            <a:r>
              <a:rPr lang="en-US" dirty="0" err="1" smtClean="0"/>
              <a:t>Rahul</a:t>
            </a:r>
            <a:r>
              <a:rPr lang="en-US" dirty="0" smtClean="0"/>
              <a:t>’ else 12</a:t>
            </a:r>
          </a:p>
          <a:p>
            <a:pPr>
              <a:buNone/>
            </a:pPr>
            <a:r>
              <a:rPr lang="en-US" dirty="0" err="1" smtClean="0"/>
              <a:t>D.setdefault</a:t>
            </a:r>
            <a:r>
              <a:rPr lang="en-US" dirty="0" smtClean="0"/>
              <a:t>(‘Dinesh’,5)	# if exists, return value else create/return new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Building a dictionary by comprehension:</a:t>
            </a:r>
          </a:p>
          <a:p>
            <a:pPr>
              <a:buNone/>
            </a:pPr>
            <a:r>
              <a:rPr lang="en-US" dirty="0" smtClean="0"/>
              <a:t>D = { x : x**2 for x in range(5)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D.update</a:t>
            </a:r>
            <a:r>
              <a:rPr lang="en-US" dirty="0" smtClean="0"/>
              <a:t>( D2 )	# Updates D, same keys updated, new added</a:t>
            </a:r>
          </a:p>
          <a:p>
            <a:pPr>
              <a:buNone/>
            </a:pPr>
            <a:r>
              <a:rPr lang="en-US" dirty="0" err="1" smtClean="0"/>
              <a:t>D.keys</a:t>
            </a:r>
            <a:r>
              <a:rPr lang="en-US" dirty="0" smtClean="0"/>
              <a:t>( )		# returns an </a:t>
            </a:r>
            <a:r>
              <a:rPr lang="en-US" dirty="0" err="1" smtClean="0"/>
              <a:t>iterable</a:t>
            </a:r>
            <a:r>
              <a:rPr lang="en-US" dirty="0" smtClean="0"/>
              <a:t> of keys</a:t>
            </a:r>
          </a:p>
          <a:p>
            <a:pPr>
              <a:buNone/>
            </a:pPr>
            <a:r>
              <a:rPr lang="en-US" dirty="0" err="1" smtClean="0"/>
              <a:t>D.values</a:t>
            </a:r>
            <a:r>
              <a:rPr lang="en-US" dirty="0" smtClean="0"/>
              <a:t>( )		# returns an </a:t>
            </a:r>
            <a:r>
              <a:rPr lang="en-US" dirty="0" err="1" smtClean="0"/>
              <a:t>iterable</a:t>
            </a:r>
            <a:r>
              <a:rPr lang="en-US" dirty="0" smtClean="0"/>
              <a:t> of values</a:t>
            </a:r>
          </a:p>
          <a:p>
            <a:pPr>
              <a:buNone/>
            </a:pPr>
            <a:r>
              <a:rPr lang="en-US" dirty="0" smtClean="0"/>
              <a:t>list(</a:t>
            </a:r>
            <a:r>
              <a:rPr lang="en-US" dirty="0" err="1" smtClean="0"/>
              <a:t>D.keys</a:t>
            </a:r>
            <a:r>
              <a:rPr lang="en-US" dirty="0" smtClean="0"/>
              <a:t>( ) )	# Makes a list object from </a:t>
            </a:r>
            <a:r>
              <a:rPr lang="en-US" dirty="0" err="1" smtClean="0"/>
              <a:t>iterable</a:t>
            </a:r>
            <a:r>
              <a:rPr lang="en-US" dirty="0" smtClean="0"/>
              <a:t> of keys</a:t>
            </a:r>
          </a:p>
          <a:p>
            <a:pPr>
              <a:buNone/>
            </a:pPr>
            <a:r>
              <a:rPr lang="en-US" dirty="0" smtClean="0"/>
              <a:t>list(</a:t>
            </a:r>
            <a:r>
              <a:rPr lang="en-US" dirty="0" err="1" smtClean="0"/>
              <a:t>D.values</a:t>
            </a:r>
            <a:r>
              <a:rPr lang="en-US" dirty="0" smtClean="0"/>
              <a:t>( ) )	# Makes a list object from </a:t>
            </a:r>
            <a:r>
              <a:rPr lang="en-US" dirty="0" err="1" smtClean="0"/>
              <a:t>iterable</a:t>
            </a:r>
            <a:r>
              <a:rPr lang="en-US" dirty="0" smtClean="0"/>
              <a:t> of values</a:t>
            </a:r>
          </a:p>
          <a:p>
            <a:pPr>
              <a:buNone/>
            </a:pPr>
            <a:r>
              <a:rPr lang="en-US" dirty="0" smtClean="0"/>
              <a:t>for k in </a:t>
            </a:r>
            <a:r>
              <a:rPr lang="en-US" dirty="0" err="1" smtClean="0"/>
              <a:t>D.keys</a:t>
            </a:r>
            <a:r>
              <a:rPr lang="en-US" dirty="0" smtClean="0"/>
              <a:t>() : 	# iterate through the keys</a:t>
            </a:r>
          </a:p>
          <a:p>
            <a:pPr>
              <a:buNone/>
            </a:pPr>
            <a:r>
              <a:rPr lang="en-US" dirty="0" smtClean="0"/>
              <a:t>for k in </a:t>
            </a:r>
            <a:r>
              <a:rPr lang="en-US" dirty="0" err="1" smtClean="0"/>
              <a:t>D.values</a:t>
            </a:r>
            <a:r>
              <a:rPr lang="en-US" dirty="0" smtClean="0"/>
              <a:t>() : # iterate through the values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D.items</a:t>
            </a:r>
            <a:r>
              <a:rPr lang="en-US" dirty="0" smtClean="0"/>
              <a:t>( ) 			# returns an </a:t>
            </a:r>
            <a:r>
              <a:rPr lang="en-US" dirty="0" err="1" smtClean="0"/>
              <a:t>iterable</a:t>
            </a:r>
            <a:r>
              <a:rPr lang="en-US" dirty="0" smtClean="0"/>
              <a:t> of </a:t>
            </a:r>
            <a:r>
              <a:rPr lang="en-US" dirty="0" err="1" smtClean="0"/>
              <a:t>key,value</a:t>
            </a:r>
            <a:r>
              <a:rPr lang="en-US" dirty="0" smtClean="0"/>
              <a:t> </a:t>
            </a:r>
            <a:r>
              <a:rPr lang="en-US" dirty="0" err="1" smtClean="0"/>
              <a:t>tuples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k,v</a:t>
            </a:r>
            <a:r>
              <a:rPr lang="en-US" dirty="0" smtClean="0"/>
              <a:t> in </a:t>
            </a:r>
            <a:r>
              <a:rPr lang="en-US" dirty="0" err="1" smtClean="0"/>
              <a:t>D.items</a:t>
            </a:r>
            <a:r>
              <a:rPr lang="en-US" dirty="0" smtClean="0"/>
              <a:t>( ):	# usage of </a:t>
            </a:r>
            <a:r>
              <a:rPr lang="en-US" dirty="0" err="1" smtClean="0"/>
              <a:t>D.items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718</Words>
  <Application>Microsoft Office PowerPoint</Application>
  <PresentationFormat>Custom</PresentationFormat>
  <Paragraphs>156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Python</vt:lpstr>
      <vt:lpstr>Objectives</vt:lpstr>
      <vt:lpstr>Dictionaries</vt:lpstr>
      <vt:lpstr>Dictionary Operations</vt:lpstr>
      <vt:lpstr>Dictionary Operations</vt:lpstr>
      <vt:lpstr>Dictionary Operations</vt:lpstr>
      <vt:lpstr>Dictionary Operations</vt:lpstr>
      <vt:lpstr>Dictionary Operations</vt:lpstr>
      <vt:lpstr>Dictionary Operations</vt:lpstr>
      <vt:lpstr>Programming Problem</vt:lpstr>
      <vt:lpstr>Dictionary &amp; Lists</vt:lpstr>
      <vt:lpstr>Dictionary &amp; Lists</vt:lpstr>
      <vt:lpstr>User defined functions</vt:lpstr>
      <vt:lpstr>UDF : Returning values</vt:lpstr>
      <vt:lpstr>UDF : Returning multiple values</vt:lpstr>
      <vt:lpstr>UDF : Passing parameters</vt:lpstr>
      <vt:lpstr>UDF : Parameters and return values</vt:lpstr>
      <vt:lpstr>UDF : Variable scope</vt:lpstr>
      <vt:lpstr>UDF : Recursive functions</vt:lpstr>
      <vt:lpstr>Problems </vt:lpstr>
      <vt:lpstr>Problems </vt:lpstr>
      <vt:lpstr>Lab Exercises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David Singh</dc:creator>
  <cp:lastModifiedBy>admin</cp:lastModifiedBy>
  <cp:revision>108</cp:revision>
  <dcterms:modified xsi:type="dcterms:W3CDTF">2017-03-08T15:02:04Z</dcterms:modified>
</cp:coreProperties>
</file>