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81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504" autoAdjust="0"/>
    <p:restoredTop sz="94660"/>
  </p:normalViewPr>
  <p:slideViewPr>
    <p:cSldViewPr snapToGrid="0">
      <p:cViewPr>
        <p:scale>
          <a:sx n="75" d="100"/>
          <a:sy n="75" d="100"/>
        </p:scale>
        <p:origin x="-6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91228790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Click to edit Master subtitle style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Click to edit Master text styles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>
            <a:picLocks noChangeAspect="1"/>
          </p:cNvPicPr>
          <p:nvPr/>
        </p:nvPicPr>
        <p:blipFill>
          <a:blip r:embed="rId13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1.jpg"/>
          <p:cNvPicPr>
            <a:picLocks noChangeAspect="1"/>
          </p:cNvPicPr>
          <p:nvPr/>
        </p:nvPicPr>
        <p:blipFill>
          <a:blip r:embed="rId13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Python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dirty="0" smtClean="0"/>
              <a:t>Exception Handling</a:t>
            </a:r>
            <a:endParaRPr sz="54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0" y="2630657"/>
            <a:ext cx="121920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 you</a:t>
            </a:r>
            <a:endParaRPr sz="6000" b="1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Objectives</a:t>
            </a:r>
            <a:endParaRPr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 handling in Python</a:t>
            </a:r>
          </a:p>
          <a:p>
            <a:pPr lvl="1"/>
            <a:r>
              <a:rPr lang="en-US" dirty="0" smtClean="0"/>
              <a:t>try</a:t>
            </a:r>
          </a:p>
          <a:p>
            <a:pPr lvl="1"/>
            <a:r>
              <a:rPr lang="en-US" dirty="0" smtClean="0"/>
              <a:t>except</a:t>
            </a:r>
          </a:p>
          <a:p>
            <a:pPr lvl="1"/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finally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Exception Handling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b="1" dirty="0" smtClean="0"/>
              <a:t>try: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# try block can contain any number of lines of code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# try block may contain more nested try blocks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# If an exception occurs in any try, it would go to the exception handler of the respective try block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# Try to keep least number of statements in one try block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Exception Handling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b="1" dirty="0" smtClean="0"/>
              <a:t>except  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The block of code of except contains the error handling code.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We can execute specific codes for specific exceptions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We can group certain exceptions and have common handler code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If we do not have a handler for an exception, the exception is passed on to the higher level of the try block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Exception Handling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IndexError</a:t>
            </a:r>
            <a:r>
              <a:rPr lang="en-US" dirty="0" smtClean="0"/>
              <a:t> 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IndexError</a:t>
            </a:r>
            <a:r>
              <a:rPr lang="en-US" dirty="0" smtClean="0"/>
              <a:t> as e: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except ( </a:t>
            </a:r>
            <a:r>
              <a:rPr lang="en-US" dirty="0" err="1" smtClean="0"/>
              <a:t>IndexError</a:t>
            </a:r>
            <a:r>
              <a:rPr lang="en-US" dirty="0" smtClean="0"/>
              <a:t>, </a:t>
            </a:r>
            <a:r>
              <a:rPr lang="en-US" dirty="0" err="1" smtClean="0"/>
              <a:t>NameError</a:t>
            </a:r>
            <a:r>
              <a:rPr lang="en-US" dirty="0" smtClean="0"/>
              <a:t> ):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except ( </a:t>
            </a:r>
            <a:r>
              <a:rPr lang="en-US" dirty="0" err="1" smtClean="0"/>
              <a:t>IndexError</a:t>
            </a:r>
            <a:r>
              <a:rPr lang="en-US" dirty="0" smtClean="0"/>
              <a:t>, </a:t>
            </a:r>
            <a:r>
              <a:rPr lang="en-US" dirty="0" err="1" smtClean="0"/>
              <a:t>NameError</a:t>
            </a:r>
            <a:r>
              <a:rPr lang="en-US" dirty="0" smtClean="0"/>
              <a:t>) as e: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except Exception as e: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except  </a:t>
            </a:r>
            <a:r>
              <a:rPr lang="en-US" dirty="0" smtClean="0"/>
              <a:t>: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The above summarize the various ways in which except can be used.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Exception Handling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b="1" dirty="0" smtClean="0"/>
              <a:t>else 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This block would execute in case no exception took place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Exception Handling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24132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b="1" dirty="0" smtClean="0"/>
              <a:t>finally 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This block would execute at the end, regardless of the exception happening or not.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We could consider writing any cleanup routine here.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Exception </a:t>
            </a:r>
            <a:r>
              <a:rPr lang="en-US" b="1" dirty="0" smtClean="0"/>
              <a:t>Handling syntax example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24132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try: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fo</a:t>
            </a:r>
            <a:r>
              <a:rPr lang="en-US" dirty="0" smtClean="0"/>
              <a:t>=open(“</a:t>
            </a:r>
            <a:r>
              <a:rPr lang="en-US" dirty="0" err="1" smtClean="0"/>
              <a:t>abc.txt”,”</a:t>
            </a:r>
            <a:r>
              <a:rPr lang="en-US" dirty="0" err="1" smtClean="0"/>
              <a:t>r</a:t>
            </a:r>
            <a:r>
              <a:rPr lang="en-US" dirty="0" smtClean="0"/>
              <a:t>”)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FileNotFoundError</a:t>
            </a:r>
            <a:r>
              <a:rPr lang="en-US" dirty="0" smtClean="0"/>
              <a:t>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	</a:t>
            </a:r>
            <a:r>
              <a:rPr lang="en-US" dirty="0" smtClean="0"/>
              <a:t>s=“”		# if file not found then make string blank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else: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	</a:t>
            </a:r>
            <a:r>
              <a:rPr lang="en-US" dirty="0" smtClean="0"/>
              <a:t>s=</a:t>
            </a:r>
            <a:r>
              <a:rPr lang="en-US" dirty="0" err="1" smtClean="0"/>
              <a:t>fo.read</a:t>
            </a:r>
            <a:r>
              <a:rPr lang="en-US" dirty="0" smtClean="0"/>
              <a:t>()	# otherwise read content into string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finally: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	</a:t>
            </a:r>
            <a:r>
              <a:rPr lang="en-US" dirty="0" smtClean="0"/>
              <a:t>print(s)	# in any case display the string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Lab Questions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24132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SzTx/>
              <a:buFontTx/>
              <a:buAutoNum type="arabicParenR"/>
            </a:pPr>
            <a:r>
              <a:rPr lang="en-US" dirty="0" smtClean="0"/>
              <a:t>Input a filename from the user. Load the text from this file if this file exists, otherwise the text should be blank.</a:t>
            </a:r>
          </a:p>
          <a:p>
            <a:pPr marL="514350" indent="-514350">
              <a:buSzTx/>
              <a:buFontTx/>
              <a:buAutoNum type="arabicParenR"/>
            </a:pPr>
            <a:r>
              <a:rPr lang="en-US" dirty="0" smtClean="0"/>
              <a:t>Implement exception handling in the class </a:t>
            </a:r>
            <a:r>
              <a:rPr lang="en-US" dirty="0" err="1" smtClean="0"/>
              <a:t>TextReader</a:t>
            </a:r>
            <a:r>
              <a:rPr lang="en-US" dirty="0" smtClean="0"/>
              <a:t> that we made in the previous lab session.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266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Python</vt:lpstr>
      <vt:lpstr>Objectives</vt:lpstr>
      <vt:lpstr>Exception Handling</vt:lpstr>
      <vt:lpstr>Exception Handling</vt:lpstr>
      <vt:lpstr>Exception Handling</vt:lpstr>
      <vt:lpstr>Exception Handling</vt:lpstr>
      <vt:lpstr>Exception Handling</vt:lpstr>
      <vt:lpstr>Exception Handling syntax example</vt:lpstr>
      <vt:lpstr>Lab Questions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David Singh</dc:creator>
  <cp:lastModifiedBy>admin</cp:lastModifiedBy>
  <cp:revision>41</cp:revision>
  <dcterms:modified xsi:type="dcterms:W3CDTF">2017-03-09T15:15:41Z</dcterms:modified>
</cp:coreProperties>
</file>