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9" r:id="rId10"/>
    <p:sldId id="314" r:id="rId11"/>
    <p:sldId id="315" r:id="rId12"/>
    <p:sldId id="316" r:id="rId13"/>
    <p:sldId id="317" r:id="rId14"/>
    <p:sldId id="318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9" r:id="rId24"/>
    <p:sldId id="337" r:id="rId25"/>
    <p:sldId id="340" r:id="rId26"/>
    <p:sldId id="341" r:id="rId27"/>
    <p:sldId id="344" r:id="rId28"/>
    <p:sldId id="343" r:id="rId29"/>
    <p:sldId id="342" r:id="rId30"/>
    <p:sldId id="281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Regular Expressions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 : </a:t>
            </a:r>
            <a:r>
              <a:rPr lang="en-US" b="1" dirty="0" err="1" smtClean="0"/>
              <a:t>Metacharacters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.      matches any one character except \n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\w   matches any alphanumeric character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\W  matches any non-alphanumeric character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\d   matches any digit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\D  matches any non digit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\s   matches any white space character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\S  matches any non white space character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 : </a:t>
            </a:r>
            <a:r>
              <a:rPr lang="en-US" b="1" dirty="0" err="1" smtClean="0"/>
              <a:t>Metacharacters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[  ]     any one character from this set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[ AT ]  means either A or T is matched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[ A-G ] matches any character between A to G ( inclusive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[^ AT ] means any character except from this set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(  )      used for grouping expressions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|         for using or condition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\         for negating meaning of </a:t>
            </a:r>
            <a:r>
              <a:rPr lang="en-US" dirty="0" err="1" smtClean="0"/>
              <a:t>metacharacter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 : </a:t>
            </a:r>
            <a:r>
              <a:rPr lang="en-US" b="1" dirty="0" err="1" smtClean="0"/>
              <a:t>Metacharacters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^         match in the beginning of the string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$         match at end of the string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*         Zero or more occurrence of previous character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+        One or more occurrence of previous character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?        Zero or one occurrence of previous character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{</a:t>
            </a:r>
            <a:r>
              <a:rPr lang="en-US" dirty="0" err="1" smtClean="0"/>
              <a:t>m,n</a:t>
            </a:r>
            <a:r>
              <a:rPr lang="en-US" dirty="0" smtClean="0"/>
              <a:t>}  minimum m occurrences and maximum n occurrences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: Examples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“\d[A-Z]..”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This would match the following: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9G99    5DD0   4B23  and so on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Will not match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9g99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Problem Solving with </a:t>
            </a:r>
            <a:r>
              <a:rPr lang="en-US" b="1" dirty="0" err="1" smtClean="0"/>
              <a:t>REGEX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Write a function that would validate an enrolment number.     valid=</a:t>
            </a:r>
            <a:r>
              <a:rPr lang="en-US" dirty="0" err="1" smtClean="0"/>
              <a:t>validateEnrolment</a:t>
            </a:r>
            <a:r>
              <a:rPr lang="en-US" dirty="0" smtClean="0"/>
              <a:t>(</a:t>
            </a:r>
            <a:r>
              <a:rPr lang="en-US" dirty="0" err="1" smtClean="0"/>
              <a:t>eno</a:t>
            </a:r>
            <a:r>
              <a:rPr lang="en-US" dirty="0" smtClean="0"/>
              <a:t>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Example enrolment number U101113FCS498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U-1011-</a:t>
            </a:r>
            <a:r>
              <a:rPr lang="en-US" b="1" u="sng" dirty="0" smtClean="0"/>
              <a:t>13</a:t>
            </a:r>
            <a:r>
              <a:rPr lang="en-US" dirty="0" smtClean="0"/>
              <a:t>-F-</a:t>
            </a:r>
            <a:r>
              <a:rPr lang="en-US" b="1" u="sng" dirty="0" smtClean="0"/>
              <a:t>CS</a:t>
            </a:r>
            <a:r>
              <a:rPr lang="en-US" dirty="0" smtClean="0"/>
              <a:t>-</a:t>
            </a:r>
            <a:r>
              <a:rPr lang="en-US" b="1" u="sng" dirty="0" smtClean="0"/>
              <a:t>498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13 – is the year of registration, can be between 00 to 99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CS, EC or BT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Last 3 are digits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in Detail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.     matches any one character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Example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“AA..T...A”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Means the pattern should have “AA” followed by any two characters followed by “T” followed by any two characters and then followed by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in Detail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\d     matches any digit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Example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“A\d\</a:t>
            </a:r>
            <a:r>
              <a:rPr lang="en-US" dirty="0" err="1" smtClean="0"/>
              <a:t>dX</a:t>
            </a:r>
            <a:r>
              <a:rPr lang="en-US" dirty="0" smtClean="0"/>
              <a:t>”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Means the pattern should have “A” followed by any two digits followed by an “X”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in Detail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\D     matches any non digit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Example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“A..\D\DX”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Means the pattern should have “A” followed by any two characters then any two non digits followed by an “X”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in Detail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Similarly for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\w   \W  \s  \S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in Detail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[  ] is used to define a set of characters.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Any one of these is picked up for the match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“ATT[AG]</a:t>
            </a:r>
            <a:r>
              <a:rPr lang="en-US" dirty="0" err="1" smtClean="0"/>
              <a:t>CCA</a:t>
            </a:r>
            <a:r>
              <a:rPr lang="en-US" dirty="0" smtClean="0"/>
              <a:t>”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“A [0-9]XX”      is same as “A\</a:t>
            </a:r>
            <a:r>
              <a:rPr lang="en-US" dirty="0" err="1" smtClean="0"/>
              <a:t>dXX</a:t>
            </a:r>
            <a:r>
              <a:rPr lang="en-US" dirty="0" smtClean="0"/>
              <a:t>”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“A[^0-9]XX”     is same as “A\</a:t>
            </a:r>
            <a:r>
              <a:rPr lang="en-US" dirty="0" err="1" smtClean="0"/>
              <a:t>DXX</a:t>
            </a:r>
            <a:r>
              <a:rPr lang="en-US" dirty="0" smtClean="0"/>
              <a:t>”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“A[a-zA-Z0-9]XX” is same as “A\</a:t>
            </a:r>
            <a:r>
              <a:rPr lang="en-US" dirty="0" err="1" smtClean="0"/>
              <a:t>wXX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1" smtClean="0"/>
              <a:t>Objectives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dirty="0"/>
              <a:t>By the end of </a:t>
            </a:r>
            <a:r>
              <a:rPr/>
              <a:t>this </a:t>
            </a:r>
            <a:r>
              <a:rPr lang="en-US" dirty="0" smtClean="0"/>
              <a:t>module</a:t>
            </a:r>
            <a:r>
              <a:rPr smtClean="0"/>
              <a:t>, </a:t>
            </a:r>
            <a:r>
              <a:rPr dirty="0"/>
              <a:t>you should be </a:t>
            </a:r>
            <a:r>
              <a:rPr/>
              <a:t>able </a:t>
            </a:r>
            <a:r>
              <a:rPr smtClean="0"/>
              <a:t>to</a:t>
            </a:r>
            <a:r>
              <a:rPr lang="en-US" dirty="0" smtClean="0"/>
              <a:t> understand</a:t>
            </a:r>
            <a:r>
              <a:rPr smtClean="0"/>
              <a:t>:</a:t>
            </a:r>
            <a:endParaRPr dirty="0"/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Using Regular Expressions for complex searching</a:t>
            </a:r>
          </a:p>
          <a:p>
            <a:r>
              <a:rPr lang="en-US" dirty="0" smtClean="0"/>
              <a:t>Advanced </a:t>
            </a:r>
            <a:r>
              <a:rPr lang="en-US" dirty="0" smtClean="0"/>
              <a:t>Regular Expressions Techniques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in Detail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( )  is used to group sub expressions as in following </a:t>
            </a:r>
            <a:r>
              <a:rPr lang="en-US" dirty="0" err="1" smtClean="0"/>
              <a:t>eg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“U1011[0-9][0-9]F(</a:t>
            </a:r>
            <a:r>
              <a:rPr lang="en-US" dirty="0" err="1" smtClean="0"/>
              <a:t>CS|BT</a:t>
            </a:r>
            <a:r>
              <a:rPr lang="en-US" dirty="0" smtClean="0"/>
              <a:t>)\d\d\d”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This also explains the ‘|’ </a:t>
            </a:r>
            <a:r>
              <a:rPr lang="en-US" dirty="0" err="1" smtClean="0"/>
              <a:t>metacharacter</a:t>
            </a:r>
            <a:r>
              <a:rPr lang="en-US" dirty="0" smtClean="0"/>
              <a:t> for or condition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in Detail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regex</a:t>
            </a:r>
            <a:r>
              <a:rPr lang="en-US" dirty="0" smtClean="0"/>
              <a:t>=</a:t>
            </a:r>
            <a:r>
              <a:rPr lang="en-US" dirty="0" err="1" smtClean="0"/>
              <a:t>re.compile</a:t>
            </a:r>
            <a:r>
              <a:rPr lang="en-US" dirty="0" smtClean="0"/>
              <a:t>(“\s\d\d\d\s”)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m=</a:t>
            </a:r>
            <a:r>
              <a:rPr lang="en-US" dirty="0" err="1" smtClean="0"/>
              <a:t>regex.search</a:t>
            </a:r>
            <a:r>
              <a:rPr lang="en-US" dirty="0" smtClean="0"/>
              <a:t>(“Hello 12 cats ran after 432 dogs”)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if m: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print(</a:t>
            </a:r>
            <a:r>
              <a:rPr lang="en-US" dirty="0" err="1" smtClean="0"/>
              <a:t>m.group</a:t>
            </a:r>
            <a:r>
              <a:rPr lang="en-US" dirty="0" smtClean="0"/>
              <a:t>())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print(</a:t>
            </a:r>
            <a:r>
              <a:rPr lang="en-US" dirty="0" err="1" smtClean="0"/>
              <a:t>m.span</a:t>
            </a:r>
            <a:r>
              <a:rPr lang="en-US" dirty="0" smtClean="0"/>
              <a:t>())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NOTE: We have used search here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Metacharacters</a:t>
            </a:r>
            <a:r>
              <a:rPr lang="en-US" b="1" dirty="0" smtClean="0"/>
              <a:t> in Detail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regex</a:t>
            </a:r>
            <a:r>
              <a:rPr lang="en-US" dirty="0" smtClean="0"/>
              <a:t>=</a:t>
            </a:r>
            <a:r>
              <a:rPr lang="en-US" dirty="0" err="1" smtClean="0"/>
              <a:t>re.compile</a:t>
            </a:r>
            <a:r>
              <a:rPr lang="en-US" dirty="0" smtClean="0"/>
              <a:t>(“\s\w\w\w\s”)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mList</a:t>
            </a:r>
            <a:r>
              <a:rPr lang="en-US" dirty="0" smtClean="0"/>
              <a:t>=</a:t>
            </a:r>
            <a:r>
              <a:rPr lang="en-US" dirty="0" err="1" smtClean="0"/>
              <a:t>regex.findall</a:t>
            </a:r>
            <a:r>
              <a:rPr lang="en-US" dirty="0" smtClean="0"/>
              <a:t>(“A cat ran after 432 dogs”)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for m in </a:t>
            </a:r>
            <a:r>
              <a:rPr lang="en-US" dirty="0" err="1" smtClean="0"/>
              <a:t>mList</a:t>
            </a:r>
            <a:r>
              <a:rPr lang="en-US" dirty="0" smtClean="0"/>
              <a:t>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print(m )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re 				Module to be imported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regex</a:t>
            </a:r>
            <a:r>
              <a:rPr lang="en-US" dirty="0" smtClean="0"/>
              <a:t> object			Result of compiling a regular expression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match object		Obtained from </a:t>
            </a:r>
            <a:r>
              <a:rPr lang="en-US" dirty="0" err="1" smtClean="0"/>
              <a:t>regex</a:t>
            </a:r>
            <a:r>
              <a:rPr lang="en-US" dirty="0" smtClean="0"/>
              <a:t> object 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Additional methods in </a:t>
            </a:r>
            <a:r>
              <a:rPr lang="en-US" dirty="0" err="1" smtClean="0"/>
              <a:t>regex</a:t>
            </a:r>
            <a:r>
              <a:rPr lang="en-US" dirty="0" smtClean="0"/>
              <a:t>: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regex.sub(</a:t>
            </a:r>
            <a:r>
              <a:rPr lang="en-US" dirty="0" err="1" smtClean="0"/>
              <a:t>repl</a:t>
            </a:r>
            <a:r>
              <a:rPr lang="en-US" dirty="0" smtClean="0"/>
              <a:t>, string, count=0)    # </a:t>
            </a:r>
            <a:r>
              <a:rPr lang="en-US" dirty="0" smtClean="0"/>
              <a:t>replaces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regex.subn</a:t>
            </a:r>
            <a:r>
              <a:rPr lang="en-US" dirty="0" smtClean="0"/>
              <a:t>(</a:t>
            </a:r>
            <a:r>
              <a:rPr lang="en-US" dirty="0" err="1" smtClean="0"/>
              <a:t>repl</a:t>
            </a:r>
            <a:r>
              <a:rPr lang="en-US" dirty="0" smtClean="0"/>
              <a:t>, string, count=0)  # </a:t>
            </a:r>
            <a:r>
              <a:rPr lang="en-US" dirty="0" smtClean="0"/>
              <a:t>replaces and returns count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GROUPING OF EXPRESSIONS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regex</a:t>
            </a:r>
            <a:r>
              <a:rPr lang="en-US" dirty="0" smtClean="0"/>
              <a:t>=</a:t>
            </a:r>
            <a:r>
              <a:rPr lang="en-US" dirty="0" err="1" smtClean="0"/>
              <a:t>re.compile</a:t>
            </a:r>
            <a:r>
              <a:rPr lang="en-US" dirty="0" smtClean="0"/>
              <a:t>( “(\d\d)-(\d\d)-(\d\d\d\d)”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match=</a:t>
            </a:r>
            <a:r>
              <a:rPr lang="en-US" dirty="0" err="1" smtClean="0"/>
              <a:t>regex.match</a:t>
            </a:r>
            <a:r>
              <a:rPr lang="en-US" dirty="0" smtClean="0"/>
              <a:t>(“12-03-2016”)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if match: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print(“Day: “,</a:t>
            </a:r>
            <a:r>
              <a:rPr lang="en-US" dirty="0" err="1" smtClean="0"/>
              <a:t>match.group</a:t>
            </a:r>
            <a:r>
              <a:rPr lang="en-US" dirty="0" smtClean="0"/>
              <a:t>(1) )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GROUPING OF EXPRESSIONS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match.group</a:t>
            </a:r>
            <a:r>
              <a:rPr lang="en-US" dirty="0" smtClean="0"/>
              <a:t>(0) # gives the entire pattern found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match.group</a:t>
            </a:r>
            <a:r>
              <a:rPr lang="en-US" dirty="0" smtClean="0"/>
              <a:t>(1) # gives the first group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match.groups</a:t>
            </a:r>
            <a:r>
              <a:rPr lang="en-US" dirty="0" smtClean="0"/>
              <a:t>(default=None)  # returns all groups as List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If default is set to a value then that value is returned in case a particular group is not existing.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None/>
            </a:pPr>
            <a:r>
              <a:rPr lang="en-US" dirty="0" smtClean="0"/>
              <a:t>1) Input a URL from the keyboard and validate it by checking if the URL starts with a http:// or https://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smtClean="0"/>
              <a:t>2) From a text file display all the line numbers that contain any digit.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None/>
            </a:pPr>
            <a:r>
              <a:rPr lang="en-US" dirty="0" smtClean="0"/>
              <a:t>3) From a text file that may contain numbers of varying sizes at various locations in the file, build a list of all numbers that are found in the file.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None/>
            </a:pPr>
            <a:r>
              <a:rPr lang="en-US" dirty="0" smtClean="0"/>
              <a:t>4) We have a text file that contains one URL per line.</a:t>
            </a:r>
          </a:p>
          <a:p>
            <a:pPr marL="514350" indent="-514350">
              <a:buSzTx/>
              <a:buNone/>
            </a:pPr>
            <a:r>
              <a:rPr lang="en-US" dirty="0" smtClean="0"/>
              <a:t> </a:t>
            </a:r>
            <a:r>
              <a:rPr lang="en-US" dirty="0" smtClean="0"/>
              <a:t>      Write a program that reads this file and builds a list of domains </a:t>
            </a:r>
          </a:p>
          <a:p>
            <a:pPr marL="514350" indent="-514350">
              <a:buSzTx/>
              <a:buNone/>
            </a:pPr>
            <a:r>
              <a:rPr lang="en-US" dirty="0" smtClean="0"/>
              <a:t> </a:t>
            </a:r>
            <a:r>
              <a:rPr lang="en-US" dirty="0" smtClean="0"/>
              <a:t>      The list should not repeat domains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smtClean="0"/>
              <a:t>If a URL is http://www.niit.com/training.html </a:t>
            </a:r>
          </a:p>
          <a:p>
            <a:pPr marL="514350" indent="-514350">
              <a:buSzTx/>
              <a:buNone/>
            </a:pPr>
            <a:r>
              <a:rPr lang="en-US" dirty="0" smtClean="0"/>
              <a:t>Then the domain is www.niit.com </a:t>
            </a:r>
          </a:p>
          <a:p>
            <a:pPr marL="514350" indent="-514350">
              <a:buSzTx/>
              <a:buNone/>
            </a:pPr>
            <a:r>
              <a:rPr lang="en-US" dirty="0" smtClean="0"/>
              <a:t>So we have to start from the // till / 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Specialized programming language embedded in Python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Based on rules definition, and applying to a string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Useful for complex pattern matching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For simple pattern matching better to use string find/search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Also called </a:t>
            </a:r>
            <a:r>
              <a:rPr lang="en-US" dirty="0" err="1" smtClean="0"/>
              <a:t>regex</a:t>
            </a:r>
            <a:r>
              <a:rPr lang="en-US" dirty="0" smtClean="0"/>
              <a:t>, and is universal to many languages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0" y="2630657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sz="6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 : Steps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Font typeface="+mj-lt"/>
              <a:buAutoNum type="arabicPeriod"/>
            </a:pPr>
            <a:r>
              <a:rPr lang="en-US" dirty="0" smtClean="0"/>
              <a:t>Submit a regular expression string</a:t>
            </a:r>
          </a:p>
          <a:p>
            <a:pPr marL="514350" indent="-514350">
              <a:buSzTx/>
              <a:buFont typeface="+mj-lt"/>
              <a:buAutoNum type="arabicPeriod"/>
            </a:pPr>
            <a:r>
              <a:rPr lang="en-US" dirty="0" smtClean="0"/>
              <a:t>Compile this string to get a </a:t>
            </a:r>
            <a:r>
              <a:rPr lang="en-US" dirty="0" err="1" smtClean="0"/>
              <a:t>regex</a:t>
            </a:r>
            <a:r>
              <a:rPr lang="en-US" dirty="0" smtClean="0"/>
              <a:t> byte code</a:t>
            </a:r>
          </a:p>
          <a:p>
            <a:pPr marL="514350" indent="-514350">
              <a:buSzTx/>
              <a:buFont typeface="+mj-lt"/>
              <a:buAutoNum type="arabicPeriod"/>
            </a:pPr>
            <a:r>
              <a:rPr lang="en-US" dirty="0" smtClean="0"/>
              <a:t>Apply the compiled </a:t>
            </a:r>
            <a:r>
              <a:rPr lang="en-US" dirty="0" err="1" smtClean="0"/>
              <a:t>regex</a:t>
            </a:r>
            <a:r>
              <a:rPr lang="en-US" dirty="0" smtClean="0"/>
              <a:t> byte code to target string</a:t>
            </a:r>
          </a:p>
          <a:p>
            <a:pPr marL="514350" indent="-514350">
              <a:buSzTx/>
              <a:buFont typeface="+mj-lt"/>
              <a:buAutoNum type="arabicPeriod"/>
            </a:pPr>
            <a:r>
              <a:rPr lang="en-US" dirty="0" smtClean="0"/>
              <a:t>Obtain results of the match</a:t>
            </a:r>
          </a:p>
          <a:p>
            <a:pPr marL="514350" indent="-514350">
              <a:buSzTx/>
              <a:buFont typeface="+mj-lt"/>
              <a:buAutoNum type="arabicPeriod"/>
            </a:pPr>
            <a:r>
              <a:rPr lang="en-US" dirty="0" smtClean="0"/>
              <a:t>Use the results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 : Steps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import re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pattern= </a:t>
            </a:r>
            <a:r>
              <a:rPr lang="en-US" dirty="0" err="1" smtClean="0"/>
              <a:t>re.compile</a:t>
            </a:r>
            <a:r>
              <a:rPr lang="en-US" dirty="0" smtClean="0"/>
              <a:t>( &lt;</a:t>
            </a:r>
            <a:r>
              <a:rPr lang="en-US" dirty="0" err="1" smtClean="0"/>
              <a:t>regex</a:t>
            </a:r>
            <a:r>
              <a:rPr lang="en-US" dirty="0" smtClean="0"/>
              <a:t> expression&gt; )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matchObject</a:t>
            </a:r>
            <a:r>
              <a:rPr lang="en-US" dirty="0" smtClean="0"/>
              <a:t>=</a:t>
            </a:r>
            <a:r>
              <a:rPr lang="en-US" dirty="0" err="1" smtClean="0"/>
              <a:t>pattern.match</a:t>
            </a:r>
            <a:r>
              <a:rPr lang="en-US" dirty="0" smtClean="0"/>
              <a:t>(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if( </a:t>
            </a:r>
            <a:r>
              <a:rPr lang="en-US" dirty="0" err="1" smtClean="0"/>
              <a:t>matchObject</a:t>
            </a:r>
            <a:r>
              <a:rPr lang="en-US" dirty="0" smtClean="0"/>
              <a:t>)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# use </a:t>
            </a:r>
            <a:r>
              <a:rPr lang="en-US" dirty="0" err="1" smtClean="0"/>
              <a:t>matchObject</a:t>
            </a:r>
            <a:r>
              <a:rPr lang="en-US" dirty="0" smtClean="0"/>
              <a:t> for various operations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</a:t>
            </a:r>
            <a:r>
              <a:rPr lang="en-US" b="1" dirty="0" smtClean="0"/>
              <a:t>Expressions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import re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pattern= </a:t>
            </a:r>
            <a:r>
              <a:rPr lang="en-US" dirty="0" err="1" smtClean="0"/>
              <a:t>re.compile</a:t>
            </a:r>
            <a:r>
              <a:rPr lang="en-US" dirty="0" smtClean="0"/>
              <a:t>( “A..T” )     # . matches any one character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matchObject</a:t>
            </a:r>
            <a:r>
              <a:rPr lang="en-US" dirty="0" smtClean="0"/>
              <a:t>=</a:t>
            </a:r>
            <a:r>
              <a:rPr lang="en-US" dirty="0" err="1" smtClean="0"/>
              <a:t>pattern.match</a:t>
            </a:r>
            <a:r>
              <a:rPr lang="en-US" dirty="0" smtClean="0"/>
              <a:t>( “</a:t>
            </a:r>
            <a:r>
              <a:rPr lang="en-US" dirty="0" err="1" smtClean="0"/>
              <a:t>ACGTAAT</a:t>
            </a:r>
            <a:r>
              <a:rPr lang="en-US" dirty="0" smtClean="0"/>
              <a:t>”)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if( </a:t>
            </a:r>
            <a:r>
              <a:rPr lang="en-US" dirty="0" err="1" smtClean="0"/>
              <a:t>matchObject</a:t>
            </a:r>
            <a:r>
              <a:rPr lang="en-US" dirty="0" smtClean="0"/>
              <a:t>) :		# if match was found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print(</a:t>
            </a:r>
            <a:r>
              <a:rPr lang="en-US" dirty="0" err="1" smtClean="0"/>
              <a:t>matchObject.group</a:t>
            </a:r>
            <a:r>
              <a:rPr lang="en-US" dirty="0" smtClean="0"/>
              <a:t>( ) )  # displays ‘</a:t>
            </a:r>
            <a:r>
              <a:rPr lang="en-US" dirty="0" err="1" smtClean="0"/>
              <a:t>ACGT</a:t>
            </a:r>
            <a:r>
              <a:rPr lang="en-US" dirty="0" smtClean="0"/>
              <a:t>’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print(</a:t>
            </a:r>
            <a:r>
              <a:rPr lang="en-US" dirty="0" err="1" smtClean="0"/>
              <a:t>matchObject.start</a:t>
            </a:r>
            <a:r>
              <a:rPr lang="en-US" dirty="0" smtClean="0"/>
              <a:t>(), </a:t>
            </a:r>
            <a:r>
              <a:rPr lang="en-US" dirty="0" err="1" smtClean="0"/>
              <a:t>matchObject.end</a:t>
            </a:r>
            <a:r>
              <a:rPr lang="en-US" dirty="0" smtClean="0"/>
              <a:t>() )    # 0  4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start and end are positions relative to the string provided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</a:t>
            </a:r>
            <a:r>
              <a:rPr lang="en-US" b="1" dirty="0" smtClean="0"/>
              <a:t>Expressions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pattern= </a:t>
            </a:r>
            <a:r>
              <a:rPr lang="en-US" dirty="0" err="1" smtClean="0"/>
              <a:t>re.compile</a:t>
            </a:r>
            <a:r>
              <a:rPr lang="en-US" dirty="0" smtClean="0"/>
              <a:t>( “A..T” 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Compiles regular expression “A..T” to a </a:t>
            </a:r>
            <a:r>
              <a:rPr lang="en-US" dirty="0" err="1" smtClean="0"/>
              <a:t>regex</a:t>
            </a:r>
            <a:r>
              <a:rPr lang="en-US" dirty="0" smtClean="0"/>
              <a:t> object - pattern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This object has methods to apply the byte code to any string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pattern.match</a:t>
            </a:r>
            <a:r>
              <a:rPr lang="en-US" dirty="0" smtClean="0"/>
              <a:t>( )     </a:t>
            </a:r>
            <a:r>
              <a:rPr lang="en-US" dirty="0" err="1" smtClean="0"/>
              <a:t>pattern.search</a:t>
            </a:r>
            <a:r>
              <a:rPr lang="en-US" dirty="0" smtClean="0"/>
              <a:t>( )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pattern.findall</a:t>
            </a:r>
            <a:r>
              <a:rPr lang="en-US" dirty="0" smtClean="0"/>
              <a:t>( )     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 : Example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The </a:t>
            </a:r>
            <a:r>
              <a:rPr lang="en-US" dirty="0" err="1" smtClean="0"/>
              <a:t>regex</a:t>
            </a:r>
            <a:r>
              <a:rPr lang="en-US" dirty="0" smtClean="0"/>
              <a:t> object methods are detailed below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match( “in this string”)   # matches from beginning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search( “in this string”) # searches through the string</a:t>
            </a:r>
          </a:p>
          <a:p>
            <a:pPr marL="0" indent="0">
              <a:buSzTx/>
              <a:buNone/>
            </a:pPr>
            <a:r>
              <a:rPr lang="en-US" dirty="0" smtClean="0"/>
              <a:t>These function return match objects. A match object has methods to use the search results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findall</a:t>
            </a:r>
            <a:r>
              <a:rPr lang="en-US" dirty="0" smtClean="0"/>
              <a:t> ( “ in this string “) # returns a list of matching strings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Regular Expressions : Match Object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The match object has following methods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group( )   # will return the matching substring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start ( )   # will return the starting position of the match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end( )    # will return the position where the match ended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span( )   # will return a </a:t>
            </a:r>
            <a:r>
              <a:rPr lang="en-US" dirty="0" err="1" smtClean="0"/>
              <a:t>tuple</a:t>
            </a:r>
            <a:r>
              <a:rPr lang="en-US" dirty="0" smtClean="0"/>
              <a:t> of start and end positions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1084</Words>
  <Application>Microsoft Office PowerPoint</Application>
  <PresentationFormat>Custom</PresentationFormat>
  <Paragraphs>175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Python</vt:lpstr>
      <vt:lpstr>Objectives </vt:lpstr>
      <vt:lpstr>Regular Expressions</vt:lpstr>
      <vt:lpstr>Regular Expressions : Steps</vt:lpstr>
      <vt:lpstr>Regular Expressions : Steps</vt:lpstr>
      <vt:lpstr>Regular Expressions</vt:lpstr>
      <vt:lpstr>Regular Expressions</vt:lpstr>
      <vt:lpstr>Regular Expressions : Example</vt:lpstr>
      <vt:lpstr>Regular Expressions : Match Object</vt:lpstr>
      <vt:lpstr>Regular Expressions : Metacharacters</vt:lpstr>
      <vt:lpstr>Regular Expressions : Metacharacters</vt:lpstr>
      <vt:lpstr>Regular Expressions : Metacharacters</vt:lpstr>
      <vt:lpstr>Metacharacters : Examples</vt:lpstr>
      <vt:lpstr>Problem Solving with REGEX</vt:lpstr>
      <vt:lpstr>Metacharacters in Detail</vt:lpstr>
      <vt:lpstr>Metacharacters in Detail</vt:lpstr>
      <vt:lpstr>Metacharacters in Detail</vt:lpstr>
      <vt:lpstr>Metacharacters in Detail</vt:lpstr>
      <vt:lpstr>Metacharacters in Detail</vt:lpstr>
      <vt:lpstr>Metacharacters in Detail</vt:lpstr>
      <vt:lpstr>Metacharacters in Detail</vt:lpstr>
      <vt:lpstr>Metacharacters in Detail</vt:lpstr>
      <vt:lpstr>Regular Expressions</vt:lpstr>
      <vt:lpstr>Regular Expressions</vt:lpstr>
      <vt:lpstr>Regular Expressions</vt:lpstr>
      <vt:lpstr>Regular Expressions</vt:lpstr>
      <vt:lpstr>Lab Questions</vt:lpstr>
      <vt:lpstr>Lab Questions</vt:lpstr>
      <vt:lpstr>Lab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Singh</dc:creator>
  <cp:lastModifiedBy>admin</cp:lastModifiedBy>
  <cp:revision>56</cp:revision>
  <dcterms:modified xsi:type="dcterms:W3CDTF">2017-03-09T15:38:03Z</dcterms:modified>
</cp:coreProperties>
</file>