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44" r:id="rId4"/>
    <p:sldId id="345" r:id="rId5"/>
    <p:sldId id="347" r:id="rId6"/>
    <p:sldId id="348" r:id="rId7"/>
    <p:sldId id="349" r:id="rId8"/>
    <p:sldId id="350" r:id="rId9"/>
    <p:sldId id="351" r:id="rId10"/>
    <p:sldId id="352" r:id="rId11"/>
    <p:sldId id="346" r:id="rId12"/>
    <p:sldId id="353" r:id="rId13"/>
    <p:sldId id="354" r:id="rId14"/>
    <p:sldId id="281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91228790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Click to edit Master subtitle style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Click to edit Master text styles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>
            <a:picLocks noChangeAspect="1"/>
          </p:cNvPicPr>
          <p:nvPr/>
        </p:nvPicPr>
        <p:blipFill>
          <a:blip r:embed="rId13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1.jpg"/>
          <p:cNvPicPr>
            <a:picLocks noChangeAspect="1"/>
          </p:cNvPicPr>
          <p:nvPr/>
        </p:nvPicPr>
        <p:blipFill>
          <a:blip r:embed="rId13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Python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dirty="0" smtClean="0"/>
              <a:t>Database </a:t>
            </a:r>
            <a:r>
              <a:rPr lang="en-US" sz="5400" dirty="0" smtClean="0"/>
              <a:t>Interface</a:t>
            </a:r>
            <a:endParaRPr sz="54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Database Interfaces : SQLITE3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err="1" smtClean="0"/>
              <a:t>conn.execute</a:t>
            </a:r>
            <a:r>
              <a:rPr lang="en-US" dirty="0" smtClean="0"/>
              <a:t>(‘’’INSERT INTO STUDENT (</a:t>
            </a:r>
            <a:r>
              <a:rPr lang="en-US" dirty="0" err="1" smtClean="0"/>
              <a:t>ROLLNO,NAME,AGE</a:t>
            </a:r>
            <a:r>
              <a:rPr lang="en-US" dirty="0" smtClean="0"/>
              <a:t>) 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                       VALUES </a:t>
            </a:r>
            <a:r>
              <a:rPr lang="en-US" dirty="0" smtClean="0"/>
              <a:t>(?, ?, ?)’’’,  </a:t>
            </a:r>
            <a:r>
              <a:rPr lang="en-US" b="1" dirty="0" smtClean="0"/>
              <a:t>(12,’Shridhar’,28)</a:t>
            </a:r>
            <a:r>
              <a:rPr lang="en-US" dirty="0" smtClean="0"/>
              <a:t>   );</a:t>
            </a: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conn.commit</a:t>
            </a:r>
            <a:r>
              <a:rPr lang="en-US" dirty="0" smtClean="0"/>
              <a:t>()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Note the use of ? and the </a:t>
            </a:r>
            <a:r>
              <a:rPr lang="en-US" dirty="0" err="1" smtClean="0"/>
              <a:t>tuple</a:t>
            </a:r>
            <a:r>
              <a:rPr lang="en-US" dirty="0" smtClean="0"/>
              <a:t> provided after the string containing the corresponding data to be filled in place of the question marks.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Database Interfaces : SQLITE3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b="1" dirty="0" smtClean="0"/>
              <a:t>Demonstrations 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-Connecting </a:t>
            </a:r>
            <a:r>
              <a:rPr lang="en-US" dirty="0" smtClean="0"/>
              <a:t>to the database</a:t>
            </a:r>
          </a:p>
          <a:p>
            <a:pPr marL="0" indent="0">
              <a:buSzTx/>
              <a:buFontTx/>
              <a:buChar char="-"/>
            </a:pPr>
            <a:r>
              <a:rPr lang="en-US" dirty="0" smtClean="0"/>
              <a:t>Creation of Table</a:t>
            </a:r>
          </a:p>
          <a:p>
            <a:pPr marL="0" indent="0">
              <a:buSzTx/>
              <a:buFontTx/>
              <a:buChar char="-"/>
            </a:pPr>
            <a:r>
              <a:rPr lang="en-US" dirty="0" smtClean="0"/>
              <a:t>Query a Table</a:t>
            </a:r>
          </a:p>
          <a:p>
            <a:pPr marL="0" indent="0">
              <a:buSzTx/>
              <a:buFontTx/>
              <a:buChar char="-"/>
            </a:pPr>
            <a:r>
              <a:rPr lang="en-US" dirty="0" smtClean="0"/>
              <a:t>Update a Table</a:t>
            </a:r>
          </a:p>
          <a:p>
            <a:pPr marL="0" indent="0">
              <a:buSzTx/>
              <a:buFontTx/>
              <a:buChar char="-"/>
            </a:pPr>
            <a:r>
              <a:rPr lang="en-US" dirty="0" smtClean="0"/>
              <a:t>Delete a Table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Lab Questions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SzTx/>
              <a:buFontTx/>
              <a:buAutoNum type="arabicParenR"/>
            </a:pPr>
            <a:r>
              <a:rPr lang="en-US" dirty="0" smtClean="0"/>
              <a:t>Create a database in your script folder. In this database create a table called ‘words’ having columns : word, count.</a:t>
            </a:r>
          </a:p>
          <a:p>
            <a:pPr marL="514350" indent="-514350">
              <a:buSzTx/>
              <a:buNone/>
            </a:pPr>
            <a:r>
              <a:rPr lang="en-US" dirty="0" smtClean="0"/>
              <a:t>Now read a sentence from the keyboard. From this sentence get all the words and save the words along with their count in this table.</a:t>
            </a:r>
          </a:p>
          <a:p>
            <a:pPr marL="514350" indent="-514350">
              <a:buSzTx/>
              <a:buNone/>
            </a:pPr>
            <a:endParaRPr lang="en-US" dirty="0" smtClean="0"/>
          </a:p>
          <a:p>
            <a:pPr marL="514350" indent="-514350">
              <a:buSzTx/>
              <a:buNone/>
            </a:pPr>
            <a:r>
              <a:rPr lang="en-US" dirty="0" smtClean="0"/>
              <a:t>Query the table and display all the words along with their counts in sorted order of frequency.</a:t>
            </a: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Lab Questions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SzTx/>
              <a:buNone/>
            </a:pPr>
            <a:r>
              <a:rPr lang="en-US" dirty="0" smtClean="0"/>
              <a:t>2) Enhance your solution of question 1 so that it may work by reading the content from a text file and store the words and their counts.</a:t>
            </a:r>
          </a:p>
          <a:p>
            <a:pPr marL="514350" indent="-514350">
              <a:buSzTx/>
              <a:buNone/>
            </a:pPr>
            <a:endParaRPr lang="en-US" dirty="0" smtClean="0"/>
          </a:p>
          <a:p>
            <a:pPr marL="514350" indent="-514350">
              <a:buSzTx/>
              <a:buNone/>
            </a:pPr>
            <a:r>
              <a:rPr lang="en-US" dirty="0" smtClean="0"/>
              <a:t>a) Input a word and run a query for that word and display the count if it is found.</a:t>
            </a:r>
          </a:p>
          <a:p>
            <a:pPr marL="514350" indent="-514350">
              <a:buSzTx/>
              <a:buNone/>
            </a:pPr>
            <a:r>
              <a:rPr lang="en-US" dirty="0" smtClean="0"/>
              <a:t>b) Display the word, word count sorting the output </a:t>
            </a:r>
            <a:r>
              <a:rPr lang="en-US" smtClean="0"/>
              <a:t>by word</a:t>
            </a: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0" y="2630657"/>
            <a:ext cx="121920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 you</a:t>
            </a:r>
            <a:endParaRPr sz="6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b="1" smtClean="0"/>
              <a:t>Objectives</a:t>
            </a:r>
            <a:r>
              <a:rPr lang="en-US" b="1" dirty="0" smtClean="0"/>
              <a:t> 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dirty="0"/>
              <a:t>By the end of </a:t>
            </a:r>
            <a:r>
              <a:rPr/>
              <a:t>this </a:t>
            </a:r>
            <a:r>
              <a:rPr lang="en-US" dirty="0" smtClean="0"/>
              <a:t>module</a:t>
            </a:r>
            <a:r>
              <a:rPr smtClean="0"/>
              <a:t>, </a:t>
            </a:r>
            <a:r>
              <a:rPr dirty="0"/>
              <a:t>you should be </a:t>
            </a:r>
            <a:r>
              <a:rPr/>
              <a:t>able </a:t>
            </a:r>
            <a:r>
              <a:rPr smtClean="0"/>
              <a:t>to</a:t>
            </a:r>
            <a:r>
              <a:rPr lang="en-US" dirty="0" smtClean="0"/>
              <a:t> understand</a:t>
            </a:r>
            <a:r>
              <a:rPr smtClean="0"/>
              <a:t>:</a:t>
            </a:r>
            <a:endParaRPr dirty="0"/>
          </a:p>
          <a:p>
            <a:r>
              <a:rPr lang="en-US" dirty="0" smtClean="0"/>
              <a:t>Introduction </a:t>
            </a:r>
            <a:r>
              <a:rPr lang="en-US" dirty="0" smtClean="0"/>
              <a:t>to Database interfacing</a:t>
            </a:r>
          </a:p>
          <a:p>
            <a:pPr lvl="1"/>
            <a:r>
              <a:rPr lang="en-US" dirty="0" smtClean="0"/>
              <a:t>SQLITE3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Database Interfaces : SQLITE3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SQLITE3 is a database library written in C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Does not need a database server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Uses SQL for various operations with the database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NOTE: 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SQLITE3 is Easy and </a:t>
            </a:r>
            <a:r>
              <a:rPr lang="en-US" dirty="0" smtClean="0"/>
              <a:t>Good for prototyping or for small </a:t>
            </a:r>
            <a:r>
              <a:rPr lang="en-US" dirty="0" smtClean="0"/>
              <a:t>applications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The code is portable to any other database like </a:t>
            </a:r>
            <a:r>
              <a:rPr lang="en-US" dirty="0" err="1" smtClean="0"/>
              <a:t>mysql</a:t>
            </a:r>
            <a:r>
              <a:rPr lang="en-US" dirty="0" smtClean="0"/>
              <a:t> or similar</a:t>
            </a: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Database Interfaces : SQLITE3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import sqlite3 </a:t>
            </a: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conn</a:t>
            </a:r>
            <a:r>
              <a:rPr lang="en-US" dirty="0" smtClean="0"/>
              <a:t> </a:t>
            </a:r>
            <a:r>
              <a:rPr lang="en-US" dirty="0" smtClean="0"/>
              <a:t>= sqlite3.connect</a:t>
            </a:r>
            <a:r>
              <a:rPr lang="en-US" dirty="0" smtClean="0"/>
              <a:t>(‘</a:t>
            </a:r>
            <a:r>
              <a:rPr lang="en-US" dirty="0" err="1" smtClean="0"/>
              <a:t>mydb.db</a:t>
            </a:r>
            <a:r>
              <a:rPr lang="en-US" dirty="0" smtClean="0"/>
              <a:t>')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This command makes a connection to a sqlite3 database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The database would be created/opened in the same folder as the script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If database does not exist it would get created and then opened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When using </a:t>
            </a:r>
            <a:r>
              <a:rPr lang="en-US" dirty="0" err="1" smtClean="0"/>
              <a:t>mysql</a:t>
            </a:r>
            <a:r>
              <a:rPr lang="en-US" dirty="0" smtClean="0"/>
              <a:t> or any other database, we would use respective module. 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The </a:t>
            </a:r>
            <a:r>
              <a:rPr lang="en-US" dirty="0" err="1" smtClean="0"/>
              <a:t>conn</a:t>
            </a:r>
            <a:r>
              <a:rPr lang="en-US" dirty="0" smtClean="0"/>
              <a:t> object usage further on will be same regardless of database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Database Interfaces : SQLITE3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err="1" smtClean="0"/>
              <a:t>conn.execute</a:t>
            </a:r>
            <a:r>
              <a:rPr lang="en-US" dirty="0" smtClean="0"/>
              <a:t>(‘’’CREATE </a:t>
            </a:r>
            <a:r>
              <a:rPr lang="en-US" dirty="0" smtClean="0"/>
              <a:t>TABLE </a:t>
            </a:r>
            <a:r>
              <a:rPr lang="en-US" dirty="0" smtClean="0"/>
              <a:t>STUDENT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(</a:t>
            </a:r>
            <a:r>
              <a:rPr lang="en-US" dirty="0" err="1" smtClean="0"/>
              <a:t>ROLLNO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NULL, 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NAME </a:t>
            </a:r>
            <a:r>
              <a:rPr lang="en-US" dirty="0" smtClean="0"/>
              <a:t>TEXT NOT NULL, </a:t>
            </a: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AGE </a:t>
            </a:r>
            <a:r>
              <a:rPr lang="en-US" dirty="0" err="1" smtClean="0"/>
              <a:t>INT</a:t>
            </a:r>
            <a:r>
              <a:rPr lang="en-US" dirty="0" smtClean="0"/>
              <a:t> NOT </a:t>
            </a:r>
            <a:r>
              <a:rPr lang="en-US" dirty="0" smtClean="0"/>
              <a:t>NULL);’’’)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The execute function of </a:t>
            </a:r>
            <a:r>
              <a:rPr lang="en-US" dirty="0" err="1" smtClean="0"/>
              <a:t>conn</a:t>
            </a:r>
            <a:r>
              <a:rPr lang="en-US" dirty="0" smtClean="0"/>
              <a:t> can execute SQL command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In this case this is a table creation command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Database Interfaces : SQLITE3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err="1" smtClean="0"/>
              <a:t>conn.execute</a:t>
            </a:r>
            <a:r>
              <a:rPr lang="en-US" dirty="0" smtClean="0"/>
              <a:t>(‘’’INSERT </a:t>
            </a:r>
            <a:r>
              <a:rPr lang="en-US" dirty="0" smtClean="0"/>
              <a:t>INTO </a:t>
            </a:r>
            <a:r>
              <a:rPr lang="en-US" dirty="0" smtClean="0"/>
              <a:t>STUDENT (</a:t>
            </a:r>
            <a:r>
              <a:rPr lang="en-US" dirty="0" err="1" smtClean="0"/>
              <a:t>ROLLNO,NAME,AGE</a:t>
            </a:r>
            <a:r>
              <a:rPr lang="en-US" dirty="0" smtClean="0"/>
              <a:t>) 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VALUES (12, ‘</a:t>
            </a:r>
            <a:r>
              <a:rPr lang="en-US" dirty="0" err="1" smtClean="0"/>
              <a:t>Shridhar</a:t>
            </a:r>
            <a:r>
              <a:rPr lang="en-US" dirty="0" smtClean="0"/>
              <a:t>', 29)’’’);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conn.commit</a:t>
            </a:r>
            <a:r>
              <a:rPr lang="en-US" dirty="0" smtClean="0"/>
              <a:t>()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Now we execute the SQL insert command to insert one record into the table.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Database Interfaces : SQLITE3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cursor = </a:t>
            </a:r>
            <a:r>
              <a:rPr lang="en-US" dirty="0" err="1" smtClean="0"/>
              <a:t>conn.execute</a:t>
            </a:r>
            <a:r>
              <a:rPr lang="en-US" dirty="0" smtClean="0"/>
              <a:t>("SELECT </a:t>
            </a:r>
            <a:r>
              <a:rPr lang="en-US" dirty="0" err="1" smtClean="0"/>
              <a:t>rollno</a:t>
            </a:r>
            <a:r>
              <a:rPr lang="en-US" dirty="0" smtClean="0"/>
              <a:t>, </a:t>
            </a:r>
            <a:r>
              <a:rPr lang="en-US" dirty="0" smtClean="0"/>
              <a:t>name, </a:t>
            </a:r>
            <a:r>
              <a:rPr lang="en-US" dirty="0" smtClean="0"/>
              <a:t>age from student") 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for </a:t>
            </a:r>
            <a:r>
              <a:rPr lang="en-US" dirty="0" smtClean="0"/>
              <a:t>row in cursor: </a:t>
            </a: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	</a:t>
            </a:r>
            <a:r>
              <a:rPr lang="en-US" dirty="0" smtClean="0"/>
              <a:t>print(“</a:t>
            </a:r>
            <a:r>
              <a:rPr lang="en-US" dirty="0" err="1" smtClean="0"/>
              <a:t>Rollno</a:t>
            </a:r>
            <a:r>
              <a:rPr lang="en-US" dirty="0" smtClean="0"/>
              <a:t> : “,row[0])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</a:t>
            </a:r>
            <a:r>
              <a:rPr lang="en-US" dirty="0" smtClean="0"/>
              <a:t>           print(“Name :”,row[1])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</a:t>
            </a:r>
            <a:r>
              <a:rPr lang="en-US" dirty="0" smtClean="0"/>
              <a:t>           print(“Age :”,row[2])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This is the way we execute a select query and traverse through the records that are returned.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Database Interfaces : SQLITE3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err="1" smtClean="0"/>
              <a:t>conn.execute</a:t>
            </a:r>
            <a:r>
              <a:rPr lang="en-US" dirty="0" smtClean="0"/>
              <a:t>("UPDATE </a:t>
            </a:r>
            <a:r>
              <a:rPr lang="en-US" dirty="0" smtClean="0"/>
              <a:t>student </a:t>
            </a:r>
            <a:r>
              <a:rPr lang="en-US" dirty="0" smtClean="0"/>
              <a:t>set </a:t>
            </a:r>
            <a:r>
              <a:rPr lang="en-US" dirty="0" smtClean="0"/>
              <a:t>age </a:t>
            </a:r>
            <a:r>
              <a:rPr lang="en-US" dirty="0" smtClean="0"/>
              <a:t>= </a:t>
            </a:r>
            <a:r>
              <a:rPr lang="en-US" dirty="0" smtClean="0"/>
              <a:t>27 </a:t>
            </a:r>
            <a:r>
              <a:rPr lang="en-US" dirty="0" smtClean="0"/>
              <a:t>where </a:t>
            </a:r>
            <a:r>
              <a:rPr lang="en-US" dirty="0" err="1" smtClean="0"/>
              <a:t>rollno</a:t>
            </a:r>
            <a:r>
              <a:rPr lang="en-US" dirty="0" smtClean="0"/>
              <a:t>=10") </a:t>
            </a:r>
            <a:r>
              <a:rPr lang="en-US" dirty="0" err="1" smtClean="0"/>
              <a:t>conn.commit</a:t>
            </a:r>
            <a:r>
              <a:rPr lang="en-US" dirty="0" smtClean="0"/>
              <a:t>()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This is an example of the UPDATE query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Database Interfaces : SQLITE3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err="1" smtClean="0"/>
              <a:t>conn.execute</a:t>
            </a:r>
            <a:r>
              <a:rPr lang="en-US" dirty="0" smtClean="0"/>
              <a:t>(“DELETE student where </a:t>
            </a:r>
            <a:r>
              <a:rPr lang="en-US" dirty="0" err="1" smtClean="0"/>
              <a:t>rollno</a:t>
            </a:r>
            <a:r>
              <a:rPr lang="en-US" dirty="0" smtClean="0"/>
              <a:t>=10") 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conn.commit</a:t>
            </a:r>
            <a:r>
              <a:rPr lang="en-US" dirty="0" smtClean="0"/>
              <a:t>()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This is an example of the DELETE query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515</Words>
  <Application>Microsoft Office PowerPoint</Application>
  <PresentationFormat>Custom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Python</vt:lpstr>
      <vt:lpstr>Objectives </vt:lpstr>
      <vt:lpstr>Database Interfaces : SQLITE3</vt:lpstr>
      <vt:lpstr>Database Interfaces : SQLITE3</vt:lpstr>
      <vt:lpstr>Database Interfaces : SQLITE3</vt:lpstr>
      <vt:lpstr>Database Interfaces : SQLITE3</vt:lpstr>
      <vt:lpstr>Database Interfaces : SQLITE3</vt:lpstr>
      <vt:lpstr>Database Interfaces : SQLITE3</vt:lpstr>
      <vt:lpstr>Database Interfaces : SQLITE3</vt:lpstr>
      <vt:lpstr>Database Interfaces : SQLITE3</vt:lpstr>
      <vt:lpstr>Database Interfaces : SQLITE3</vt:lpstr>
      <vt:lpstr>Lab Questions</vt:lpstr>
      <vt:lpstr>Lab Questions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David Singh</dc:creator>
  <cp:lastModifiedBy>admin</cp:lastModifiedBy>
  <cp:revision>58</cp:revision>
  <dcterms:modified xsi:type="dcterms:W3CDTF">2017-03-09T17:00:07Z</dcterms:modified>
</cp:coreProperties>
</file>