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8" r:id="rId4"/>
    <p:sldId id="295" r:id="rId5"/>
    <p:sldId id="296" r:id="rId6"/>
    <p:sldId id="298" r:id="rId7"/>
    <p:sldId id="289" r:id="rId8"/>
    <p:sldId id="290" r:id="rId9"/>
    <p:sldId id="297" r:id="rId10"/>
    <p:sldId id="2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Getting Python modules</a:t>
            </a:r>
            <a:br>
              <a:rPr lang="en-US" sz="5400" dirty="0" smtClean="0"/>
            </a:br>
            <a:r>
              <a:rPr lang="en-US" sz="5400" dirty="0" err="1" smtClean="0"/>
              <a:t>XLS</a:t>
            </a:r>
            <a:r>
              <a:rPr lang="en-US" sz="5400" dirty="0" smtClean="0"/>
              <a:t> and </a:t>
            </a:r>
            <a:r>
              <a:rPr lang="en-US" sz="5400" dirty="0" err="1" smtClean="0"/>
              <a:t>Webscraping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smtClean="0"/>
              <a:t>Objectives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dirty="0"/>
              <a:t>By the end of </a:t>
            </a:r>
            <a:r>
              <a:rPr/>
              <a:t>this </a:t>
            </a:r>
            <a:r>
              <a:rPr lang="en-US" dirty="0" smtClean="0"/>
              <a:t>module</a:t>
            </a:r>
            <a:r>
              <a:rPr smtClean="0"/>
              <a:t>, </a:t>
            </a:r>
            <a:r>
              <a:rPr dirty="0"/>
              <a:t>you should be </a:t>
            </a:r>
            <a:r>
              <a:rPr/>
              <a:t>able </a:t>
            </a:r>
            <a:r>
              <a:rPr smtClean="0"/>
              <a:t>to</a:t>
            </a:r>
            <a:r>
              <a:rPr lang="en-US" dirty="0" smtClean="0"/>
              <a:t> understand</a:t>
            </a:r>
            <a:r>
              <a:rPr smtClean="0"/>
              <a:t>:</a:t>
            </a:r>
            <a:endParaRPr dirty="0"/>
          </a:p>
          <a:p>
            <a:r>
              <a:rPr lang="en-US" dirty="0" smtClean="0"/>
              <a:t>Using pip package manager</a:t>
            </a:r>
          </a:p>
          <a:p>
            <a:r>
              <a:rPr lang="en-US" dirty="0" smtClean="0"/>
              <a:t>Working with </a:t>
            </a:r>
            <a:r>
              <a:rPr lang="en-US" dirty="0" err="1" smtClean="0"/>
              <a:t>XLS</a:t>
            </a:r>
            <a:r>
              <a:rPr lang="en-US" dirty="0" smtClean="0"/>
              <a:t> files – </a:t>
            </a:r>
            <a:r>
              <a:rPr lang="en-US" dirty="0" err="1" smtClean="0"/>
              <a:t>pyexcel_xls</a:t>
            </a:r>
            <a:r>
              <a:rPr lang="en-US" dirty="0" smtClean="0"/>
              <a:t> &amp; </a:t>
            </a:r>
            <a:r>
              <a:rPr lang="en-US" dirty="0" err="1" smtClean="0"/>
              <a:t>xlsxwriter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Spreadsheets are a very commonly used tool for a lot of data crunching and day to day office tasks of reporting and presenting analysis.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Let us explore how to make our python program work with the data that is stored in a </a:t>
            </a:r>
            <a:r>
              <a:rPr lang="en-US" dirty="0" err="1" smtClean="0"/>
              <a:t>XLS</a:t>
            </a:r>
            <a:r>
              <a:rPr lang="en-US" dirty="0" smtClean="0"/>
              <a:t> file both in terms of reading as well as writing.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Module : </a:t>
            </a:r>
            <a:r>
              <a:rPr lang="en-US" dirty="0" err="1" smtClean="0"/>
              <a:t>pyexcel_xls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pyexcel_xls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Writing to a </a:t>
            </a:r>
            <a:r>
              <a:rPr lang="en-US" dirty="0" err="1" smtClean="0"/>
              <a:t>XLS</a:t>
            </a:r>
            <a:r>
              <a:rPr lang="en-US" dirty="0" smtClean="0"/>
              <a:t> file using </a:t>
            </a:r>
            <a:r>
              <a:rPr lang="en-US" dirty="0" err="1" smtClean="0"/>
              <a:t>pyexcel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pyexcel_xls</a:t>
            </a:r>
            <a:r>
              <a:rPr lang="en-US" dirty="0" smtClean="0"/>
              <a:t> import </a:t>
            </a:r>
            <a:r>
              <a:rPr lang="en-US" dirty="0" err="1" smtClean="0"/>
              <a:t>save_data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data= {"sheet 1":[[1,2,3],[4,5,6]] }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save_data</a:t>
            </a:r>
            <a:r>
              <a:rPr lang="en-US" dirty="0" smtClean="0"/>
              <a:t>("d:\\t1.xls",data)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Reading </a:t>
            </a:r>
            <a:r>
              <a:rPr lang="en-US" dirty="0" err="1" smtClean="0"/>
              <a:t>XLS</a:t>
            </a:r>
            <a:r>
              <a:rPr lang="en-US" dirty="0" smtClean="0"/>
              <a:t> file using </a:t>
            </a:r>
            <a:r>
              <a:rPr lang="en-US" dirty="0" err="1" smtClean="0"/>
              <a:t>pyexcel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pyexcel_xls</a:t>
            </a:r>
            <a:r>
              <a:rPr lang="en-US" dirty="0" smtClean="0"/>
              <a:t> import </a:t>
            </a:r>
            <a:r>
              <a:rPr lang="en-US" dirty="0" err="1" smtClean="0"/>
              <a:t>read_data</a:t>
            </a: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data=</a:t>
            </a:r>
            <a:r>
              <a:rPr lang="en-US" dirty="0" err="1" smtClean="0"/>
              <a:t>read_data</a:t>
            </a:r>
            <a:r>
              <a:rPr lang="en-US" dirty="0" smtClean="0"/>
              <a:t>(“d:\\t1xls”)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print(data)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# data can be used as a dictionary containing sheet names as the key and the value as a 2 Dimensional list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10065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err="1" smtClean="0"/>
              <a:t>Modulename</a:t>
            </a:r>
            <a:r>
              <a:rPr lang="en-US" dirty="0" smtClean="0"/>
              <a:t> : </a:t>
            </a:r>
            <a:r>
              <a:rPr lang="en-US" dirty="0" err="1" smtClean="0"/>
              <a:t>XlsxWriter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Get &amp; Install the module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XlsxWriter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xlsxwriter</a:t>
            </a:r>
            <a:r>
              <a:rPr lang="en-US" b="1" dirty="0" smtClean="0"/>
              <a:t> : Introduction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10065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xlsxwriter</a:t>
            </a: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workbook = </a:t>
            </a:r>
            <a:r>
              <a:rPr lang="en-US" dirty="0" err="1" smtClean="0"/>
              <a:t>xlsxwriter.Workbook</a:t>
            </a:r>
            <a:r>
              <a:rPr lang="en-US" dirty="0" smtClean="0"/>
              <a:t>('d:\\test.xlsx')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worksheet = </a:t>
            </a:r>
            <a:r>
              <a:rPr lang="en-US" dirty="0" err="1" smtClean="0"/>
              <a:t>workbook.add_worksheet</a:t>
            </a:r>
            <a:r>
              <a:rPr lang="en-US" dirty="0" smtClean="0"/>
              <a:t>()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worksheet.write</a:t>
            </a:r>
            <a:r>
              <a:rPr lang="en-US" dirty="0" smtClean="0"/>
              <a:t>('A1', 'Test data')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workbook.close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err="1" smtClean="0"/>
              <a:t>xlsxwriter</a:t>
            </a:r>
            <a:r>
              <a:rPr lang="en-US" b="1" dirty="0" smtClean="0"/>
              <a:t> :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10065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Demonstrations to include – Using formulae, formatting, charts etc.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smtClean="0"/>
              <a:t>Further </a:t>
            </a:r>
            <a:r>
              <a:rPr lang="en-US" dirty="0" smtClean="0"/>
              <a:t>information: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http://xlsxwriter.readthedocs.io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225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</vt:lpstr>
      <vt:lpstr>Objectives </vt:lpstr>
      <vt:lpstr>XLS</vt:lpstr>
      <vt:lpstr>XLS</vt:lpstr>
      <vt:lpstr>XLS</vt:lpstr>
      <vt:lpstr>XLS</vt:lpstr>
      <vt:lpstr>XLS</vt:lpstr>
      <vt:lpstr>xlsxwriter : Introduction</vt:lpstr>
      <vt:lpstr>xlsxwriter 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137</cp:revision>
  <dcterms:modified xsi:type="dcterms:W3CDTF">2017-03-13T09:12:01Z</dcterms:modified>
</cp:coreProperties>
</file>