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0" r:id="rId11"/>
    <p:sldId id="261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279B8-7645-4E2F-B66C-DC3B7CEB82D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F38D40-0F28-456F-B3EC-E0BF5BFC1CFF}">
      <dgm:prSet/>
      <dgm:spPr/>
      <dgm:t>
        <a:bodyPr/>
        <a:lstStyle/>
        <a:p>
          <a:r>
            <a:rPr lang="en-US"/>
            <a:t>Data Science</a:t>
          </a:r>
        </a:p>
      </dgm:t>
    </dgm:pt>
    <dgm:pt modelId="{70DEBBEB-1AC7-42B2-B4D0-DF40BA6DD4DF}" type="parTrans" cxnId="{32601831-7931-44BD-A0D5-89A53F82A4E9}">
      <dgm:prSet/>
      <dgm:spPr/>
      <dgm:t>
        <a:bodyPr/>
        <a:lstStyle/>
        <a:p>
          <a:endParaRPr lang="en-US"/>
        </a:p>
      </dgm:t>
    </dgm:pt>
    <dgm:pt modelId="{3A40AB25-8467-4CE5-AB66-DB2B93B50E8C}" type="sibTrans" cxnId="{32601831-7931-44BD-A0D5-89A53F82A4E9}">
      <dgm:prSet/>
      <dgm:spPr/>
      <dgm:t>
        <a:bodyPr/>
        <a:lstStyle/>
        <a:p>
          <a:endParaRPr lang="en-US"/>
        </a:p>
      </dgm:t>
    </dgm:pt>
    <dgm:pt modelId="{7A67D193-F519-4D22-9031-6D64DD373756}">
      <dgm:prSet/>
      <dgm:spPr/>
      <dgm:t>
        <a:bodyPr/>
        <a:lstStyle/>
        <a:p>
          <a:r>
            <a:rPr lang="en-US"/>
            <a:t>Artificial Intelligence</a:t>
          </a:r>
        </a:p>
      </dgm:t>
    </dgm:pt>
    <dgm:pt modelId="{3A55EB5F-3399-42D1-B0C1-4CBF875E22DB}" type="parTrans" cxnId="{6E54BF20-04CF-4572-A4DA-E8B32385C1D9}">
      <dgm:prSet/>
      <dgm:spPr/>
      <dgm:t>
        <a:bodyPr/>
        <a:lstStyle/>
        <a:p>
          <a:endParaRPr lang="en-US"/>
        </a:p>
      </dgm:t>
    </dgm:pt>
    <dgm:pt modelId="{337AD452-4688-4351-AB97-5089AEAE66A6}" type="sibTrans" cxnId="{6E54BF20-04CF-4572-A4DA-E8B32385C1D9}">
      <dgm:prSet/>
      <dgm:spPr/>
      <dgm:t>
        <a:bodyPr/>
        <a:lstStyle/>
        <a:p>
          <a:endParaRPr lang="en-US"/>
        </a:p>
      </dgm:t>
    </dgm:pt>
    <dgm:pt modelId="{36BA973D-2EE0-46E9-816A-9A21F9D47053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1C0E9798-2C61-4C6C-B199-2735DC7E9F1B}" type="parTrans" cxnId="{9CF0FF5B-9E39-440B-A34B-EE1BE87DD353}">
      <dgm:prSet/>
      <dgm:spPr/>
      <dgm:t>
        <a:bodyPr/>
        <a:lstStyle/>
        <a:p>
          <a:endParaRPr lang="en-US"/>
        </a:p>
      </dgm:t>
    </dgm:pt>
    <dgm:pt modelId="{A428665E-491A-43EF-9E29-FF2DC78F773C}" type="sibTrans" cxnId="{9CF0FF5B-9E39-440B-A34B-EE1BE87DD353}">
      <dgm:prSet/>
      <dgm:spPr/>
      <dgm:t>
        <a:bodyPr/>
        <a:lstStyle/>
        <a:p>
          <a:endParaRPr lang="en-US"/>
        </a:p>
      </dgm:t>
    </dgm:pt>
    <dgm:pt modelId="{F3A389CC-7B52-47A6-A796-0D47BF1AAD48}">
      <dgm:prSet/>
      <dgm:spPr/>
      <dgm:t>
        <a:bodyPr/>
        <a:lstStyle/>
        <a:p>
          <a:r>
            <a:rPr lang="en-US"/>
            <a:t>Deep Learning</a:t>
          </a:r>
        </a:p>
      </dgm:t>
    </dgm:pt>
    <dgm:pt modelId="{48E37B21-3E23-4D3D-8995-B56810049157}" type="parTrans" cxnId="{813EBC2F-108A-4EB4-ABDB-0580D68930DD}">
      <dgm:prSet/>
      <dgm:spPr/>
      <dgm:t>
        <a:bodyPr/>
        <a:lstStyle/>
        <a:p>
          <a:endParaRPr lang="en-US"/>
        </a:p>
      </dgm:t>
    </dgm:pt>
    <dgm:pt modelId="{DC56DE90-5D18-4E15-A834-41F07BB189CF}" type="sibTrans" cxnId="{813EBC2F-108A-4EB4-ABDB-0580D68930DD}">
      <dgm:prSet/>
      <dgm:spPr/>
      <dgm:t>
        <a:bodyPr/>
        <a:lstStyle/>
        <a:p>
          <a:endParaRPr lang="en-US"/>
        </a:p>
      </dgm:t>
    </dgm:pt>
    <dgm:pt modelId="{A3E83DFB-5122-46BE-A14D-C9FA8CBD57FC}" type="pres">
      <dgm:prSet presAssocID="{CF6279B8-7645-4E2F-B66C-DC3B7CEB82D0}" presName="root" presStyleCnt="0">
        <dgm:presLayoutVars>
          <dgm:dir/>
          <dgm:resizeHandles val="exact"/>
        </dgm:presLayoutVars>
      </dgm:prSet>
      <dgm:spPr/>
    </dgm:pt>
    <dgm:pt modelId="{31AE84CB-B300-4432-9485-1FAD5F234ECE}" type="pres">
      <dgm:prSet presAssocID="{EAF38D40-0F28-456F-B3EC-E0BF5BFC1CFF}" presName="compNode" presStyleCnt="0"/>
      <dgm:spPr/>
    </dgm:pt>
    <dgm:pt modelId="{AF8B1432-08C3-4384-8813-66C385FAEDB5}" type="pres">
      <dgm:prSet presAssocID="{EAF38D40-0F28-456F-B3EC-E0BF5BFC1CFF}" presName="bgRect" presStyleLbl="bgShp" presStyleIdx="0" presStyleCnt="4"/>
      <dgm:spPr/>
    </dgm:pt>
    <dgm:pt modelId="{CCE2362C-0C5D-4B5A-8E12-DD38EF38A17F}" type="pres">
      <dgm:prSet presAssocID="{EAF38D40-0F28-456F-B3EC-E0BF5BFC1C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27181B9-8DBE-4EB0-9A16-A3F3EBABAB8A}" type="pres">
      <dgm:prSet presAssocID="{EAF38D40-0F28-456F-B3EC-E0BF5BFC1CFF}" presName="spaceRect" presStyleCnt="0"/>
      <dgm:spPr/>
    </dgm:pt>
    <dgm:pt modelId="{8687FD7B-85E9-4478-8891-96E8D865A049}" type="pres">
      <dgm:prSet presAssocID="{EAF38D40-0F28-456F-B3EC-E0BF5BFC1CFF}" presName="parTx" presStyleLbl="revTx" presStyleIdx="0" presStyleCnt="4">
        <dgm:presLayoutVars>
          <dgm:chMax val="0"/>
          <dgm:chPref val="0"/>
        </dgm:presLayoutVars>
      </dgm:prSet>
      <dgm:spPr/>
    </dgm:pt>
    <dgm:pt modelId="{91653F74-5986-4D92-8E0B-ABD394EA8F7F}" type="pres">
      <dgm:prSet presAssocID="{3A40AB25-8467-4CE5-AB66-DB2B93B50E8C}" presName="sibTrans" presStyleCnt="0"/>
      <dgm:spPr/>
    </dgm:pt>
    <dgm:pt modelId="{885E9173-227F-4C38-B752-4263FBEB1A1C}" type="pres">
      <dgm:prSet presAssocID="{7A67D193-F519-4D22-9031-6D64DD373756}" presName="compNode" presStyleCnt="0"/>
      <dgm:spPr/>
    </dgm:pt>
    <dgm:pt modelId="{1E82390A-E389-44F2-B0FA-A83D5B8F9C5B}" type="pres">
      <dgm:prSet presAssocID="{7A67D193-F519-4D22-9031-6D64DD373756}" presName="bgRect" presStyleLbl="bgShp" presStyleIdx="1" presStyleCnt="4"/>
      <dgm:spPr/>
    </dgm:pt>
    <dgm:pt modelId="{2B0E1CC6-A167-4EA1-B4C5-8F11B1330835}" type="pres">
      <dgm:prSet presAssocID="{7A67D193-F519-4D22-9031-6D64DD3737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9F24B0C-B8B6-4EC7-966C-CAF79B590236}" type="pres">
      <dgm:prSet presAssocID="{7A67D193-F519-4D22-9031-6D64DD373756}" presName="spaceRect" presStyleCnt="0"/>
      <dgm:spPr/>
    </dgm:pt>
    <dgm:pt modelId="{64211FE3-6D45-46F9-AF79-5847765A97B3}" type="pres">
      <dgm:prSet presAssocID="{7A67D193-F519-4D22-9031-6D64DD373756}" presName="parTx" presStyleLbl="revTx" presStyleIdx="1" presStyleCnt="4">
        <dgm:presLayoutVars>
          <dgm:chMax val="0"/>
          <dgm:chPref val="0"/>
        </dgm:presLayoutVars>
      </dgm:prSet>
      <dgm:spPr/>
    </dgm:pt>
    <dgm:pt modelId="{9642B4A6-2484-4B54-B58A-0EE8F12B0B74}" type="pres">
      <dgm:prSet presAssocID="{337AD452-4688-4351-AB97-5089AEAE66A6}" presName="sibTrans" presStyleCnt="0"/>
      <dgm:spPr/>
    </dgm:pt>
    <dgm:pt modelId="{1044226C-C5BA-4A61-820C-15B2F06F89BD}" type="pres">
      <dgm:prSet presAssocID="{36BA973D-2EE0-46E9-816A-9A21F9D47053}" presName="compNode" presStyleCnt="0"/>
      <dgm:spPr/>
    </dgm:pt>
    <dgm:pt modelId="{8C28A94B-5844-46DB-ADAF-ACDC60AF08C1}" type="pres">
      <dgm:prSet presAssocID="{36BA973D-2EE0-46E9-816A-9A21F9D47053}" presName="bgRect" presStyleLbl="bgShp" presStyleIdx="2" presStyleCnt="4"/>
      <dgm:spPr/>
    </dgm:pt>
    <dgm:pt modelId="{A45D7FF0-56BF-4565-81D3-2E9D8E1EEBD7}" type="pres">
      <dgm:prSet presAssocID="{36BA973D-2EE0-46E9-816A-9A21F9D470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6B92910-DED8-4969-B49D-9A10E24349C3}" type="pres">
      <dgm:prSet presAssocID="{36BA973D-2EE0-46E9-816A-9A21F9D47053}" presName="spaceRect" presStyleCnt="0"/>
      <dgm:spPr/>
    </dgm:pt>
    <dgm:pt modelId="{CE132E8B-C72E-487C-841F-AD84A322ACCA}" type="pres">
      <dgm:prSet presAssocID="{36BA973D-2EE0-46E9-816A-9A21F9D47053}" presName="parTx" presStyleLbl="revTx" presStyleIdx="2" presStyleCnt="4">
        <dgm:presLayoutVars>
          <dgm:chMax val="0"/>
          <dgm:chPref val="0"/>
        </dgm:presLayoutVars>
      </dgm:prSet>
      <dgm:spPr/>
    </dgm:pt>
    <dgm:pt modelId="{8A51892C-82AE-4B3B-A700-A9CE378884FE}" type="pres">
      <dgm:prSet presAssocID="{A428665E-491A-43EF-9E29-FF2DC78F773C}" presName="sibTrans" presStyleCnt="0"/>
      <dgm:spPr/>
    </dgm:pt>
    <dgm:pt modelId="{69275491-3AD9-4591-A0E4-13BA4123DE09}" type="pres">
      <dgm:prSet presAssocID="{F3A389CC-7B52-47A6-A796-0D47BF1AAD48}" presName="compNode" presStyleCnt="0"/>
      <dgm:spPr/>
    </dgm:pt>
    <dgm:pt modelId="{40E2A4DD-CADA-438F-924D-E12D3488FDBB}" type="pres">
      <dgm:prSet presAssocID="{F3A389CC-7B52-47A6-A796-0D47BF1AAD48}" presName="bgRect" presStyleLbl="bgShp" presStyleIdx="3" presStyleCnt="4"/>
      <dgm:spPr/>
    </dgm:pt>
    <dgm:pt modelId="{3BC05E18-0D21-4FCF-A907-0D570277424B}" type="pres">
      <dgm:prSet presAssocID="{F3A389CC-7B52-47A6-A796-0D47BF1AAD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ADC9AA6-B295-4620-8880-E3C6E38415FF}" type="pres">
      <dgm:prSet presAssocID="{F3A389CC-7B52-47A6-A796-0D47BF1AAD48}" presName="spaceRect" presStyleCnt="0"/>
      <dgm:spPr/>
    </dgm:pt>
    <dgm:pt modelId="{8E8EF015-A5FB-449C-B53B-A63F76552FB7}" type="pres">
      <dgm:prSet presAssocID="{F3A389CC-7B52-47A6-A796-0D47BF1AAD4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6625618-C61E-463F-88C4-FE8E4B81EFFF}" type="presOf" srcId="{36BA973D-2EE0-46E9-816A-9A21F9D47053}" destId="{CE132E8B-C72E-487C-841F-AD84A322ACCA}" srcOrd="0" destOrd="0" presId="urn:microsoft.com/office/officeart/2018/2/layout/IconVerticalSolidList"/>
    <dgm:cxn modelId="{6E54BF20-04CF-4572-A4DA-E8B32385C1D9}" srcId="{CF6279B8-7645-4E2F-B66C-DC3B7CEB82D0}" destId="{7A67D193-F519-4D22-9031-6D64DD373756}" srcOrd="1" destOrd="0" parTransId="{3A55EB5F-3399-42D1-B0C1-4CBF875E22DB}" sibTransId="{337AD452-4688-4351-AB97-5089AEAE66A6}"/>
    <dgm:cxn modelId="{813EBC2F-108A-4EB4-ABDB-0580D68930DD}" srcId="{CF6279B8-7645-4E2F-B66C-DC3B7CEB82D0}" destId="{F3A389CC-7B52-47A6-A796-0D47BF1AAD48}" srcOrd="3" destOrd="0" parTransId="{48E37B21-3E23-4D3D-8995-B56810049157}" sibTransId="{DC56DE90-5D18-4E15-A834-41F07BB189CF}"/>
    <dgm:cxn modelId="{32601831-7931-44BD-A0D5-89A53F82A4E9}" srcId="{CF6279B8-7645-4E2F-B66C-DC3B7CEB82D0}" destId="{EAF38D40-0F28-456F-B3EC-E0BF5BFC1CFF}" srcOrd="0" destOrd="0" parTransId="{70DEBBEB-1AC7-42B2-B4D0-DF40BA6DD4DF}" sibTransId="{3A40AB25-8467-4CE5-AB66-DB2B93B50E8C}"/>
    <dgm:cxn modelId="{9CF0FF5B-9E39-440B-A34B-EE1BE87DD353}" srcId="{CF6279B8-7645-4E2F-B66C-DC3B7CEB82D0}" destId="{36BA973D-2EE0-46E9-816A-9A21F9D47053}" srcOrd="2" destOrd="0" parTransId="{1C0E9798-2C61-4C6C-B199-2735DC7E9F1B}" sibTransId="{A428665E-491A-43EF-9E29-FF2DC78F773C}"/>
    <dgm:cxn modelId="{60DCED5D-4E27-4A18-A92D-75BCD7D587BD}" type="presOf" srcId="{CF6279B8-7645-4E2F-B66C-DC3B7CEB82D0}" destId="{A3E83DFB-5122-46BE-A14D-C9FA8CBD57FC}" srcOrd="0" destOrd="0" presId="urn:microsoft.com/office/officeart/2018/2/layout/IconVerticalSolidList"/>
    <dgm:cxn modelId="{49E2A351-6B79-49F5-A003-3EA9B86014D9}" type="presOf" srcId="{EAF38D40-0F28-456F-B3EC-E0BF5BFC1CFF}" destId="{8687FD7B-85E9-4478-8891-96E8D865A049}" srcOrd="0" destOrd="0" presId="urn:microsoft.com/office/officeart/2018/2/layout/IconVerticalSolidList"/>
    <dgm:cxn modelId="{994B3F57-6CF3-406E-91B1-10B726A92D0F}" type="presOf" srcId="{7A67D193-F519-4D22-9031-6D64DD373756}" destId="{64211FE3-6D45-46F9-AF79-5847765A97B3}" srcOrd="0" destOrd="0" presId="urn:microsoft.com/office/officeart/2018/2/layout/IconVerticalSolidList"/>
    <dgm:cxn modelId="{019C45EC-DEED-4468-949C-7E86CB5AF38D}" type="presOf" srcId="{F3A389CC-7B52-47A6-A796-0D47BF1AAD48}" destId="{8E8EF015-A5FB-449C-B53B-A63F76552FB7}" srcOrd="0" destOrd="0" presId="urn:microsoft.com/office/officeart/2018/2/layout/IconVerticalSolidList"/>
    <dgm:cxn modelId="{85DA201E-80F3-4023-928D-D554AE7F57E8}" type="presParOf" srcId="{A3E83DFB-5122-46BE-A14D-C9FA8CBD57FC}" destId="{31AE84CB-B300-4432-9485-1FAD5F234ECE}" srcOrd="0" destOrd="0" presId="urn:microsoft.com/office/officeart/2018/2/layout/IconVerticalSolidList"/>
    <dgm:cxn modelId="{881F02B2-BF33-4C8E-810E-28CFCB5D9FAD}" type="presParOf" srcId="{31AE84CB-B300-4432-9485-1FAD5F234ECE}" destId="{AF8B1432-08C3-4384-8813-66C385FAEDB5}" srcOrd="0" destOrd="0" presId="urn:microsoft.com/office/officeart/2018/2/layout/IconVerticalSolidList"/>
    <dgm:cxn modelId="{B0DBD7CD-7B37-45E0-8468-C8B813C896E1}" type="presParOf" srcId="{31AE84CB-B300-4432-9485-1FAD5F234ECE}" destId="{CCE2362C-0C5D-4B5A-8E12-DD38EF38A17F}" srcOrd="1" destOrd="0" presId="urn:microsoft.com/office/officeart/2018/2/layout/IconVerticalSolidList"/>
    <dgm:cxn modelId="{1487A3AA-5027-4CE3-9FB0-2AB086628253}" type="presParOf" srcId="{31AE84CB-B300-4432-9485-1FAD5F234ECE}" destId="{027181B9-8DBE-4EB0-9A16-A3F3EBABAB8A}" srcOrd="2" destOrd="0" presId="urn:microsoft.com/office/officeart/2018/2/layout/IconVerticalSolidList"/>
    <dgm:cxn modelId="{A16A9CCB-551A-4F0A-B2B0-FEC8C15180E9}" type="presParOf" srcId="{31AE84CB-B300-4432-9485-1FAD5F234ECE}" destId="{8687FD7B-85E9-4478-8891-96E8D865A049}" srcOrd="3" destOrd="0" presId="urn:microsoft.com/office/officeart/2018/2/layout/IconVerticalSolidList"/>
    <dgm:cxn modelId="{ACEF5049-2396-4477-B035-EC113D97EDBC}" type="presParOf" srcId="{A3E83DFB-5122-46BE-A14D-C9FA8CBD57FC}" destId="{91653F74-5986-4D92-8E0B-ABD394EA8F7F}" srcOrd="1" destOrd="0" presId="urn:microsoft.com/office/officeart/2018/2/layout/IconVerticalSolidList"/>
    <dgm:cxn modelId="{BD805510-8F0C-471C-8655-08D4F620A233}" type="presParOf" srcId="{A3E83DFB-5122-46BE-A14D-C9FA8CBD57FC}" destId="{885E9173-227F-4C38-B752-4263FBEB1A1C}" srcOrd="2" destOrd="0" presId="urn:microsoft.com/office/officeart/2018/2/layout/IconVerticalSolidList"/>
    <dgm:cxn modelId="{6DB048ED-69A7-48D5-BDF4-959C9D547D4D}" type="presParOf" srcId="{885E9173-227F-4C38-B752-4263FBEB1A1C}" destId="{1E82390A-E389-44F2-B0FA-A83D5B8F9C5B}" srcOrd="0" destOrd="0" presId="urn:microsoft.com/office/officeart/2018/2/layout/IconVerticalSolidList"/>
    <dgm:cxn modelId="{14649EDB-9C84-4D75-96BC-F6C2121AF1E1}" type="presParOf" srcId="{885E9173-227F-4C38-B752-4263FBEB1A1C}" destId="{2B0E1CC6-A167-4EA1-B4C5-8F11B1330835}" srcOrd="1" destOrd="0" presId="urn:microsoft.com/office/officeart/2018/2/layout/IconVerticalSolidList"/>
    <dgm:cxn modelId="{720954E3-5BEE-4857-8BA9-7024F91F7071}" type="presParOf" srcId="{885E9173-227F-4C38-B752-4263FBEB1A1C}" destId="{A9F24B0C-B8B6-4EC7-966C-CAF79B590236}" srcOrd="2" destOrd="0" presId="urn:microsoft.com/office/officeart/2018/2/layout/IconVerticalSolidList"/>
    <dgm:cxn modelId="{5EE4AA18-623E-436A-A328-FF22682EE0B4}" type="presParOf" srcId="{885E9173-227F-4C38-B752-4263FBEB1A1C}" destId="{64211FE3-6D45-46F9-AF79-5847765A97B3}" srcOrd="3" destOrd="0" presId="urn:microsoft.com/office/officeart/2018/2/layout/IconVerticalSolidList"/>
    <dgm:cxn modelId="{F5147397-C0E6-4CDD-94DD-198EF4477D3A}" type="presParOf" srcId="{A3E83DFB-5122-46BE-A14D-C9FA8CBD57FC}" destId="{9642B4A6-2484-4B54-B58A-0EE8F12B0B74}" srcOrd="3" destOrd="0" presId="urn:microsoft.com/office/officeart/2018/2/layout/IconVerticalSolidList"/>
    <dgm:cxn modelId="{37ACF7D9-4049-455A-A5F2-6A7DC21B215C}" type="presParOf" srcId="{A3E83DFB-5122-46BE-A14D-C9FA8CBD57FC}" destId="{1044226C-C5BA-4A61-820C-15B2F06F89BD}" srcOrd="4" destOrd="0" presId="urn:microsoft.com/office/officeart/2018/2/layout/IconVerticalSolidList"/>
    <dgm:cxn modelId="{B9BA111F-EBCA-4DBF-9E68-04E74807CCBD}" type="presParOf" srcId="{1044226C-C5BA-4A61-820C-15B2F06F89BD}" destId="{8C28A94B-5844-46DB-ADAF-ACDC60AF08C1}" srcOrd="0" destOrd="0" presId="urn:microsoft.com/office/officeart/2018/2/layout/IconVerticalSolidList"/>
    <dgm:cxn modelId="{7E633F7B-532F-45C9-A2F7-FF1017F47B2C}" type="presParOf" srcId="{1044226C-C5BA-4A61-820C-15B2F06F89BD}" destId="{A45D7FF0-56BF-4565-81D3-2E9D8E1EEBD7}" srcOrd="1" destOrd="0" presId="urn:microsoft.com/office/officeart/2018/2/layout/IconVerticalSolidList"/>
    <dgm:cxn modelId="{3E05C072-08A5-4A5B-BE5D-89F0BB10C0B3}" type="presParOf" srcId="{1044226C-C5BA-4A61-820C-15B2F06F89BD}" destId="{76B92910-DED8-4969-B49D-9A10E24349C3}" srcOrd="2" destOrd="0" presId="urn:microsoft.com/office/officeart/2018/2/layout/IconVerticalSolidList"/>
    <dgm:cxn modelId="{BF08225D-3E1C-4329-83E5-D22F8C4EA4C7}" type="presParOf" srcId="{1044226C-C5BA-4A61-820C-15B2F06F89BD}" destId="{CE132E8B-C72E-487C-841F-AD84A322ACCA}" srcOrd="3" destOrd="0" presId="urn:microsoft.com/office/officeart/2018/2/layout/IconVerticalSolidList"/>
    <dgm:cxn modelId="{22A49A51-F5E1-4863-8BE5-CFD42D75C134}" type="presParOf" srcId="{A3E83DFB-5122-46BE-A14D-C9FA8CBD57FC}" destId="{8A51892C-82AE-4B3B-A700-A9CE378884FE}" srcOrd="5" destOrd="0" presId="urn:microsoft.com/office/officeart/2018/2/layout/IconVerticalSolidList"/>
    <dgm:cxn modelId="{28B0B423-D955-45EB-A188-E320516A6158}" type="presParOf" srcId="{A3E83DFB-5122-46BE-A14D-C9FA8CBD57FC}" destId="{69275491-3AD9-4591-A0E4-13BA4123DE09}" srcOrd="6" destOrd="0" presId="urn:microsoft.com/office/officeart/2018/2/layout/IconVerticalSolidList"/>
    <dgm:cxn modelId="{B1A9C3CE-BD88-4242-A78F-43DADE2708F0}" type="presParOf" srcId="{69275491-3AD9-4591-A0E4-13BA4123DE09}" destId="{40E2A4DD-CADA-438F-924D-E12D3488FDBB}" srcOrd="0" destOrd="0" presId="urn:microsoft.com/office/officeart/2018/2/layout/IconVerticalSolidList"/>
    <dgm:cxn modelId="{3CABE65F-1CA4-4237-98F1-ED67D96BC884}" type="presParOf" srcId="{69275491-3AD9-4591-A0E4-13BA4123DE09}" destId="{3BC05E18-0D21-4FCF-A907-0D570277424B}" srcOrd="1" destOrd="0" presId="urn:microsoft.com/office/officeart/2018/2/layout/IconVerticalSolidList"/>
    <dgm:cxn modelId="{99957FF5-97C3-4D1C-AE86-E8BC275FC438}" type="presParOf" srcId="{69275491-3AD9-4591-A0E4-13BA4123DE09}" destId="{AADC9AA6-B295-4620-8880-E3C6E38415FF}" srcOrd="2" destOrd="0" presId="urn:microsoft.com/office/officeart/2018/2/layout/IconVerticalSolidList"/>
    <dgm:cxn modelId="{6150866A-DB78-4AC0-BCC7-5E931D982484}" type="presParOf" srcId="{69275491-3AD9-4591-A0E4-13BA4123DE09}" destId="{8E8EF015-A5FB-449C-B53B-A63F76552F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1AD53-AA92-4EE1-8889-AC4C1A90F3A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21475D-14E2-46D2-AEC8-98C70DDB9CA6}">
      <dgm:prSet/>
      <dgm:spPr/>
      <dgm:t>
        <a:bodyPr/>
        <a:lstStyle/>
        <a:p>
          <a:r>
            <a:rPr lang="en-US"/>
            <a:t>As the name suggests, artificial intelligence can be loosely interpreted to mean incorporating human intelligence to machines.</a:t>
          </a:r>
        </a:p>
      </dgm:t>
    </dgm:pt>
    <dgm:pt modelId="{FF5C58BE-D2DD-4C22-929E-0DB9DBCED77B}" type="parTrans" cxnId="{3E61694C-66B2-4A15-AB0E-E632ACC5AC63}">
      <dgm:prSet/>
      <dgm:spPr/>
      <dgm:t>
        <a:bodyPr/>
        <a:lstStyle/>
        <a:p>
          <a:endParaRPr lang="en-US"/>
        </a:p>
      </dgm:t>
    </dgm:pt>
    <dgm:pt modelId="{F03625B5-3B8C-44E8-81A2-00FC68FC0A29}" type="sibTrans" cxnId="{3E61694C-66B2-4A15-AB0E-E632ACC5AC63}">
      <dgm:prSet/>
      <dgm:spPr/>
      <dgm:t>
        <a:bodyPr/>
        <a:lstStyle/>
        <a:p>
          <a:endParaRPr lang="en-US"/>
        </a:p>
      </dgm:t>
    </dgm:pt>
    <dgm:pt modelId="{7C2FD969-2F99-4BA4-BF14-E890E3D51C47}">
      <dgm:prSet/>
      <dgm:spPr/>
      <dgm:t>
        <a:bodyPr/>
        <a:lstStyle/>
        <a:p>
          <a:r>
            <a:rPr lang="en-US"/>
            <a:t>Whenever a machine completes tasks based on a set of stipulated rules that solve problems (algorithms), such an “intelligent” behavior is what is called artificial intelligence.</a:t>
          </a:r>
        </a:p>
      </dgm:t>
    </dgm:pt>
    <dgm:pt modelId="{FBB23A1F-A686-46BE-B6B3-F7C8AC8DC994}" type="parTrans" cxnId="{E561E869-F9FF-4FF3-A4D7-4AA7C509FF8D}">
      <dgm:prSet/>
      <dgm:spPr/>
      <dgm:t>
        <a:bodyPr/>
        <a:lstStyle/>
        <a:p>
          <a:endParaRPr lang="en-US"/>
        </a:p>
      </dgm:t>
    </dgm:pt>
    <dgm:pt modelId="{91731FEF-56C2-4EDB-BD66-9D9FC6925B03}" type="sibTrans" cxnId="{E561E869-F9FF-4FF3-A4D7-4AA7C509FF8D}">
      <dgm:prSet/>
      <dgm:spPr/>
      <dgm:t>
        <a:bodyPr/>
        <a:lstStyle/>
        <a:p>
          <a:endParaRPr lang="en-US"/>
        </a:p>
      </dgm:t>
    </dgm:pt>
    <dgm:pt modelId="{F9BE8541-D220-46B7-8C4B-2E2D210DDCBF}">
      <dgm:prSet/>
      <dgm:spPr/>
      <dgm:t>
        <a:bodyPr/>
        <a:lstStyle/>
        <a:p>
          <a:r>
            <a:rPr lang="en-US"/>
            <a:t>For example, such machines can move and manipulate objects, recognize whether someone has raised the hands, or solve other problems.</a:t>
          </a:r>
        </a:p>
      </dgm:t>
    </dgm:pt>
    <dgm:pt modelId="{B7B9D2C7-D060-40B4-B34F-BD56C0A62079}" type="parTrans" cxnId="{4260C1C6-768D-4117-B5B6-AF96C16F6700}">
      <dgm:prSet/>
      <dgm:spPr/>
      <dgm:t>
        <a:bodyPr/>
        <a:lstStyle/>
        <a:p>
          <a:endParaRPr lang="en-US"/>
        </a:p>
      </dgm:t>
    </dgm:pt>
    <dgm:pt modelId="{34F6F239-3C48-4E31-8AD1-214AFA0FA3BC}" type="sibTrans" cxnId="{4260C1C6-768D-4117-B5B6-AF96C16F6700}">
      <dgm:prSet/>
      <dgm:spPr/>
      <dgm:t>
        <a:bodyPr/>
        <a:lstStyle/>
        <a:p>
          <a:endParaRPr lang="en-US"/>
        </a:p>
      </dgm:t>
    </dgm:pt>
    <dgm:pt modelId="{6B0BF3BB-98BD-412B-B41D-CB809DB6BB11}" type="pres">
      <dgm:prSet presAssocID="{0621AD53-AA92-4EE1-8889-AC4C1A90F3AF}" presName="outerComposite" presStyleCnt="0">
        <dgm:presLayoutVars>
          <dgm:chMax val="5"/>
          <dgm:dir/>
          <dgm:resizeHandles val="exact"/>
        </dgm:presLayoutVars>
      </dgm:prSet>
      <dgm:spPr/>
    </dgm:pt>
    <dgm:pt modelId="{422546EE-1C8E-4430-959E-C4F6E9E79A19}" type="pres">
      <dgm:prSet presAssocID="{0621AD53-AA92-4EE1-8889-AC4C1A90F3AF}" presName="dummyMaxCanvas" presStyleCnt="0">
        <dgm:presLayoutVars/>
      </dgm:prSet>
      <dgm:spPr/>
    </dgm:pt>
    <dgm:pt modelId="{23BE509D-99A7-475D-8A57-35D1564480B1}" type="pres">
      <dgm:prSet presAssocID="{0621AD53-AA92-4EE1-8889-AC4C1A90F3AF}" presName="ThreeNodes_1" presStyleLbl="node1" presStyleIdx="0" presStyleCnt="3">
        <dgm:presLayoutVars>
          <dgm:bulletEnabled val="1"/>
        </dgm:presLayoutVars>
      </dgm:prSet>
      <dgm:spPr/>
    </dgm:pt>
    <dgm:pt modelId="{AD5C291E-3605-4FD7-A6F9-E6DE52BA86BE}" type="pres">
      <dgm:prSet presAssocID="{0621AD53-AA92-4EE1-8889-AC4C1A90F3AF}" presName="ThreeNodes_2" presStyleLbl="node1" presStyleIdx="1" presStyleCnt="3">
        <dgm:presLayoutVars>
          <dgm:bulletEnabled val="1"/>
        </dgm:presLayoutVars>
      </dgm:prSet>
      <dgm:spPr/>
    </dgm:pt>
    <dgm:pt modelId="{9BC1D7F0-2C93-41A3-BD3C-138FC79868D0}" type="pres">
      <dgm:prSet presAssocID="{0621AD53-AA92-4EE1-8889-AC4C1A90F3AF}" presName="ThreeNodes_3" presStyleLbl="node1" presStyleIdx="2" presStyleCnt="3">
        <dgm:presLayoutVars>
          <dgm:bulletEnabled val="1"/>
        </dgm:presLayoutVars>
      </dgm:prSet>
      <dgm:spPr/>
    </dgm:pt>
    <dgm:pt modelId="{32F8DBB3-AA62-4991-A9E4-BE7EC2E268FA}" type="pres">
      <dgm:prSet presAssocID="{0621AD53-AA92-4EE1-8889-AC4C1A90F3AF}" presName="ThreeConn_1-2" presStyleLbl="fgAccFollowNode1" presStyleIdx="0" presStyleCnt="2">
        <dgm:presLayoutVars>
          <dgm:bulletEnabled val="1"/>
        </dgm:presLayoutVars>
      </dgm:prSet>
      <dgm:spPr/>
    </dgm:pt>
    <dgm:pt modelId="{F4AC7C45-71F5-4832-84BD-78A80A0B0D69}" type="pres">
      <dgm:prSet presAssocID="{0621AD53-AA92-4EE1-8889-AC4C1A90F3AF}" presName="ThreeConn_2-3" presStyleLbl="fgAccFollowNode1" presStyleIdx="1" presStyleCnt="2">
        <dgm:presLayoutVars>
          <dgm:bulletEnabled val="1"/>
        </dgm:presLayoutVars>
      </dgm:prSet>
      <dgm:spPr/>
    </dgm:pt>
    <dgm:pt modelId="{5DC166FF-CD67-4DE6-AB72-DEC12025CD9A}" type="pres">
      <dgm:prSet presAssocID="{0621AD53-AA92-4EE1-8889-AC4C1A90F3AF}" presName="ThreeNodes_1_text" presStyleLbl="node1" presStyleIdx="2" presStyleCnt="3">
        <dgm:presLayoutVars>
          <dgm:bulletEnabled val="1"/>
        </dgm:presLayoutVars>
      </dgm:prSet>
      <dgm:spPr/>
    </dgm:pt>
    <dgm:pt modelId="{DD7B93AA-CBFB-4538-8D52-76D3DD822997}" type="pres">
      <dgm:prSet presAssocID="{0621AD53-AA92-4EE1-8889-AC4C1A90F3AF}" presName="ThreeNodes_2_text" presStyleLbl="node1" presStyleIdx="2" presStyleCnt="3">
        <dgm:presLayoutVars>
          <dgm:bulletEnabled val="1"/>
        </dgm:presLayoutVars>
      </dgm:prSet>
      <dgm:spPr/>
    </dgm:pt>
    <dgm:pt modelId="{968D8C68-386E-46E8-81A8-6AA2EF1A3D92}" type="pres">
      <dgm:prSet presAssocID="{0621AD53-AA92-4EE1-8889-AC4C1A90F3A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1745106-7A2F-4356-BDA1-FD2E07F6900A}" type="presOf" srcId="{7C2FD969-2F99-4BA4-BF14-E890E3D51C47}" destId="{DD7B93AA-CBFB-4538-8D52-76D3DD822997}" srcOrd="1" destOrd="0" presId="urn:microsoft.com/office/officeart/2005/8/layout/vProcess5"/>
    <dgm:cxn modelId="{45B7522B-349B-4CF8-9BE0-6F71B68F8C2D}" type="presOf" srcId="{0621AD53-AA92-4EE1-8889-AC4C1A90F3AF}" destId="{6B0BF3BB-98BD-412B-B41D-CB809DB6BB11}" srcOrd="0" destOrd="0" presId="urn:microsoft.com/office/officeart/2005/8/layout/vProcess5"/>
    <dgm:cxn modelId="{59DE202E-9B66-4292-AC2D-66649109C8AD}" type="presOf" srcId="{D021475D-14E2-46D2-AEC8-98C70DDB9CA6}" destId="{5DC166FF-CD67-4DE6-AB72-DEC12025CD9A}" srcOrd="1" destOrd="0" presId="urn:microsoft.com/office/officeart/2005/8/layout/vProcess5"/>
    <dgm:cxn modelId="{E561E869-F9FF-4FF3-A4D7-4AA7C509FF8D}" srcId="{0621AD53-AA92-4EE1-8889-AC4C1A90F3AF}" destId="{7C2FD969-2F99-4BA4-BF14-E890E3D51C47}" srcOrd="1" destOrd="0" parTransId="{FBB23A1F-A686-46BE-B6B3-F7C8AC8DC994}" sibTransId="{91731FEF-56C2-4EDB-BD66-9D9FC6925B03}"/>
    <dgm:cxn modelId="{3E61694C-66B2-4A15-AB0E-E632ACC5AC63}" srcId="{0621AD53-AA92-4EE1-8889-AC4C1A90F3AF}" destId="{D021475D-14E2-46D2-AEC8-98C70DDB9CA6}" srcOrd="0" destOrd="0" parTransId="{FF5C58BE-D2DD-4C22-929E-0DB9DBCED77B}" sibTransId="{F03625B5-3B8C-44E8-81A2-00FC68FC0A29}"/>
    <dgm:cxn modelId="{97FD5075-572C-4B58-BF8C-0D95918DA7B1}" type="presOf" srcId="{F9BE8541-D220-46B7-8C4B-2E2D210DDCBF}" destId="{9BC1D7F0-2C93-41A3-BD3C-138FC79868D0}" srcOrd="0" destOrd="0" presId="urn:microsoft.com/office/officeart/2005/8/layout/vProcess5"/>
    <dgm:cxn modelId="{071F5585-1050-4D6F-B455-7CA8CA8DDE81}" type="presOf" srcId="{D021475D-14E2-46D2-AEC8-98C70DDB9CA6}" destId="{23BE509D-99A7-475D-8A57-35D1564480B1}" srcOrd="0" destOrd="0" presId="urn:microsoft.com/office/officeart/2005/8/layout/vProcess5"/>
    <dgm:cxn modelId="{F1E4ADBD-A096-4F91-91B6-0B565C00C40B}" type="presOf" srcId="{F9BE8541-D220-46B7-8C4B-2E2D210DDCBF}" destId="{968D8C68-386E-46E8-81A8-6AA2EF1A3D92}" srcOrd="1" destOrd="0" presId="urn:microsoft.com/office/officeart/2005/8/layout/vProcess5"/>
    <dgm:cxn modelId="{4260C1C6-768D-4117-B5B6-AF96C16F6700}" srcId="{0621AD53-AA92-4EE1-8889-AC4C1A90F3AF}" destId="{F9BE8541-D220-46B7-8C4B-2E2D210DDCBF}" srcOrd="2" destOrd="0" parTransId="{B7B9D2C7-D060-40B4-B34F-BD56C0A62079}" sibTransId="{34F6F239-3C48-4E31-8AD1-214AFA0FA3BC}"/>
    <dgm:cxn modelId="{12DA7ED4-02C9-41F3-9309-0EA068356170}" type="presOf" srcId="{F03625B5-3B8C-44E8-81A2-00FC68FC0A29}" destId="{32F8DBB3-AA62-4991-A9E4-BE7EC2E268FA}" srcOrd="0" destOrd="0" presId="urn:microsoft.com/office/officeart/2005/8/layout/vProcess5"/>
    <dgm:cxn modelId="{3D9A07D6-141E-4DB7-B40D-5BC9B53CFC5C}" type="presOf" srcId="{7C2FD969-2F99-4BA4-BF14-E890E3D51C47}" destId="{AD5C291E-3605-4FD7-A6F9-E6DE52BA86BE}" srcOrd="0" destOrd="0" presId="urn:microsoft.com/office/officeart/2005/8/layout/vProcess5"/>
    <dgm:cxn modelId="{62FA68E6-ECD8-45E2-B189-05DF4B27F7B1}" type="presOf" srcId="{91731FEF-56C2-4EDB-BD66-9D9FC6925B03}" destId="{F4AC7C45-71F5-4832-84BD-78A80A0B0D69}" srcOrd="0" destOrd="0" presId="urn:microsoft.com/office/officeart/2005/8/layout/vProcess5"/>
    <dgm:cxn modelId="{860DD320-0A16-42CD-8FDE-ED44CE21D40E}" type="presParOf" srcId="{6B0BF3BB-98BD-412B-B41D-CB809DB6BB11}" destId="{422546EE-1C8E-4430-959E-C4F6E9E79A19}" srcOrd="0" destOrd="0" presId="urn:microsoft.com/office/officeart/2005/8/layout/vProcess5"/>
    <dgm:cxn modelId="{72B6AB58-26FC-4521-8150-CEAA49218F59}" type="presParOf" srcId="{6B0BF3BB-98BD-412B-B41D-CB809DB6BB11}" destId="{23BE509D-99A7-475D-8A57-35D1564480B1}" srcOrd="1" destOrd="0" presId="urn:microsoft.com/office/officeart/2005/8/layout/vProcess5"/>
    <dgm:cxn modelId="{43647C85-5D8B-43A3-9BAB-54D1262A9651}" type="presParOf" srcId="{6B0BF3BB-98BD-412B-B41D-CB809DB6BB11}" destId="{AD5C291E-3605-4FD7-A6F9-E6DE52BA86BE}" srcOrd="2" destOrd="0" presId="urn:microsoft.com/office/officeart/2005/8/layout/vProcess5"/>
    <dgm:cxn modelId="{611EBDFC-2C3A-4881-8324-FB6F1DC34371}" type="presParOf" srcId="{6B0BF3BB-98BD-412B-B41D-CB809DB6BB11}" destId="{9BC1D7F0-2C93-41A3-BD3C-138FC79868D0}" srcOrd="3" destOrd="0" presId="urn:microsoft.com/office/officeart/2005/8/layout/vProcess5"/>
    <dgm:cxn modelId="{B4A7589E-30BE-4017-B81C-1473E48BFF65}" type="presParOf" srcId="{6B0BF3BB-98BD-412B-B41D-CB809DB6BB11}" destId="{32F8DBB3-AA62-4991-A9E4-BE7EC2E268FA}" srcOrd="4" destOrd="0" presId="urn:microsoft.com/office/officeart/2005/8/layout/vProcess5"/>
    <dgm:cxn modelId="{42965D3F-DFF5-4BEB-9DF3-263C211CCF12}" type="presParOf" srcId="{6B0BF3BB-98BD-412B-B41D-CB809DB6BB11}" destId="{F4AC7C45-71F5-4832-84BD-78A80A0B0D69}" srcOrd="5" destOrd="0" presId="urn:microsoft.com/office/officeart/2005/8/layout/vProcess5"/>
    <dgm:cxn modelId="{4C25F66E-4127-409C-8485-92F8A2730A87}" type="presParOf" srcId="{6B0BF3BB-98BD-412B-B41D-CB809DB6BB11}" destId="{5DC166FF-CD67-4DE6-AB72-DEC12025CD9A}" srcOrd="6" destOrd="0" presId="urn:microsoft.com/office/officeart/2005/8/layout/vProcess5"/>
    <dgm:cxn modelId="{FEFBA62A-FD8F-4830-B06E-1D2E03DBDBF7}" type="presParOf" srcId="{6B0BF3BB-98BD-412B-B41D-CB809DB6BB11}" destId="{DD7B93AA-CBFB-4538-8D52-76D3DD822997}" srcOrd="7" destOrd="0" presId="urn:microsoft.com/office/officeart/2005/8/layout/vProcess5"/>
    <dgm:cxn modelId="{D84503FC-18D9-49A7-859C-FDF700703620}" type="presParOf" srcId="{6B0BF3BB-98BD-412B-B41D-CB809DB6BB11}" destId="{968D8C68-386E-46E8-81A8-6AA2EF1A3D9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69903F-8669-4A43-8B86-427837D956D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D3AD3C-065A-471E-BA1A-FE694AA0C802}">
      <dgm:prSet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Work Hard: </a:t>
          </a:r>
          <a:r>
            <a:rPr lang="en-US" dirty="0"/>
            <a:t>Let's not fool our self by thinking that we can get through this course with a minimal effort. This is not true. Initially we should keep 15 to 20 hours per week apart from the class.</a:t>
          </a:r>
        </a:p>
      </dgm:t>
    </dgm:pt>
    <dgm:pt modelId="{5A5217A9-BA96-43B2-9010-D47C31190958}" type="parTrans" cxnId="{A38268C7-7A0A-43E7-B0D1-132292773DFF}">
      <dgm:prSet/>
      <dgm:spPr/>
      <dgm:t>
        <a:bodyPr/>
        <a:lstStyle/>
        <a:p>
          <a:endParaRPr lang="en-US"/>
        </a:p>
      </dgm:t>
    </dgm:pt>
    <dgm:pt modelId="{13C4B957-35C9-47F6-AA54-6027342FC278}" type="sibTrans" cxnId="{A38268C7-7A0A-43E7-B0D1-132292773DFF}">
      <dgm:prSet/>
      <dgm:spPr/>
      <dgm:t>
        <a:bodyPr/>
        <a:lstStyle/>
        <a:p>
          <a:endParaRPr lang="en-US"/>
        </a:p>
      </dgm:t>
    </dgm:pt>
    <dgm:pt modelId="{C0F9B5CE-3C23-4AD4-AF0B-8D4A69B25527}">
      <dgm:prSet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Learning Strategy: </a:t>
          </a:r>
          <a:r>
            <a:rPr lang="en-US" dirty="0"/>
            <a:t>Each of us have different strategies in learning. Like depth first or breadth first.</a:t>
          </a:r>
        </a:p>
      </dgm:t>
    </dgm:pt>
    <dgm:pt modelId="{CD7C8DCA-1843-4D69-B779-99513B7ED387}" type="parTrans" cxnId="{90DC2879-E1CF-4E08-9874-E253AB4EC581}">
      <dgm:prSet/>
      <dgm:spPr/>
      <dgm:t>
        <a:bodyPr/>
        <a:lstStyle/>
        <a:p>
          <a:endParaRPr lang="en-US"/>
        </a:p>
      </dgm:t>
    </dgm:pt>
    <dgm:pt modelId="{D69D3BAB-AE5E-4253-B288-13DE7626985C}" type="sibTrans" cxnId="{90DC2879-E1CF-4E08-9874-E253AB4EC581}">
      <dgm:prSet/>
      <dgm:spPr/>
      <dgm:t>
        <a:bodyPr/>
        <a:lstStyle/>
        <a:p>
          <a:endParaRPr lang="en-US"/>
        </a:p>
      </dgm:t>
    </dgm:pt>
    <dgm:pt modelId="{A16B2E48-A592-4A0A-82AA-1AA1129CA983}">
      <dgm:prSet/>
      <dgm:spPr/>
      <dgm:t>
        <a:bodyPr/>
        <a:lstStyle/>
        <a:p>
          <a:r>
            <a:rPr lang="en-US" dirty="0"/>
            <a:t>Lots of Patience is required</a:t>
          </a:r>
        </a:p>
      </dgm:t>
    </dgm:pt>
    <dgm:pt modelId="{5AC1ECD6-1D35-432C-A7E6-8301A2727728}" type="parTrans" cxnId="{824C8E98-F0F7-4F7A-B2A7-4B48D2529955}">
      <dgm:prSet/>
      <dgm:spPr/>
      <dgm:t>
        <a:bodyPr/>
        <a:lstStyle/>
        <a:p>
          <a:endParaRPr lang="en-US"/>
        </a:p>
      </dgm:t>
    </dgm:pt>
    <dgm:pt modelId="{7B02D6B8-8797-4642-8D95-5ECDCA8151E7}" type="sibTrans" cxnId="{824C8E98-F0F7-4F7A-B2A7-4B48D2529955}">
      <dgm:prSet/>
      <dgm:spPr/>
      <dgm:t>
        <a:bodyPr/>
        <a:lstStyle/>
        <a:p>
          <a:endParaRPr lang="en-US"/>
        </a:p>
      </dgm:t>
    </dgm:pt>
    <dgm:pt modelId="{2058A576-9286-4BE6-BC3E-2A4C64922B5A}" type="pres">
      <dgm:prSet presAssocID="{EA69903F-8669-4A43-8B86-427837D956DE}" presName="vert0" presStyleCnt="0">
        <dgm:presLayoutVars>
          <dgm:dir/>
          <dgm:animOne val="branch"/>
          <dgm:animLvl val="lvl"/>
        </dgm:presLayoutVars>
      </dgm:prSet>
      <dgm:spPr/>
    </dgm:pt>
    <dgm:pt modelId="{FF0AC2B0-F533-405D-992F-7D356152D70B}" type="pres">
      <dgm:prSet presAssocID="{DDD3AD3C-065A-471E-BA1A-FE694AA0C802}" presName="thickLine" presStyleLbl="alignNode1" presStyleIdx="0" presStyleCnt="3"/>
      <dgm:spPr/>
    </dgm:pt>
    <dgm:pt modelId="{67622E48-B26D-4886-9268-B3ED1BF7FA94}" type="pres">
      <dgm:prSet presAssocID="{DDD3AD3C-065A-471E-BA1A-FE694AA0C802}" presName="horz1" presStyleCnt="0"/>
      <dgm:spPr/>
    </dgm:pt>
    <dgm:pt modelId="{98C2C41E-0C67-408B-8590-C6DBCFBC5EBE}" type="pres">
      <dgm:prSet presAssocID="{DDD3AD3C-065A-471E-BA1A-FE694AA0C802}" presName="tx1" presStyleLbl="revTx" presStyleIdx="0" presStyleCnt="3"/>
      <dgm:spPr/>
    </dgm:pt>
    <dgm:pt modelId="{F38F0239-06A2-4950-9FEA-3F34BCF59FDA}" type="pres">
      <dgm:prSet presAssocID="{DDD3AD3C-065A-471E-BA1A-FE694AA0C802}" presName="vert1" presStyleCnt="0"/>
      <dgm:spPr/>
    </dgm:pt>
    <dgm:pt modelId="{4F0AD8BC-E375-40F0-AF50-C77D072BFC9C}" type="pres">
      <dgm:prSet presAssocID="{C0F9B5CE-3C23-4AD4-AF0B-8D4A69B25527}" presName="thickLine" presStyleLbl="alignNode1" presStyleIdx="1" presStyleCnt="3"/>
      <dgm:spPr/>
    </dgm:pt>
    <dgm:pt modelId="{B83D21AD-1BF7-4F6C-A5FB-9AD84CFC1E65}" type="pres">
      <dgm:prSet presAssocID="{C0F9B5CE-3C23-4AD4-AF0B-8D4A69B25527}" presName="horz1" presStyleCnt="0"/>
      <dgm:spPr/>
    </dgm:pt>
    <dgm:pt modelId="{DD6824E0-BC4F-4888-BD77-E6B6C14003DE}" type="pres">
      <dgm:prSet presAssocID="{C0F9B5CE-3C23-4AD4-AF0B-8D4A69B25527}" presName="tx1" presStyleLbl="revTx" presStyleIdx="1" presStyleCnt="3"/>
      <dgm:spPr/>
    </dgm:pt>
    <dgm:pt modelId="{1368036A-D76C-4BE4-A8FE-327DB673DE8A}" type="pres">
      <dgm:prSet presAssocID="{C0F9B5CE-3C23-4AD4-AF0B-8D4A69B25527}" presName="vert1" presStyleCnt="0"/>
      <dgm:spPr/>
    </dgm:pt>
    <dgm:pt modelId="{E98EAC12-C593-4F48-816D-AD109B4FE28D}" type="pres">
      <dgm:prSet presAssocID="{A16B2E48-A592-4A0A-82AA-1AA1129CA983}" presName="thickLine" presStyleLbl="alignNode1" presStyleIdx="2" presStyleCnt="3"/>
      <dgm:spPr/>
    </dgm:pt>
    <dgm:pt modelId="{E301E19A-5C87-4957-9A7C-31ACDD403B11}" type="pres">
      <dgm:prSet presAssocID="{A16B2E48-A592-4A0A-82AA-1AA1129CA983}" presName="horz1" presStyleCnt="0"/>
      <dgm:spPr/>
    </dgm:pt>
    <dgm:pt modelId="{36C6D227-5C3B-47BA-A8A3-8C68F41BF559}" type="pres">
      <dgm:prSet presAssocID="{A16B2E48-A592-4A0A-82AA-1AA1129CA983}" presName="tx1" presStyleLbl="revTx" presStyleIdx="2" presStyleCnt="3"/>
      <dgm:spPr/>
    </dgm:pt>
    <dgm:pt modelId="{F7293752-5175-446B-BDB6-A5D731C71222}" type="pres">
      <dgm:prSet presAssocID="{A16B2E48-A592-4A0A-82AA-1AA1129CA983}" presName="vert1" presStyleCnt="0"/>
      <dgm:spPr/>
    </dgm:pt>
  </dgm:ptLst>
  <dgm:cxnLst>
    <dgm:cxn modelId="{22249643-6740-4312-A22E-D1F3C4EDE5AA}" type="presOf" srcId="{A16B2E48-A592-4A0A-82AA-1AA1129CA983}" destId="{36C6D227-5C3B-47BA-A8A3-8C68F41BF559}" srcOrd="0" destOrd="0" presId="urn:microsoft.com/office/officeart/2008/layout/LinedList"/>
    <dgm:cxn modelId="{94F64178-AC5B-4787-BAE7-9CC5303977EF}" type="presOf" srcId="{C0F9B5CE-3C23-4AD4-AF0B-8D4A69B25527}" destId="{DD6824E0-BC4F-4888-BD77-E6B6C14003DE}" srcOrd="0" destOrd="0" presId="urn:microsoft.com/office/officeart/2008/layout/LinedList"/>
    <dgm:cxn modelId="{90DC2879-E1CF-4E08-9874-E253AB4EC581}" srcId="{EA69903F-8669-4A43-8B86-427837D956DE}" destId="{C0F9B5CE-3C23-4AD4-AF0B-8D4A69B25527}" srcOrd="1" destOrd="0" parTransId="{CD7C8DCA-1843-4D69-B779-99513B7ED387}" sibTransId="{D69D3BAB-AE5E-4253-B288-13DE7626985C}"/>
    <dgm:cxn modelId="{D1800C8B-2ADB-40FB-9936-7DC179EEED71}" type="presOf" srcId="{DDD3AD3C-065A-471E-BA1A-FE694AA0C802}" destId="{98C2C41E-0C67-408B-8590-C6DBCFBC5EBE}" srcOrd="0" destOrd="0" presId="urn:microsoft.com/office/officeart/2008/layout/LinedList"/>
    <dgm:cxn modelId="{824C8E98-F0F7-4F7A-B2A7-4B48D2529955}" srcId="{EA69903F-8669-4A43-8B86-427837D956DE}" destId="{A16B2E48-A592-4A0A-82AA-1AA1129CA983}" srcOrd="2" destOrd="0" parTransId="{5AC1ECD6-1D35-432C-A7E6-8301A2727728}" sibTransId="{7B02D6B8-8797-4642-8D95-5ECDCA8151E7}"/>
    <dgm:cxn modelId="{46F896AD-3453-405C-932B-79D53782AE9F}" type="presOf" srcId="{EA69903F-8669-4A43-8B86-427837D956DE}" destId="{2058A576-9286-4BE6-BC3E-2A4C64922B5A}" srcOrd="0" destOrd="0" presId="urn:microsoft.com/office/officeart/2008/layout/LinedList"/>
    <dgm:cxn modelId="{A38268C7-7A0A-43E7-B0D1-132292773DFF}" srcId="{EA69903F-8669-4A43-8B86-427837D956DE}" destId="{DDD3AD3C-065A-471E-BA1A-FE694AA0C802}" srcOrd="0" destOrd="0" parTransId="{5A5217A9-BA96-43B2-9010-D47C31190958}" sibTransId="{13C4B957-35C9-47F6-AA54-6027342FC278}"/>
    <dgm:cxn modelId="{18E31FAB-0EEA-41F7-A6ED-6203FFE5AAB1}" type="presParOf" srcId="{2058A576-9286-4BE6-BC3E-2A4C64922B5A}" destId="{FF0AC2B0-F533-405D-992F-7D356152D70B}" srcOrd="0" destOrd="0" presId="urn:microsoft.com/office/officeart/2008/layout/LinedList"/>
    <dgm:cxn modelId="{B9FF74FE-5AE7-41E4-A061-58355F428AAA}" type="presParOf" srcId="{2058A576-9286-4BE6-BC3E-2A4C64922B5A}" destId="{67622E48-B26D-4886-9268-B3ED1BF7FA94}" srcOrd="1" destOrd="0" presId="urn:microsoft.com/office/officeart/2008/layout/LinedList"/>
    <dgm:cxn modelId="{3743A0F9-185E-4EDB-8206-DAC0E4DDE89E}" type="presParOf" srcId="{67622E48-B26D-4886-9268-B3ED1BF7FA94}" destId="{98C2C41E-0C67-408B-8590-C6DBCFBC5EBE}" srcOrd="0" destOrd="0" presId="urn:microsoft.com/office/officeart/2008/layout/LinedList"/>
    <dgm:cxn modelId="{B9FC756B-B8EF-4F94-8052-D14091761AE0}" type="presParOf" srcId="{67622E48-B26D-4886-9268-B3ED1BF7FA94}" destId="{F38F0239-06A2-4950-9FEA-3F34BCF59FDA}" srcOrd="1" destOrd="0" presId="urn:microsoft.com/office/officeart/2008/layout/LinedList"/>
    <dgm:cxn modelId="{DB91C879-9155-4C8E-B0B1-70F7BF36FB8E}" type="presParOf" srcId="{2058A576-9286-4BE6-BC3E-2A4C64922B5A}" destId="{4F0AD8BC-E375-40F0-AF50-C77D072BFC9C}" srcOrd="2" destOrd="0" presId="urn:microsoft.com/office/officeart/2008/layout/LinedList"/>
    <dgm:cxn modelId="{7F7CDBB7-B61B-4F52-ADC3-781AEB3FDA31}" type="presParOf" srcId="{2058A576-9286-4BE6-BC3E-2A4C64922B5A}" destId="{B83D21AD-1BF7-4F6C-A5FB-9AD84CFC1E65}" srcOrd="3" destOrd="0" presId="urn:microsoft.com/office/officeart/2008/layout/LinedList"/>
    <dgm:cxn modelId="{7909830E-9267-4D9A-84EC-100BE6DC55B1}" type="presParOf" srcId="{B83D21AD-1BF7-4F6C-A5FB-9AD84CFC1E65}" destId="{DD6824E0-BC4F-4888-BD77-E6B6C14003DE}" srcOrd="0" destOrd="0" presId="urn:microsoft.com/office/officeart/2008/layout/LinedList"/>
    <dgm:cxn modelId="{C3046587-C074-48B0-BCE5-CC50748C8E2B}" type="presParOf" srcId="{B83D21AD-1BF7-4F6C-A5FB-9AD84CFC1E65}" destId="{1368036A-D76C-4BE4-A8FE-327DB673DE8A}" srcOrd="1" destOrd="0" presId="urn:microsoft.com/office/officeart/2008/layout/LinedList"/>
    <dgm:cxn modelId="{CE30540C-AE52-4F83-AAAB-2EF4A1379A95}" type="presParOf" srcId="{2058A576-9286-4BE6-BC3E-2A4C64922B5A}" destId="{E98EAC12-C593-4F48-816D-AD109B4FE28D}" srcOrd="4" destOrd="0" presId="urn:microsoft.com/office/officeart/2008/layout/LinedList"/>
    <dgm:cxn modelId="{2E505BDB-4944-4DFF-8F18-79956CEB39FF}" type="presParOf" srcId="{2058A576-9286-4BE6-BC3E-2A4C64922B5A}" destId="{E301E19A-5C87-4957-9A7C-31ACDD403B11}" srcOrd="5" destOrd="0" presId="urn:microsoft.com/office/officeart/2008/layout/LinedList"/>
    <dgm:cxn modelId="{88D7F3C0-BF80-4F1C-BCFC-B1650132A2C7}" type="presParOf" srcId="{E301E19A-5C87-4957-9A7C-31ACDD403B11}" destId="{36C6D227-5C3B-47BA-A8A3-8C68F41BF559}" srcOrd="0" destOrd="0" presId="urn:microsoft.com/office/officeart/2008/layout/LinedList"/>
    <dgm:cxn modelId="{360EEE0E-EC09-4062-94C5-D55B5B3AA4FF}" type="presParOf" srcId="{E301E19A-5C87-4957-9A7C-31ACDD403B11}" destId="{F7293752-5175-446B-BDB6-A5D731C712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B1432-08C3-4384-8813-66C385FAEDB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E2362C-0C5D-4B5A-8E12-DD38EF38A17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87FD7B-85E9-4478-8891-96E8D865A04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Science</a:t>
          </a:r>
        </a:p>
      </dsp:txBody>
      <dsp:txXfrm>
        <a:off x="1429899" y="2442"/>
        <a:ext cx="5083704" cy="1238008"/>
      </dsp:txXfrm>
    </dsp:sp>
    <dsp:sp modelId="{1E82390A-E389-44F2-B0FA-A83D5B8F9C5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0E1CC6-A167-4EA1-B4C5-8F11B133083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211FE3-6D45-46F9-AF79-5847765A97B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Artificial Intelligence</a:t>
          </a:r>
        </a:p>
      </dsp:txBody>
      <dsp:txXfrm>
        <a:off x="1429899" y="1549953"/>
        <a:ext cx="5083704" cy="1238008"/>
      </dsp:txXfrm>
    </dsp:sp>
    <dsp:sp modelId="{8C28A94B-5844-46DB-ADAF-ACDC60AF08C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5D7FF0-56BF-4565-81D3-2E9D8E1EEBD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132E8B-C72E-487C-841F-AD84A322ACC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Machine Learning</a:t>
          </a:r>
        </a:p>
      </dsp:txBody>
      <dsp:txXfrm>
        <a:off x="1429899" y="3097464"/>
        <a:ext cx="5083704" cy="1238008"/>
      </dsp:txXfrm>
    </dsp:sp>
    <dsp:sp modelId="{40E2A4DD-CADA-438F-924D-E12D3488FDB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C05E18-0D21-4FCF-A907-0D570277424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8EF015-A5FB-449C-B53B-A63F76552FB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Deep Learning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E509D-99A7-475D-8A57-35D1564480B1}">
      <dsp:nvSpPr>
        <dsp:cNvPr id="0" name=""/>
        <dsp:cNvSpPr/>
      </dsp:nvSpPr>
      <dsp:spPr>
        <a:xfrm>
          <a:off x="0" y="0"/>
          <a:ext cx="8661714" cy="10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the name suggests, artificial intelligence can be loosely interpreted to mean incorporating human intelligence to machines.</a:t>
          </a:r>
        </a:p>
      </dsp:txBody>
      <dsp:txXfrm>
        <a:off x="31789" y="31789"/>
        <a:ext cx="7490532" cy="1021775"/>
      </dsp:txXfrm>
    </dsp:sp>
    <dsp:sp modelId="{AD5C291E-3605-4FD7-A6F9-E6DE52BA86BE}">
      <dsp:nvSpPr>
        <dsp:cNvPr id="0" name=""/>
        <dsp:cNvSpPr/>
      </dsp:nvSpPr>
      <dsp:spPr>
        <a:xfrm>
          <a:off x="764268" y="1266245"/>
          <a:ext cx="8661714" cy="10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Whenever a machine completes tasks based on a set of stipulated rules that solve problems (algorithms), such an “intelligent” behavior is what is called artificial intelligence.</a:t>
          </a:r>
        </a:p>
      </dsp:txBody>
      <dsp:txXfrm>
        <a:off x="796057" y="1298034"/>
        <a:ext cx="7128387" cy="1021775"/>
      </dsp:txXfrm>
    </dsp:sp>
    <dsp:sp modelId="{9BC1D7F0-2C93-41A3-BD3C-138FC79868D0}">
      <dsp:nvSpPr>
        <dsp:cNvPr id="0" name=""/>
        <dsp:cNvSpPr/>
      </dsp:nvSpPr>
      <dsp:spPr>
        <a:xfrm>
          <a:off x="1528537" y="2532491"/>
          <a:ext cx="8661714" cy="10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example, such machines can move and manipulate objects, recognize whether someone has raised the hands, or solve other problems.</a:t>
          </a:r>
        </a:p>
      </dsp:txBody>
      <dsp:txXfrm>
        <a:off x="1560326" y="2564280"/>
        <a:ext cx="7128387" cy="1021775"/>
      </dsp:txXfrm>
    </dsp:sp>
    <dsp:sp modelId="{32F8DBB3-AA62-4991-A9E4-BE7EC2E268FA}">
      <dsp:nvSpPr>
        <dsp:cNvPr id="0" name=""/>
        <dsp:cNvSpPr/>
      </dsp:nvSpPr>
      <dsp:spPr>
        <a:xfrm>
          <a:off x="7956234" y="82305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114967" y="823059"/>
        <a:ext cx="388013" cy="530873"/>
      </dsp:txXfrm>
    </dsp:sp>
    <dsp:sp modelId="{F4AC7C45-71F5-4832-84BD-78A80A0B0D69}">
      <dsp:nvSpPr>
        <dsp:cNvPr id="0" name=""/>
        <dsp:cNvSpPr/>
      </dsp:nvSpPr>
      <dsp:spPr>
        <a:xfrm>
          <a:off x="8720503" y="208206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879236" y="2082069"/>
        <a:ext cx="388013" cy="530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AC2B0-F533-405D-992F-7D356152D70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2C41E-0C67-408B-8590-C6DBCFBC5EB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2">
                  <a:lumMod val="75000"/>
                </a:schemeClr>
              </a:solidFill>
            </a:rPr>
            <a:t>Work Hard: </a:t>
          </a:r>
          <a:r>
            <a:rPr lang="en-US" sz="2400" kern="1200" dirty="0"/>
            <a:t>Let's not fool our self by thinking that we can get through this course with a minimal effort. This is not true. Initially we should keep 15 to 20 hours per week apart from the class.</a:t>
          </a:r>
        </a:p>
      </dsp:txBody>
      <dsp:txXfrm>
        <a:off x="0" y="2492"/>
        <a:ext cx="6492875" cy="1700138"/>
      </dsp:txXfrm>
    </dsp:sp>
    <dsp:sp modelId="{4F0AD8BC-E375-40F0-AF50-C77D072BFC9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824E0-BC4F-4888-BD77-E6B6C14003DE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2">
                  <a:lumMod val="75000"/>
                </a:schemeClr>
              </a:solidFill>
            </a:rPr>
            <a:t>Learning Strategy: </a:t>
          </a:r>
          <a:r>
            <a:rPr lang="en-US" sz="2400" kern="1200" dirty="0"/>
            <a:t>Each of us have different strategies in learning. Like depth first or breadth first.</a:t>
          </a:r>
        </a:p>
      </dsp:txBody>
      <dsp:txXfrm>
        <a:off x="0" y="1702630"/>
        <a:ext cx="6492875" cy="1700138"/>
      </dsp:txXfrm>
    </dsp:sp>
    <dsp:sp modelId="{E98EAC12-C593-4F48-816D-AD109B4FE28D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6D227-5C3B-47BA-A8A3-8C68F41BF55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Lots of Patience is required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3443-C489-4341-83A8-AA0AFEC95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0B6C3-59A3-4313-9ECE-E37E6DCD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2AE7-3770-4F9C-81DA-3E947F7E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A3D7-C601-483A-A8A7-FADAF14D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C831-B555-4729-BDB7-6ADA9DEA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02BF-BC7B-4714-8A66-A60537FF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A0B94-3AF9-4051-A1DE-9AC468C3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2B47-EF81-4110-8292-C1E90106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6DF8-4F30-4DD5-B325-DD1D4E52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890B-8E31-4BA9-BD63-B890AAC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1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AEE5-D136-4E76-AF18-9915136A5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8137-5EB6-459D-B530-7C7680FB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9B6E-348A-465C-8AA4-C69CCD0A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230F-B365-4CCC-A5B6-014278B7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7A37-AF6B-4A27-9BD2-B7EEEDE7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2744-5B5D-4289-A029-EF4B8F9B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7633-6033-4F61-8188-AA572C29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4B21-1164-4471-BA19-4D42327E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798A-82ED-4DF6-BA41-EBD46C7F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687C-E511-4944-B894-A998C2C9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EF02-D413-4B62-B471-C2ABFFDD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D569-8FCE-41DC-A5AD-F21048DC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F8E8-8419-4D59-BE29-EEA84D1D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0308-9834-49F4-8C96-09F0BC60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FA10-8531-4236-9944-E8309E05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56CA-8D31-486B-B346-3583A03F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7C5C-5DBE-4072-A255-861A40F55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79EFB-42D4-44E4-84A2-6554341BE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D990B-D69F-4FE2-9F62-8464075C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DDC1-866C-4AF9-BE32-6F1ADC4F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745B-FDA6-4EED-8AB9-F9F53566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1E1F-6AC5-489C-AE41-6485CA8D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C6FD5-BA0F-4EA9-A45C-C77BE9E3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357FF-1460-4675-A1B4-E3EE8985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286ED-9834-4EB9-BE89-8CEBBC3F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AC408-C4AD-4F87-877F-26D2904B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34311-D5DB-48F3-A1A2-905DB890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6C6E0-F086-444D-B529-F5E9E0C6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A95B4-916C-4DB1-8C0E-DF4DF7EF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A3C6-DD9E-40D8-BEE8-D0938120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DA2FE-B8E9-4506-990E-002121DA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55AF4-66F6-48B5-A4AF-843A027F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429E9-6A37-4B26-BE6C-3F68042C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3936F-43E8-4131-9979-B76E552C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9ED60-6817-46A9-81D6-E10E6C31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3674E-AEF9-49B6-9D16-91223257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A0D9-33F5-4BBF-AA16-DC85F48E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D8D4-F785-45AE-9459-AE8DED76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10D8-4488-4429-9C10-A0AAC0CB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82C92-53FC-403D-893B-B0A1129C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6FD1-6EA8-40C1-98A9-CB7B7242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0DC07-DEE8-499A-ABC9-955DE44E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7168-2382-4E44-AAA7-C5FBB047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28C04-F020-471D-A2C4-3EF2A2378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BCCBD-15EE-448B-BBE0-C872FA26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F6DD7-9BDE-43AE-9B9E-D525BF3D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E4805-C9E2-40C2-BEB5-30AA8A76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0F04-9C1D-41EA-95B2-4B38E002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7DB32-5874-4384-98FC-7F5659C6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40E8-8E50-4E05-8DA3-DAAE5E2F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E2D0-6933-4EDD-A27A-D3E88F0F9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2B7C-A0DC-4B46-8DAC-94BCA4FF232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29B9-AAD3-432A-851D-66109CE9F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4A1D-7899-4337-B923-EF1C5F5D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80B78-F1FE-452D-BFC3-E91D17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C59A0-EEDF-472A-B602-1674C4A7B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82280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1FDE5-943F-4997-931B-88B14F5D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Opportunities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B3A4E-57A0-4141-A008-10BDFA6C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013" y="1281183"/>
            <a:ext cx="7845907" cy="42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4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47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AFB6D-8597-4E78-B095-B6947B00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Skills Required</a:t>
            </a:r>
          </a:p>
        </p:txBody>
      </p:sp>
      <p:pic>
        <p:nvPicPr>
          <p:cNvPr id="4" name="Content Placeholder 5" descr="Data Science skills - Edureka">
            <a:extLst>
              <a:ext uri="{FF2B5EF4-FFF2-40B4-BE49-F238E27FC236}">
                <a16:creationId xmlns:a16="http://schemas.microsoft.com/office/drawing/2014/main" id="{7C53F354-F803-42EB-9F64-A344B2BD6A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711123"/>
            <a:ext cx="7188199" cy="343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88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9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5E4EB-FA1E-455F-9116-66B8665A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Cyle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B0E4C-0D96-4058-96A8-5C0A5AEE3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024" y="491392"/>
            <a:ext cx="6753121" cy="58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4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4B90CB-04D9-46CD-B302-9B4C61D3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Pre-requisites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A16536A-30E6-46EB-86BE-5D48868EC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46608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42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A11EC-FB34-400A-8241-8A9CACE0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6492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DECC2-023D-4C83-908D-1F04292A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Four buzzing terms in the IT industry today: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10129D-6871-4E70-A75B-6C6A4667F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6321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86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203C-C1C5-4A8F-B871-A9356764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29362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Here is an attempt to visualize the distinction between them:</a:t>
            </a:r>
            <a:br>
              <a:rPr lang="en-US" sz="1500"/>
            </a:br>
            <a:endParaRPr lang="en-US" sz="150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719DDD3-F2BC-4B6E-B66D-1C1A51AE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67" y="991673"/>
            <a:ext cx="6420660" cy="4874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82F70-D7AB-4989-9E15-EE4B17A3ED7E}"/>
              </a:ext>
            </a:extLst>
          </p:cNvPr>
          <p:cNvSpPr txBox="1"/>
          <p:nvPr/>
        </p:nvSpPr>
        <p:spPr>
          <a:xfrm>
            <a:off x="8471423" y="2542939"/>
            <a:ext cx="3053039" cy="367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As you can see on the above image of Four concentric circles, Deep Learning is a subset of Machine Learning, which is also a subset of Artificial Intelligence.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646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23F7F-1F73-4063-AA88-2E49CA9E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12544-FA49-46EF-82CC-69CFBCC7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So, AI is the all-encompassing concept that initially erupted, then followed by ML that thrived later, and lastly DL that is promising to escalate the advances of AI to another level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FE6-09E2-425A-A478-D4F30035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What is artificial intelligence?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8F0B4-9B1A-42C2-A05B-80AC36E1B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19378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1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BF2B-0920-4929-B6EB-22903B97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What is machine learning?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E72F6-1989-4B00-87FB-971C907B0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4293" y="2883245"/>
            <a:ext cx="5069382" cy="216716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69A7-17CE-4691-9C8F-A7D096ED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200"/>
              <a:t>The intention of ML is to enable machines to learn by themselves using the provided data and make accurate predictions.</a:t>
            </a:r>
          </a:p>
          <a:p>
            <a:endParaRPr lang="en-US" sz="2200"/>
          </a:p>
          <a:p>
            <a:r>
              <a:rPr lang="en-US" sz="2200"/>
              <a:t>ML is a subset of artificial intelligence; in fact, it’s simply a technique for realizing AI.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81882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12AC0-F15B-438C-800E-CEDF41C061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7434" y="2037660"/>
            <a:ext cx="5713042" cy="315116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883E-3097-4F40-9937-1BD14E28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32" y="1838877"/>
            <a:ext cx="4475923" cy="334994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As you can see on the table above, the fruits are differentiated based on their weight and texture.</a:t>
            </a:r>
          </a:p>
          <a:p>
            <a:r>
              <a:rPr lang="en-US" sz="1600" dirty="0"/>
              <a:t>However, the last row gives only the weight and texture, without the type of fruit.</a:t>
            </a:r>
          </a:p>
          <a:p>
            <a:r>
              <a:rPr lang="en-US" sz="1600" dirty="0"/>
              <a:t>And, a machine learning algorithm can be developed to try to identify whether the fruit is an orange or an apple.</a:t>
            </a:r>
          </a:p>
          <a:p>
            <a:r>
              <a:rPr lang="en-US" sz="1600" dirty="0"/>
              <a:t>After the algorithm is fed with the training data, it will learn the differing characteristics between an orange and an apple.</a:t>
            </a:r>
          </a:p>
          <a:p>
            <a:r>
              <a:rPr lang="en-US" sz="1600" dirty="0"/>
              <a:t>Therefore, if provided with data of weight and texture, it can predict accurately the type of fruit with those characteristics.</a:t>
            </a:r>
            <a:endParaRPr lang="en-US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FE63A-DC9F-4C06-9385-458EAA6C5D00}"/>
              </a:ext>
            </a:extLst>
          </p:cNvPr>
          <p:cNvSpPr txBox="1"/>
          <p:nvPr/>
        </p:nvSpPr>
        <p:spPr>
          <a:xfrm>
            <a:off x="7299451" y="837331"/>
            <a:ext cx="469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example, here is a table that identifies the type of fruit based on its characteristics: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04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8F34-5FB3-48FE-93E9-6373A084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What is deep learning?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F7673-F091-4F4F-B627-9831AB7959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4293" y="2737500"/>
            <a:ext cx="5069382" cy="245865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5742-0C54-41C2-BEC3-D671A33B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000"/>
              <a:t>DL algorithms are roughly inspired by the information processing patterns found in the human brain.</a:t>
            </a:r>
          </a:p>
          <a:p>
            <a:r>
              <a:rPr lang="en-US" sz="2000"/>
              <a:t>Just like we use our brains to identify patterns and classify various types of information, deep learning algorithms can be taught to accomplish the same tasks for machines.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17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3B4A0F-BAA7-48DD-9967-8DEF331D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Data Science: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2B50-DA56-4210-A1BA-C85F7FE4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Data science is a field about scientific methods, processes and systems to extract knowledge to extract knowledge and insights from data in various forms either structured or unstructured.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7599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507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SCIENCE</vt:lpstr>
      <vt:lpstr>Four buzzing terms in the IT industry today:</vt:lpstr>
      <vt:lpstr>Here is an attempt to visualize the distinction between them: </vt:lpstr>
      <vt:lpstr>Interesting?</vt:lpstr>
      <vt:lpstr>What is artificial intelligence?</vt:lpstr>
      <vt:lpstr>What is machine learning?</vt:lpstr>
      <vt:lpstr>PowerPoint Presentation</vt:lpstr>
      <vt:lpstr>What is deep learning?</vt:lpstr>
      <vt:lpstr>What is Data Science:</vt:lpstr>
      <vt:lpstr>Job Opportunities</vt:lpstr>
      <vt:lpstr>Skills Required</vt:lpstr>
      <vt:lpstr>Life Cyle</vt:lpstr>
      <vt:lpstr>Pre-requisites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Prudhviraju Srivatsavaya</dc:creator>
  <cp:lastModifiedBy>Prudhviraju Srivatsavaya</cp:lastModifiedBy>
  <cp:revision>1</cp:revision>
  <dcterms:created xsi:type="dcterms:W3CDTF">2019-03-01T09:50:24Z</dcterms:created>
  <dcterms:modified xsi:type="dcterms:W3CDTF">2019-03-01T09:52:07Z</dcterms:modified>
</cp:coreProperties>
</file>