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전체와 특정태그의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선택자란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특정 태그를 선택하여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태그의 속성을 변경 하는 목적으로 사용 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(html_css_6_1_ex1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04" y="2049069"/>
            <a:ext cx="4191000" cy="461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2049069"/>
            <a:ext cx="2438400" cy="30861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1214" y="3278908"/>
            <a:ext cx="2822241" cy="9698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2359" y="3915389"/>
            <a:ext cx="2419993" cy="9706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6" idx="1"/>
            <a:endCxn id="11" idx="3"/>
          </p:cNvCxnSpPr>
          <p:nvPr/>
        </p:nvCxnSpPr>
        <p:spPr>
          <a:xfrm flipH="1" flipV="1">
            <a:off x="3152352" y="4400712"/>
            <a:ext cx="998862" cy="129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</p:cNvCxnSpPr>
          <p:nvPr/>
        </p:nvCxnSpPr>
        <p:spPr>
          <a:xfrm flipH="1">
            <a:off x="5560291" y="4248727"/>
            <a:ext cx="2044" cy="9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51214" y="5280434"/>
            <a:ext cx="2822241" cy="8396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08" y="5409544"/>
            <a:ext cx="2066925" cy="1038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89" y="2039330"/>
            <a:ext cx="4935682" cy="2909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tag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특정태그를 선택하여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속성을 적용 할 수 있습니다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/>
              <a:t>(</a:t>
            </a:r>
            <a:r>
              <a:rPr lang="en-US" altLang="ko-KR" sz="1200" dirty="0" smtClean="0"/>
              <a:t>html_css_6_2_ex1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html_css_6_2_ex2)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908597" y="5152821"/>
            <a:ext cx="2037148" cy="15158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57" y="2039331"/>
            <a:ext cx="4883727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72" y="2083327"/>
            <a:ext cx="4935682" cy="2909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*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전체라는 의미의 </a:t>
            </a:r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선택자를</a:t>
            </a:r>
            <a:r>
              <a:rPr lang="ko-KR" altLang="en-US" sz="1200" dirty="0" smtClean="0"/>
              <a:t> 사용하면 문서 전체를 선택하는 의미가 있습니다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 smtClean="0"/>
              <a:t>(html_css_6_3_ex1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38" y="2083327"/>
            <a:ext cx="4883727" cy="28834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754" y="5252212"/>
            <a:ext cx="2019300" cy="13335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908597" y="5152821"/>
            <a:ext cx="2037148" cy="15158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전체와 특정태그의 혼합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전체적으로 속성을 설정한 다음 특정 태그의 속성을 변경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(html_css_6_4_ex1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91" y="1859080"/>
            <a:ext cx="9420225" cy="2828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48" y="5326118"/>
            <a:ext cx="1838325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19" y="5326118"/>
            <a:ext cx="1857375" cy="895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038" y="5392793"/>
            <a:ext cx="2514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100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1229</cp:revision>
  <dcterms:created xsi:type="dcterms:W3CDTF">2014-12-01T08:37:15Z</dcterms:created>
  <dcterms:modified xsi:type="dcterms:W3CDTF">2015-04-16T02:09:49Z</dcterms:modified>
</cp:coreProperties>
</file>