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9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속성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속성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CSS3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url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display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isibility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opacity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CSS3 </a:t>
            </a:r>
            <a:r>
              <a:rPr lang="ko-KR" altLang="en-US" sz="1600" b="1" dirty="0" smtClean="0">
                <a:latin typeface="+mn-ea"/>
              </a:rPr>
              <a:t>단위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CSS3</a:t>
            </a:r>
            <a:r>
              <a:rPr lang="ko-KR" altLang="en-US" sz="1200" dirty="0" smtClean="0"/>
              <a:t>에서 자주 사용되는 단위들에 대해서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(html_css_10_1_ex1)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31" y="1636196"/>
            <a:ext cx="3903423" cy="51690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435" y="1687750"/>
            <a:ext cx="1897128" cy="33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url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Background-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속성의 속성값으로 많이 사용됩니다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경우 배경이미지의 경로를 나타냅니다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(html_css_10_2_ex1)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64" y="1785152"/>
            <a:ext cx="5868145" cy="37212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51" y="1785152"/>
            <a:ext cx="5368636" cy="16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61" y="1841051"/>
            <a:ext cx="3409950" cy="4886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display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화면에 어떻게 보이는지를 설정 하는 속성 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다양한 속성값이 있지만</a:t>
            </a:r>
            <a:r>
              <a:rPr lang="en-US" altLang="ko-KR" sz="1200" dirty="0"/>
              <a:t>, </a:t>
            </a:r>
            <a:r>
              <a:rPr lang="ko-KR" altLang="en-US" sz="1200" dirty="0"/>
              <a:t>주로 몇 가지만 많이 사용 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smtClean="0"/>
              <a:t>(html_css_10_3_ex1)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050636" y="1948496"/>
            <a:ext cx="914400" cy="347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block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9" idx="1"/>
          </p:cNvCxnSpPr>
          <p:nvPr/>
        </p:nvCxnSpPr>
        <p:spPr>
          <a:xfrm flipH="1" flipV="1">
            <a:off x="6198827" y="2118429"/>
            <a:ext cx="3851809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198827" y="2122475"/>
            <a:ext cx="3851809" cy="114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1"/>
          </p:cNvCxnSpPr>
          <p:nvPr/>
        </p:nvCxnSpPr>
        <p:spPr>
          <a:xfrm flipH="1">
            <a:off x="6198827" y="2122475"/>
            <a:ext cx="3851809" cy="21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1"/>
          </p:cNvCxnSpPr>
          <p:nvPr/>
        </p:nvCxnSpPr>
        <p:spPr>
          <a:xfrm flipH="1">
            <a:off x="6263563" y="2122475"/>
            <a:ext cx="3787073" cy="301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933561" y="6291613"/>
            <a:ext cx="914400" cy="347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inline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7" idx="0"/>
          </p:cNvCxnSpPr>
          <p:nvPr/>
        </p:nvCxnSpPr>
        <p:spPr>
          <a:xfrm flipH="1" flipV="1">
            <a:off x="5276007" y="5938982"/>
            <a:ext cx="114754" cy="35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0"/>
          </p:cNvCxnSpPr>
          <p:nvPr/>
        </p:nvCxnSpPr>
        <p:spPr>
          <a:xfrm flipV="1">
            <a:off x="5390761" y="5938982"/>
            <a:ext cx="624643" cy="35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31141" y="6299705"/>
            <a:ext cx="914400" cy="347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none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6588341" y="5938982"/>
            <a:ext cx="9245" cy="35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0050636" y="5664676"/>
            <a:ext cx="1577948" cy="347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Inline-block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46" idx="1"/>
          </p:cNvCxnSpPr>
          <p:nvPr/>
        </p:nvCxnSpPr>
        <p:spPr>
          <a:xfrm flipH="1">
            <a:off x="8343511" y="5838655"/>
            <a:ext cx="1707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98394" y="2197785"/>
            <a:ext cx="3236815" cy="2766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</a:t>
            </a:r>
            <a:r>
              <a:rPr lang="en-US" altLang="ko-KR" dirty="0" err="1" smtClean="0"/>
              <a:t>isply</a:t>
            </a:r>
            <a:r>
              <a:rPr lang="ko-KR" altLang="en-US" dirty="0" smtClean="0"/>
              <a:t>속성</a:t>
            </a:r>
            <a:r>
              <a:rPr lang="ko-KR" altLang="en-US" dirty="0"/>
              <a:t>의</a:t>
            </a:r>
            <a:r>
              <a:rPr lang="ko-KR" altLang="en-US" dirty="0" smtClean="0"/>
              <a:t> 다음 속성값은 매우 중요 합니다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lock</a:t>
            </a:r>
          </a:p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nline</a:t>
            </a:r>
          </a:p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nline-block</a:t>
            </a:r>
          </a:p>
        </p:txBody>
      </p:sp>
    </p:spTree>
    <p:extLst>
      <p:ext uri="{BB962C8B-B14F-4D97-AF65-F5344CB8AC3E}">
        <p14:creationId xmlns:p14="http://schemas.microsoft.com/office/powerpoint/2010/main" val="29183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visibilty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display</a:t>
            </a:r>
            <a:r>
              <a:rPr lang="ko-KR" altLang="en-US" sz="1200" smtClean="0"/>
              <a:t>속성의 </a:t>
            </a:r>
            <a:r>
              <a:rPr lang="en-US" altLang="ko-KR" sz="1200" dirty="0"/>
              <a:t>none</a:t>
            </a:r>
            <a:r>
              <a:rPr lang="ko-KR" altLang="en-US" sz="1200" dirty="0"/>
              <a:t>속성값과 비교하여 이해 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smtClean="0"/>
              <a:t>(html_css_10_4_ex1)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852137" y="2541150"/>
            <a:ext cx="3018001" cy="347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display:none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176757" y="2715129"/>
            <a:ext cx="148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63" y="1701549"/>
            <a:ext cx="1200150" cy="50101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852137" y="4896110"/>
            <a:ext cx="3018001" cy="347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</a:t>
            </a:r>
            <a:r>
              <a:rPr lang="en-US" altLang="ko-KR" dirty="0" err="1" smtClean="0"/>
              <a:t>isibiliity:hidden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76757" y="5070089"/>
            <a:ext cx="148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-5.</a:t>
            </a:r>
            <a:r>
              <a:rPr lang="en-US" altLang="ko-KR" sz="1600" b="1" dirty="0" smtClean="0">
                <a:latin typeface="+mn-ea"/>
              </a:rPr>
              <a:t> opacity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투명도를 조절하는 속성 입니다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여러 곳에 </a:t>
            </a:r>
            <a:r>
              <a:rPr lang="ko-KR" altLang="en-US" sz="1200" dirty="0" smtClean="0"/>
              <a:t>유용하게 사용 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(html_css_10_5_ex1)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365860"/>
            <a:ext cx="5732318" cy="11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83" y="1458999"/>
            <a:ext cx="2571751" cy="47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139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1383</cp:revision>
  <dcterms:created xsi:type="dcterms:W3CDTF">2014-12-01T08:37:15Z</dcterms:created>
  <dcterms:modified xsi:type="dcterms:W3CDTF">2015-04-28T14:02:26Z</dcterms:modified>
</cp:coreProperties>
</file>